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4442" r:id="rId2"/>
    <p:sldId id="373" r:id="rId3"/>
    <p:sldId id="1180" r:id="rId4"/>
    <p:sldId id="268" r:id="rId5"/>
    <p:sldId id="1181" r:id="rId6"/>
    <p:sldId id="1184" r:id="rId7"/>
    <p:sldId id="1191" r:id="rId8"/>
    <p:sldId id="4437" r:id="rId9"/>
    <p:sldId id="4438" r:id="rId10"/>
    <p:sldId id="4440" r:id="rId11"/>
    <p:sldId id="4434" r:id="rId12"/>
    <p:sldId id="1188" r:id="rId13"/>
    <p:sldId id="1187" r:id="rId14"/>
    <p:sldId id="1192" r:id="rId15"/>
    <p:sldId id="4427" r:id="rId16"/>
    <p:sldId id="4431" r:id="rId17"/>
    <p:sldId id="11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9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E26A9-D399-404C-93D4-A822170C411A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9C4EE-B677-4F18-85D3-67033CA1E7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66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2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8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29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47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771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1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5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7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1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0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9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3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8/22/2025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9566EC-3395-5496-5C88-F848E1E9B5B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4.png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31.gif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1.png"/><Relationship Id="rId7" Type="http://schemas.openxmlformats.org/officeDocument/2006/relationships/image" Target="../media/image3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30.jpe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png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31.gif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audio" Target="../media/audio5.wav"/><Relationship Id="rId4" Type="http://schemas.openxmlformats.org/officeDocument/2006/relationships/audio" Target="../media/audio1.wav"/><Relationship Id="rId9" Type="http://schemas.openxmlformats.org/officeDocument/2006/relationships/image" Target="../media/image30.jpe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E671C-7B13-F73B-D261-E4C728942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736186795774562419">
            <a:hlinkClick r:id="" action="ppaction://media"/>
            <a:extLst>
              <a:ext uri="{FF2B5EF4-FFF2-40B4-BE49-F238E27FC236}">
                <a16:creationId xmlns:a16="http://schemas.microsoft.com/office/drawing/2014/main" id="{74AF43AF-1A96-3F0F-1257-BB7E7794BD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988" y="352425"/>
            <a:ext cx="7978389" cy="18287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eaLnBrk="1" hangingPunct="1"/>
            <a:endParaRPr lang="vi-VN" alt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781392" y="14288"/>
            <a:ext cx="320332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27" y="-307983"/>
              <a:ext cx="75849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2620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2451499"/>
            <a:ext cx="1599778" cy="67270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5" y="2514600"/>
            <a:ext cx="837934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598" y="2590800"/>
            <a:ext cx="384209" cy="386954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3763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3542110"/>
            <a:ext cx="1500202" cy="8012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7" y="3657600"/>
            <a:ext cx="817267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688" y="3727849"/>
            <a:ext cx="460300" cy="386953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4906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4685110"/>
            <a:ext cx="1500202" cy="8012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7" y="4724401"/>
            <a:ext cx="817267" cy="6131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16" y="4870849"/>
            <a:ext cx="460300" cy="386953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753" y="838200"/>
            <a:ext cx="1295416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1" hangingPunct="1"/>
            <a:endParaRPr lang="en-US" altLang="en-US"/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64" y="152400"/>
            <a:ext cx="85343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363" y="5486400"/>
            <a:ext cx="1372445" cy="1371600"/>
            <a:chOff x="4320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64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452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64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755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543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452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3" name="Text Box 39"/>
              <p:cNvSpPr txBox="1">
                <a:spLocks noChangeArrowheads="1"/>
              </p:cNvSpPr>
              <p:nvPr/>
            </p:nvSpPr>
            <p:spPr bwMode="auto">
              <a:xfrm>
                <a:off x="4340156" y="2234366"/>
                <a:ext cx="4724587" cy="927873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 lIns="91429" tIns="45715" rIns="91429" bIns="45715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9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9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303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56" y="2234366"/>
                <a:ext cx="4724587" cy="9278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4" name="Text Box 40"/>
              <p:cNvSpPr txBox="1">
                <a:spLocks noChangeArrowheads="1"/>
              </p:cNvSpPr>
              <p:nvPr/>
            </p:nvSpPr>
            <p:spPr bwMode="auto">
              <a:xfrm>
                <a:off x="4267012" y="3505201"/>
                <a:ext cx="4953188" cy="927423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 lIns="91429" tIns="45715" rIns="91429" bIns="45715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304" name="Text 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012" y="3505201"/>
                <a:ext cx="4953188" cy="9274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5" name="Text Box 41"/>
              <p:cNvSpPr txBox="1">
                <a:spLocks noChangeArrowheads="1"/>
              </p:cNvSpPr>
              <p:nvPr/>
            </p:nvSpPr>
            <p:spPr bwMode="auto">
              <a:xfrm>
                <a:off x="4302020" y="4662488"/>
                <a:ext cx="4918180" cy="938965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 lIns="91429" tIns="45715" rIns="91429" bIns="45715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305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2020" y="4662488"/>
                <a:ext cx="4918180" cy="9389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4240584" y="589026"/>
            <a:ext cx="4552950" cy="837545"/>
            <a:chOff x="1504950" y="1466850"/>
            <a:chExt cx="4552950" cy="83754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7E994D9-A4D4-D6AA-B1CF-53B880B83DF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417195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E771CEB-72D5-925A-569F-29BFEE64A49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90216F-BC78-8239-8DA1-207C6DD2FAEF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DA91FEB-DFA8-30B0-5E54-11AA17549D65}"/>
                </a:ext>
              </a:extLst>
            </p:cNvPr>
            <p:cNvSpPr txBox="1"/>
            <p:nvPr/>
          </p:nvSpPr>
          <p:spPr>
            <a:xfrm>
              <a:off x="3209925" y="1752600"/>
              <a:ext cx="4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22C9587-2758-BC92-73BE-3D4B821F7197}"/>
                </a:ext>
              </a:extLst>
            </p:cNvPr>
            <p:cNvSpPr txBox="1"/>
            <p:nvPr/>
          </p:nvSpPr>
          <p:spPr>
            <a:xfrm>
              <a:off x="5648325" y="1685925"/>
              <a:ext cx="4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K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4DA07F6-3C94-48D9-BD25-03DA24F32CA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350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/>
              <p:nvPr/>
            </p:nvSpPr>
            <p:spPr>
              <a:xfrm>
                <a:off x="5571363" y="1512951"/>
                <a:ext cx="6410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IK =   ?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𝐇𝐊</m:t>
                    </m:r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363" y="1512951"/>
                <a:ext cx="6410325" cy="584775"/>
              </a:xfrm>
              <a:prstGeom prst="rect">
                <a:avLst/>
              </a:prstGeom>
              <a:blipFill>
                <a:blip r:embed="rId15"/>
                <a:stretch>
                  <a:fillRect l="-247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6108627" y="586508"/>
            <a:ext cx="2494407" cy="342900"/>
            <a:chOff x="1653540" y="1466850"/>
            <a:chExt cx="2494407" cy="3429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306" y="1476375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53540" y="1647064"/>
              <a:ext cx="2494407" cy="990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372993" y="1466850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5351961" y="1312698"/>
                <a:ext cx="3394011" cy="83331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IK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HK  </a:t>
                </a: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961" y="1312698"/>
                <a:ext cx="3394011" cy="833315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WordArt 28"/>
          <p:cNvSpPr>
            <a:spLocks noChangeArrowheads="1" noChangeShapeType="1" noTextEdit="1"/>
          </p:cNvSpPr>
          <p:nvPr/>
        </p:nvSpPr>
        <p:spPr bwMode="auto">
          <a:xfrm>
            <a:off x="2591146" y="1295400"/>
            <a:ext cx="532633" cy="38100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5809A17-022C-FF4A-6157-FEE6CCFD6F21}"/>
              </a:ext>
            </a:extLst>
          </p:cNvPr>
          <p:cNvCxnSpPr>
            <a:cxnSpLocks/>
          </p:cNvCxnSpPr>
          <p:nvPr/>
        </p:nvCxnSpPr>
        <p:spPr>
          <a:xfrm>
            <a:off x="8583984" y="583460"/>
            <a:ext cx="0" cy="3238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615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7" grpId="0" animBg="1"/>
      <p:bldP spid="8" grpId="0" animBg="1"/>
      <p:bldP spid="15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1303" grpId="0" animBg="1"/>
      <p:bldP spid="11304" grpId="0" animBg="1"/>
      <p:bldP spid="11304" grpId="1" animBg="1"/>
      <p:bldP spid="11304" grpId="2" animBg="1"/>
      <p:bldP spid="11305" grpId="0" animBg="1"/>
      <p:bldP spid="52" grpId="0"/>
      <p:bldP spid="1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678996" y="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348087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396084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C0113A-50FA-6394-62E2-EDDEE1855439}"/>
              </a:ext>
            </a:extLst>
          </p:cNvPr>
          <p:cNvGrpSpPr/>
          <p:nvPr/>
        </p:nvGrpSpPr>
        <p:grpSpPr>
          <a:xfrm>
            <a:off x="3952875" y="1343025"/>
            <a:ext cx="4314825" cy="1074956"/>
            <a:chOff x="990600" y="1352550"/>
            <a:chExt cx="4314825" cy="10749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A83BD1-05ED-3E5D-9ACE-1FFAD72A64C7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0F411F-2FD4-F49D-551C-2179979D9FAE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B0C9BD-47BC-EF83-422F-C500C1FB660E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205F75-79E2-9ED9-0CE4-2E00C50BE868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3409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AA50B0-8D1B-0F27-19EF-DD9F840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50219E-DDC0-7D64-9B5B-1B50FA8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32EDA6-8407-24D8-00F4-FF1B62D266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C0A50B-6AC8-5787-B42F-7D25183EC067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ACADE6-4384-C216-34E2-59AA87D22926}"/>
                </a:ext>
              </a:extLst>
            </p:cNvPr>
            <p:cNvSpPr txBox="1"/>
            <p:nvPr/>
          </p:nvSpPr>
          <p:spPr>
            <a:xfrm>
              <a:off x="2286000" y="17621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AFA54F-9D13-B3DE-AE7A-76D61DCCC7AA}"/>
                </a:ext>
              </a:extLst>
            </p:cNvPr>
            <p:cNvSpPr txBox="1"/>
            <p:nvPr/>
          </p:nvSpPr>
          <p:spPr>
            <a:xfrm>
              <a:off x="4895850" y="17430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/>
              <p:nvPr/>
            </p:nvSpPr>
            <p:spPr>
              <a:xfrm>
                <a:off x="3867150" y="2457450"/>
                <a:ext cx="5325836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AC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BC =         AC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457450"/>
                <a:ext cx="5325836" cy="889924"/>
              </a:xfrm>
              <a:prstGeom prst="rect">
                <a:avLst/>
              </a:prstGeom>
              <a:blipFill>
                <a:blip r:embed="rId3"/>
                <a:stretch>
                  <a:fillRect l="-343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3850821" y="3733800"/>
            <a:ext cx="5067300" cy="1074956"/>
            <a:chOff x="990600" y="1352550"/>
            <a:chExt cx="5067300" cy="1074956"/>
          </a:xfrm>
        </p:grpSpPr>
        <p:sp>
          <p:nvSpPr>
            <p:cNvPr id="4097" name="TextBox 4096">
              <a:extLst>
                <a:ext uri="{FF2B5EF4-FFF2-40B4-BE49-F238E27FC236}">
                  <a16:creationId xmlns:a16="http://schemas.microsoft.com/office/drawing/2014/main" id="{530C9C08-26E5-E4D1-9DAC-BDB5D6E32330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b)</a:t>
              </a:r>
            </a:p>
          </p:txBody>
        </p:sp>
        <p:cxnSp>
          <p:nvCxnSpPr>
            <p:cNvPr id="4099" name="Straight Connector 4098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Straight Connector 4099">
              <a:extLst>
                <a:ext uri="{FF2B5EF4-FFF2-40B4-BE49-F238E27FC236}">
                  <a16:creationId xmlns:a16="http://schemas.microsoft.com/office/drawing/2014/main" id="{F7E994D9-A4D4-D6AA-B1CF-53B880B83DF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1" name="Straight Connector 4100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4171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2" name="Straight Connector 4101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Straight Connector 4102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BE771CEB-72D5-925A-569F-29BFEE64A49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TextBox 4104">
              <a:extLst>
                <a:ext uri="{FF2B5EF4-FFF2-40B4-BE49-F238E27FC236}">
                  <a16:creationId xmlns:a16="http://schemas.microsoft.com/office/drawing/2014/main" id="{BB90216F-BC78-8239-8DA1-207C6DD2FAEF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</a:t>
              </a:r>
            </a:p>
          </p:txBody>
        </p:sp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5DA91FEB-DFA8-30B0-5E54-11AA17549D65}"/>
                </a:ext>
              </a:extLst>
            </p:cNvPr>
            <p:cNvSpPr txBox="1"/>
            <p:nvPr/>
          </p:nvSpPr>
          <p:spPr>
            <a:xfrm>
              <a:off x="3209925" y="1752600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</a:t>
              </a:r>
            </a:p>
          </p:txBody>
        </p:sp>
        <p:sp>
          <p:nvSpPr>
            <p:cNvPr id="4107" name="TextBox 4106">
              <a:extLst>
                <a:ext uri="{FF2B5EF4-FFF2-40B4-BE49-F238E27FC236}">
                  <a16:creationId xmlns:a16="http://schemas.microsoft.com/office/drawing/2014/main" id="{722C9587-2758-BC92-73BE-3D4B821F7197}"/>
                </a:ext>
              </a:extLst>
            </p:cNvPr>
            <p:cNvSpPr txBox="1"/>
            <p:nvPr/>
          </p:nvSpPr>
          <p:spPr>
            <a:xfrm>
              <a:off x="5648325" y="16859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K</a:t>
              </a:r>
            </a:p>
          </p:txBody>
        </p:sp>
        <p:cxnSp>
          <p:nvCxnSpPr>
            <p:cNvPr id="4110" name="Straight Connector 4109">
              <a:extLst>
                <a:ext uri="{FF2B5EF4-FFF2-40B4-BE49-F238E27FC236}">
                  <a16:creationId xmlns:a16="http://schemas.microsoft.com/office/drawing/2014/main" id="{A4DA07F6-3C94-48D9-BD25-03DA24F32CA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350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/>
              <p:nvPr/>
            </p:nvSpPr>
            <p:spPr>
              <a:xfrm>
                <a:off x="3733800" y="4848225"/>
                <a:ext cx="64103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HK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IK =         HK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848225"/>
                <a:ext cx="6410325" cy="646331"/>
              </a:xfrm>
              <a:prstGeom prst="rect">
                <a:avLst/>
              </a:prstGeom>
              <a:blipFill>
                <a:blip r:embed="rId4"/>
                <a:stretch>
                  <a:fillRect l="-2950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Rectangle: Rounded Corners 4111">
                <a:extLst>
                  <a:ext uri="{FF2B5EF4-FFF2-40B4-BE49-F238E27FC236}">
                    <a16:creationId xmlns:a16="http://schemas.microsoft.com/office/drawing/2014/main" id="{DE008A75-F6F7-C7E3-B4F8-7796260ADDBF}"/>
                  </a:ext>
                </a:extLst>
              </p:cNvPr>
              <p:cNvSpPr/>
              <p:nvPr/>
            </p:nvSpPr>
            <p:spPr>
              <a:xfrm>
                <a:off x="7377112" y="2428177"/>
                <a:ext cx="676275" cy="986142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2" name="Rectangle: Rounded Corners 4111">
                <a:extLst>
                  <a:ext uri="{FF2B5EF4-FFF2-40B4-BE49-F238E27FC236}">
                    <a16:creationId xmlns:a16="http://schemas.microsoft.com/office/drawing/2014/main" id="{DE008A75-F6F7-C7E3-B4F8-7796260ADD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112" y="2428177"/>
                <a:ext cx="676275" cy="98614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3" name="Rectangle: Rounded Corners 4112">
                <a:extLst>
                  <a:ext uri="{FF2B5EF4-FFF2-40B4-BE49-F238E27FC236}">
                    <a16:creationId xmlns:a16="http://schemas.microsoft.com/office/drawing/2014/main" id="{59B5AC6D-7798-6CF1-C513-E36716A96C04}"/>
                  </a:ext>
                </a:extLst>
              </p:cNvPr>
              <p:cNvSpPr/>
              <p:nvPr/>
            </p:nvSpPr>
            <p:spPr>
              <a:xfrm>
                <a:off x="4786994" y="4558726"/>
                <a:ext cx="568778" cy="1129010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3" name="Rectangle: Rounded Corners 4112">
                <a:extLst>
                  <a:ext uri="{FF2B5EF4-FFF2-40B4-BE49-F238E27FC236}">
                    <a16:creationId xmlns:a16="http://schemas.microsoft.com/office/drawing/2014/main" id="{59B5AC6D-7798-6CF1-C513-E36716A96C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994" y="4558726"/>
                <a:ext cx="568778" cy="112901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14" name="Rectangle: Rounded Corners 4113">
                <a:extLst>
                  <a:ext uri="{FF2B5EF4-FFF2-40B4-BE49-F238E27FC236}">
                    <a16:creationId xmlns:a16="http://schemas.microsoft.com/office/drawing/2014/main" id="{2372EDD6-201A-D25B-DC94-ADD855894E8E}"/>
                  </a:ext>
                </a:extLst>
              </p:cNvPr>
              <p:cNvSpPr/>
              <p:nvPr/>
            </p:nvSpPr>
            <p:spPr>
              <a:xfrm>
                <a:off x="7391401" y="4558726"/>
                <a:ext cx="564696" cy="1129010"/>
              </a:xfrm>
              <a:prstGeom prst="roundRect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4" name="Rectangle: Rounded Corners 4113">
                <a:extLst>
                  <a:ext uri="{FF2B5EF4-FFF2-40B4-BE49-F238E27FC236}">
                    <a16:creationId xmlns:a16="http://schemas.microsoft.com/office/drawing/2014/main" id="{2372EDD6-201A-D25B-DC94-ADD85589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1" y="4558726"/>
                <a:ext cx="564696" cy="112901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631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31" grpId="0"/>
      <p:bldP spid="4111" grpId="0"/>
      <p:bldP spid="4112" grpId="0" animBg="1"/>
      <p:bldP spid="4113" grpId="0" animBg="1"/>
      <p:bldP spid="4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562227" y="629124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886876" y="493061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9BC9B5-CBB1-4D50-B287-D43FD12BA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667" l="10000" r="90000">
                        <a14:foregroundMark x1="76071" y1="11111" x2="78571" y2="13889"/>
                        <a14:foregroundMark x1="50714" y1="88639" x2="50714" y2="91111"/>
                        <a14:foregroundMark x1="60263" y1="87897" x2="60357" y2="88333"/>
                        <a14:foregroundMark x1="56871" y1="76111" x2="56843" y2="77024"/>
                        <a14:foregroundMark x1="56990" y1="72222" x2="56922" y2="74444"/>
                        <a14:foregroundMark x1="57143" y1="67222" x2="56990" y2="72222"/>
                        <a14:foregroundMark x1="51071" y1="76111" x2="50714" y2="77222"/>
                        <a14:foregroundMark x1="52143" y1="72778" x2="51607" y2="74444"/>
                        <a14:foregroundMark x1="27013" y1="76667" x2="28171" y2="78997"/>
                        <a14:foregroundMark x1="25357" y1="73333" x2="27013" y2="76667"/>
                        <a14:foregroundMark x1="22419" y1="90750" x2="22500" y2="91667"/>
                        <a14:foregroundMark x1="21269" y1="77778" x2="21528" y2="80704"/>
                        <a14:foregroundMark x1="21170" y1="76667" x2="21269" y2="77778"/>
                        <a14:foregroundMark x1="21071" y1="75556" x2="21170" y2="76667"/>
                        <a14:foregroundMark x1="30239" y1="88741" x2="30714" y2="88889"/>
                        <a14:foregroundMark x1="31786" y1="91111" x2="31786" y2="91111"/>
                        <a14:foregroundMark x1="26071" y1="59444" x2="27500" y2="66111"/>
                        <a14:foregroundMark x1="30714" y1="53889" x2="30357" y2="65000"/>
                        <a14:backgroundMark x1="26429" y1="79444" x2="27500" y2="89444"/>
                        <a14:backgroundMark x1="23571" y1="53333" x2="23571" y2="53333"/>
                        <a14:backgroundMark x1="26786" y1="76667" x2="26786" y2="76667"/>
                        <a14:backgroundMark x1="20357" y1="77778" x2="20357" y2="77778"/>
                        <a14:backgroundMark x1="54286" y1="77222" x2="54643" y2="88333"/>
                        <a14:backgroundMark x1="55357" y1="74444" x2="55357" y2="76111"/>
                        <a14:backgroundMark x1="57500" y1="72222" x2="57500" y2="7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199" y="4264634"/>
            <a:ext cx="4239601" cy="2725458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84A52A0-AF2B-75A2-9F88-0BEE471CD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31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342896" y="1295400"/>
            <a:ext cx="942979" cy="9429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/>
              <p:nvPr/>
            </p:nvSpPr>
            <p:spPr>
              <a:xfrm>
                <a:off x="1266824" y="1358607"/>
                <a:ext cx="1065847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2 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C7C51D-7FDC-47DD-B027-41BBA8A1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824" y="1358607"/>
                <a:ext cx="10658475" cy="892552"/>
              </a:xfrm>
              <a:prstGeom prst="rect">
                <a:avLst/>
              </a:prstGeom>
              <a:blipFill>
                <a:blip r:embed="rId6"/>
                <a:stretch>
                  <a:fillRect l="-1773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848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2562227" y="629124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1886876" y="493061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C781DD-0725-B63D-EBA6-17F07628A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6" y="3810914"/>
            <a:ext cx="2835399" cy="30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49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video toán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6454991485391">
            <a:hlinkClick r:id="" action="ppaction://media"/>
            <a:extLst>
              <a:ext uri="{FF2B5EF4-FFF2-40B4-BE49-F238E27FC236}">
                <a16:creationId xmlns:a16="http://schemas.microsoft.com/office/drawing/2014/main" id="{27205225-440E-49FC-B522-9581F44D7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626" b="33132"/>
          <a:stretch/>
        </p:blipFill>
        <p:spPr>
          <a:xfrm>
            <a:off x="1" y="0"/>
            <a:ext cx="12192000" cy="68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658AB-91F1-4D4E-B5DD-178ED23ABE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>
            <a:extLst>
              <a:ext uri="{FF2B5EF4-FFF2-40B4-BE49-F238E27FC236}">
                <a16:creationId xmlns:a16="http://schemas.microsoft.com/office/drawing/2014/main" id="{179B78CA-A538-4A84-B9D4-16E591D84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9F541-21C6-411A-8D7A-1712C703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3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13" y="4065913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D61A2E0B-784F-4D8B-8058-55E88EE2B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FA3892-E653-4948-9402-9E615FE0F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750" y="0"/>
            <a:ext cx="3275325" cy="1804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0AAD09-E7DF-92BA-AFCD-C6E13DDE5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887" y="1362789"/>
            <a:ext cx="3993226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BE173B-3174-5230-877D-D435B58C5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9617" y="2103798"/>
            <a:ext cx="9455716" cy="1926503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CE56B93-E916-9638-A1EA-B6B95FA04E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423" y="303032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3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7">
            <a:extLst>
              <a:ext uri="{FF2B5EF4-FFF2-40B4-BE49-F238E27FC236}">
                <a16:creationId xmlns:a16="http://schemas.microsoft.com/office/drawing/2014/main" id="{33F19CD4-36B7-4D31-BC21-683EB82F1DBD}"/>
              </a:ext>
            </a:extLst>
          </p:cNvPr>
          <p:cNvGrpSpPr/>
          <p:nvPr/>
        </p:nvGrpSpPr>
        <p:grpSpPr>
          <a:xfrm flipH="1">
            <a:off x="4038600" y="841829"/>
            <a:ext cx="6888522" cy="4050994"/>
            <a:chOff x="2206754" y="916448"/>
            <a:chExt cx="4695813" cy="3901755"/>
          </a:xfrm>
        </p:grpSpPr>
        <p:sp>
          <p:nvSpPr>
            <p:cNvPr id="5" name="对话气泡: 椭圆形 13">
              <a:extLst>
                <a:ext uri="{FF2B5EF4-FFF2-40B4-BE49-F238E27FC236}">
                  <a16:creationId xmlns:a16="http://schemas.microsoft.com/office/drawing/2014/main" id="{FB81DB4E-2FCB-4707-B231-6C05E6154519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对话气泡: 椭圆形 13">
              <a:extLst>
                <a:ext uri="{FF2B5EF4-FFF2-40B4-BE49-F238E27FC236}">
                  <a16:creationId xmlns:a16="http://schemas.microsoft.com/office/drawing/2014/main" id="{90C87BD2-3B81-41C5-B791-D48D3EA6F30B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0718CF-F481-4D2D-B961-23AF3DCDB3AB}"/>
              </a:ext>
            </a:extLst>
          </p:cNvPr>
          <p:cNvSpPr txBox="1"/>
          <p:nvPr/>
        </p:nvSpPr>
        <p:spPr>
          <a:xfrm>
            <a:off x="4711462" y="20574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2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B01C8368-5D7B-4F3F-B5A6-7B91D7D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4">
            <a:extLst>
              <a:ext uri="{FF2B5EF4-FFF2-40B4-BE49-F238E27FC236}">
                <a16:creationId xmlns:a16="http://schemas.microsoft.com/office/drawing/2014/main" id="{785B470F-54A8-4848-A613-79A8D2BC7B30}"/>
              </a:ext>
            </a:extLst>
          </p:cNvPr>
          <p:cNvGrpSpPr/>
          <p:nvPr/>
        </p:nvGrpSpPr>
        <p:grpSpPr>
          <a:xfrm>
            <a:off x="3489686" y="465407"/>
            <a:ext cx="6547251" cy="3584308"/>
            <a:chOff x="564316" y="378816"/>
            <a:chExt cx="5393413" cy="3914606"/>
          </a:xfrm>
        </p:grpSpPr>
        <p:grpSp>
          <p:nvGrpSpPr>
            <p:cNvPr id="9" name="组合 5">
              <a:extLst>
                <a:ext uri="{FF2B5EF4-FFF2-40B4-BE49-F238E27FC236}">
                  <a16:creationId xmlns:a16="http://schemas.microsoft.com/office/drawing/2014/main" id="{F8A71231-05D2-4177-8E30-9B5F5D84866D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0" name="任意多边形: 形状 16">
                <a:extLst>
                  <a:ext uri="{FF2B5EF4-FFF2-40B4-BE49-F238E27FC236}">
                    <a16:creationId xmlns:a16="http://schemas.microsoft.com/office/drawing/2014/main" id="{E00E621E-8A0B-481D-BD51-6A517D91123D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7">
                <a:extLst>
                  <a:ext uri="{FF2B5EF4-FFF2-40B4-BE49-F238E27FC236}">
                    <a16:creationId xmlns:a16="http://schemas.microsoft.com/office/drawing/2014/main" id="{4646FCC3-3A57-4C4D-89E2-1BB6F5DA0D1D}"/>
                  </a:ext>
                </a:extLst>
              </p:cNvPr>
              <p:cNvSpPr/>
              <p:nvPr/>
            </p:nvSpPr>
            <p:spPr>
              <a:xfrm>
                <a:off x="3512972" y="3634909"/>
                <a:ext cx="4180335" cy="3543698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lãnh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thổ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loài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Sư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nhé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tiên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1772D866-2FFC-4CBD-8057-5067C437ED93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8">
                <a:extLst>
                  <a:ext uri="{FF2B5EF4-FFF2-40B4-BE49-F238E27FC236}">
                    <a16:creationId xmlns:a16="http://schemas.microsoft.com/office/drawing/2014/main" id="{E05ACD9F-6E59-4EED-A905-10E496DD680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9">
                <a:extLst>
                  <a:ext uri="{FF2B5EF4-FFF2-40B4-BE49-F238E27FC236}">
                    <a16:creationId xmlns:a16="http://schemas.microsoft.com/office/drawing/2014/main" id="{5CAF5BDE-947C-4211-BFB9-5A70845FD319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0">
                <a:extLst>
                  <a:ext uri="{FF2B5EF4-FFF2-40B4-BE49-F238E27FC236}">
                    <a16:creationId xmlns:a16="http://schemas.microsoft.com/office/drawing/2014/main" id="{6D6FCF68-199A-4C88-9ACE-C1E5BB5DE3D2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1">
                <a:extLst>
                  <a:ext uri="{FF2B5EF4-FFF2-40B4-BE49-F238E27FC236}">
                    <a16:creationId xmlns:a16="http://schemas.microsoft.com/office/drawing/2014/main" id="{54F25821-C9F4-4AA0-92DE-14BE971DC1A8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2">
                <a:extLst>
                  <a:ext uri="{FF2B5EF4-FFF2-40B4-BE49-F238E27FC236}">
                    <a16:creationId xmlns:a16="http://schemas.microsoft.com/office/drawing/2014/main" id="{D1C62404-CD2E-46A8-8225-72DF216FCFC7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任意多边形: 形状 13">
                <a:extLst>
                  <a:ext uri="{FF2B5EF4-FFF2-40B4-BE49-F238E27FC236}">
                    <a16:creationId xmlns:a16="http://schemas.microsoft.com/office/drawing/2014/main" id="{AD10515B-7431-4BDA-B4CE-4B89912212A5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4">
                <a:extLst>
                  <a:ext uri="{FF2B5EF4-FFF2-40B4-BE49-F238E27FC236}">
                    <a16:creationId xmlns:a16="http://schemas.microsoft.com/office/drawing/2014/main" id="{875133F9-31F8-4D77-ACD2-245409D79072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5">
                <a:extLst>
                  <a:ext uri="{FF2B5EF4-FFF2-40B4-BE49-F238E27FC236}">
                    <a16:creationId xmlns:a16="http://schemas.microsoft.com/office/drawing/2014/main" id="{D6BD71DC-845B-4111-8715-566F99FE53A0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任意多边形: 形状 7">
              <a:extLst>
                <a:ext uri="{FF2B5EF4-FFF2-40B4-BE49-F238E27FC236}">
                  <a16:creationId xmlns:a16="http://schemas.microsoft.com/office/drawing/2014/main" id="{0E88D1C6-8FE2-482D-A0A1-07B746E9818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6" name="图片 20">
            <a:extLst>
              <a:ext uri="{FF2B5EF4-FFF2-40B4-BE49-F238E27FC236}">
                <a16:creationId xmlns:a16="http://schemas.microsoft.com/office/drawing/2014/main" id="{C30B8D61-C7EF-49EF-88A9-A279A3A8C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4A3BD531-4969-4336-8C74-7B075C1D3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sư tử - Những hình ảnh con sư tử đẹp nhất">
            <a:extLst>
              <a:ext uri="{FF2B5EF4-FFF2-40B4-BE49-F238E27FC236}">
                <a16:creationId xmlns:a16="http://schemas.microsoft.com/office/drawing/2014/main" id="{0AF8EA36-3B14-42B7-8F27-DB2267A9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49714"/>
            <a:ext cx="3162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CFDF0CE6-F843-4E75-A749-0930B6BD0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5D745AC2-E562-4839-A49C-A2F043D42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514350" y="20955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40020" y="443358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426045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/>
              <p:nvPr/>
            </p:nvSpPr>
            <p:spPr>
              <a:xfrm>
                <a:off x="638175" y="1562100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1562100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l="-5624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/>
              <p:nvPr/>
            </p:nvSpPr>
            <p:spPr>
              <a:xfrm>
                <a:off x="4324350" y="1495425"/>
                <a:ext cx="4448175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50" y="1495425"/>
                <a:ext cx="4448175" cy="1068562"/>
              </a:xfrm>
              <a:prstGeom prst="rect">
                <a:avLst/>
              </a:prstGeom>
              <a:blipFill>
                <a:blip r:embed="rId7"/>
                <a:stretch>
                  <a:fillRect l="-547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6B6CD-54C3-324C-0811-12F43867851C}"/>
                  </a:ext>
                </a:extLst>
              </p:cNvPr>
              <p:cNvSpPr txBox="1"/>
              <p:nvPr/>
            </p:nvSpPr>
            <p:spPr>
              <a:xfrm>
                <a:off x="8096250" y="1495425"/>
                <a:ext cx="366712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C6B6CD-54C3-324C-0811-12F438678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250" y="1495425"/>
                <a:ext cx="3667125" cy="1067152"/>
              </a:xfrm>
              <a:prstGeom prst="rect">
                <a:avLst/>
              </a:prstGeom>
              <a:blipFill>
                <a:blip r:embed="rId8"/>
                <a:stretch>
                  <a:fillRect l="-664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303960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3087601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/>
              <p:nvPr/>
            </p:nvSpPr>
            <p:spPr>
              <a:xfrm>
                <a:off x="638175" y="4354285"/>
                <a:ext cx="444817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v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2C72B9-0329-8D41-6DED-79FC456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4354285"/>
                <a:ext cx="4448175" cy="1070358"/>
              </a:xfrm>
              <a:prstGeom prst="rect">
                <a:avLst/>
              </a:prstGeom>
              <a:blipFill>
                <a:blip r:embed="rId9"/>
                <a:stretch>
                  <a:fillRect l="-5624" b="-9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/>
              <p:nvPr/>
            </p:nvSpPr>
            <p:spPr>
              <a:xfrm>
                <a:off x="6448425" y="4316185"/>
                <a:ext cx="4448175" cy="1064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32F303-78A5-85FE-3032-0ED463E61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4316185"/>
                <a:ext cx="4448175" cy="1064137"/>
              </a:xfrm>
              <a:prstGeom prst="rect">
                <a:avLst/>
              </a:prstGeom>
              <a:blipFill>
                <a:blip r:embed="rId10"/>
                <a:stretch>
                  <a:fillRect l="-5616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906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  <p:bldP spid="7" grpId="0"/>
      <p:bldP spid="8" grpId="0"/>
      <p:bldP spid="15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20">
            <a:extLst>
              <a:ext uri="{FF2B5EF4-FFF2-40B4-BE49-F238E27FC236}">
                <a16:creationId xmlns:a16="http://schemas.microsoft.com/office/drawing/2014/main" id="{6C52FC6A-E8F6-472C-A636-EC0796E6B996}"/>
              </a:ext>
            </a:extLst>
          </p:cNvPr>
          <p:cNvGrpSpPr/>
          <p:nvPr/>
        </p:nvGrpSpPr>
        <p:grpSpPr>
          <a:xfrm flipH="1">
            <a:off x="4234874" y="457201"/>
            <a:ext cx="7205669" cy="3689556"/>
            <a:chOff x="731883" y="1025738"/>
            <a:chExt cx="7205669" cy="4403171"/>
          </a:xfrm>
        </p:grpSpPr>
        <p:sp>
          <p:nvSpPr>
            <p:cNvPr id="13" name="矩形 1">
              <a:extLst>
                <a:ext uri="{FF2B5EF4-FFF2-40B4-BE49-F238E27FC236}">
                  <a16:creationId xmlns:a16="http://schemas.microsoft.com/office/drawing/2014/main" id="{4998D6AF-2C6D-4849-AEE3-C7EFE3010D6F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E6E31011-F4AE-45CD-9D96-5AAEAAA63494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3559523" y="321138"/>
            <a:ext cx="9677401" cy="4495800"/>
          </a:xfrm>
          <a:prstGeom prst="cloudCallout">
            <a:avLst>
              <a:gd name="adj1" fmla="val -19593"/>
              <a:gd name="adj2" fmla="val 58008"/>
            </a:avLst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6F2F817C-B322-42BA-8FCB-9FD8F22D3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A5F257-AF0B-4B5F-AEDC-F0B198E54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E297043-AA15-41F0-9154-D8DD31D5D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E092E-7175-4878-824B-957D24B73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6103" l="9333" r="90000">
                        <a14:foregroundMark x1="84889" y1="7206" x2="85222" y2="9706"/>
                        <a14:foregroundMark x1="13444" y1="86912" x2="15111" y2="93897"/>
                        <a14:foregroundMark x1="26444" y1="92794" x2="28556" y2="93897"/>
                        <a14:foregroundMark x1="48778" y1="93897" x2="48333" y2="96103"/>
                        <a14:foregroundMark x1="49111" y1="93897" x2="49111" y2="95294"/>
                        <a14:foregroundMark x1="11000" y1="61397" x2="9333" y2="66912"/>
                        <a14:foregroundMark x1="12667" y1="58309" x2="11000" y2="641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1138"/>
            <a:ext cx="4538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0">
            <a:extLst>
              <a:ext uri="{FF2B5EF4-FFF2-40B4-BE49-F238E27FC236}">
                <a16:creationId xmlns:a16="http://schemas.microsoft.com/office/drawing/2014/main" id="{0D955336-CBC9-4D65-B3A6-82B5410D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8EB4B0-8121-4EA8-BCDE-CE5A48434A3C}"/>
              </a:ext>
            </a:extLst>
          </p:cNvPr>
          <p:cNvSpPr/>
          <p:nvPr/>
        </p:nvSpPr>
        <p:spPr>
          <a:xfrm>
            <a:off x="678996" y="0"/>
            <a:ext cx="11163300" cy="62103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4F0DEE-92A3-4ECA-9104-66C0B7102461}"/>
              </a:ext>
            </a:extLst>
          </p:cNvPr>
          <p:cNvSpPr/>
          <p:nvPr/>
        </p:nvSpPr>
        <p:spPr>
          <a:xfrm>
            <a:off x="1480840" y="348087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7C51D-7FDC-47DD-B027-41BBA8A191AC}"/>
              </a:ext>
            </a:extLst>
          </p:cNvPr>
          <p:cNvSpPr txBox="1"/>
          <p:nvPr/>
        </p:nvSpPr>
        <p:spPr>
          <a:xfrm>
            <a:off x="2167474" y="396084"/>
            <a:ext cx="878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C0113A-50FA-6394-62E2-EDDEE1855439}"/>
              </a:ext>
            </a:extLst>
          </p:cNvPr>
          <p:cNvGrpSpPr/>
          <p:nvPr/>
        </p:nvGrpSpPr>
        <p:grpSpPr>
          <a:xfrm>
            <a:off x="3952875" y="1343025"/>
            <a:ext cx="4314825" cy="1074956"/>
            <a:chOff x="990600" y="1352550"/>
            <a:chExt cx="4314825" cy="10749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A83BD1-05ED-3E5D-9ACE-1FFAD72A64C7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a)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F0F411F-2FD4-F49D-551C-2179979D9FAE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B0C9BD-47BC-EF83-422F-C500C1FB660E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205F75-79E2-9ED9-0CE4-2E00C50BE868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3409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AA50B0-8D1B-0F27-19EF-DD9F840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50219E-DDC0-7D64-9B5B-1B50FA8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32EDA6-8407-24D8-00F4-FF1B62D266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C0A50B-6AC8-5787-B42F-7D25183EC067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ACADE6-4384-C216-34E2-59AA87D22926}"/>
                </a:ext>
              </a:extLst>
            </p:cNvPr>
            <p:cNvSpPr txBox="1"/>
            <p:nvPr/>
          </p:nvSpPr>
          <p:spPr>
            <a:xfrm>
              <a:off x="2286000" y="17621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AFA54F-9D13-B3DE-AE7A-76D61DCCC7AA}"/>
                </a:ext>
              </a:extLst>
            </p:cNvPr>
            <p:cNvSpPr txBox="1"/>
            <p:nvPr/>
          </p:nvSpPr>
          <p:spPr>
            <a:xfrm>
              <a:off x="4895850" y="17430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/>
              <p:nvPr/>
            </p:nvSpPr>
            <p:spPr>
              <a:xfrm>
                <a:off x="3867150" y="2457450"/>
                <a:ext cx="5325836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AC; BC =         AC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BAD2307-A0FA-B7FC-45A9-271739A9F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457450"/>
                <a:ext cx="5325836" cy="889924"/>
              </a:xfrm>
              <a:prstGeom prst="rect">
                <a:avLst/>
              </a:prstGeom>
              <a:blipFill>
                <a:blip r:embed="rId3"/>
                <a:stretch>
                  <a:fillRect l="-343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3850821" y="3733800"/>
            <a:ext cx="5067300" cy="1074956"/>
            <a:chOff x="990600" y="1352550"/>
            <a:chExt cx="5067300" cy="1074956"/>
          </a:xfrm>
        </p:grpSpPr>
        <p:sp>
          <p:nvSpPr>
            <p:cNvPr id="4097" name="TextBox 4096">
              <a:extLst>
                <a:ext uri="{FF2B5EF4-FFF2-40B4-BE49-F238E27FC236}">
                  <a16:creationId xmlns:a16="http://schemas.microsoft.com/office/drawing/2014/main" id="{530C9C08-26E5-E4D1-9DAC-BDB5D6E32330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b)</a:t>
              </a:r>
            </a:p>
          </p:txBody>
        </p:sp>
        <p:cxnSp>
          <p:nvCxnSpPr>
            <p:cNvPr id="4099" name="Straight Connector 4098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Straight Connector 4099">
              <a:extLst>
                <a:ext uri="{FF2B5EF4-FFF2-40B4-BE49-F238E27FC236}">
                  <a16:creationId xmlns:a16="http://schemas.microsoft.com/office/drawing/2014/main" id="{F7E994D9-A4D4-D6AA-B1CF-53B880B83DF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1" name="Straight Connector 4100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41719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2" name="Straight Connector 4101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Straight Connector 4102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4" name="Straight Connector 4103">
              <a:extLst>
                <a:ext uri="{FF2B5EF4-FFF2-40B4-BE49-F238E27FC236}">
                  <a16:creationId xmlns:a16="http://schemas.microsoft.com/office/drawing/2014/main" id="{BE771CEB-72D5-925A-569F-29BFEE64A49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5" name="TextBox 4104">
              <a:extLst>
                <a:ext uri="{FF2B5EF4-FFF2-40B4-BE49-F238E27FC236}">
                  <a16:creationId xmlns:a16="http://schemas.microsoft.com/office/drawing/2014/main" id="{BB90216F-BC78-8239-8DA1-207C6DD2FAEF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H</a:t>
              </a:r>
            </a:p>
          </p:txBody>
        </p:sp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5DA91FEB-DFA8-30B0-5E54-11AA17549D65}"/>
                </a:ext>
              </a:extLst>
            </p:cNvPr>
            <p:cNvSpPr txBox="1"/>
            <p:nvPr/>
          </p:nvSpPr>
          <p:spPr>
            <a:xfrm>
              <a:off x="3209925" y="1752600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</a:t>
              </a:r>
            </a:p>
          </p:txBody>
        </p:sp>
        <p:sp>
          <p:nvSpPr>
            <p:cNvPr id="4107" name="TextBox 4106">
              <a:extLst>
                <a:ext uri="{FF2B5EF4-FFF2-40B4-BE49-F238E27FC236}">
                  <a16:creationId xmlns:a16="http://schemas.microsoft.com/office/drawing/2014/main" id="{722C9587-2758-BC92-73BE-3D4B821F7197}"/>
                </a:ext>
              </a:extLst>
            </p:cNvPr>
            <p:cNvSpPr txBox="1"/>
            <p:nvPr/>
          </p:nvSpPr>
          <p:spPr>
            <a:xfrm>
              <a:off x="5648325" y="16859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K</a:t>
              </a:r>
            </a:p>
          </p:txBody>
        </p:sp>
        <p:cxnSp>
          <p:nvCxnSpPr>
            <p:cNvPr id="4110" name="Straight Connector 4109">
              <a:extLst>
                <a:ext uri="{FF2B5EF4-FFF2-40B4-BE49-F238E27FC236}">
                  <a16:creationId xmlns:a16="http://schemas.microsoft.com/office/drawing/2014/main" id="{A4DA07F6-3C94-48D9-BD25-03DA24F32CA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350" y="1466850"/>
              <a:ext cx="0" cy="32385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/>
              <p:nvPr/>
            </p:nvSpPr>
            <p:spPr>
              <a:xfrm>
                <a:off x="3733800" y="4848225"/>
                <a:ext cx="64103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HK</m:t>
                    </m:r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; IK =         HK</a:t>
                </a:r>
                <a:endPara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11" name="TextBox 4110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848225"/>
                <a:ext cx="6410325" cy="646331"/>
              </a:xfrm>
              <a:prstGeom prst="rect">
                <a:avLst/>
              </a:prstGeom>
              <a:blipFill>
                <a:blip r:embed="rId4"/>
                <a:stretch>
                  <a:fillRect l="-2950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2" name="Rectangle: Rounded Corners 4111">
            <a:extLst>
              <a:ext uri="{FF2B5EF4-FFF2-40B4-BE49-F238E27FC236}">
                <a16:creationId xmlns:a16="http://schemas.microsoft.com/office/drawing/2014/main" id="{DE008A75-F6F7-C7E3-B4F8-7796260ADDBF}"/>
              </a:ext>
            </a:extLst>
          </p:cNvPr>
          <p:cNvSpPr/>
          <p:nvPr/>
        </p:nvSpPr>
        <p:spPr>
          <a:xfrm>
            <a:off x="7377112" y="2617976"/>
            <a:ext cx="67627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13" name="Rectangle: Rounded Corners 4112">
            <a:extLst>
              <a:ext uri="{FF2B5EF4-FFF2-40B4-BE49-F238E27FC236}">
                <a16:creationId xmlns:a16="http://schemas.microsoft.com/office/drawing/2014/main" id="{59B5AC6D-7798-6CF1-C513-E36716A96C04}"/>
              </a:ext>
            </a:extLst>
          </p:cNvPr>
          <p:cNvSpPr/>
          <p:nvPr/>
        </p:nvSpPr>
        <p:spPr>
          <a:xfrm>
            <a:off x="4786993" y="4885640"/>
            <a:ext cx="65722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14" name="Rectangle: Rounded Corners 4113">
            <a:extLst>
              <a:ext uri="{FF2B5EF4-FFF2-40B4-BE49-F238E27FC236}">
                <a16:creationId xmlns:a16="http://schemas.microsoft.com/office/drawing/2014/main" id="{2372EDD6-201A-D25B-DC94-ADD855894E8E}"/>
              </a:ext>
            </a:extLst>
          </p:cNvPr>
          <p:cNvSpPr/>
          <p:nvPr/>
        </p:nvSpPr>
        <p:spPr>
          <a:xfrm>
            <a:off x="7391400" y="4895743"/>
            <a:ext cx="657225" cy="57150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526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31" grpId="0"/>
      <p:bldP spid="4111" grpId="0"/>
      <p:bldP spid="4112" grpId="0" animBg="1"/>
      <p:bldP spid="4113" grpId="0" animBg="1"/>
      <p:bldP spid="4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84504" y="457200"/>
            <a:ext cx="7034135" cy="1676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pPr eaLnBrk="1" hangingPunct="1"/>
            <a:r>
              <a:rPr lang="en-US" altLang="en-US" sz="2100" dirty="0"/>
              <a:t> </a:t>
            </a:r>
            <a:endParaRPr lang="en-US" alt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1781392" y="14288"/>
            <a:ext cx="320332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27" y="-307983"/>
              <a:ext cx="75849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51"/>
              <p:cNvSpPr>
                <a:spLocks noChangeArrowheads="1"/>
              </p:cNvSpPr>
              <p:nvPr/>
            </p:nvSpPr>
            <p:spPr bwMode="auto">
              <a:xfrm>
                <a:off x="4038741" y="2362200"/>
                <a:ext cx="5799780" cy="929877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lIns="91429" tIns="45715" rIns="91429" bIns="45715" anchor="ctr"/>
              <a:lstStyle/>
              <a:p>
                <a:pPr eaLnBrk="1" hangingPunct="1"/>
                <a:r>
                  <a:rPr lang="en-US" altLang="en-US" sz="2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altLang="en-US" sz="29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741" y="2362200"/>
                <a:ext cx="5799780" cy="929877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2620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2451499"/>
            <a:ext cx="1599778" cy="67270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5" y="2514600"/>
            <a:ext cx="837934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819416" y="2590800"/>
            <a:ext cx="460300" cy="386954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51"/>
              <p:cNvSpPr>
                <a:spLocks noChangeArrowheads="1"/>
              </p:cNvSpPr>
              <p:nvPr/>
            </p:nvSpPr>
            <p:spPr bwMode="auto">
              <a:xfrm>
                <a:off x="4040620" y="3505199"/>
                <a:ext cx="5842992" cy="990603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lIns="91429" tIns="45715" rIns="91429" bIns="45715" anchor="ctr"/>
              <a:lstStyle/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alt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0620" y="3505199"/>
                <a:ext cx="5842992" cy="990603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3763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3542110"/>
            <a:ext cx="1500202" cy="8012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7" y="3657600"/>
            <a:ext cx="817267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688" y="3727849"/>
            <a:ext cx="460300" cy="386953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AutoShape 51"/>
              <p:cNvSpPr>
                <a:spLocks noChangeArrowheads="1"/>
              </p:cNvSpPr>
              <p:nvPr/>
            </p:nvSpPr>
            <p:spPr bwMode="auto">
              <a:xfrm>
                <a:off x="4038741" y="4663678"/>
                <a:ext cx="5799780" cy="841772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lIns="91429" tIns="45715" rIns="91429" bIns="45715" anchor="ctr"/>
              <a:lstStyle/>
              <a:p>
                <a:endParaRPr lang="en-US" altLang="en-US" sz="3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altLang="en-US" sz="31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en-US" alt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vi-VN" altLang="en-US" sz="31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741" y="4663678"/>
                <a:ext cx="5799780" cy="841772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4906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4685110"/>
            <a:ext cx="1500202" cy="8012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7" y="4724401"/>
            <a:ext cx="817267" cy="6131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16" y="4870849"/>
            <a:ext cx="460300" cy="386953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753" y="838200"/>
            <a:ext cx="1295416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1146" y="1295400"/>
            <a:ext cx="532633" cy="38100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64" y="152400"/>
            <a:ext cx="85343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363" y="5486400"/>
            <a:ext cx="1372445" cy="1371600"/>
            <a:chOff x="4320" y="2928"/>
            <a:chExt cx="1104" cy="1104"/>
          </a:xfrm>
        </p:grpSpPr>
        <p:sp>
          <p:nvSpPr>
            <p:cNvPr id="413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64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452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64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755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543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452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DC0113A-50FA-6394-62E2-EDDEE1855439}"/>
              </a:ext>
            </a:extLst>
          </p:cNvPr>
          <p:cNvGrpSpPr/>
          <p:nvPr/>
        </p:nvGrpSpPr>
        <p:grpSpPr>
          <a:xfrm>
            <a:off x="3975046" y="481864"/>
            <a:ext cx="4314825" cy="1074956"/>
            <a:chOff x="990600" y="1352550"/>
            <a:chExt cx="4314825" cy="107495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A83BD1-05ED-3E5D-9ACE-1FFAD72A64C7}"/>
                </a:ext>
              </a:extLst>
            </p:cNvPr>
            <p:cNvSpPr txBox="1"/>
            <p:nvPr/>
          </p:nvSpPr>
          <p:spPr>
            <a:xfrm>
              <a:off x="990600" y="1352550"/>
              <a:ext cx="1638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0F411F-2FD4-F49D-551C-2179979D9FAE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3B0C9BD-47BC-EF83-422F-C500C1FB660E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205F75-79E2-9ED9-0CE4-2E00C50BE868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340995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FAA50B0-8D1B-0F27-19EF-DD9F840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50219E-DDC0-7D64-9B5B-1B50FA8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832EDA6-8407-24D8-00F4-FF1B62D26635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C0A50B-6AC8-5787-B42F-7D25183EC067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BACADE6-4384-C216-34E2-59AA87D22926}"/>
                </a:ext>
              </a:extLst>
            </p:cNvPr>
            <p:cNvSpPr txBox="1"/>
            <p:nvPr/>
          </p:nvSpPr>
          <p:spPr>
            <a:xfrm>
              <a:off x="2286000" y="176212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AFA54F-9D13-B3DE-AE7A-76D61DCCC7AA}"/>
                </a:ext>
              </a:extLst>
            </p:cNvPr>
            <p:cNvSpPr txBox="1"/>
            <p:nvPr/>
          </p:nvSpPr>
          <p:spPr>
            <a:xfrm>
              <a:off x="4895850" y="1743075"/>
              <a:ext cx="409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BAD2307-A0FA-B7FC-45A9-271739A9F94C}"/>
              </a:ext>
            </a:extLst>
          </p:cNvPr>
          <p:cNvSpPr txBox="1"/>
          <p:nvPr/>
        </p:nvSpPr>
        <p:spPr>
          <a:xfrm>
            <a:off x="5042002" y="1406334"/>
            <a:ext cx="5372100" cy="651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BC =    ?   AC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C0113A-50FA-6394-62E2-EDDEE1855439}"/>
              </a:ext>
            </a:extLst>
          </p:cNvPr>
          <p:cNvGrpSpPr/>
          <p:nvPr/>
        </p:nvGrpSpPr>
        <p:grpSpPr>
          <a:xfrm>
            <a:off x="5527621" y="602260"/>
            <a:ext cx="2558796" cy="342900"/>
            <a:chOff x="2537079" y="1457706"/>
            <a:chExt cx="2558796" cy="34290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3B0C9BD-47BC-EF83-422F-C500C1FB660E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57706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D205F75-79E2-9ED9-0CE4-2E00C50BE868}"/>
                </a:ext>
              </a:extLst>
            </p:cNvPr>
            <p:cNvCxnSpPr>
              <a:cxnSpLocks/>
            </p:cNvCxnSpPr>
            <p:nvPr/>
          </p:nvCxnSpPr>
          <p:spPr>
            <a:xfrm>
              <a:off x="2537079" y="1632585"/>
              <a:ext cx="254317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AA50B0-8D1B-0F27-19EF-DD9F840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76756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50219E-DDC0-7D64-9B5B-1B50FA81D622}"/>
                </a:ext>
              </a:extLst>
            </p:cNvPr>
            <p:cNvCxnSpPr>
              <a:cxnSpLocks/>
            </p:cNvCxnSpPr>
            <p:nvPr/>
          </p:nvCxnSpPr>
          <p:spPr>
            <a:xfrm>
              <a:off x="3391281" y="1457706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832EDA6-8407-24D8-00F4-FF1B62D26635}"/>
                </a:ext>
              </a:extLst>
            </p:cNvPr>
            <p:cNvCxnSpPr>
              <a:cxnSpLocks/>
            </p:cNvCxnSpPr>
            <p:nvPr/>
          </p:nvCxnSpPr>
          <p:spPr>
            <a:xfrm>
              <a:off x="4248531" y="1457706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4898971" y="1406334"/>
                <a:ext cx="3303197" cy="727266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AC</a:t>
                </a: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971" y="1406334"/>
                <a:ext cx="3303197" cy="727266"/>
              </a:xfrm>
              <a:prstGeom prst="roundRect">
                <a:avLst/>
              </a:prstGeom>
              <a:blipFill>
                <a:blip r:embed="rId14"/>
                <a:stretch>
                  <a:fillRect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136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52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352988" y="352425"/>
            <a:ext cx="7978389" cy="18287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lIns="91429" tIns="45715" rIns="91429" bIns="45715" anchor="ctr"/>
          <a:lstStyle/>
          <a:p>
            <a:pPr eaLnBrk="1" hangingPunct="1"/>
            <a:endParaRPr lang="vi-VN" altLang="en-US" sz="2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781392" y="14288"/>
            <a:ext cx="320332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27" y="-307983"/>
              <a:ext cx="75849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2620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2451499"/>
            <a:ext cx="1599778" cy="67270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5" y="2514600"/>
            <a:ext cx="837934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971598" y="2590800"/>
            <a:ext cx="384209" cy="386954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3763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3542110"/>
            <a:ext cx="1500202" cy="8012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7" y="3657600"/>
            <a:ext cx="817267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892688" y="3727849"/>
            <a:ext cx="460300" cy="386953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73" y="4906566"/>
            <a:ext cx="593693" cy="35123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45" y="4685110"/>
            <a:ext cx="1500202" cy="80129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667237" y="4724401"/>
            <a:ext cx="817267" cy="61317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819416" y="4870849"/>
            <a:ext cx="460300" cy="386953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209753" y="838200"/>
            <a:ext cx="1295416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eaLnBrk="1" hangingPunct="1"/>
            <a:endParaRPr lang="en-US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591146" y="1295400"/>
            <a:ext cx="532633" cy="38100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pic>
        <p:nvPicPr>
          <p:cNvPr id="513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64" y="152400"/>
            <a:ext cx="85343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6400363" y="5486400"/>
            <a:ext cx="1372445" cy="1371600"/>
            <a:chOff x="4320" y="2928"/>
            <a:chExt cx="1104" cy="1104"/>
          </a:xfrm>
        </p:grpSpPr>
        <p:sp>
          <p:nvSpPr>
            <p:cNvPr id="5154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6705664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6724452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6705664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6724452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6781755" y="579120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6800543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6724452" y="5810250"/>
            <a:ext cx="666965" cy="742950"/>
          </a:xfrm>
          <a:prstGeom prst="rect">
            <a:avLst/>
          </a:prstGeom>
        </p:spPr>
        <p:txBody>
          <a:bodyPr wrap="none" lIns="59482" tIns="29741" rIns="59482" bIns="2974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3" name="Text Box 39"/>
              <p:cNvSpPr txBox="1">
                <a:spLocks noChangeArrowheads="1"/>
              </p:cNvSpPr>
              <p:nvPr/>
            </p:nvSpPr>
            <p:spPr bwMode="auto">
              <a:xfrm>
                <a:off x="4340156" y="2234366"/>
                <a:ext cx="4724587" cy="927873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 lIns="91429" tIns="45715" rIns="91429" bIns="45715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0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9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9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9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303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0156" y="2234366"/>
                <a:ext cx="4724587" cy="92787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4" name="Text Box 40"/>
              <p:cNvSpPr txBox="1">
                <a:spLocks noChangeArrowheads="1"/>
              </p:cNvSpPr>
              <p:nvPr/>
            </p:nvSpPr>
            <p:spPr bwMode="auto">
              <a:xfrm>
                <a:off x="4267012" y="3505201"/>
                <a:ext cx="4953188" cy="892542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 lIns="91429" tIns="45715" rIns="91429" bIns="45715">
                <a:spAutoFit/>
                <a:flatTx/>
              </a:bodyPr>
              <a:lstStyle/>
              <a:p>
                <a:pPr algn="ctr">
                  <a:defRPr/>
                </a:pPr>
                <a:r>
                  <a:rPr lang="en-US" sz="29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2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304" name="Text 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012" y="3505201"/>
                <a:ext cx="4953188" cy="89254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5" name="Text Box 41"/>
              <p:cNvSpPr txBox="1">
                <a:spLocks noChangeArrowheads="1"/>
              </p:cNvSpPr>
              <p:nvPr/>
            </p:nvSpPr>
            <p:spPr bwMode="auto">
              <a:xfrm>
                <a:off x="4302020" y="4662488"/>
                <a:ext cx="4918180" cy="901775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 lIns="91429" tIns="45715" rIns="91429" bIns="45715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305" name="Text 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2020" y="4662488"/>
                <a:ext cx="4918180" cy="9017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4240584" y="589026"/>
            <a:ext cx="4552950" cy="837545"/>
            <a:chOff x="1504950" y="1466850"/>
            <a:chExt cx="4552950" cy="83754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95450" y="1476375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7E994D9-A4D4-D6AA-B1CF-53B880B83DF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1647825"/>
              <a:ext cx="417195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43175" y="148590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40042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E771CEB-72D5-925A-569F-29BFEE64A494}"/>
                </a:ext>
              </a:extLst>
            </p:cNvPr>
            <p:cNvCxnSpPr>
              <a:cxnSpLocks/>
            </p:cNvCxnSpPr>
            <p:nvPr/>
          </p:nvCxnSpPr>
          <p:spPr>
            <a:xfrm>
              <a:off x="4257675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B90216F-BC78-8239-8DA1-207C6DD2FAEF}"/>
                </a:ext>
              </a:extLst>
            </p:cNvPr>
            <p:cNvSpPr txBox="1"/>
            <p:nvPr/>
          </p:nvSpPr>
          <p:spPr>
            <a:xfrm>
              <a:off x="1504950" y="1781175"/>
              <a:ext cx="4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DA91FEB-DFA8-30B0-5E54-11AA17549D65}"/>
                </a:ext>
              </a:extLst>
            </p:cNvPr>
            <p:cNvSpPr txBox="1"/>
            <p:nvPr/>
          </p:nvSpPr>
          <p:spPr>
            <a:xfrm>
              <a:off x="3209925" y="1752600"/>
              <a:ext cx="4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22C9587-2758-BC92-73BE-3D4B821F7197}"/>
                </a:ext>
              </a:extLst>
            </p:cNvPr>
            <p:cNvSpPr txBox="1"/>
            <p:nvPr/>
          </p:nvSpPr>
          <p:spPr>
            <a:xfrm>
              <a:off x="5648325" y="1685925"/>
              <a:ext cx="40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K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4DA07F6-3C94-48D9-BD25-03DA24F32CA4}"/>
                </a:ext>
              </a:extLst>
            </p:cNvPr>
            <p:cNvCxnSpPr>
              <a:cxnSpLocks/>
            </p:cNvCxnSpPr>
            <p:nvPr/>
          </p:nvCxnSpPr>
          <p:spPr>
            <a:xfrm>
              <a:off x="5848350" y="1466850"/>
              <a:ext cx="0" cy="32385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/>
              <p:nvPr/>
            </p:nvSpPr>
            <p:spPr>
              <a:xfrm>
                <a:off x="5571363" y="1512951"/>
                <a:ext cx="64103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 =   ?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𝐇𝐊</m:t>
                    </m:r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6FFC84A-BE2D-CDCF-C5DA-E5D8D5F7F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1363" y="1512951"/>
                <a:ext cx="6410325" cy="584775"/>
              </a:xfrm>
              <a:prstGeom prst="rect">
                <a:avLst/>
              </a:prstGeom>
              <a:blipFill>
                <a:blip r:embed="rId15"/>
                <a:stretch>
                  <a:fillRect l="-2471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C8FC8936-12EB-D5D3-8165-68FE6A48D46C}"/>
              </a:ext>
            </a:extLst>
          </p:cNvPr>
          <p:cNvGrpSpPr/>
          <p:nvPr/>
        </p:nvGrpSpPr>
        <p:grpSpPr>
          <a:xfrm>
            <a:off x="4404658" y="586645"/>
            <a:ext cx="1745688" cy="342900"/>
            <a:chOff x="1653540" y="1466850"/>
            <a:chExt cx="1745688" cy="3429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B4DF67-299F-B639-6ED6-D5991FD5E053}"/>
                </a:ext>
              </a:extLst>
            </p:cNvPr>
            <p:cNvCxnSpPr>
              <a:cxnSpLocks/>
            </p:cNvCxnSpPr>
            <p:nvPr/>
          </p:nvCxnSpPr>
          <p:spPr>
            <a:xfrm>
              <a:off x="1686306" y="1476375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32A1677-55D8-26FE-8EBE-DE79D5718C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3540" y="1646578"/>
              <a:ext cx="1745688" cy="4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A9AB42C-3280-C50D-65A7-BA50A2893CEC}"/>
                </a:ext>
              </a:extLst>
            </p:cNvPr>
            <p:cNvCxnSpPr>
              <a:cxnSpLocks/>
            </p:cNvCxnSpPr>
            <p:nvPr/>
          </p:nvCxnSpPr>
          <p:spPr>
            <a:xfrm>
              <a:off x="2524887" y="1485900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5809A17-022C-FF4A-6157-FEE6CCFD6F21}"/>
                </a:ext>
              </a:extLst>
            </p:cNvPr>
            <p:cNvCxnSpPr>
              <a:cxnSpLocks/>
            </p:cNvCxnSpPr>
            <p:nvPr/>
          </p:nvCxnSpPr>
          <p:spPr>
            <a:xfrm>
              <a:off x="3382137" y="1466850"/>
              <a:ext cx="0" cy="32385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5189973" y="1318095"/>
                <a:ext cx="3394011" cy="83331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HK  </a:t>
                </a: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973" y="1318095"/>
                <a:ext cx="3394011" cy="833315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514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3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7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11303" grpId="0" animBg="1"/>
      <p:bldP spid="11304" grpId="0" animBg="1"/>
      <p:bldP spid="11304" grpId="1" animBg="1"/>
      <p:bldP spid="11304" grpId="2" animBg="1"/>
      <p:bldP spid="11305" grpId="0" animBg="1"/>
      <p:bldP spid="52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472</Words>
  <Application>Microsoft Office PowerPoint</Application>
  <PresentationFormat>Widescreen</PresentationFormat>
  <Paragraphs>129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宋体</vt:lpstr>
      <vt:lpstr>.VnHelvetInsH</vt:lpstr>
      <vt:lpstr>.VnTime</vt:lpstr>
      <vt:lpstr>.VnTimeH</vt:lpstr>
      <vt:lpstr>Arial</vt:lpstr>
      <vt:lpstr>Calibri</vt:lpstr>
      <vt:lpstr>Cambria</vt:lpstr>
      <vt:lpstr>Cambria Math</vt:lpstr>
      <vt:lpstr>Impact</vt:lpstr>
      <vt:lpstr>ITC Avant Garde Std Bk</vt:lpstr>
      <vt:lpstr>Times New Roman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</cp:lastModifiedBy>
  <cp:revision>65</cp:revision>
  <dcterms:created xsi:type="dcterms:W3CDTF">2023-12-21T02:58:43Z</dcterms:created>
  <dcterms:modified xsi:type="dcterms:W3CDTF">2025-08-22T03:19:48Z</dcterms:modified>
</cp:coreProperties>
</file>