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6" r:id="rId1"/>
    <p:sldMasterId id="2147483744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4244" r:id="rId8"/>
    <p:sldId id="262" r:id="rId9"/>
    <p:sldId id="263" r:id="rId10"/>
    <p:sldId id="264" r:id="rId11"/>
    <p:sldId id="4247" r:id="rId12"/>
    <p:sldId id="265" r:id="rId13"/>
    <p:sldId id="266" r:id="rId14"/>
    <p:sldId id="267" r:id="rId15"/>
    <p:sldId id="4245" r:id="rId16"/>
    <p:sldId id="268" r:id="rId17"/>
    <p:sldId id="4246" r:id="rId18"/>
    <p:sldId id="269" r:id="rId19"/>
    <p:sldId id="4241" r:id="rId20"/>
    <p:sldId id="270" r:id="rId21"/>
  </p:sldIdLst>
  <p:sldSz cx="18288000" cy="10287000"/>
  <p:notesSz cx="6858000" cy="9144000"/>
  <p:embeddedFontLst>
    <p:embeddedFont>
      <p:font typeface="Agbalumo" panose="020B0604020202020204" charset="0"/>
      <p:regular r:id="rId23"/>
    </p:embeddedFont>
    <p:embeddedFont>
      <p:font typeface="Asap" panose="020B0604020202020204" charset="-93"/>
      <p:regular r:id="rId24"/>
    </p:embeddedFont>
    <p:embeddedFont>
      <p:font typeface="Asap Bold" panose="020B0604020202020204" charset="-93"/>
      <p:regular r:id="rId25"/>
    </p:embeddedFont>
    <p:embeddedFont>
      <p:font typeface="Garamond" panose="02020404030301010803" pitchFamily="18" charset="0"/>
      <p:regular r:id="rId26"/>
      <p:bold r:id="rId27"/>
      <p:italic r:id="rId28"/>
    </p:embeddedFont>
    <p:embeddedFont>
      <p:font typeface="Krub" panose="00000500000000000000" pitchFamily="2" charset="-34"/>
      <p:regular r:id="rId29"/>
      <p:bold r:id="rId30"/>
      <p:italic r:id="rId31"/>
      <p:boldItalic r:id="rId32"/>
    </p:embeddedFont>
    <p:embeddedFont>
      <p:font typeface="Paytone One" panose="020B0604020202020204" charset="-93"/>
      <p:regular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Saira ExtraCondensed" panose="020B0604020202020204" charset="-93"/>
      <p:regular r:id="rId38"/>
    </p:embeddedFont>
    <p:embeddedFont>
      <p:font typeface="Saira ExtraCondensed Bold" panose="020B0604020202020204" charset="-93"/>
      <p:regular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4AFD8-D2C2-46F9-BA14-E4E50C0FCCD7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CBA12-FE72-49B1-AAE6-BDA06A8EB0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8957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520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CBA12-FE72-49B1-AAE6-BDA06A8EB0FB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5907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87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3238" cy="10284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598" y="2806697"/>
            <a:ext cx="10223504" cy="2273300"/>
          </a:xfrm>
        </p:spPr>
        <p:txBody>
          <a:bodyPr anchor="b">
            <a:noAutofit/>
          </a:bodyPr>
          <a:lstStyle>
            <a:lvl1pPr algn="ctr">
              <a:defRPr sz="8100">
                <a:effectLst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598" y="5486396"/>
            <a:ext cx="10223504" cy="1981203"/>
          </a:xfrm>
        </p:spPr>
        <p:txBody>
          <a:bodyPr anchor="t">
            <a:normAutofit/>
          </a:bodyPr>
          <a:lstStyle>
            <a:lvl1pPr marL="0" indent="0" algn="ctr">
              <a:buNone/>
              <a:defRPr sz="3150"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4849" y="7556495"/>
            <a:ext cx="1346201" cy="419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6" y="7556495"/>
            <a:ext cx="7821953" cy="4191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435351" y="7556495"/>
            <a:ext cx="826751" cy="4191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038599" y="5283197"/>
            <a:ext cx="10223502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7223122"/>
            <a:ext cx="14414499" cy="85010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62141" y="1562099"/>
            <a:ext cx="15158958" cy="50038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102" y="8073230"/>
            <a:ext cx="14414499" cy="740568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38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802" y="1473198"/>
            <a:ext cx="14389098" cy="4432302"/>
          </a:xfrm>
        </p:spPr>
        <p:txBody>
          <a:bodyPr anchor="ctr">
            <a:normAutofit/>
          </a:bodyPr>
          <a:lstStyle>
            <a:lvl1pPr algn="ctr">
              <a:defRPr sz="48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5802" y="6515099"/>
            <a:ext cx="14389098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926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5560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2218" y="5029200"/>
            <a:ext cx="13258803" cy="8763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0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515099"/>
            <a:ext cx="14414499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00401" y="424180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047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3" y="4962872"/>
            <a:ext cx="14414502" cy="2203200"/>
          </a:xfrm>
        </p:spPr>
        <p:txBody>
          <a:bodyPr anchor="b">
            <a:normAutofit/>
          </a:bodyPr>
          <a:lstStyle>
            <a:lvl1pPr algn="l">
              <a:defRPr sz="48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7166072"/>
            <a:ext cx="14414502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74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3655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58968"/>
            <a:ext cx="14414502" cy="13304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794500"/>
            <a:ext cx="14414502" cy="20193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0401" y="389889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534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1473198"/>
            <a:ext cx="14414499" cy="33655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45252"/>
            <a:ext cx="14414502" cy="126187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6705599"/>
            <a:ext cx="14414505" cy="210820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623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680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9035" y="1473197"/>
            <a:ext cx="2836343" cy="7340603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098" y="1473198"/>
            <a:ext cx="11149538" cy="7340601"/>
          </a:xfrm>
        </p:spPr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295835" y="1485900"/>
            <a:ext cx="0" cy="73152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736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1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1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4" y="2628909"/>
            <a:ext cx="12238032" cy="2733771"/>
          </a:xfrm>
        </p:spPr>
        <p:txBody>
          <a:bodyPr anchor="b">
            <a:normAutofit/>
          </a:bodyPr>
          <a:lstStyle>
            <a:lvl1pPr algn="ctr">
              <a:defRPr sz="66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2601" y="5769077"/>
            <a:ext cx="12238035" cy="1431821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19085" y="5565878"/>
            <a:ext cx="1224507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667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7672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2016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31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3100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71007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71007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9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058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6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717" y="2082801"/>
            <a:ext cx="5577683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2" y="1473197"/>
            <a:ext cx="8204199" cy="7340603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0717" y="4546598"/>
            <a:ext cx="5577683" cy="36576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94254" y="4368800"/>
            <a:ext cx="5271747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787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99" y="2825748"/>
            <a:ext cx="9362724" cy="2057400"/>
          </a:xfrm>
        </p:spPr>
        <p:txBody>
          <a:bodyPr anchor="b">
            <a:normAutofit/>
          </a:bodyPr>
          <a:lstStyle>
            <a:lvl1pPr algn="ctr">
              <a:defRPr sz="42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42247" y="1562100"/>
            <a:ext cx="4595021" cy="71628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099" y="4883148"/>
            <a:ext cx="9362724" cy="2743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2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3238" cy="102843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3103" y="1473199"/>
            <a:ext cx="14401794" cy="1955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3835398"/>
            <a:ext cx="14401794" cy="4978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16252" y="8953500"/>
            <a:ext cx="240030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2" y="8953500"/>
            <a:ext cx="1095885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30852" y="8953500"/>
            <a:ext cx="814046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9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7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42.png"/><Relationship Id="rId21" Type="http://schemas.openxmlformats.org/officeDocument/2006/relationships/image" Target="../media/image24.svg"/><Relationship Id="rId34" Type="http://schemas.openxmlformats.org/officeDocument/2006/relationships/image" Target="../media/image37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33" Type="http://schemas.openxmlformats.org/officeDocument/2006/relationships/image" Target="../media/image36.svg"/><Relationship Id="rId38" Type="http://schemas.openxmlformats.org/officeDocument/2006/relationships/image" Target="../media/image41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svg"/><Relationship Id="rId40" Type="http://schemas.openxmlformats.org/officeDocument/2006/relationships/image" Target="../media/image43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31" Type="http://schemas.openxmlformats.org/officeDocument/2006/relationships/image" Target="../media/image34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svg"/><Relationship Id="rId30" Type="http://schemas.openxmlformats.org/officeDocument/2006/relationships/image" Target="../media/image33.png"/><Relationship Id="rId35" Type="http://schemas.openxmlformats.org/officeDocument/2006/relationships/image" Target="../media/image38.svg"/><Relationship Id="rId8" Type="http://schemas.openxmlformats.org/officeDocument/2006/relationships/image" Target="../media/image11.png"/><Relationship Id="rId3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video" Target="../media/media2.mp4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82.gif"/><Relationship Id="rId21" Type="http://schemas.openxmlformats.org/officeDocument/2006/relationships/image" Target="../media/image66.svg"/><Relationship Id="rId34" Type="http://schemas.openxmlformats.org/officeDocument/2006/relationships/image" Target="../media/image37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70.svg"/><Relationship Id="rId33" Type="http://schemas.openxmlformats.org/officeDocument/2006/relationships/image" Target="../media/image36.svg"/><Relationship Id="rId38" Type="http://schemas.openxmlformats.org/officeDocument/2006/relationships/image" Target="../media/image41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65.pn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69.png"/><Relationship Id="rId32" Type="http://schemas.openxmlformats.org/officeDocument/2006/relationships/image" Target="../media/image35.png"/><Relationship Id="rId37" Type="http://schemas.openxmlformats.org/officeDocument/2006/relationships/image" Target="../media/image40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68.sv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31" Type="http://schemas.openxmlformats.org/officeDocument/2006/relationships/image" Target="../media/image34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67.png"/><Relationship Id="rId27" Type="http://schemas.openxmlformats.org/officeDocument/2006/relationships/image" Target="../media/image83.png"/><Relationship Id="rId30" Type="http://schemas.openxmlformats.org/officeDocument/2006/relationships/image" Target="../media/image33.png"/><Relationship Id="rId35" Type="http://schemas.openxmlformats.org/officeDocument/2006/relationships/image" Target="../media/image38.svg"/><Relationship Id="rId8" Type="http://schemas.openxmlformats.org/officeDocument/2006/relationships/image" Target="../media/image11.png"/><Relationship Id="rId3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82.gif"/><Relationship Id="rId39" Type="http://schemas.openxmlformats.org/officeDocument/2006/relationships/image" Target="../media/image40.svg"/><Relationship Id="rId21" Type="http://schemas.openxmlformats.org/officeDocument/2006/relationships/image" Target="../media/image66.svg"/><Relationship Id="rId34" Type="http://schemas.openxmlformats.org/officeDocument/2006/relationships/image" Target="../media/image35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70.svg"/><Relationship Id="rId33" Type="http://schemas.openxmlformats.org/officeDocument/2006/relationships/image" Target="../media/image34.svg"/><Relationship Id="rId38" Type="http://schemas.openxmlformats.org/officeDocument/2006/relationships/image" Target="../media/image39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65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69.png"/><Relationship Id="rId32" Type="http://schemas.openxmlformats.org/officeDocument/2006/relationships/image" Target="../media/image33.png"/><Relationship Id="rId37" Type="http://schemas.openxmlformats.org/officeDocument/2006/relationships/image" Target="../media/image38.svg"/><Relationship Id="rId40" Type="http://schemas.openxmlformats.org/officeDocument/2006/relationships/image" Target="../media/image41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68.svg"/><Relationship Id="rId28" Type="http://schemas.openxmlformats.org/officeDocument/2006/relationships/image" Target="../media/image85.png"/><Relationship Id="rId36" Type="http://schemas.openxmlformats.org/officeDocument/2006/relationships/image" Target="../media/image37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31" Type="http://schemas.openxmlformats.org/officeDocument/2006/relationships/image" Target="../media/image3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67.png"/><Relationship Id="rId27" Type="http://schemas.openxmlformats.org/officeDocument/2006/relationships/image" Target="../media/image84.png"/><Relationship Id="rId30" Type="http://schemas.openxmlformats.org/officeDocument/2006/relationships/image" Target="../media/image31.png"/><Relationship Id="rId35" Type="http://schemas.openxmlformats.org/officeDocument/2006/relationships/image" Target="../media/image36.svg"/><Relationship Id="rId8" Type="http://schemas.openxmlformats.org/officeDocument/2006/relationships/image" Target="../media/image11.png"/><Relationship Id="rId3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82.gif"/><Relationship Id="rId21" Type="http://schemas.openxmlformats.org/officeDocument/2006/relationships/image" Target="../media/image66.svg"/><Relationship Id="rId34" Type="http://schemas.openxmlformats.org/officeDocument/2006/relationships/image" Target="../media/image37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70.svg"/><Relationship Id="rId33" Type="http://schemas.openxmlformats.org/officeDocument/2006/relationships/image" Target="../media/image36.svg"/><Relationship Id="rId38" Type="http://schemas.openxmlformats.org/officeDocument/2006/relationships/image" Target="../media/image41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65.pn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69.png"/><Relationship Id="rId32" Type="http://schemas.openxmlformats.org/officeDocument/2006/relationships/image" Target="../media/image35.png"/><Relationship Id="rId37" Type="http://schemas.openxmlformats.org/officeDocument/2006/relationships/image" Target="../media/image40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68.sv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31" Type="http://schemas.openxmlformats.org/officeDocument/2006/relationships/image" Target="../media/image34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67.png"/><Relationship Id="rId27" Type="http://schemas.openxmlformats.org/officeDocument/2006/relationships/image" Target="../media/image87.png"/><Relationship Id="rId30" Type="http://schemas.openxmlformats.org/officeDocument/2006/relationships/image" Target="../media/image33.png"/><Relationship Id="rId35" Type="http://schemas.openxmlformats.org/officeDocument/2006/relationships/image" Target="../media/image38.svg"/><Relationship Id="rId8" Type="http://schemas.openxmlformats.org/officeDocument/2006/relationships/image" Target="../media/image11.png"/><Relationship Id="rId3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82.gif"/><Relationship Id="rId21" Type="http://schemas.openxmlformats.org/officeDocument/2006/relationships/image" Target="../media/image66.svg"/><Relationship Id="rId34" Type="http://schemas.openxmlformats.org/officeDocument/2006/relationships/image" Target="../media/image37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70.svg"/><Relationship Id="rId33" Type="http://schemas.openxmlformats.org/officeDocument/2006/relationships/image" Target="../media/image36.svg"/><Relationship Id="rId38" Type="http://schemas.openxmlformats.org/officeDocument/2006/relationships/image" Target="../media/image41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65.pn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69.png"/><Relationship Id="rId32" Type="http://schemas.openxmlformats.org/officeDocument/2006/relationships/image" Target="../media/image35.png"/><Relationship Id="rId37" Type="http://schemas.openxmlformats.org/officeDocument/2006/relationships/image" Target="../media/image40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68.sv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31" Type="http://schemas.openxmlformats.org/officeDocument/2006/relationships/image" Target="../media/image34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67.png"/><Relationship Id="rId27" Type="http://schemas.openxmlformats.org/officeDocument/2006/relationships/image" Target="../media/image87.png"/><Relationship Id="rId30" Type="http://schemas.openxmlformats.org/officeDocument/2006/relationships/image" Target="../media/image33.png"/><Relationship Id="rId35" Type="http://schemas.openxmlformats.org/officeDocument/2006/relationships/image" Target="../media/image38.svg"/><Relationship Id="rId8" Type="http://schemas.openxmlformats.org/officeDocument/2006/relationships/image" Target="../media/image11.png"/><Relationship Id="rId3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26" Type="http://schemas.openxmlformats.org/officeDocument/2006/relationships/image" Target="../media/image70.svg"/><Relationship Id="rId39" Type="http://schemas.openxmlformats.org/officeDocument/2006/relationships/image" Target="../media/image89.png"/><Relationship Id="rId21" Type="http://schemas.openxmlformats.org/officeDocument/2006/relationships/image" Target="../media/image65.png"/><Relationship Id="rId34" Type="http://schemas.openxmlformats.org/officeDocument/2006/relationships/image" Target="../media/image38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69.png"/><Relationship Id="rId33" Type="http://schemas.openxmlformats.org/officeDocument/2006/relationships/image" Target="../media/image37.png"/><Relationship Id="rId38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24" Type="http://schemas.openxmlformats.org/officeDocument/2006/relationships/image" Target="../media/image68.svg"/><Relationship Id="rId32" Type="http://schemas.openxmlformats.org/officeDocument/2006/relationships/image" Target="../media/image36.svg"/><Relationship Id="rId37" Type="http://schemas.openxmlformats.org/officeDocument/2006/relationships/image" Target="../media/image41.png"/><Relationship Id="rId40" Type="http://schemas.openxmlformats.org/officeDocument/2006/relationships/image" Target="../media/image90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67.png"/><Relationship Id="rId28" Type="http://schemas.openxmlformats.org/officeDocument/2006/relationships/image" Target="../media/image32.svg"/><Relationship Id="rId36" Type="http://schemas.openxmlformats.org/officeDocument/2006/relationships/image" Target="../media/image40.sv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31" Type="http://schemas.openxmlformats.org/officeDocument/2006/relationships/image" Target="../media/image35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66.svg"/><Relationship Id="rId27" Type="http://schemas.openxmlformats.org/officeDocument/2006/relationships/image" Target="../media/image31.png"/><Relationship Id="rId30" Type="http://schemas.openxmlformats.org/officeDocument/2006/relationships/image" Target="../media/image34.svg"/><Relationship Id="rId35" Type="http://schemas.openxmlformats.org/officeDocument/2006/relationships/image" Target="../media/image39.png"/><Relationship Id="rId8" Type="http://schemas.openxmlformats.org/officeDocument/2006/relationships/image" Target="../media/image10.svg"/><Relationship Id="rId3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31.png"/><Relationship Id="rId39" Type="http://schemas.openxmlformats.org/officeDocument/2006/relationships/image" Target="../media/image93.png"/><Relationship Id="rId21" Type="http://schemas.openxmlformats.org/officeDocument/2006/relationships/image" Target="../media/image66.svg"/><Relationship Id="rId34" Type="http://schemas.openxmlformats.org/officeDocument/2006/relationships/image" Target="../media/image39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70.svg"/><Relationship Id="rId33" Type="http://schemas.openxmlformats.org/officeDocument/2006/relationships/image" Target="../media/image38.svg"/><Relationship Id="rId38" Type="http://schemas.openxmlformats.org/officeDocument/2006/relationships/image" Target="../media/image92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65.png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69.png"/><Relationship Id="rId32" Type="http://schemas.openxmlformats.org/officeDocument/2006/relationships/image" Target="../media/image37.png"/><Relationship Id="rId37" Type="http://schemas.openxmlformats.org/officeDocument/2006/relationships/image" Target="../media/image91.png"/><Relationship Id="rId40" Type="http://schemas.openxmlformats.org/officeDocument/2006/relationships/image" Target="../media/image94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68.sv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31" Type="http://schemas.openxmlformats.org/officeDocument/2006/relationships/image" Target="../media/image36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67.png"/><Relationship Id="rId27" Type="http://schemas.openxmlformats.org/officeDocument/2006/relationships/image" Target="../media/image32.svg"/><Relationship Id="rId30" Type="http://schemas.openxmlformats.org/officeDocument/2006/relationships/image" Target="../media/image35.png"/><Relationship Id="rId35" Type="http://schemas.openxmlformats.org/officeDocument/2006/relationships/image" Target="../media/image40.svg"/><Relationship Id="rId8" Type="http://schemas.openxmlformats.org/officeDocument/2006/relationships/image" Target="../media/image11.png"/><Relationship Id="rId3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101.png"/><Relationship Id="rId39" Type="http://schemas.openxmlformats.org/officeDocument/2006/relationships/image" Target="../media/image35.png"/><Relationship Id="rId21" Type="http://schemas.openxmlformats.org/officeDocument/2006/relationships/image" Target="../media/image96.svg"/><Relationship Id="rId34" Type="http://schemas.openxmlformats.org/officeDocument/2006/relationships/image" Target="../media/image106.gif"/><Relationship Id="rId42" Type="http://schemas.openxmlformats.org/officeDocument/2006/relationships/image" Target="../media/image38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99.png"/><Relationship Id="rId32" Type="http://schemas.openxmlformats.org/officeDocument/2006/relationships/image" Target="../media/image104.png"/><Relationship Id="rId37" Type="http://schemas.openxmlformats.org/officeDocument/2006/relationships/image" Target="../media/image33.png"/><Relationship Id="rId40" Type="http://schemas.openxmlformats.org/officeDocument/2006/relationships/image" Target="../media/image36.svg"/><Relationship Id="rId45" Type="http://schemas.openxmlformats.org/officeDocument/2006/relationships/image" Target="../media/image41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98.svg"/><Relationship Id="rId28" Type="http://schemas.openxmlformats.org/officeDocument/2006/relationships/hyperlink" Target="B&#224;i%202%20B&#7843;ng%20nh&#226;n%20b&#7843;ng%20chia.pptx" TargetMode="External"/><Relationship Id="rId36" Type="http://schemas.openxmlformats.org/officeDocument/2006/relationships/image" Target="../media/image32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31" Type="http://schemas.openxmlformats.org/officeDocument/2006/relationships/image" Target="../media/image103.png"/><Relationship Id="rId44" Type="http://schemas.openxmlformats.org/officeDocument/2006/relationships/image" Target="../media/image40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97.png"/><Relationship Id="rId27" Type="http://schemas.openxmlformats.org/officeDocument/2006/relationships/image" Target="../media/image102.svg"/><Relationship Id="rId30" Type="http://schemas.openxmlformats.org/officeDocument/2006/relationships/image" Target="../media/image68.svg"/><Relationship Id="rId35" Type="http://schemas.openxmlformats.org/officeDocument/2006/relationships/image" Target="../media/image31.png"/><Relationship Id="rId43" Type="http://schemas.openxmlformats.org/officeDocument/2006/relationships/image" Target="../media/image39.png"/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100.svg"/><Relationship Id="rId33" Type="http://schemas.openxmlformats.org/officeDocument/2006/relationships/image" Target="../media/image105.png"/><Relationship Id="rId38" Type="http://schemas.openxmlformats.org/officeDocument/2006/relationships/image" Target="../media/image34.svg"/><Relationship Id="rId20" Type="http://schemas.openxmlformats.org/officeDocument/2006/relationships/image" Target="../media/image95.png"/><Relationship Id="rId4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26.svg"/><Relationship Id="rId3" Type="http://schemas.openxmlformats.org/officeDocument/2006/relationships/image" Target="../media/image107.jpe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69.png"/><Relationship Id="rId10" Type="http://schemas.openxmlformats.org/officeDocument/2006/relationships/image" Target="../media/image37.png"/><Relationship Id="rId19" Type="http://schemas.openxmlformats.org/officeDocument/2006/relationships/image" Target="../media/image108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0.svg"/><Relationship Id="rId18" Type="http://schemas.openxmlformats.org/officeDocument/2006/relationships/image" Target="../media/image125.png"/><Relationship Id="rId26" Type="http://schemas.openxmlformats.org/officeDocument/2006/relationships/image" Target="../media/image133.png"/><Relationship Id="rId3" Type="http://schemas.openxmlformats.org/officeDocument/2006/relationships/image" Target="../media/image110.svg"/><Relationship Id="rId21" Type="http://schemas.openxmlformats.org/officeDocument/2006/relationships/image" Target="../media/image128.svg"/><Relationship Id="rId7" Type="http://schemas.openxmlformats.org/officeDocument/2006/relationships/image" Target="../media/image114.svg"/><Relationship Id="rId12" Type="http://schemas.openxmlformats.org/officeDocument/2006/relationships/image" Target="../media/image119.png"/><Relationship Id="rId17" Type="http://schemas.openxmlformats.org/officeDocument/2006/relationships/image" Target="../media/image124.svg"/><Relationship Id="rId25" Type="http://schemas.openxmlformats.org/officeDocument/2006/relationships/image" Target="../media/image132.svg"/><Relationship Id="rId33" Type="http://schemas.openxmlformats.org/officeDocument/2006/relationships/image" Target="../media/image140.svg"/><Relationship Id="rId2" Type="http://schemas.openxmlformats.org/officeDocument/2006/relationships/image" Target="../media/image109.png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29" Type="http://schemas.openxmlformats.org/officeDocument/2006/relationships/image" Target="../media/image1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svg"/><Relationship Id="rId24" Type="http://schemas.openxmlformats.org/officeDocument/2006/relationships/image" Target="../media/image131.png"/><Relationship Id="rId32" Type="http://schemas.openxmlformats.org/officeDocument/2006/relationships/image" Target="../media/image139.png"/><Relationship Id="rId5" Type="http://schemas.openxmlformats.org/officeDocument/2006/relationships/image" Target="../media/image112.svg"/><Relationship Id="rId15" Type="http://schemas.openxmlformats.org/officeDocument/2006/relationships/image" Target="../media/image122.svg"/><Relationship Id="rId23" Type="http://schemas.openxmlformats.org/officeDocument/2006/relationships/image" Target="../media/image130.svg"/><Relationship Id="rId28" Type="http://schemas.openxmlformats.org/officeDocument/2006/relationships/image" Target="../media/image135.png"/><Relationship Id="rId10" Type="http://schemas.openxmlformats.org/officeDocument/2006/relationships/image" Target="../media/image117.png"/><Relationship Id="rId19" Type="http://schemas.openxmlformats.org/officeDocument/2006/relationships/image" Target="../media/image126.svg"/><Relationship Id="rId31" Type="http://schemas.openxmlformats.org/officeDocument/2006/relationships/image" Target="../media/image138.svg"/><Relationship Id="rId4" Type="http://schemas.openxmlformats.org/officeDocument/2006/relationships/image" Target="../media/image111.png"/><Relationship Id="rId9" Type="http://schemas.openxmlformats.org/officeDocument/2006/relationships/image" Target="../media/image116.svg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Relationship Id="rId27" Type="http://schemas.openxmlformats.org/officeDocument/2006/relationships/image" Target="../media/image134.svg"/><Relationship Id="rId30" Type="http://schemas.openxmlformats.org/officeDocument/2006/relationships/image" Target="../media/image137.png"/><Relationship Id="rId8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48.png"/><Relationship Id="rId3" Type="http://schemas.openxmlformats.org/officeDocument/2006/relationships/image" Target="../media/image6.sv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47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46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45.svg"/><Relationship Id="rId28" Type="http://schemas.openxmlformats.org/officeDocument/2006/relationships/image" Target="../media/image50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31" Type="http://schemas.openxmlformats.org/officeDocument/2006/relationships/image" Target="../media/image53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44.png"/><Relationship Id="rId27" Type="http://schemas.openxmlformats.org/officeDocument/2006/relationships/image" Target="../media/image49.svg"/><Relationship Id="rId30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video" Target="../media/media1.mp4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35.png"/><Relationship Id="rId3" Type="http://schemas.openxmlformats.org/officeDocument/2006/relationships/image" Target="../media/image6.svg"/><Relationship Id="rId21" Type="http://schemas.openxmlformats.org/officeDocument/2006/relationships/image" Target="../media/image56.svg"/><Relationship Id="rId34" Type="http://schemas.openxmlformats.org/officeDocument/2006/relationships/image" Target="../media/image58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34.svg"/><Relationship Id="rId33" Type="http://schemas.openxmlformats.org/officeDocument/2006/relationships/image" Target="../media/image57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55.png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32.svg"/><Relationship Id="rId28" Type="http://schemas.openxmlformats.org/officeDocument/2006/relationships/image" Target="../media/image37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31" Type="http://schemas.openxmlformats.org/officeDocument/2006/relationships/image" Target="../media/image40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31.png"/><Relationship Id="rId27" Type="http://schemas.openxmlformats.org/officeDocument/2006/relationships/image" Target="../media/image36.svg"/><Relationship Id="rId30" Type="http://schemas.openxmlformats.org/officeDocument/2006/relationships/image" Target="../media/image39.png"/><Relationship Id="rId8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35.png"/><Relationship Id="rId21" Type="http://schemas.openxmlformats.org/officeDocument/2006/relationships/image" Target="../media/image56.svg"/><Relationship Id="rId34" Type="http://schemas.openxmlformats.org/officeDocument/2006/relationships/image" Target="../media/image60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34.svg"/><Relationship Id="rId33" Type="http://schemas.openxmlformats.org/officeDocument/2006/relationships/image" Target="../media/image59.png"/><Relationship Id="rId38" Type="http://schemas.openxmlformats.org/officeDocument/2006/relationships/image" Target="../media/image63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55.png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37" Type="http://schemas.openxmlformats.org/officeDocument/2006/relationships/image" Target="../media/image62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32.svg"/><Relationship Id="rId28" Type="http://schemas.openxmlformats.org/officeDocument/2006/relationships/image" Target="../media/image37.png"/><Relationship Id="rId36" Type="http://schemas.openxmlformats.org/officeDocument/2006/relationships/image" Target="../media/image57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31" Type="http://schemas.openxmlformats.org/officeDocument/2006/relationships/image" Target="../media/image40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31.png"/><Relationship Id="rId27" Type="http://schemas.openxmlformats.org/officeDocument/2006/relationships/image" Target="../media/image36.svg"/><Relationship Id="rId30" Type="http://schemas.openxmlformats.org/officeDocument/2006/relationships/image" Target="../media/image39.png"/><Relationship Id="rId35" Type="http://schemas.openxmlformats.org/officeDocument/2006/relationships/image" Target="../media/image61.png"/><Relationship Id="rId8" Type="http://schemas.openxmlformats.org/officeDocument/2006/relationships/image" Target="../media/image11.png"/><Relationship Id="rId3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31.png"/><Relationship Id="rId3" Type="http://schemas.openxmlformats.org/officeDocument/2006/relationships/image" Target="../media/image6.svg"/><Relationship Id="rId21" Type="http://schemas.openxmlformats.org/officeDocument/2006/relationships/image" Target="../media/image66.svg"/><Relationship Id="rId34" Type="http://schemas.openxmlformats.org/officeDocument/2006/relationships/image" Target="../media/image39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70.svg"/><Relationship Id="rId33" Type="http://schemas.openxmlformats.org/officeDocument/2006/relationships/image" Target="../media/image38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65.png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69.png"/><Relationship Id="rId32" Type="http://schemas.openxmlformats.org/officeDocument/2006/relationships/image" Target="../media/image37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68.sv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31" Type="http://schemas.openxmlformats.org/officeDocument/2006/relationships/image" Target="../media/image36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67.png"/><Relationship Id="rId27" Type="http://schemas.openxmlformats.org/officeDocument/2006/relationships/image" Target="../media/image32.svg"/><Relationship Id="rId30" Type="http://schemas.openxmlformats.org/officeDocument/2006/relationships/image" Target="../media/image35.png"/><Relationship Id="rId35" Type="http://schemas.openxmlformats.org/officeDocument/2006/relationships/image" Target="../media/image40.svg"/><Relationship Id="rId8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71.png"/><Relationship Id="rId39" Type="http://schemas.openxmlformats.org/officeDocument/2006/relationships/image" Target="../media/image40.svg"/><Relationship Id="rId21" Type="http://schemas.openxmlformats.org/officeDocument/2006/relationships/image" Target="../media/image66.svg"/><Relationship Id="rId34" Type="http://schemas.openxmlformats.org/officeDocument/2006/relationships/image" Target="../media/image35.png"/><Relationship Id="rId42" Type="http://schemas.openxmlformats.org/officeDocument/2006/relationships/image" Target="../media/image76.pn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69.png"/><Relationship Id="rId32" Type="http://schemas.openxmlformats.org/officeDocument/2006/relationships/image" Target="../media/image33.png"/><Relationship Id="rId37" Type="http://schemas.openxmlformats.org/officeDocument/2006/relationships/image" Target="../media/image38.svg"/><Relationship Id="rId40" Type="http://schemas.openxmlformats.org/officeDocument/2006/relationships/image" Target="../media/image41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68.svg"/><Relationship Id="rId28" Type="http://schemas.openxmlformats.org/officeDocument/2006/relationships/image" Target="../media/image73.png"/><Relationship Id="rId36" Type="http://schemas.openxmlformats.org/officeDocument/2006/relationships/image" Target="../media/image37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31" Type="http://schemas.openxmlformats.org/officeDocument/2006/relationships/image" Target="../media/image3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31.png"/><Relationship Id="rId35" Type="http://schemas.openxmlformats.org/officeDocument/2006/relationships/image" Target="../media/image36.svg"/><Relationship Id="rId43" Type="http://schemas.openxmlformats.org/officeDocument/2006/relationships/image" Target="../media/image77.png"/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70.svg"/><Relationship Id="rId33" Type="http://schemas.openxmlformats.org/officeDocument/2006/relationships/image" Target="../media/image34.svg"/><Relationship Id="rId38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78.png"/><Relationship Id="rId39" Type="http://schemas.openxmlformats.org/officeDocument/2006/relationships/image" Target="../media/image41.png"/><Relationship Id="rId21" Type="http://schemas.openxmlformats.org/officeDocument/2006/relationships/image" Target="../media/image66.svg"/><Relationship Id="rId34" Type="http://schemas.openxmlformats.org/officeDocument/2006/relationships/image" Target="../media/image3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70.svg"/><Relationship Id="rId33" Type="http://schemas.openxmlformats.org/officeDocument/2006/relationships/image" Target="../media/image35.png"/><Relationship Id="rId38" Type="http://schemas.openxmlformats.org/officeDocument/2006/relationships/image" Target="../media/image4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65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69.png"/><Relationship Id="rId32" Type="http://schemas.openxmlformats.org/officeDocument/2006/relationships/image" Target="../media/image34.svg"/><Relationship Id="rId37" Type="http://schemas.openxmlformats.org/officeDocument/2006/relationships/image" Target="../media/image39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68.svg"/><Relationship Id="rId28" Type="http://schemas.openxmlformats.org/officeDocument/2006/relationships/image" Target="../media/image80.png"/><Relationship Id="rId36" Type="http://schemas.openxmlformats.org/officeDocument/2006/relationships/image" Target="../media/image38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31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67.png"/><Relationship Id="rId27" Type="http://schemas.openxmlformats.org/officeDocument/2006/relationships/image" Target="../media/image79.png"/><Relationship Id="rId30" Type="http://schemas.openxmlformats.org/officeDocument/2006/relationships/image" Target="../media/image32.svg"/><Relationship Id="rId35" Type="http://schemas.openxmlformats.org/officeDocument/2006/relationships/image" Target="../media/image37.png"/><Relationship Id="rId8" Type="http://schemas.openxmlformats.org/officeDocument/2006/relationships/image" Target="../media/image11.png"/><Relationship Id="rId3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E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8025" y="-713484"/>
            <a:ext cx="19326207" cy="11713967"/>
            <a:chOff x="0" y="0"/>
            <a:chExt cx="25768276" cy="15618623"/>
          </a:xfrm>
        </p:grpSpPr>
        <p:sp>
          <p:nvSpPr>
            <p:cNvPr id="3" name="Freeform 3"/>
            <p:cNvSpPr/>
            <p:nvPr/>
          </p:nvSpPr>
          <p:spPr>
            <a:xfrm rot="991718">
              <a:off x="5482633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991718">
              <a:off x="5482633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91718">
              <a:off x="16282321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991718">
              <a:off x="16282321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943121">
              <a:off x="5903178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943121">
              <a:off x="5903178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43121">
              <a:off x="5903178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943121">
              <a:off x="16702866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943121">
              <a:off x="16702866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943121">
              <a:off x="16702866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799688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799688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30839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30839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154894">
              <a:off x="239022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3154894">
              <a:off x="239022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3154894">
              <a:off x="13189911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154894">
              <a:off x="13189911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3154894">
              <a:off x="2369861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3154894">
              <a:off x="2369861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383747">
              <a:off x="7660349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3747">
              <a:off x="7660349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2383747">
              <a:off x="7660349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2383747">
              <a:off x="18460038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383747">
              <a:off x="18460038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2383747">
              <a:off x="18460038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944927">
              <a:off x="275026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944927">
              <a:off x="275026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944927">
              <a:off x="13549952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944927">
              <a:off x="13549952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944927">
              <a:off x="13549952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944927">
              <a:off x="2405865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944927">
              <a:off x="2405865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944927">
              <a:off x="2405865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1716936">
              <a:off x="4376737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1716936">
              <a:off x="4376737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1716936">
              <a:off x="4376737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1716936">
              <a:off x="15176425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1716936">
              <a:off x="15176425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1716936">
              <a:off x="15176425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-1666660">
              <a:off x="120548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666660">
              <a:off x="120548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666660">
              <a:off x="12005171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666660">
              <a:off x="12005171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666660">
              <a:off x="12005171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666660">
              <a:off x="2251387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666660">
              <a:off x="2251387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666660">
              <a:off x="2251387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2040604">
              <a:off x="8727886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-2040604">
              <a:off x="8727886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2040604">
              <a:off x="8727886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-2040604">
              <a:off x="19527574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-2040604">
              <a:off x="19527574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rot="-2040604">
              <a:off x="19527574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9" name="Freeform 59"/>
          <p:cNvSpPr/>
          <p:nvPr/>
        </p:nvSpPr>
        <p:spPr>
          <a:xfrm rot="9408861">
            <a:off x="1549306" y="-9086433"/>
            <a:ext cx="19530096" cy="18642365"/>
          </a:xfrm>
          <a:custGeom>
            <a:avLst/>
            <a:gdLst/>
            <a:ahLst/>
            <a:cxnLst/>
            <a:rect l="l" t="t" r="r" b="b"/>
            <a:pathLst>
              <a:path w="19530096" h="18642365">
                <a:moveTo>
                  <a:pt x="0" y="0"/>
                </a:moveTo>
                <a:lnTo>
                  <a:pt x="19530096" y="0"/>
                </a:lnTo>
                <a:lnTo>
                  <a:pt x="19530096" y="18642364"/>
                </a:lnTo>
                <a:lnTo>
                  <a:pt x="0" y="1864236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 rot="-1343918">
            <a:off x="1895155" y="4164717"/>
            <a:ext cx="2819264" cy="4114800"/>
          </a:xfrm>
          <a:custGeom>
            <a:avLst/>
            <a:gdLst/>
            <a:ahLst/>
            <a:cxnLst/>
            <a:rect l="l" t="t" r="r" b="b"/>
            <a:pathLst>
              <a:path w="2819264" h="4114800">
                <a:moveTo>
                  <a:pt x="0" y="0"/>
                </a:moveTo>
                <a:lnTo>
                  <a:pt x="2819264" y="0"/>
                </a:lnTo>
                <a:lnTo>
                  <a:pt x="28192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 rot="447030">
            <a:off x="4413953" y="674311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>
            <a:off x="8786981" y="5680161"/>
            <a:ext cx="3129947" cy="2981274"/>
          </a:xfrm>
          <a:custGeom>
            <a:avLst/>
            <a:gdLst/>
            <a:ahLst/>
            <a:cxnLst/>
            <a:rect l="l" t="t" r="r" b="b"/>
            <a:pathLst>
              <a:path w="3129947" h="2981274">
                <a:moveTo>
                  <a:pt x="0" y="0"/>
                </a:moveTo>
                <a:lnTo>
                  <a:pt x="3129947" y="0"/>
                </a:lnTo>
                <a:lnTo>
                  <a:pt x="3129947" y="2981274"/>
                </a:lnTo>
                <a:lnTo>
                  <a:pt x="0" y="298127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>
            <a:off x="-79559" y="-745992"/>
            <a:ext cx="6768691" cy="4114800"/>
          </a:xfrm>
          <a:custGeom>
            <a:avLst/>
            <a:gdLst/>
            <a:ahLst/>
            <a:cxnLst/>
            <a:rect l="l" t="t" r="r" b="b"/>
            <a:pathLst>
              <a:path w="6768691" h="4114800">
                <a:moveTo>
                  <a:pt x="0" y="0"/>
                </a:moveTo>
                <a:lnTo>
                  <a:pt x="6768691" y="0"/>
                </a:lnTo>
                <a:lnTo>
                  <a:pt x="676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1217535" y="727699"/>
            <a:ext cx="968958" cy="1167420"/>
          </a:xfrm>
          <a:custGeom>
            <a:avLst/>
            <a:gdLst/>
            <a:ahLst/>
            <a:cxnLst/>
            <a:rect l="l" t="t" r="r" b="b"/>
            <a:pathLst>
              <a:path w="968958" h="1167420">
                <a:moveTo>
                  <a:pt x="0" y="0"/>
                </a:moveTo>
                <a:lnTo>
                  <a:pt x="968959" y="0"/>
                </a:lnTo>
                <a:lnTo>
                  <a:pt x="968959" y="1167419"/>
                </a:lnTo>
                <a:lnTo>
                  <a:pt x="0" y="116741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>
            <a:off x="2228583" y="537064"/>
            <a:ext cx="867738" cy="983272"/>
          </a:xfrm>
          <a:custGeom>
            <a:avLst/>
            <a:gdLst/>
            <a:ahLst/>
            <a:cxnLst/>
            <a:rect l="l" t="t" r="r" b="b"/>
            <a:pathLst>
              <a:path w="867738" h="983272">
                <a:moveTo>
                  <a:pt x="0" y="0"/>
                </a:moveTo>
                <a:lnTo>
                  <a:pt x="867738" y="0"/>
                </a:lnTo>
                <a:lnTo>
                  <a:pt x="867738" y="983272"/>
                </a:lnTo>
                <a:lnTo>
                  <a:pt x="0" y="98327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3323848" y="727699"/>
            <a:ext cx="747424" cy="964937"/>
          </a:xfrm>
          <a:custGeom>
            <a:avLst/>
            <a:gdLst/>
            <a:ahLst/>
            <a:cxnLst/>
            <a:rect l="l" t="t" r="r" b="b"/>
            <a:pathLst>
              <a:path w="747424" h="964937">
                <a:moveTo>
                  <a:pt x="0" y="0"/>
                </a:moveTo>
                <a:lnTo>
                  <a:pt x="747424" y="0"/>
                </a:lnTo>
                <a:lnTo>
                  <a:pt x="747424" y="964937"/>
                </a:lnTo>
                <a:lnTo>
                  <a:pt x="0" y="96493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4299872" y="555399"/>
            <a:ext cx="929958" cy="964937"/>
          </a:xfrm>
          <a:custGeom>
            <a:avLst/>
            <a:gdLst/>
            <a:ahLst/>
            <a:cxnLst/>
            <a:rect l="l" t="t" r="r" b="b"/>
            <a:pathLst>
              <a:path w="929958" h="964937">
                <a:moveTo>
                  <a:pt x="0" y="0"/>
                </a:moveTo>
                <a:lnTo>
                  <a:pt x="929959" y="0"/>
                </a:lnTo>
                <a:lnTo>
                  <a:pt x="929959" y="964937"/>
                </a:lnTo>
                <a:lnTo>
                  <a:pt x="0" y="96493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2662452" y="1895118"/>
            <a:ext cx="770673" cy="1026994"/>
          </a:xfrm>
          <a:custGeom>
            <a:avLst/>
            <a:gdLst/>
            <a:ahLst/>
            <a:cxnLst/>
            <a:rect l="l" t="t" r="r" b="b"/>
            <a:pathLst>
              <a:path w="770673" h="1026994">
                <a:moveTo>
                  <a:pt x="0" y="0"/>
                </a:moveTo>
                <a:lnTo>
                  <a:pt x="770673" y="0"/>
                </a:lnTo>
                <a:lnTo>
                  <a:pt x="770673" y="1026994"/>
                </a:lnTo>
                <a:lnTo>
                  <a:pt x="0" y="1026994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12288448" y="-575667"/>
            <a:ext cx="4212188" cy="4742670"/>
          </a:xfrm>
          <a:custGeom>
            <a:avLst/>
            <a:gdLst/>
            <a:ahLst/>
            <a:cxnLst/>
            <a:rect l="l" t="t" r="r" b="b"/>
            <a:pathLst>
              <a:path w="4212188" h="4742670">
                <a:moveTo>
                  <a:pt x="0" y="0"/>
                </a:moveTo>
                <a:lnTo>
                  <a:pt x="4212187" y="0"/>
                </a:lnTo>
                <a:lnTo>
                  <a:pt x="4212187" y="4742669"/>
                </a:lnTo>
                <a:lnTo>
                  <a:pt x="0" y="4742669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4691747" y="2408615"/>
            <a:ext cx="3908431" cy="4559836"/>
          </a:xfrm>
          <a:custGeom>
            <a:avLst/>
            <a:gdLst/>
            <a:ahLst/>
            <a:cxnLst/>
            <a:rect l="l" t="t" r="r" b="b"/>
            <a:pathLst>
              <a:path w="3908431" h="4559836">
                <a:moveTo>
                  <a:pt x="0" y="0"/>
                </a:moveTo>
                <a:lnTo>
                  <a:pt x="3908431" y="0"/>
                </a:lnTo>
                <a:lnTo>
                  <a:pt x="3908431" y="4559836"/>
                </a:lnTo>
                <a:lnTo>
                  <a:pt x="0" y="4559836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/>
            </a:stretch>
          </a:blipFill>
        </p:spPr>
      </p:sp>
      <p:sp>
        <p:nvSpPr>
          <p:cNvPr id="71" name="TextBox 71"/>
          <p:cNvSpPr txBox="1"/>
          <p:nvPr/>
        </p:nvSpPr>
        <p:spPr>
          <a:xfrm>
            <a:off x="4717351" y="225224"/>
            <a:ext cx="11269206" cy="508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76"/>
              </a:lnSpc>
            </a:pPr>
            <a:r>
              <a:rPr lang="en-US" sz="11055" b="1" dirty="0">
                <a:solidFill>
                  <a:srgbClr val="6C9EBC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BÀI 2</a:t>
            </a:r>
          </a:p>
          <a:p>
            <a:pPr algn="ctr">
              <a:lnSpc>
                <a:spcPts val="13376"/>
              </a:lnSpc>
            </a:pPr>
            <a:r>
              <a:rPr lang="en-US" sz="11055" b="1" dirty="0">
                <a:solidFill>
                  <a:srgbClr val="6C9EBC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BẢNG NHÂN</a:t>
            </a:r>
          </a:p>
          <a:p>
            <a:pPr algn="ctr">
              <a:lnSpc>
                <a:spcPts val="13376"/>
              </a:lnSpc>
            </a:pPr>
            <a:r>
              <a:rPr lang="en-US" sz="11055" b="1" dirty="0">
                <a:solidFill>
                  <a:srgbClr val="6C9EBC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BẢNG CHIA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4717351" y="6724599"/>
            <a:ext cx="11269206" cy="121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26"/>
              </a:lnSpc>
            </a:pPr>
            <a:r>
              <a:rPr lang="en-US" sz="7955" dirty="0">
                <a:solidFill>
                  <a:srgbClr val="6C9EBC"/>
                </a:solidFill>
                <a:latin typeface="Saira ExtraCondensed"/>
                <a:ea typeface="Saira ExtraCondensed"/>
                <a:cs typeface="Saira ExtraCondensed"/>
                <a:sym typeface="Saira ExtraCondensed"/>
              </a:rPr>
              <a:t>TIẾT 2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E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9529" y="-736151"/>
            <a:ext cx="19326207" cy="11713967"/>
            <a:chOff x="0" y="0"/>
            <a:chExt cx="25768276" cy="15618623"/>
          </a:xfrm>
        </p:grpSpPr>
        <p:sp>
          <p:nvSpPr>
            <p:cNvPr id="3" name="Freeform 3"/>
            <p:cNvSpPr/>
            <p:nvPr/>
          </p:nvSpPr>
          <p:spPr>
            <a:xfrm rot="991718">
              <a:off x="5482633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991718">
              <a:off x="5482633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91718">
              <a:off x="16282321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991718">
              <a:off x="16282321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943121">
              <a:off x="5903178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943121">
              <a:off x="5903178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43121">
              <a:off x="5903178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943121">
              <a:off x="16702866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943121">
              <a:off x="16702866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943121">
              <a:off x="16702866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799688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799688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30839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30839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154894">
              <a:off x="239022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3154894">
              <a:off x="239022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3154894">
              <a:off x="13189911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154894">
              <a:off x="13189911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3154894">
              <a:off x="2369861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3154894">
              <a:off x="2369861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383747">
              <a:off x="7660349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3747">
              <a:off x="7660349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2383747">
              <a:off x="7660349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2383747">
              <a:off x="18460038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383747">
              <a:off x="18460038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2383747">
              <a:off x="18460038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944927">
              <a:off x="275026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944927">
              <a:off x="275026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944927">
              <a:off x="275026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944927">
              <a:off x="13549952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944927">
              <a:off x="13549952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944927">
              <a:off x="13549952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944927">
              <a:off x="2405865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944927">
              <a:off x="2405865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-944927">
              <a:off x="2405865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1716936">
              <a:off x="4376737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1716936">
              <a:off x="4376737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1716936">
              <a:off x="4376737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1716936">
              <a:off x="15176425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1716936">
              <a:off x="15176425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1716936">
              <a:off x="15176425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666660">
              <a:off x="120548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666660">
              <a:off x="120548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666660">
              <a:off x="120548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666660">
              <a:off x="12005171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666660">
              <a:off x="12005171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666660">
              <a:off x="12005171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666660">
              <a:off x="2251387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1666660">
              <a:off x="2251387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-1666660">
              <a:off x="2251387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2040604">
              <a:off x="8727886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25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-2040604">
              <a:off x="8727886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25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-2040604">
              <a:off x="8727886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25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rot="-2040604">
              <a:off x="19527574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25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rot="-2040604">
              <a:off x="19527574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25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rot="-2040604">
              <a:off x="19527574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25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62" name="6937942066513">
            <a:hlinkClick r:id="" action="ppaction://media"/>
            <a:extLst>
              <a:ext uri="{FF2B5EF4-FFF2-40B4-BE49-F238E27FC236}">
                <a16:creationId xmlns:a16="http://schemas.microsoft.com/office/drawing/2014/main" id="{9999A304-91D3-3C6C-8580-04EC0A7EDB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222" y="3686"/>
            <a:ext cx="18301221" cy="102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45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9103" y="-1426967"/>
            <a:ext cx="19326207" cy="11713967"/>
            <a:chOff x="0" y="0"/>
            <a:chExt cx="25768276" cy="15618623"/>
          </a:xfrm>
        </p:grpSpPr>
        <p:sp>
          <p:nvSpPr>
            <p:cNvPr id="3" name="Freeform 3"/>
            <p:cNvSpPr/>
            <p:nvPr/>
          </p:nvSpPr>
          <p:spPr>
            <a:xfrm rot="991718">
              <a:off x="5482633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991718">
              <a:off x="5482633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91718">
              <a:off x="16282321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991718">
              <a:off x="16282321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943121">
              <a:off x="5903178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943121">
              <a:off x="5903178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43121">
              <a:off x="5903178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943121">
              <a:off x="16702866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943121">
              <a:off x="16702866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943121">
              <a:off x="16702866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799688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799688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30839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30839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154894">
              <a:off x="239022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3154894">
              <a:off x="239022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3154894">
              <a:off x="13189911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154894">
              <a:off x="13189911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3154894">
              <a:off x="2369861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3154894">
              <a:off x="2369861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383747">
              <a:off x="7660349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3747">
              <a:off x="7660349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2383747">
              <a:off x="7660349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2383747">
              <a:off x="18460038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383747">
              <a:off x="18460038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2383747">
              <a:off x="18460038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944927">
              <a:off x="275026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944927">
              <a:off x="275026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944927">
              <a:off x="275026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944927">
              <a:off x="13549952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944927">
              <a:off x="13549952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944927">
              <a:off x="13549952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944927">
              <a:off x="2405865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944927">
              <a:off x="2405865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-944927">
              <a:off x="2405865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1716936">
              <a:off x="4376737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1716936">
              <a:off x="4376737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1716936">
              <a:off x="4376737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1716936">
              <a:off x="15176425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1716936">
              <a:off x="15176425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1716936">
              <a:off x="15176425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666660">
              <a:off x="120548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666660">
              <a:off x="120548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666660">
              <a:off x="120548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666660">
              <a:off x="12005171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666660">
              <a:off x="12005171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666660">
              <a:off x="12005171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666660">
              <a:off x="2251387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1666660">
              <a:off x="2251387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-1666660">
              <a:off x="2251387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2040604">
              <a:off x="8727886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-2040604">
              <a:off x="8727886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-2040604">
              <a:off x="8727886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rot="-2040604">
              <a:off x="19527574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rot="-2040604">
              <a:off x="19527574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rot="-2040604">
              <a:off x="19527574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1" name="Freeform 61"/>
          <p:cNvSpPr/>
          <p:nvPr/>
        </p:nvSpPr>
        <p:spPr>
          <a:xfrm>
            <a:off x="1463236" y="-32874"/>
            <a:ext cx="14547873" cy="10564088"/>
          </a:xfrm>
          <a:custGeom>
            <a:avLst/>
            <a:gdLst/>
            <a:ahLst/>
            <a:cxnLst/>
            <a:rect l="l" t="t" r="r" b="b"/>
            <a:pathLst>
              <a:path w="14547873" h="10564088">
                <a:moveTo>
                  <a:pt x="0" y="0"/>
                </a:moveTo>
                <a:lnTo>
                  <a:pt x="14547873" y="0"/>
                </a:lnTo>
                <a:lnTo>
                  <a:pt x="14547873" y="10564088"/>
                </a:lnTo>
                <a:lnTo>
                  <a:pt x="0" y="105640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-875" t="-35043" r="-2284" b="-18821"/>
            </a:stretch>
          </a:blipFill>
        </p:spPr>
      </p:sp>
      <p:sp>
        <p:nvSpPr>
          <p:cNvPr id="62" name="Freeform 62"/>
          <p:cNvSpPr/>
          <p:nvPr/>
        </p:nvSpPr>
        <p:spPr>
          <a:xfrm rot="-3781401">
            <a:off x="1024026" y="6057574"/>
            <a:ext cx="2634739" cy="2634739"/>
          </a:xfrm>
          <a:custGeom>
            <a:avLst/>
            <a:gdLst/>
            <a:ahLst/>
            <a:cxnLst/>
            <a:rect l="l" t="t" r="r" b="b"/>
            <a:pathLst>
              <a:path w="2634739" h="2634739">
                <a:moveTo>
                  <a:pt x="0" y="0"/>
                </a:moveTo>
                <a:lnTo>
                  <a:pt x="2634739" y="0"/>
                </a:lnTo>
                <a:lnTo>
                  <a:pt x="2634739" y="2634740"/>
                </a:lnTo>
                <a:lnTo>
                  <a:pt x="0" y="2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 rot="2444414">
            <a:off x="14373323" y="1515435"/>
            <a:ext cx="2647556" cy="1713691"/>
          </a:xfrm>
          <a:custGeom>
            <a:avLst/>
            <a:gdLst/>
            <a:ahLst/>
            <a:cxnLst/>
            <a:rect l="l" t="t" r="r" b="b"/>
            <a:pathLst>
              <a:path w="2647556" h="1713691">
                <a:moveTo>
                  <a:pt x="0" y="0"/>
                </a:moveTo>
                <a:lnTo>
                  <a:pt x="2647556" y="0"/>
                </a:lnTo>
                <a:lnTo>
                  <a:pt x="2647556" y="1713691"/>
                </a:lnTo>
                <a:lnTo>
                  <a:pt x="0" y="171369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64" name="AutoShape 64"/>
          <p:cNvSpPr/>
          <p:nvPr/>
        </p:nvSpPr>
        <p:spPr>
          <a:xfrm>
            <a:off x="4554933" y="1602422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5" name="Picture 6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3808069" y="2622788"/>
            <a:ext cx="2785752" cy="2061457"/>
          </a:xfrm>
          <a:prstGeom prst="rect">
            <a:avLst/>
          </a:prstGeom>
        </p:spPr>
      </p:pic>
      <p:sp>
        <p:nvSpPr>
          <p:cNvPr id="66" name="Freeform 66"/>
          <p:cNvSpPr/>
          <p:nvPr/>
        </p:nvSpPr>
        <p:spPr>
          <a:xfrm>
            <a:off x="9383561" y="3817005"/>
            <a:ext cx="5570181" cy="4247331"/>
          </a:xfrm>
          <a:custGeom>
            <a:avLst/>
            <a:gdLst/>
            <a:ahLst/>
            <a:cxnLst/>
            <a:rect l="l" t="t" r="r" b="b"/>
            <a:pathLst>
              <a:path w="5570181" h="4247331">
                <a:moveTo>
                  <a:pt x="0" y="0"/>
                </a:moveTo>
                <a:lnTo>
                  <a:pt x="5570181" y="0"/>
                </a:lnTo>
                <a:lnTo>
                  <a:pt x="5570181" y="4247330"/>
                </a:lnTo>
                <a:lnTo>
                  <a:pt x="0" y="424733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1347" r="-1347"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-395052" y="-270554"/>
            <a:ext cx="3935287" cy="2392326"/>
          </a:xfrm>
          <a:custGeom>
            <a:avLst/>
            <a:gdLst/>
            <a:ahLst/>
            <a:cxnLst/>
            <a:rect l="l" t="t" r="r" b="b"/>
            <a:pathLst>
              <a:path w="3935287" h="2392326">
                <a:moveTo>
                  <a:pt x="0" y="0"/>
                </a:moveTo>
                <a:lnTo>
                  <a:pt x="3935287" y="0"/>
                </a:lnTo>
                <a:lnTo>
                  <a:pt x="3935287" y="2392327"/>
                </a:lnTo>
                <a:lnTo>
                  <a:pt x="0" y="239232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54313" y="474028"/>
            <a:ext cx="532623" cy="641715"/>
          </a:xfrm>
          <a:custGeom>
            <a:avLst/>
            <a:gdLst/>
            <a:ahLst/>
            <a:cxnLst/>
            <a:rect l="l" t="t" r="r" b="b"/>
            <a:pathLst>
              <a:path w="532623" h="641715">
                <a:moveTo>
                  <a:pt x="0" y="0"/>
                </a:moveTo>
                <a:lnTo>
                  <a:pt x="532623" y="0"/>
                </a:lnTo>
                <a:lnTo>
                  <a:pt x="532623" y="641714"/>
                </a:lnTo>
                <a:lnTo>
                  <a:pt x="0" y="64171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775813" y="229959"/>
            <a:ext cx="498547" cy="564926"/>
          </a:xfrm>
          <a:custGeom>
            <a:avLst/>
            <a:gdLst/>
            <a:ahLst/>
            <a:cxnLst/>
            <a:rect l="l" t="t" r="r" b="b"/>
            <a:pathLst>
              <a:path w="498547" h="564926">
                <a:moveTo>
                  <a:pt x="0" y="0"/>
                </a:moveTo>
                <a:lnTo>
                  <a:pt x="498546" y="0"/>
                </a:lnTo>
                <a:lnTo>
                  <a:pt x="498546" y="564926"/>
                </a:lnTo>
                <a:lnTo>
                  <a:pt x="0" y="564926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463236" y="421413"/>
            <a:ext cx="470394" cy="607287"/>
          </a:xfrm>
          <a:custGeom>
            <a:avLst/>
            <a:gdLst/>
            <a:ahLst/>
            <a:cxnLst/>
            <a:rect l="l" t="t" r="r" b="b"/>
            <a:pathLst>
              <a:path w="470394" h="607287">
                <a:moveTo>
                  <a:pt x="0" y="0"/>
                </a:moveTo>
                <a:lnTo>
                  <a:pt x="470394" y="0"/>
                </a:lnTo>
                <a:lnTo>
                  <a:pt x="470394" y="607287"/>
                </a:lnTo>
                <a:lnTo>
                  <a:pt x="0" y="60728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2124130" y="166834"/>
            <a:ext cx="490703" cy="509160"/>
          </a:xfrm>
          <a:custGeom>
            <a:avLst/>
            <a:gdLst/>
            <a:ahLst/>
            <a:cxnLst/>
            <a:rect l="l" t="t" r="r" b="b"/>
            <a:pathLst>
              <a:path w="490703" h="509160">
                <a:moveTo>
                  <a:pt x="0" y="0"/>
                </a:moveTo>
                <a:lnTo>
                  <a:pt x="490703" y="0"/>
                </a:lnTo>
                <a:lnTo>
                  <a:pt x="490703" y="509159"/>
                </a:lnTo>
                <a:lnTo>
                  <a:pt x="0" y="50915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1274359" y="1214179"/>
            <a:ext cx="582688" cy="776486"/>
          </a:xfrm>
          <a:custGeom>
            <a:avLst/>
            <a:gdLst/>
            <a:ahLst/>
            <a:cxnLst/>
            <a:rect l="l" t="t" r="r" b="b"/>
            <a:pathLst>
              <a:path w="582688" h="776486">
                <a:moveTo>
                  <a:pt x="0" y="0"/>
                </a:moveTo>
                <a:lnTo>
                  <a:pt x="582689" y="0"/>
                </a:lnTo>
                <a:lnTo>
                  <a:pt x="582689" y="776487"/>
                </a:lnTo>
                <a:lnTo>
                  <a:pt x="0" y="776487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</p:sp>
      <p:sp>
        <p:nvSpPr>
          <p:cNvPr id="73" name="TextBox 73"/>
          <p:cNvSpPr txBox="1"/>
          <p:nvPr/>
        </p:nvSpPr>
        <p:spPr>
          <a:xfrm>
            <a:off x="2341395" y="616903"/>
            <a:ext cx="10919316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</a:pPr>
            <a:r>
              <a:rPr lang="en-US" sz="7299" b="1">
                <a:solidFill>
                  <a:srgbClr val="2E2C2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LÀM BẢNG NHÂN, CHIA TIỆN ÍCH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569772" y="2074148"/>
            <a:ext cx="1159888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b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Gợi ý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-598495" y="3336790"/>
            <a:ext cx="1159888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b="1">
                <a:solidFill>
                  <a:srgbClr val="B25C2C"/>
                </a:solidFill>
                <a:latin typeface="Asap Bold"/>
                <a:ea typeface="Asap Bold"/>
                <a:cs typeface="Asap Bold"/>
                <a:sym typeface="Asap Bold"/>
              </a:rPr>
              <a:t>Bước 1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3579310" y="4828150"/>
            <a:ext cx="5564690" cy="206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</a:pP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Làm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bảng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nhân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, chia</a:t>
            </a:r>
          </a:p>
          <a:p>
            <a:pPr algn="ctr">
              <a:lnSpc>
                <a:spcPts val="4289"/>
              </a:lnSpc>
            </a:pPr>
            <a:endParaRPr lang="en-US" sz="3299" b="1" dirty="0">
              <a:solidFill>
                <a:srgbClr val="2E2C2B"/>
              </a:solidFill>
              <a:latin typeface="Asap Bold"/>
              <a:ea typeface="Asap Bold"/>
              <a:cs typeface="Asap Bold"/>
              <a:sym typeface="Asap Bold"/>
            </a:endParaRPr>
          </a:p>
          <a:p>
            <a:pPr algn="ctr">
              <a:lnSpc>
                <a:spcPts val="3899"/>
              </a:lnSpc>
            </a:pPr>
            <a:r>
              <a:rPr lang="en-US" sz="2999" dirty="0">
                <a:solidFill>
                  <a:srgbClr val="FF3131"/>
                </a:solidFill>
                <a:latin typeface="Asap"/>
                <a:ea typeface="Asap"/>
                <a:cs typeface="Asap"/>
                <a:sym typeface="Asap"/>
              </a:rPr>
              <a:t>Lưu ý: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Điền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đúng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các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số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ở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các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ô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vuông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như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mẫu</a:t>
            </a:r>
            <a:endParaRPr lang="en-US" sz="2999" dirty="0">
              <a:solidFill>
                <a:srgbClr val="2E2C2B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9103" y="-1426967"/>
            <a:ext cx="19326207" cy="11713967"/>
            <a:chOff x="0" y="0"/>
            <a:chExt cx="25768276" cy="15618623"/>
          </a:xfrm>
        </p:grpSpPr>
        <p:sp>
          <p:nvSpPr>
            <p:cNvPr id="3" name="Freeform 3"/>
            <p:cNvSpPr/>
            <p:nvPr/>
          </p:nvSpPr>
          <p:spPr>
            <a:xfrm rot="991718">
              <a:off x="5482633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991718">
              <a:off x="5482633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91718">
              <a:off x="16282321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991718">
              <a:off x="16282321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943121">
              <a:off x="5903178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943121">
              <a:off x="5903178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43121">
              <a:off x="5903178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943121">
              <a:off x="16702866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943121">
              <a:off x="16702866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943121">
              <a:off x="16702866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799688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799688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30839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30839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154894">
              <a:off x="239022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3154894">
              <a:off x="239022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3154894">
              <a:off x="13189911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154894">
              <a:off x="13189911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3154894">
              <a:off x="2369861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3154894">
              <a:off x="2369861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383747">
              <a:off x="7660349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3747">
              <a:off x="7660349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2383747">
              <a:off x="7660349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2383747">
              <a:off x="18460038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383747">
              <a:off x="18460038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2383747">
              <a:off x="18460038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944927">
              <a:off x="275026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944927">
              <a:off x="275026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944927">
              <a:off x="275026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944927">
              <a:off x="13549952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944927">
              <a:off x="13549952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944927">
              <a:off x="13549952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944927">
              <a:off x="2405865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944927">
              <a:off x="2405865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-944927">
              <a:off x="2405865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1716936">
              <a:off x="4376737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1716936">
              <a:off x="4376737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1716936">
              <a:off x="4376737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1716936">
              <a:off x="15176425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1716936">
              <a:off x="15176425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1716936">
              <a:off x="15176425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666660">
              <a:off x="120548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666660">
              <a:off x="120548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666660">
              <a:off x="120548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666660">
              <a:off x="12005171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666660">
              <a:off x="12005171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666660">
              <a:off x="12005171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666660">
              <a:off x="2251387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1666660">
              <a:off x="2251387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-1666660">
              <a:off x="2251387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2040604">
              <a:off x="8727886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-2040604">
              <a:off x="8727886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-2040604">
              <a:off x="8727886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rot="-2040604">
              <a:off x="19527574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rot="-2040604">
              <a:off x="19527574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rot="-2040604">
              <a:off x="19527574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1" name="Freeform 61"/>
          <p:cNvSpPr/>
          <p:nvPr/>
        </p:nvSpPr>
        <p:spPr>
          <a:xfrm>
            <a:off x="1463236" y="-32874"/>
            <a:ext cx="14547873" cy="10564088"/>
          </a:xfrm>
          <a:custGeom>
            <a:avLst/>
            <a:gdLst/>
            <a:ahLst/>
            <a:cxnLst/>
            <a:rect l="l" t="t" r="r" b="b"/>
            <a:pathLst>
              <a:path w="14547873" h="10564088">
                <a:moveTo>
                  <a:pt x="0" y="0"/>
                </a:moveTo>
                <a:lnTo>
                  <a:pt x="14547873" y="0"/>
                </a:lnTo>
                <a:lnTo>
                  <a:pt x="14547873" y="10564088"/>
                </a:lnTo>
                <a:lnTo>
                  <a:pt x="0" y="105640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-875" t="-35043" r="-2284" b="-18821"/>
            </a:stretch>
          </a:blipFill>
        </p:spPr>
      </p:sp>
      <p:sp>
        <p:nvSpPr>
          <p:cNvPr id="62" name="Freeform 62"/>
          <p:cNvSpPr/>
          <p:nvPr/>
        </p:nvSpPr>
        <p:spPr>
          <a:xfrm rot="-3781401">
            <a:off x="1024026" y="6057574"/>
            <a:ext cx="2634739" cy="2634739"/>
          </a:xfrm>
          <a:custGeom>
            <a:avLst/>
            <a:gdLst/>
            <a:ahLst/>
            <a:cxnLst/>
            <a:rect l="l" t="t" r="r" b="b"/>
            <a:pathLst>
              <a:path w="2634739" h="2634739">
                <a:moveTo>
                  <a:pt x="0" y="0"/>
                </a:moveTo>
                <a:lnTo>
                  <a:pt x="2634739" y="0"/>
                </a:lnTo>
                <a:lnTo>
                  <a:pt x="2634739" y="2634740"/>
                </a:lnTo>
                <a:lnTo>
                  <a:pt x="0" y="2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 rot="2444414">
            <a:off x="14373323" y="1515435"/>
            <a:ext cx="2647556" cy="1713691"/>
          </a:xfrm>
          <a:custGeom>
            <a:avLst/>
            <a:gdLst/>
            <a:ahLst/>
            <a:cxnLst/>
            <a:rect l="l" t="t" r="r" b="b"/>
            <a:pathLst>
              <a:path w="2647556" h="1713691">
                <a:moveTo>
                  <a:pt x="0" y="0"/>
                </a:moveTo>
                <a:lnTo>
                  <a:pt x="2647556" y="0"/>
                </a:lnTo>
                <a:lnTo>
                  <a:pt x="2647556" y="1713691"/>
                </a:lnTo>
                <a:lnTo>
                  <a:pt x="0" y="171369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64" name="AutoShape 64"/>
          <p:cNvSpPr/>
          <p:nvPr/>
        </p:nvSpPr>
        <p:spPr>
          <a:xfrm>
            <a:off x="4554933" y="1602422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5" name="Picture 6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3808069" y="2622788"/>
            <a:ext cx="2785752" cy="2061457"/>
          </a:xfrm>
          <a:prstGeom prst="rect">
            <a:avLst/>
          </a:prstGeom>
        </p:spPr>
      </p:pic>
      <p:sp>
        <p:nvSpPr>
          <p:cNvPr id="66" name="Freeform 66"/>
          <p:cNvSpPr/>
          <p:nvPr/>
        </p:nvSpPr>
        <p:spPr>
          <a:xfrm>
            <a:off x="9144000" y="3300153"/>
            <a:ext cx="5252159" cy="3898035"/>
          </a:xfrm>
          <a:custGeom>
            <a:avLst/>
            <a:gdLst/>
            <a:ahLst/>
            <a:cxnLst/>
            <a:rect l="l" t="t" r="r" b="b"/>
            <a:pathLst>
              <a:path w="5252159" h="3898035">
                <a:moveTo>
                  <a:pt x="0" y="0"/>
                </a:moveTo>
                <a:lnTo>
                  <a:pt x="5252159" y="0"/>
                </a:lnTo>
                <a:lnTo>
                  <a:pt x="5252159" y="3898035"/>
                </a:lnTo>
                <a:lnTo>
                  <a:pt x="0" y="389803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13732257" y="5337604"/>
            <a:ext cx="650418" cy="2037340"/>
          </a:xfrm>
          <a:custGeom>
            <a:avLst/>
            <a:gdLst/>
            <a:ahLst/>
            <a:cxnLst/>
            <a:rect l="l" t="t" r="r" b="b"/>
            <a:pathLst>
              <a:path w="650418" h="2037340">
                <a:moveTo>
                  <a:pt x="0" y="0"/>
                </a:moveTo>
                <a:lnTo>
                  <a:pt x="650419" y="0"/>
                </a:lnTo>
                <a:lnTo>
                  <a:pt x="650419" y="2037340"/>
                </a:lnTo>
                <a:lnTo>
                  <a:pt x="0" y="2037340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9144000" y="7703013"/>
            <a:ext cx="5238676" cy="917724"/>
          </a:xfrm>
          <a:custGeom>
            <a:avLst/>
            <a:gdLst/>
            <a:ahLst/>
            <a:cxnLst/>
            <a:rect l="l" t="t" r="r" b="b"/>
            <a:pathLst>
              <a:path w="5238676" h="917724">
                <a:moveTo>
                  <a:pt x="0" y="0"/>
                </a:moveTo>
                <a:lnTo>
                  <a:pt x="5238676" y="0"/>
                </a:lnTo>
                <a:lnTo>
                  <a:pt x="5238676" y="917724"/>
                </a:lnTo>
                <a:lnTo>
                  <a:pt x="0" y="917724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-272931" y="-43504"/>
            <a:ext cx="3852240" cy="2341841"/>
          </a:xfrm>
          <a:custGeom>
            <a:avLst/>
            <a:gdLst/>
            <a:ahLst/>
            <a:cxnLst/>
            <a:rect l="l" t="t" r="r" b="b"/>
            <a:pathLst>
              <a:path w="3852240" h="2341841">
                <a:moveTo>
                  <a:pt x="0" y="0"/>
                </a:moveTo>
                <a:lnTo>
                  <a:pt x="3852241" y="0"/>
                </a:lnTo>
                <a:lnTo>
                  <a:pt x="3852241" y="2341841"/>
                </a:lnTo>
                <a:lnTo>
                  <a:pt x="0" y="234184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247390" y="730938"/>
            <a:ext cx="494285" cy="595524"/>
          </a:xfrm>
          <a:custGeom>
            <a:avLst/>
            <a:gdLst/>
            <a:ahLst/>
            <a:cxnLst/>
            <a:rect l="l" t="t" r="r" b="b"/>
            <a:pathLst>
              <a:path w="494285" h="595524">
                <a:moveTo>
                  <a:pt x="0" y="0"/>
                </a:moveTo>
                <a:lnTo>
                  <a:pt x="494285" y="0"/>
                </a:lnTo>
                <a:lnTo>
                  <a:pt x="494285" y="595524"/>
                </a:lnTo>
                <a:lnTo>
                  <a:pt x="0" y="59552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741675" y="476935"/>
            <a:ext cx="574050" cy="650481"/>
          </a:xfrm>
          <a:custGeom>
            <a:avLst/>
            <a:gdLst/>
            <a:ahLst/>
            <a:cxnLst/>
            <a:rect l="l" t="t" r="r" b="b"/>
            <a:pathLst>
              <a:path w="574050" h="650481">
                <a:moveTo>
                  <a:pt x="0" y="0"/>
                </a:moveTo>
                <a:lnTo>
                  <a:pt x="574050" y="0"/>
                </a:lnTo>
                <a:lnTo>
                  <a:pt x="574050" y="650482"/>
                </a:lnTo>
                <a:lnTo>
                  <a:pt x="0" y="65048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1422357" y="730445"/>
            <a:ext cx="461665" cy="596018"/>
          </a:xfrm>
          <a:custGeom>
            <a:avLst/>
            <a:gdLst/>
            <a:ahLst/>
            <a:cxnLst/>
            <a:rect l="l" t="t" r="r" b="b"/>
            <a:pathLst>
              <a:path w="461665" h="596018">
                <a:moveTo>
                  <a:pt x="0" y="0"/>
                </a:moveTo>
                <a:lnTo>
                  <a:pt x="461665" y="0"/>
                </a:lnTo>
                <a:lnTo>
                  <a:pt x="461665" y="596017"/>
                </a:lnTo>
                <a:lnTo>
                  <a:pt x="0" y="59601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73"/>
          <p:cNvSpPr/>
          <p:nvPr/>
        </p:nvSpPr>
        <p:spPr>
          <a:xfrm>
            <a:off x="2053430" y="430860"/>
            <a:ext cx="575930" cy="597593"/>
          </a:xfrm>
          <a:custGeom>
            <a:avLst/>
            <a:gdLst/>
            <a:ahLst/>
            <a:cxnLst/>
            <a:rect l="l" t="t" r="r" b="b"/>
            <a:pathLst>
              <a:path w="575930" h="597593">
                <a:moveTo>
                  <a:pt x="0" y="0"/>
                </a:moveTo>
                <a:lnTo>
                  <a:pt x="575931" y="0"/>
                </a:lnTo>
                <a:lnTo>
                  <a:pt x="575931" y="597593"/>
                </a:lnTo>
                <a:lnTo>
                  <a:pt x="0" y="597593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74" name="Freeform 74"/>
          <p:cNvSpPr/>
          <p:nvPr/>
        </p:nvSpPr>
        <p:spPr>
          <a:xfrm>
            <a:off x="1301334" y="1521851"/>
            <a:ext cx="582688" cy="776486"/>
          </a:xfrm>
          <a:custGeom>
            <a:avLst/>
            <a:gdLst/>
            <a:ahLst/>
            <a:cxnLst/>
            <a:rect l="l" t="t" r="r" b="b"/>
            <a:pathLst>
              <a:path w="582688" h="776486">
                <a:moveTo>
                  <a:pt x="0" y="0"/>
                </a:moveTo>
                <a:lnTo>
                  <a:pt x="582688" y="0"/>
                </a:lnTo>
                <a:lnTo>
                  <a:pt x="582688" y="776486"/>
                </a:lnTo>
                <a:lnTo>
                  <a:pt x="0" y="776486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/>
            </a:stretch>
          </a:blipFill>
        </p:spPr>
      </p:sp>
      <p:sp>
        <p:nvSpPr>
          <p:cNvPr id="75" name="TextBox 75"/>
          <p:cNvSpPr txBox="1"/>
          <p:nvPr/>
        </p:nvSpPr>
        <p:spPr>
          <a:xfrm>
            <a:off x="2341395" y="616903"/>
            <a:ext cx="10919316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</a:pPr>
            <a:r>
              <a:rPr lang="en-US" sz="7299" b="1">
                <a:solidFill>
                  <a:srgbClr val="2E2C2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LÀM BẢNG NHÂN, CHIA TIỆN ÍCH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569772" y="2074148"/>
            <a:ext cx="1159888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b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Gợi ý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-598495" y="3336790"/>
            <a:ext cx="1159888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b="1">
                <a:solidFill>
                  <a:srgbClr val="B25C2C"/>
                </a:solidFill>
                <a:latin typeface="Asap Bold"/>
                <a:ea typeface="Asap Bold"/>
                <a:cs typeface="Asap Bold"/>
                <a:sym typeface="Asap Bold"/>
              </a:rPr>
              <a:t>Bước 2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3579310" y="4828150"/>
            <a:ext cx="5564690" cy="412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</a:pP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Làm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thanh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trượt</a:t>
            </a:r>
            <a:endParaRPr lang="en-US" sz="3299" b="1" dirty="0">
              <a:solidFill>
                <a:srgbClr val="2E2C2B"/>
              </a:solidFill>
              <a:latin typeface="Asap Bold"/>
              <a:ea typeface="Asap Bold"/>
              <a:cs typeface="Asap Bold"/>
              <a:sym typeface="Asap Bold"/>
            </a:endParaRPr>
          </a:p>
          <a:p>
            <a:pPr algn="l">
              <a:lnSpc>
                <a:spcPts val="4289"/>
              </a:lnSpc>
            </a:pPr>
            <a:endParaRPr lang="en-US" sz="3299" b="1" dirty="0">
              <a:solidFill>
                <a:srgbClr val="2E2C2B"/>
              </a:solidFill>
              <a:latin typeface="Asap Bold"/>
              <a:ea typeface="Asap Bold"/>
              <a:cs typeface="Asap Bold"/>
              <a:sym typeface="Asap Bold"/>
            </a:endParaRPr>
          </a:p>
          <a:p>
            <a:pPr algn="l">
              <a:lnSpc>
                <a:spcPts val="4289"/>
              </a:lnSpc>
            </a:pPr>
            <a:r>
              <a:rPr lang="en-US" sz="3299" dirty="0">
                <a:solidFill>
                  <a:srgbClr val="FF3131"/>
                </a:solidFill>
                <a:latin typeface="Asap"/>
                <a:ea typeface="Asap"/>
                <a:cs typeface="Asap"/>
                <a:sym typeface="Asap"/>
              </a:rPr>
              <a:t>Lưu ý: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</a:p>
          <a:p>
            <a:pPr marL="647698" lvl="1" indent="-323849" algn="l">
              <a:lnSpc>
                <a:spcPts val="3899"/>
              </a:lnSpc>
              <a:buFont typeface="Arial"/>
              <a:buChar char="•"/>
            </a:pP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Cắt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2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mảnh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giấy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có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độ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rộng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lớn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hơn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ô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vuông</a:t>
            </a:r>
            <a:endParaRPr lang="en-US" sz="2999" dirty="0">
              <a:solidFill>
                <a:srgbClr val="2E2C2B"/>
              </a:solidFill>
              <a:latin typeface="Asap"/>
              <a:ea typeface="Asap"/>
              <a:cs typeface="Asap"/>
              <a:sym typeface="Asap"/>
            </a:endParaRPr>
          </a:p>
          <a:p>
            <a:pPr marL="647698" lvl="1" indent="-323849" algn="l">
              <a:lnSpc>
                <a:spcPts val="3899"/>
              </a:lnSpc>
              <a:buFont typeface="Arial"/>
              <a:buChar char="•"/>
            </a:pP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Vẽ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và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cắt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bên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trong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mảnh</a:t>
            </a:r>
            <a:r>
              <a:rPr lang="en-US" sz="29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giấy</a:t>
            </a:r>
            <a:endParaRPr lang="en-US" sz="2999" dirty="0">
              <a:solidFill>
                <a:srgbClr val="2E2C2B"/>
              </a:solidFill>
              <a:latin typeface="Asap"/>
              <a:ea typeface="Asap"/>
              <a:cs typeface="Asap"/>
              <a:sym typeface="Asap"/>
            </a:endParaRPr>
          </a:p>
          <a:p>
            <a:pPr algn="ctr">
              <a:lnSpc>
                <a:spcPts val="4289"/>
              </a:lnSpc>
            </a:pPr>
            <a:endParaRPr lang="en-US" sz="2999" dirty="0">
              <a:solidFill>
                <a:srgbClr val="2E2C2B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9103" y="-1426967"/>
            <a:ext cx="19326207" cy="11713967"/>
            <a:chOff x="0" y="0"/>
            <a:chExt cx="25768276" cy="15618623"/>
          </a:xfrm>
        </p:grpSpPr>
        <p:sp>
          <p:nvSpPr>
            <p:cNvPr id="3" name="Freeform 3"/>
            <p:cNvSpPr/>
            <p:nvPr/>
          </p:nvSpPr>
          <p:spPr>
            <a:xfrm rot="991718">
              <a:off x="5482633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991718">
              <a:off x="5482633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91718">
              <a:off x="16282321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991718">
              <a:off x="16282321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943121">
              <a:off x="5903178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943121">
              <a:off x="5903178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43121">
              <a:off x="5903178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943121">
              <a:off x="16702866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943121">
              <a:off x="16702866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943121">
              <a:off x="16702866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799688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799688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30839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30839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154894">
              <a:off x="239022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3154894">
              <a:off x="239022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3154894">
              <a:off x="13189911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154894">
              <a:off x="13189911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3154894">
              <a:off x="2369861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3154894">
              <a:off x="2369861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383747">
              <a:off x="7660349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3747">
              <a:off x="7660349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2383747">
              <a:off x="7660349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2383747">
              <a:off x="18460038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383747">
              <a:off x="18460038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2383747">
              <a:off x="18460038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944927">
              <a:off x="275026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944927">
              <a:off x="275026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944927">
              <a:off x="275026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944927">
              <a:off x="13549952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944927">
              <a:off x="13549952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944927">
              <a:off x="13549952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944927">
              <a:off x="2405865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944927">
              <a:off x="2405865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-944927">
              <a:off x="2405865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1716936">
              <a:off x="4376737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1716936">
              <a:off x="4376737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1716936">
              <a:off x="4376737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1716936">
              <a:off x="15176425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1716936">
              <a:off x="15176425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1716936">
              <a:off x="15176425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666660">
              <a:off x="120548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666660">
              <a:off x="120548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666660">
              <a:off x="120548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666660">
              <a:off x="12005171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666660">
              <a:off x="12005171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666660">
              <a:off x="12005171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666660">
              <a:off x="2251387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1666660">
              <a:off x="2251387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-1666660">
              <a:off x="2251387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2040604">
              <a:off x="8727886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-2040604">
              <a:off x="8727886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-2040604">
              <a:off x="8727886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rot="-2040604">
              <a:off x="19527574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rot="-2040604">
              <a:off x="19527574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rot="-2040604">
              <a:off x="19527574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1" name="Freeform 61"/>
          <p:cNvSpPr/>
          <p:nvPr/>
        </p:nvSpPr>
        <p:spPr>
          <a:xfrm>
            <a:off x="1463236" y="-32874"/>
            <a:ext cx="14547873" cy="10564088"/>
          </a:xfrm>
          <a:custGeom>
            <a:avLst/>
            <a:gdLst/>
            <a:ahLst/>
            <a:cxnLst/>
            <a:rect l="l" t="t" r="r" b="b"/>
            <a:pathLst>
              <a:path w="14547873" h="10564088">
                <a:moveTo>
                  <a:pt x="0" y="0"/>
                </a:moveTo>
                <a:lnTo>
                  <a:pt x="14547873" y="0"/>
                </a:lnTo>
                <a:lnTo>
                  <a:pt x="14547873" y="10564088"/>
                </a:lnTo>
                <a:lnTo>
                  <a:pt x="0" y="105640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-875" t="-35043" r="-2284" b="-18821"/>
            </a:stretch>
          </a:blipFill>
        </p:spPr>
      </p:sp>
      <p:sp>
        <p:nvSpPr>
          <p:cNvPr id="62" name="Freeform 62"/>
          <p:cNvSpPr/>
          <p:nvPr/>
        </p:nvSpPr>
        <p:spPr>
          <a:xfrm rot="-3781401">
            <a:off x="1024026" y="6057574"/>
            <a:ext cx="2634739" cy="2634739"/>
          </a:xfrm>
          <a:custGeom>
            <a:avLst/>
            <a:gdLst/>
            <a:ahLst/>
            <a:cxnLst/>
            <a:rect l="l" t="t" r="r" b="b"/>
            <a:pathLst>
              <a:path w="2634739" h="2634739">
                <a:moveTo>
                  <a:pt x="0" y="0"/>
                </a:moveTo>
                <a:lnTo>
                  <a:pt x="2634739" y="0"/>
                </a:lnTo>
                <a:lnTo>
                  <a:pt x="2634739" y="2634740"/>
                </a:lnTo>
                <a:lnTo>
                  <a:pt x="0" y="2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 rot="2444414">
            <a:off x="14373323" y="1515435"/>
            <a:ext cx="2647556" cy="1713691"/>
          </a:xfrm>
          <a:custGeom>
            <a:avLst/>
            <a:gdLst/>
            <a:ahLst/>
            <a:cxnLst/>
            <a:rect l="l" t="t" r="r" b="b"/>
            <a:pathLst>
              <a:path w="2647556" h="1713691">
                <a:moveTo>
                  <a:pt x="0" y="0"/>
                </a:moveTo>
                <a:lnTo>
                  <a:pt x="2647556" y="0"/>
                </a:lnTo>
                <a:lnTo>
                  <a:pt x="2647556" y="1713691"/>
                </a:lnTo>
                <a:lnTo>
                  <a:pt x="0" y="171369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64" name="AutoShape 64"/>
          <p:cNvSpPr/>
          <p:nvPr/>
        </p:nvSpPr>
        <p:spPr>
          <a:xfrm>
            <a:off x="4554933" y="1602422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5" name="Picture 6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3808069" y="2622788"/>
            <a:ext cx="2785752" cy="2061457"/>
          </a:xfrm>
          <a:prstGeom prst="rect">
            <a:avLst/>
          </a:prstGeom>
        </p:spPr>
      </p:pic>
      <p:sp>
        <p:nvSpPr>
          <p:cNvPr id="66" name="Freeform 66"/>
          <p:cNvSpPr/>
          <p:nvPr/>
        </p:nvSpPr>
        <p:spPr>
          <a:xfrm>
            <a:off x="8505826" y="3196352"/>
            <a:ext cx="5421368" cy="4520065"/>
          </a:xfrm>
          <a:custGeom>
            <a:avLst/>
            <a:gdLst/>
            <a:ahLst/>
            <a:cxnLst/>
            <a:rect l="l" t="t" r="r" b="b"/>
            <a:pathLst>
              <a:path w="5421368" h="4520065">
                <a:moveTo>
                  <a:pt x="0" y="0"/>
                </a:moveTo>
                <a:lnTo>
                  <a:pt x="5421368" y="0"/>
                </a:lnTo>
                <a:lnTo>
                  <a:pt x="5421368" y="4520065"/>
                </a:lnTo>
                <a:lnTo>
                  <a:pt x="0" y="452006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-272931" y="-43504"/>
            <a:ext cx="3780738" cy="2298374"/>
          </a:xfrm>
          <a:custGeom>
            <a:avLst/>
            <a:gdLst/>
            <a:ahLst/>
            <a:cxnLst/>
            <a:rect l="l" t="t" r="r" b="b"/>
            <a:pathLst>
              <a:path w="3780738" h="2298374">
                <a:moveTo>
                  <a:pt x="0" y="0"/>
                </a:moveTo>
                <a:lnTo>
                  <a:pt x="3780738" y="0"/>
                </a:lnTo>
                <a:lnTo>
                  <a:pt x="3780738" y="2298374"/>
                </a:lnTo>
                <a:lnTo>
                  <a:pt x="0" y="229837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322629" y="764249"/>
            <a:ext cx="494285" cy="595524"/>
          </a:xfrm>
          <a:custGeom>
            <a:avLst/>
            <a:gdLst/>
            <a:ahLst/>
            <a:cxnLst/>
            <a:rect l="l" t="t" r="r" b="b"/>
            <a:pathLst>
              <a:path w="494285" h="595524">
                <a:moveTo>
                  <a:pt x="0" y="0"/>
                </a:moveTo>
                <a:lnTo>
                  <a:pt x="494285" y="0"/>
                </a:lnTo>
                <a:lnTo>
                  <a:pt x="494285" y="595524"/>
                </a:lnTo>
                <a:lnTo>
                  <a:pt x="0" y="59552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853050" y="439008"/>
            <a:ext cx="574050" cy="650481"/>
          </a:xfrm>
          <a:custGeom>
            <a:avLst/>
            <a:gdLst/>
            <a:ahLst/>
            <a:cxnLst/>
            <a:rect l="l" t="t" r="r" b="b"/>
            <a:pathLst>
              <a:path w="574050" h="650481">
                <a:moveTo>
                  <a:pt x="0" y="0"/>
                </a:moveTo>
                <a:lnTo>
                  <a:pt x="574050" y="0"/>
                </a:lnTo>
                <a:lnTo>
                  <a:pt x="574050" y="650481"/>
                </a:lnTo>
                <a:lnTo>
                  <a:pt x="0" y="65048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465200" y="709995"/>
            <a:ext cx="461665" cy="596018"/>
          </a:xfrm>
          <a:custGeom>
            <a:avLst/>
            <a:gdLst/>
            <a:ahLst/>
            <a:cxnLst/>
            <a:rect l="l" t="t" r="r" b="b"/>
            <a:pathLst>
              <a:path w="461665" h="596018">
                <a:moveTo>
                  <a:pt x="0" y="0"/>
                </a:moveTo>
                <a:lnTo>
                  <a:pt x="461665" y="0"/>
                </a:lnTo>
                <a:lnTo>
                  <a:pt x="461665" y="596018"/>
                </a:lnTo>
                <a:lnTo>
                  <a:pt x="0" y="59601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2034244" y="370594"/>
            <a:ext cx="614304" cy="637410"/>
          </a:xfrm>
          <a:custGeom>
            <a:avLst/>
            <a:gdLst/>
            <a:ahLst/>
            <a:cxnLst/>
            <a:rect l="l" t="t" r="r" b="b"/>
            <a:pathLst>
              <a:path w="614304" h="637410">
                <a:moveTo>
                  <a:pt x="0" y="0"/>
                </a:moveTo>
                <a:lnTo>
                  <a:pt x="614303" y="0"/>
                </a:lnTo>
                <a:lnTo>
                  <a:pt x="614303" y="637410"/>
                </a:lnTo>
                <a:lnTo>
                  <a:pt x="0" y="63741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1326094" y="1431097"/>
            <a:ext cx="518295" cy="690676"/>
          </a:xfrm>
          <a:custGeom>
            <a:avLst/>
            <a:gdLst/>
            <a:ahLst/>
            <a:cxnLst/>
            <a:rect l="l" t="t" r="r" b="b"/>
            <a:pathLst>
              <a:path w="518295" h="690676">
                <a:moveTo>
                  <a:pt x="0" y="0"/>
                </a:moveTo>
                <a:lnTo>
                  <a:pt x="518295" y="0"/>
                </a:lnTo>
                <a:lnTo>
                  <a:pt x="518295" y="690676"/>
                </a:lnTo>
                <a:lnTo>
                  <a:pt x="0" y="690676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</p:sp>
      <p:sp>
        <p:nvSpPr>
          <p:cNvPr id="73" name="TextBox 73"/>
          <p:cNvSpPr txBox="1"/>
          <p:nvPr/>
        </p:nvSpPr>
        <p:spPr>
          <a:xfrm>
            <a:off x="2574565" y="659641"/>
            <a:ext cx="10686146" cy="94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4"/>
              </a:lnSpc>
            </a:pPr>
            <a:r>
              <a:rPr lang="en-US" sz="7144" b="1">
                <a:solidFill>
                  <a:srgbClr val="2E2C2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LÀM BẢNG NHÂN, CHIA TIỆN ÍCH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569772" y="2074148"/>
            <a:ext cx="1159888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b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Gợi ý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-598495" y="3336790"/>
            <a:ext cx="1159888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b="1" dirty="0" err="1">
                <a:solidFill>
                  <a:srgbClr val="B25C2C"/>
                </a:solidFill>
                <a:latin typeface="Asap Bold"/>
                <a:ea typeface="Asap Bold"/>
                <a:cs typeface="Asap Bold"/>
                <a:sym typeface="Asap Bold"/>
              </a:rPr>
              <a:t>Bước</a:t>
            </a:r>
            <a:r>
              <a:rPr lang="en-US" sz="3299" b="1" dirty="0">
                <a:solidFill>
                  <a:srgbClr val="B25C2C"/>
                </a:solidFill>
                <a:latin typeface="Asap Bold"/>
                <a:ea typeface="Asap Bold"/>
                <a:cs typeface="Asap Bold"/>
                <a:sym typeface="Asap Bold"/>
              </a:rPr>
              <a:t> 3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3718786" y="4762263"/>
            <a:ext cx="4082267" cy="1634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Gắn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thanh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trượt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vào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bảng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nhân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, chia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và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hoàn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thiện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sản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phẩm</a:t>
            </a:r>
            <a:endParaRPr lang="en-US" sz="3299" dirty="0">
              <a:solidFill>
                <a:srgbClr val="2E2C2B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3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534AD5-0BF6-ED2E-6265-01BE86D39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1F21FF1-4BCE-931C-F23C-80C05E13270B}"/>
              </a:ext>
            </a:extLst>
          </p:cNvPr>
          <p:cNvGrpSpPr/>
          <p:nvPr/>
        </p:nvGrpSpPr>
        <p:grpSpPr>
          <a:xfrm>
            <a:off x="-519103" y="-1426967"/>
            <a:ext cx="19326207" cy="11713967"/>
            <a:chOff x="0" y="0"/>
            <a:chExt cx="25768276" cy="1561862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CBDD72D-5A0C-1A03-7F2A-1D6FBB86DCF0}"/>
                </a:ext>
              </a:extLst>
            </p:cNvPr>
            <p:cNvSpPr/>
            <p:nvPr/>
          </p:nvSpPr>
          <p:spPr>
            <a:xfrm rot="991718">
              <a:off x="5482633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A157EBF-9ACB-581C-43C2-EB888846A223}"/>
                </a:ext>
              </a:extLst>
            </p:cNvPr>
            <p:cNvSpPr/>
            <p:nvPr/>
          </p:nvSpPr>
          <p:spPr>
            <a:xfrm rot="991718">
              <a:off x="5482633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086D5A4-8878-C5C4-3F8E-98410593EE0B}"/>
                </a:ext>
              </a:extLst>
            </p:cNvPr>
            <p:cNvSpPr/>
            <p:nvPr/>
          </p:nvSpPr>
          <p:spPr>
            <a:xfrm rot="991718">
              <a:off x="16282321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638F5FB-9C03-6D09-FB9D-ABBCB6F52151}"/>
                </a:ext>
              </a:extLst>
            </p:cNvPr>
            <p:cNvSpPr/>
            <p:nvPr/>
          </p:nvSpPr>
          <p:spPr>
            <a:xfrm rot="991718">
              <a:off x="16282321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6D9A4C4-0FBA-2D9D-835F-3E6841EB6CF0}"/>
                </a:ext>
              </a:extLst>
            </p:cNvPr>
            <p:cNvSpPr/>
            <p:nvPr/>
          </p:nvSpPr>
          <p:spPr>
            <a:xfrm rot="943121">
              <a:off x="5903178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63A722B-F40E-8B86-072B-A3C29CB99407}"/>
                </a:ext>
              </a:extLst>
            </p:cNvPr>
            <p:cNvSpPr/>
            <p:nvPr/>
          </p:nvSpPr>
          <p:spPr>
            <a:xfrm rot="943121">
              <a:off x="5903178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39A35CC-DF7D-B61C-5483-30114651FBF8}"/>
                </a:ext>
              </a:extLst>
            </p:cNvPr>
            <p:cNvSpPr/>
            <p:nvPr/>
          </p:nvSpPr>
          <p:spPr>
            <a:xfrm rot="943121">
              <a:off x="5903178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4579EC0-DD40-5D2D-DDEA-C851278B9D5A}"/>
                </a:ext>
              </a:extLst>
            </p:cNvPr>
            <p:cNvSpPr/>
            <p:nvPr/>
          </p:nvSpPr>
          <p:spPr>
            <a:xfrm rot="943121">
              <a:off x="16702866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C540CA8-2CE0-92F7-F6C4-6B64A7463CB3}"/>
                </a:ext>
              </a:extLst>
            </p:cNvPr>
            <p:cNvSpPr/>
            <p:nvPr/>
          </p:nvSpPr>
          <p:spPr>
            <a:xfrm rot="943121">
              <a:off x="16702866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D38C356-98AD-AE38-F7BC-93D93BBDCFA0}"/>
                </a:ext>
              </a:extLst>
            </p:cNvPr>
            <p:cNvSpPr/>
            <p:nvPr/>
          </p:nvSpPr>
          <p:spPr>
            <a:xfrm rot="943121">
              <a:off x="16702866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8F6C966-D03A-6967-4AB8-5B0AD81127C8}"/>
                </a:ext>
              </a:extLst>
            </p:cNvPr>
            <p:cNvSpPr/>
            <p:nvPr/>
          </p:nvSpPr>
          <p:spPr>
            <a:xfrm>
              <a:off x="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CAB6EB1-5440-3CEE-7A95-C3F9DA9797A5}"/>
                </a:ext>
              </a:extLst>
            </p:cNvPr>
            <p:cNvSpPr/>
            <p:nvPr/>
          </p:nvSpPr>
          <p:spPr>
            <a:xfrm>
              <a:off x="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3605D5F-5798-6998-3BF9-9C8DC33ADAF4}"/>
                </a:ext>
              </a:extLst>
            </p:cNvPr>
            <p:cNvSpPr/>
            <p:nvPr/>
          </p:nvSpPr>
          <p:spPr>
            <a:xfrm>
              <a:off x="10799688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6159942-4EF2-EC8D-E5ED-92584FF00FEF}"/>
                </a:ext>
              </a:extLst>
            </p:cNvPr>
            <p:cNvSpPr/>
            <p:nvPr/>
          </p:nvSpPr>
          <p:spPr>
            <a:xfrm>
              <a:off x="10799688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A68EDF62-60C0-ACF9-4C0D-E1A5950A27EA}"/>
                </a:ext>
              </a:extLst>
            </p:cNvPr>
            <p:cNvSpPr/>
            <p:nvPr/>
          </p:nvSpPr>
          <p:spPr>
            <a:xfrm>
              <a:off x="2130839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B4B5914-7A9F-E293-B97B-48703276B521}"/>
                </a:ext>
              </a:extLst>
            </p:cNvPr>
            <p:cNvSpPr/>
            <p:nvPr/>
          </p:nvSpPr>
          <p:spPr>
            <a:xfrm>
              <a:off x="2130839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B90F8CA3-B3A8-2EC6-F3B6-32AAE1F4ABB7}"/>
                </a:ext>
              </a:extLst>
            </p:cNvPr>
            <p:cNvSpPr/>
            <p:nvPr/>
          </p:nvSpPr>
          <p:spPr>
            <a:xfrm rot="-3154894">
              <a:off x="239022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CCD420-037E-E817-E5A5-8E4BB689D483}"/>
                </a:ext>
              </a:extLst>
            </p:cNvPr>
            <p:cNvSpPr/>
            <p:nvPr/>
          </p:nvSpPr>
          <p:spPr>
            <a:xfrm rot="-3154894">
              <a:off x="239022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23975D3-13B8-5A9C-0316-643B1ADA0B76}"/>
                </a:ext>
              </a:extLst>
            </p:cNvPr>
            <p:cNvSpPr/>
            <p:nvPr/>
          </p:nvSpPr>
          <p:spPr>
            <a:xfrm rot="-3154894">
              <a:off x="13189911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A061A4F-F229-065D-6B41-FB0C2440B883}"/>
                </a:ext>
              </a:extLst>
            </p:cNvPr>
            <p:cNvSpPr/>
            <p:nvPr/>
          </p:nvSpPr>
          <p:spPr>
            <a:xfrm rot="-3154894">
              <a:off x="13189911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2CB58847-AEC7-4BDB-EE4B-9B97A839E48A}"/>
                </a:ext>
              </a:extLst>
            </p:cNvPr>
            <p:cNvSpPr/>
            <p:nvPr/>
          </p:nvSpPr>
          <p:spPr>
            <a:xfrm rot="-3154894">
              <a:off x="2369861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6660029A-CC0C-E33B-A095-AFB27B60FA04}"/>
                </a:ext>
              </a:extLst>
            </p:cNvPr>
            <p:cNvSpPr/>
            <p:nvPr/>
          </p:nvSpPr>
          <p:spPr>
            <a:xfrm rot="-3154894">
              <a:off x="2369861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9C346C6D-88A7-CB4B-E3B7-74CA138CEE00}"/>
                </a:ext>
              </a:extLst>
            </p:cNvPr>
            <p:cNvSpPr/>
            <p:nvPr/>
          </p:nvSpPr>
          <p:spPr>
            <a:xfrm rot="2383747">
              <a:off x="7660349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B94B5077-BCA0-5516-A34C-2FB4681EFD18}"/>
                </a:ext>
              </a:extLst>
            </p:cNvPr>
            <p:cNvSpPr/>
            <p:nvPr/>
          </p:nvSpPr>
          <p:spPr>
            <a:xfrm rot="2383747">
              <a:off x="7660349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E3FDD210-E8BD-6D5E-250A-51455C0F0C2A}"/>
                </a:ext>
              </a:extLst>
            </p:cNvPr>
            <p:cNvSpPr/>
            <p:nvPr/>
          </p:nvSpPr>
          <p:spPr>
            <a:xfrm rot="2383747">
              <a:off x="7660349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36C3D5EF-1EA1-6BC4-00B0-F51AAF9061CB}"/>
                </a:ext>
              </a:extLst>
            </p:cNvPr>
            <p:cNvSpPr/>
            <p:nvPr/>
          </p:nvSpPr>
          <p:spPr>
            <a:xfrm rot="2383747">
              <a:off x="18460038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979502EC-39E5-E404-2835-D281BF7C51C3}"/>
                </a:ext>
              </a:extLst>
            </p:cNvPr>
            <p:cNvSpPr/>
            <p:nvPr/>
          </p:nvSpPr>
          <p:spPr>
            <a:xfrm rot="2383747">
              <a:off x="18460038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841C691-BB41-358D-7865-CB5E5064814E}"/>
                </a:ext>
              </a:extLst>
            </p:cNvPr>
            <p:cNvSpPr/>
            <p:nvPr/>
          </p:nvSpPr>
          <p:spPr>
            <a:xfrm rot="2383747">
              <a:off x="18460038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44FEA6FE-1334-3DA1-B5AA-3CB76B791DD8}"/>
                </a:ext>
              </a:extLst>
            </p:cNvPr>
            <p:cNvSpPr/>
            <p:nvPr/>
          </p:nvSpPr>
          <p:spPr>
            <a:xfrm rot="-944927">
              <a:off x="275026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9B5DB8E5-DEC6-AAA6-7ED3-4DB0D1E66BFC}"/>
                </a:ext>
              </a:extLst>
            </p:cNvPr>
            <p:cNvSpPr/>
            <p:nvPr/>
          </p:nvSpPr>
          <p:spPr>
            <a:xfrm rot="-944927">
              <a:off x="275026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117E2D78-7633-3973-3BD7-26821D75CF52}"/>
                </a:ext>
              </a:extLst>
            </p:cNvPr>
            <p:cNvSpPr/>
            <p:nvPr/>
          </p:nvSpPr>
          <p:spPr>
            <a:xfrm rot="-944927">
              <a:off x="275026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D7D760D1-7BCE-2675-BC91-9DEB75AEE697}"/>
                </a:ext>
              </a:extLst>
            </p:cNvPr>
            <p:cNvSpPr/>
            <p:nvPr/>
          </p:nvSpPr>
          <p:spPr>
            <a:xfrm rot="-944927">
              <a:off x="13549952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25BB3752-02AB-CEAB-29D3-FEEBBC9FAA02}"/>
                </a:ext>
              </a:extLst>
            </p:cNvPr>
            <p:cNvSpPr/>
            <p:nvPr/>
          </p:nvSpPr>
          <p:spPr>
            <a:xfrm rot="-944927">
              <a:off x="13549952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6254BC74-911F-6DF6-86F8-89C6712C133C}"/>
                </a:ext>
              </a:extLst>
            </p:cNvPr>
            <p:cNvSpPr/>
            <p:nvPr/>
          </p:nvSpPr>
          <p:spPr>
            <a:xfrm rot="-944927">
              <a:off x="13549952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1F0B4A72-5164-FF77-949B-B59781E0996C}"/>
                </a:ext>
              </a:extLst>
            </p:cNvPr>
            <p:cNvSpPr/>
            <p:nvPr/>
          </p:nvSpPr>
          <p:spPr>
            <a:xfrm rot="-944927">
              <a:off x="2405865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D43B4E22-BAE6-D593-2E41-6FA8167B7123}"/>
                </a:ext>
              </a:extLst>
            </p:cNvPr>
            <p:cNvSpPr/>
            <p:nvPr/>
          </p:nvSpPr>
          <p:spPr>
            <a:xfrm rot="-944927">
              <a:off x="2405865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8E402798-47D7-D93D-E741-9F4B39608E1D}"/>
                </a:ext>
              </a:extLst>
            </p:cNvPr>
            <p:cNvSpPr/>
            <p:nvPr/>
          </p:nvSpPr>
          <p:spPr>
            <a:xfrm rot="-944927">
              <a:off x="2405865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BA4F04FB-9B5F-C1B4-CE34-E269DAF409F4}"/>
                </a:ext>
              </a:extLst>
            </p:cNvPr>
            <p:cNvSpPr/>
            <p:nvPr/>
          </p:nvSpPr>
          <p:spPr>
            <a:xfrm rot="1716936">
              <a:off x="4376737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EBA55CE4-F422-5245-3D41-54127FA77AAB}"/>
                </a:ext>
              </a:extLst>
            </p:cNvPr>
            <p:cNvSpPr/>
            <p:nvPr/>
          </p:nvSpPr>
          <p:spPr>
            <a:xfrm rot="1716936">
              <a:off x="4376737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E1893A15-D164-4BE2-B0C9-7B92E678E8C3}"/>
                </a:ext>
              </a:extLst>
            </p:cNvPr>
            <p:cNvSpPr/>
            <p:nvPr/>
          </p:nvSpPr>
          <p:spPr>
            <a:xfrm rot="1716936">
              <a:off x="4376737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D1D67832-9BA1-7ADC-778B-83A3D70E77B8}"/>
                </a:ext>
              </a:extLst>
            </p:cNvPr>
            <p:cNvSpPr/>
            <p:nvPr/>
          </p:nvSpPr>
          <p:spPr>
            <a:xfrm rot="1716936">
              <a:off x="15176425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A55D9B13-A87A-8035-E99B-4EDE720097D9}"/>
                </a:ext>
              </a:extLst>
            </p:cNvPr>
            <p:cNvSpPr/>
            <p:nvPr/>
          </p:nvSpPr>
          <p:spPr>
            <a:xfrm rot="1716936">
              <a:off x="15176425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591C3699-8CFC-572C-A1E3-C24C1A25E3C1}"/>
                </a:ext>
              </a:extLst>
            </p:cNvPr>
            <p:cNvSpPr/>
            <p:nvPr/>
          </p:nvSpPr>
          <p:spPr>
            <a:xfrm rot="1716936">
              <a:off x="15176425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EC374305-4703-5BD5-4D0D-DED38474966F}"/>
                </a:ext>
              </a:extLst>
            </p:cNvPr>
            <p:cNvSpPr/>
            <p:nvPr/>
          </p:nvSpPr>
          <p:spPr>
            <a:xfrm rot="-1666660">
              <a:off x="120548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E75FA63F-8B50-6808-79AE-32F2E90A3D91}"/>
                </a:ext>
              </a:extLst>
            </p:cNvPr>
            <p:cNvSpPr/>
            <p:nvPr/>
          </p:nvSpPr>
          <p:spPr>
            <a:xfrm rot="-1666660">
              <a:off x="120548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1574CA79-D681-A39D-03D0-C433CD8096F6}"/>
                </a:ext>
              </a:extLst>
            </p:cNvPr>
            <p:cNvSpPr/>
            <p:nvPr/>
          </p:nvSpPr>
          <p:spPr>
            <a:xfrm rot="-1666660">
              <a:off x="120548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0AAD9245-449F-7046-2A97-99ABE35AB138}"/>
                </a:ext>
              </a:extLst>
            </p:cNvPr>
            <p:cNvSpPr/>
            <p:nvPr/>
          </p:nvSpPr>
          <p:spPr>
            <a:xfrm rot="-1666660">
              <a:off x="12005171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8DD167D2-3538-C213-7EAF-25AA80327B0E}"/>
                </a:ext>
              </a:extLst>
            </p:cNvPr>
            <p:cNvSpPr/>
            <p:nvPr/>
          </p:nvSpPr>
          <p:spPr>
            <a:xfrm rot="-1666660">
              <a:off x="12005171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7B37B705-1126-08FB-506E-E6E8883644DC}"/>
                </a:ext>
              </a:extLst>
            </p:cNvPr>
            <p:cNvSpPr/>
            <p:nvPr/>
          </p:nvSpPr>
          <p:spPr>
            <a:xfrm rot="-1666660">
              <a:off x="12005171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B3D07CBE-23C6-A654-50CA-D6AC5A644D94}"/>
                </a:ext>
              </a:extLst>
            </p:cNvPr>
            <p:cNvSpPr/>
            <p:nvPr/>
          </p:nvSpPr>
          <p:spPr>
            <a:xfrm rot="-1666660">
              <a:off x="2251387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1E0AE7B5-A4D2-CEFA-F5CD-C07A51EC5DAD}"/>
                </a:ext>
              </a:extLst>
            </p:cNvPr>
            <p:cNvSpPr/>
            <p:nvPr/>
          </p:nvSpPr>
          <p:spPr>
            <a:xfrm rot="-1666660">
              <a:off x="2251387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1D55A5E8-9987-AEFF-3859-07E1B4E9706D}"/>
                </a:ext>
              </a:extLst>
            </p:cNvPr>
            <p:cNvSpPr/>
            <p:nvPr/>
          </p:nvSpPr>
          <p:spPr>
            <a:xfrm rot="-1666660">
              <a:off x="2251387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06D382AF-A280-7ABC-A1C1-7330E88F4D40}"/>
                </a:ext>
              </a:extLst>
            </p:cNvPr>
            <p:cNvSpPr/>
            <p:nvPr/>
          </p:nvSpPr>
          <p:spPr>
            <a:xfrm rot="-2040604">
              <a:off x="8727886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522209AB-35E1-A702-BA12-28AB8EC7ECA5}"/>
                </a:ext>
              </a:extLst>
            </p:cNvPr>
            <p:cNvSpPr/>
            <p:nvPr/>
          </p:nvSpPr>
          <p:spPr>
            <a:xfrm rot="-2040604">
              <a:off x="8727886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42C0FD41-2960-07DD-B38E-8412B3633986}"/>
                </a:ext>
              </a:extLst>
            </p:cNvPr>
            <p:cNvSpPr/>
            <p:nvPr/>
          </p:nvSpPr>
          <p:spPr>
            <a:xfrm rot="-2040604">
              <a:off x="8727886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EA6867BE-1BC4-C038-E3FF-367DE8A00BB3}"/>
                </a:ext>
              </a:extLst>
            </p:cNvPr>
            <p:cNvSpPr/>
            <p:nvPr/>
          </p:nvSpPr>
          <p:spPr>
            <a:xfrm rot="-2040604">
              <a:off x="19527574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BCE58682-A6AF-7CED-5776-76D18C156DE0}"/>
                </a:ext>
              </a:extLst>
            </p:cNvPr>
            <p:cNvSpPr/>
            <p:nvPr/>
          </p:nvSpPr>
          <p:spPr>
            <a:xfrm rot="-2040604">
              <a:off x="19527574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19BD465E-14EA-9088-BFF8-F131FC5BA24D}"/>
                </a:ext>
              </a:extLst>
            </p:cNvPr>
            <p:cNvSpPr/>
            <p:nvPr/>
          </p:nvSpPr>
          <p:spPr>
            <a:xfrm rot="-2040604">
              <a:off x="19527574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1" name="Freeform 61">
            <a:extLst>
              <a:ext uri="{FF2B5EF4-FFF2-40B4-BE49-F238E27FC236}">
                <a16:creationId xmlns:a16="http://schemas.microsoft.com/office/drawing/2014/main" id="{9D5B802D-7285-3EDF-7FEF-8F79BCE003FF}"/>
              </a:ext>
            </a:extLst>
          </p:cNvPr>
          <p:cNvSpPr/>
          <p:nvPr/>
        </p:nvSpPr>
        <p:spPr>
          <a:xfrm>
            <a:off x="1463236" y="-32874"/>
            <a:ext cx="14547873" cy="10564088"/>
          </a:xfrm>
          <a:custGeom>
            <a:avLst/>
            <a:gdLst/>
            <a:ahLst/>
            <a:cxnLst/>
            <a:rect l="l" t="t" r="r" b="b"/>
            <a:pathLst>
              <a:path w="14547873" h="10564088">
                <a:moveTo>
                  <a:pt x="0" y="0"/>
                </a:moveTo>
                <a:lnTo>
                  <a:pt x="14547873" y="0"/>
                </a:lnTo>
                <a:lnTo>
                  <a:pt x="14547873" y="10564088"/>
                </a:lnTo>
                <a:lnTo>
                  <a:pt x="0" y="105640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-875" t="-35043" r="-2284" b="-18821"/>
            </a:stretch>
          </a:blipFill>
        </p:spPr>
      </p:sp>
      <p:sp>
        <p:nvSpPr>
          <p:cNvPr id="62" name="Freeform 62">
            <a:extLst>
              <a:ext uri="{FF2B5EF4-FFF2-40B4-BE49-F238E27FC236}">
                <a16:creationId xmlns:a16="http://schemas.microsoft.com/office/drawing/2014/main" id="{BF91F5F5-9882-2E5A-5E98-80EE1DF0A8BB}"/>
              </a:ext>
            </a:extLst>
          </p:cNvPr>
          <p:cNvSpPr/>
          <p:nvPr/>
        </p:nvSpPr>
        <p:spPr>
          <a:xfrm rot="-3781401">
            <a:off x="1024026" y="6057574"/>
            <a:ext cx="2634739" cy="2634739"/>
          </a:xfrm>
          <a:custGeom>
            <a:avLst/>
            <a:gdLst/>
            <a:ahLst/>
            <a:cxnLst/>
            <a:rect l="l" t="t" r="r" b="b"/>
            <a:pathLst>
              <a:path w="2634739" h="2634739">
                <a:moveTo>
                  <a:pt x="0" y="0"/>
                </a:moveTo>
                <a:lnTo>
                  <a:pt x="2634739" y="0"/>
                </a:lnTo>
                <a:lnTo>
                  <a:pt x="2634739" y="2634740"/>
                </a:lnTo>
                <a:lnTo>
                  <a:pt x="0" y="2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>
            <a:extLst>
              <a:ext uri="{FF2B5EF4-FFF2-40B4-BE49-F238E27FC236}">
                <a16:creationId xmlns:a16="http://schemas.microsoft.com/office/drawing/2014/main" id="{CD14BEB9-9CFD-023B-22E9-88E5197AFD27}"/>
              </a:ext>
            </a:extLst>
          </p:cNvPr>
          <p:cNvSpPr/>
          <p:nvPr/>
        </p:nvSpPr>
        <p:spPr>
          <a:xfrm rot="2444414">
            <a:off x="14373323" y="1515435"/>
            <a:ext cx="2647556" cy="1713691"/>
          </a:xfrm>
          <a:custGeom>
            <a:avLst/>
            <a:gdLst/>
            <a:ahLst/>
            <a:cxnLst/>
            <a:rect l="l" t="t" r="r" b="b"/>
            <a:pathLst>
              <a:path w="2647556" h="1713691">
                <a:moveTo>
                  <a:pt x="0" y="0"/>
                </a:moveTo>
                <a:lnTo>
                  <a:pt x="2647556" y="0"/>
                </a:lnTo>
                <a:lnTo>
                  <a:pt x="2647556" y="1713691"/>
                </a:lnTo>
                <a:lnTo>
                  <a:pt x="0" y="171369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64" name="AutoShape 64">
            <a:extLst>
              <a:ext uri="{FF2B5EF4-FFF2-40B4-BE49-F238E27FC236}">
                <a16:creationId xmlns:a16="http://schemas.microsoft.com/office/drawing/2014/main" id="{BE720B25-7380-9EEB-D7B2-A7AEBFA1F832}"/>
              </a:ext>
            </a:extLst>
          </p:cNvPr>
          <p:cNvSpPr/>
          <p:nvPr/>
        </p:nvSpPr>
        <p:spPr>
          <a:xfrm>
            <a:off x="4554933" y="1602422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5" name="Picture 65">
            <a:extLst>
              <a:ext uri="{FF2B5EF4-FFF2-40B4-BE49-F238E27FC236}">
                <a16:creationId xmlns:a16="http://schemas.microsoft.com/office/drawing/2014/main" id="{041D3607-AD44-E05C-0F28-2CB70BB922FB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3808069" y="2622788"/>
            <a:ext cx="2785752" cy="2061457"/>
          </a:xfrm>
          <a:prstGeom prst="rect">
            <a:avLst/>
          </a:prstGeom>
        </p:spPr>
      </p:pic>
      <p:sp>
        <p:nvSpPr>
          <p:cNvPr id="66" name="Freeform 66">
            <a:extLst>
              <a:ext uri="{FF2B5EF4-FFF2-40B4-BE49-F238E27FC236}">
                <a16:creationId xmlns:a16="http://schemas.microsoft.com/office/drawing/2014/main" id="{5DEB15A6-3094-F956-9EB5-A2995B23C6DD}"/>
              </a:ext>
            </a:extLst>
          </p:cNvPr>
          <p:cNvSpPr/>
          <p:nvPr/>
        </p:nvSpPr>
        <p:spPr>
          <a:xfrm>
            <a:off x="8505826" y="3196352"/>
            <a:ext cx="5421368" cy="4520065"/>
          </a:xfrm>
          <a:custGeom>
            <a:avLst/>
            <a:gdLst/>
            <a:ahLst/>
            <a:cxnLst/>
            <a:rect l="l" t="t" r="r" b="b"/>
            <a:pathLst>
              <a:path w="5421368" h="4520065">
                <a:moveTo>
                  <a:pt x="0" y="0"/>
                </a:moveTo>
                <a:lnTo>
                  <a:pt x="5421368" y="0"/>
                </a:lnTo>
                <a:lnTo>
                  <a:pt x="5421368" y="4520065"/>
                </a:lnTo>
                <a:lnTo>
                  <a:pt x="0" y="452006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67" name="Freeform 67">
            <a:extLst>
              <a:ext uri="{FF2B5EF4-FFF2-40B4-BE49-F238E27FC236}">
                <a16:creationId xmlns:a16="http://schemas.microsoft.com/office/drawing/2014/main" id="{2B853C72-0A48-EBAB-6A24-ED6BFA1FE8A5}"/>
              </a:ext>
            </a:extLst>
          </p:cNvPr>
          <p:cNvSpPr/>
          <p:nvPr/>
        </p:nvSpPr>
        <p:spPr>
          <a:xfrm>
            <a:off x="-272931" y="-43504"/>
            <a:ext cx="3780738" cy="2298374"/>
          </a:xfrm>
          <a:custGeom>
            <a:avLst/>
            <a:gdLst/>
            <a:ahLst/>
            <a:cxnLst/>
            <a:rect l="l" t="t" r="r" b="b"/>
            <a:pathLst>
              <a:path w="3780738" h="2298374">
                <a:moveTo>
                  <a:pt x="0" y="0"/>
                </a:moveTo>
                <a:lnTo>
                  <a:pt x="3780738" y="0"/>
                </a:lnTo>
                <a:lnTo>
                  <a:pt x="3780738" y="2298374"/>
                </a:lnTo>
                <a:lnTo>
                  <a:pt x="0" y="229837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>
            <a:extLst>
              <a:ext uri="{FF2B5EF4-FFF2-40B4-BE49-F238E27FC236}">
                <a16:creationId xmlns:a16="http://schemas.microsoft.com/office/drawing/2014/main" id="{B4126BDB-507B-4457-687A-C1236C5595E7}"/>
              </a:ext>
            </a:extLst>
          </p:cNvPr>
          <p:cNvSpPr/>
          <p:nvPr/>
        </p:nvSpPr>
        <p:spPr>
          <a:xfrm>
            <a:off x="322629" y="764249"/>
            <a:ext cx="494285" cy="595524"/>
          </a:xfrm>
          <a:custGeom>
            <a:avLst/>
            <a:gdLst/>
            <a:ahLst/>
            <a:cxnLst/>
            <a:rect l="l" t="t" r="r" b="b"/>
            <a:pathLst>
              <a:path w="494285" h="595524">
                <a:moveTo>
                  <a:pt x="0" y="0"/>
                </a:moveTo>
                <a:lnTo>
                  <a:pt x="494285" y="0"/>
                </a:lnTo>
                <a:lnTo>
                  <a:pt x="494285" y="595524"/>
                </a:lnTo>
                <a:lnTo>
                  <a:pt x="0" y="59552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>
            <a:extLst>
              <a:ext uri="{FF2B5EF4-FFF2-40B4-BE49-F238E27FC236}">
                <a16:creationId xmlns:a16="http://schemas.microsoft.com/office/drawing/2014/main" id="{15F3D28D-F107-66C3-C392-7D7785E357DA}"/>
              </a:ext>
            </a:extLst>
          </p:cNvPr>
          <p:cNvSpPr/>
          <p:nvPr/>
        </p:nvSpPr>
        <p:spPr>
          <a:xfrm>
            <a:off x="853050" y="439008"/>
            <a:ext cx="574050" cy="650481"/>
          </a:xfrm>
          <a:custGeom>
            <a:avLst/>
            <a:gdLst/>
            <a:ahLst/>
            <a:cxnLst/>
            <a:rect l="l" t="t" r="r" b="b"/>
            <a:pathLst>
              <a:path w="574050" h="650481">
                <a:moveTo>
                  <a:pt x="0" y="0"/>
                </a:moveTo>
                <a:lnTo>
                  <a:pt x="574050" y="0"/>
                </a:lnTo>
                <a:lnTo>
                  <a:pt x="574050" y="650481"/>
                </a:lnTo>
                <a:lnTo>
                  <a:pt x="0" y="65048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>
            <a:extLst>
              <a:ext uri="{FF2B5EF4-FFF2-40B4-BE49-F238E27FC236}">
                <a16:creationId xmlns:a16="http://schemas.microsoft.com/office/drawing/2014/main" id="{628E3363-9B8C-56A8-1862-E3B99ECF629A}"/>
              </a:ext>
            </a:extLst>
          </p:cNvPr>
          <p:cNvSpPr/>
          <p:nvPr/>
        </p:nvSpPr>
        <p:spPr>
          <a:xfrm>
            <a:off x="1465200" y="709995"/>
            <a:ext cx="461665" cy="596018"/>
          </a:xfrm>
          <a:custGeom>
            <a:avLst/>
            <a:gdLst/>
            <a:ahLst/>
            <a:cxnLst/>
            <a:rect l="l" t="t" r="r" b="b"/>
            <a:pathLst>
              <a:path w="461665" h="596018">
                <a:moveTo>
                  <a:pt x="0" y="0"/>
                </a:moveTo>
                <a:lnTo>
                  <a:pt x="461665" y="0"/>
                </a:lnTo>
                <a:lnTo>
                  <a:pt x="461665" y="596018"/>
                </a:lnTo>
                <a:lnTo>
                  <a:pt x="0" y="59601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>
            <a:extLst>
              <a:ext uri="{FF2B5EF4-FFF2-40B4-BE49-F238E27FC236}">
                <a16:creationId xmlns:a16="http://schemas.microsoft.com/office/drawing/2014/main" id="{F79EFE8D-801A-761F-0A67-41BB2AFA78FE}"/>
              </a:ext>
            </a:extLst>
          </p:cNvPr>
          <p:cNvSpPr/>
          <p:nvPr/>
        </p:nvSpPr>
        <p:spPr>
          <a:xfrm>
            <a:off x="2034244" y="370594"/>
            <a:ext cx="614304" cy="637410"/>
          </a:xfrm>
          <a:custGeom>
            <a:avLst/>
            <a:gdLst/>
            <a:ahLst/>
            <a:cxnLst/>
            <a:rect l="l" t="t" r="r" b="b"/>
            <a:pathLst>
              <a:path w="614304" h="637410">
                <a:moveTo>
                  <a:pt x="0" y="0"/>
                </a:moveTo>
                <a:lnTo>
                  <a:pt x="614303" y="0"/>
                </a:lnTo>
                <a:lnTo>
                  <a:pt x="614303" y="637410"/>
                </a:lnTo>
                <a:lnTo>
                  <a:pt x="0" y="63741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>
            <a:extLst>
              <a:ext uri="{FF2B5EF4-FFF2-40B4-BE49-F238E27FC236}">
                <a16:creationId xmlns:a16="http://schemas.microsoft.com/office/drawing/2014/main" id="{3B3E4B90-9B3A-BBF9-F000-6BD42DF03A6E}"/>
              </a:ext>
            </a:extLst>
          </p:cNvPr>
          <p:cNvSpPr/>
          <p:nvPr/>
        </p:nvSpPr>
        <p:spPr>
          <a:xfrm>
            <a:off x="1326094" y="1431097"/>
            <a:ext cx="518295" cy="690676"/>
          </a:xfrm>
          <a:custGeom>
            <a:avLst/>
            <a:gdLst/>
            <a:ahLst/>
            <a:cxnLst/>
            <a:rect l="l" t="t" r="r" b="b"/>
            <a:pathLst>
              <a:path w="518295" h="690676">
                <a:moveTo>
                  <a:pt x="0" y="0"/>
                </a:moveTo>
                <a:lnTo>
                  <a:pt x="518295" y="0"/>
                </a:lnTo>
                <a:lnTo>
                  <a:pt x="518295" y="690676"/>
                </a:lnTo>
                <a:lnTo>
                  <a:pt x="0" y="690676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</p:sp>
      <p:sp>
        <p:nvSpPr>
          <p:cNvPr id="73" name="TextBox 73">
            <a:extLst>
              <a:ext uri="{FF2B5EF4-FFF2-40B4-BE49-F238E27FC236}">
                <a16:creationId xmlns:a16="http://schemas.microsoft.com/office/drawing/2014/main" id="{E8D0BD81-999F-57D5-E9C1-7BB8C0612622}"/>
              </a:ext>
            </a:extLst>
          </p:cNvPr>
          <p:cNvSpPr txBox="1"/>
          <p:nvPr/>
        </p:nvSpPr>
        <p:spPr>
          <a:xfrm>
            <a:off x="2574565" y="659641"/>
            <a:ext cx="10686146" cy="94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4"/>
              </a:lnSpc>
            </a:pPr>
            <a:r>
              <a:rPr lang="en-US" sz="7144" b="1">
                <a:solidFill>
                  <a:srgbClr val="2E2C2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LÀM BẢNG NHÂN, CHIA TIỆN ÍCH</a:t>
            </a:r>
          </a:p>
        </p:txBody>
      </p:sp>
      <p:sp>
        <p:nvSpPr>
          <p:cNvPr id="74" name="TextBox 74">
            <a:extLst>
              <a:ext uri="{FF2B5EF4-FFF2-40B4-BE49-F238E27FC236}">
                <a16:creationId xmlns:a16="http://schemas.microsoft.com/office/drawing/2014/main" id="{510845DC-C642-F2F8-4BDC-B69B7D37BF84}"/>
              </a:ext>
            </a:extLst>
          </p:cNvPr>
          <p:cNvSpPr txBox="1"/>
          <p:nvPr/>
        </p:nvSpPr>
        <p:spPr>
          <a:xfrm>
            <a:off x="569772" y="2074148"/>
            <a:ext cx="1159888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b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Gợi ý</a:t>
            </a:r>
          </a:p>
        </p:txBody>
      </p:sp>
      <p:sp>
        <p:nvSpPr>
          <p:cNvPr id="75" name="TextBox 75">
            <a:extLst>
              <a:ext uri="{FF2B5EF4-FFF2-40B4-BE49-F238E27FC236}">
                <a16:creationId xmlns:a16="http://schemas.microsoft.com/office/drawing/2014/main" id="{8BDD14D6-FBFA-4355-7064-4A0CB3825FD1}"/>
              </a:ext>
            </a:extLst>
          </p:cNvPr>
          <p:cNvSpPr txBox="1"/>
          <p:nvPr/>
        </p:nvSpPr>
        <p:spPr>
          <a:xfrm>
            <a:off x="-598495" y="3336790"/>
            <a:ext cx="11598880" cy="507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b="1" dirty="0" err="1">
                <a:solidFill>
                  <a:srgbClr val="B25C2C"/>
                </a:solidFill>
                <a:latin typeface="Asap Bold"/>
                <a:ea typeface="Asap Bold"/>
                <a:cs typeface="Asap Bold"/>
                <a:sym typeface="Asap Bold"/>
              </a:rPr>
              <a:t>Bước</a:t>
            </a:r>
            <a:r>
              <a:rPr lang="en-US" sz="3299" b="1" dirty="0">
                <a:solidFill>
                  <a:srgbClr val="B25C2C"/>
                </a:solidFill>
                <a:latin typeface="Asap Bold"/>
                <a:ea typeface="Asap Bold"/>
                <a:cs typeface="Asap Bold"/>
                <a:sym typeface="Asap Bold"/>
              </a:rPr>
              <a:t> 4</a:t>
            </a:r>
          </a:p>
        </p:txBody>
      </p:sp>
      <p:sp>
        <p:nvSpPr>
          <p:cNvPr id="76" name="TextBox 76">
            <a:extLst>
              <a:ext uri="{FF2B5EF4-FFF2-40B4-BE49-F238E27FC236}">
                <a16:creationId xmlns:a16="http://schemas.microsoft.com/office/drawing/2014/main" id="{498B1A3F-25A7-3D3D-4F10-5300EB087503}"/>
              </a:ext>
            </a:extLst>
          </p:cNvPr>
          <p:cNvSpPr txBox="1"/>
          <p:nvPr/>
        </p:nvSpPr>
        <p:spPr>
          <a:xfrm>
            <a:off x="3189272" y="4802488"/>
            <a:ext cx="4082267" cy="507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vi-VN" sz="3299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Hoàn thành sản phẩm</a:t>
            </a:r>
            <a:endParaRPr lang="en-US" sz="3299" dirty="0">
              <a:solidFill>
                <a:srgbClr val="2E2C2B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2172730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9103" y="-1426967"/>
            <a:ext cx="19326207" cy="11713967"/>
            <a:chOff x="0" y="0"/>
            <a:chExt cx="25768276" cy="15618623"/>
          </a:xfrm>
        </p:grpSpPr>
        <p:sp>
          <p:nvSpPr>
            <p:cNvPr id="3" name="Freeform 3"/>
            <p:cNvSpPr/>
            <p:nvPr/>
          </p:nvSpPr>
          <p:spPr>
            <a:xfrm rot="991718">
              <a:off x="5482633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1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991718">
              <a:off x="5482633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1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91718">
              <a:off x="16282321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1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991718">
              <a:off x="16282321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1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943121">
              <a:off x="5903178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1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943121">
              <a:off x="5903178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1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43121">
              <a:off x="5903178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1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943121">
              <a:off x="16702866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1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943121">
              <a:off x="16702866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1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943121">
              <a:off x="16702866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1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1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1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799688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1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799688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1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30839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1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30839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1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154894">
              <a:off x="239022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31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3154894">
              <a:off x="239022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31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3154894">
              <a:off x="13189911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31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154894">
              <a:off x="13189911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31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3154894">
              <a:off x="2369861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31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3154894">
              <a:off x="2369861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31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383747">
              <a:off x="7660349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31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3747">
              <a:off x="7660349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31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2383747">
              <a:off x="7660349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31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2383747">
              <a:off x="18460038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31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383747">
              <a:off x="18460038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31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2383747">
              <a:off x="18460038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31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944927">
              <a:off x="275026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31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944927">
              <a:off x="275026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31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944927">
              <a:off x="275026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31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944927">
              <a:off x="13549952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31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944927">
              <a:off x="13549952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31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944927">
              <a:off x="13549952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31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944927">
              <a:off x="2405865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31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944927">
              <a:off x="2405865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31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-944927">
              <a:off x="2405865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31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1716936">
              <a:off x="4376737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31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1716936">
              <a:off x="4376737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31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1716936">
              <a:off x="4376737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31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1716936">
              <a:off x="15176425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31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1716936">
              <a:off x="15176425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31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1716936">
              <a:off x="15176425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31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666660">
              <a:off x="120548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31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666660">
              <a:off x="120548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31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666660">
              <a:off x="120548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31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666660">
              <a:off x="12005171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31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666660">
              <a:off x="12005171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31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666660">
              <a:off x="12005171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31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666660">
              <a:off x="2251387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31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1666660">
              <a:off x="2251387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31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-1666660">
              <a:off x="2251387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31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2040604">
              <a:off x="8727886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alphaModFix amt="31000"/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-2040604">
              <a:off x="8727886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alphaModFix amt="31000"/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-2040604">
              <a:off x="8727886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alphaModFix amt="31000"/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rot="-2040604">
              <a:off x="19527574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alphaModFix amt="31000"/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rot="-2040604">
              <a:off x="19527574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alphaModFix amt="31000"/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rot="-2040604">
              <a:off x="19527574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alphaModFix amt="31000"/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1" name="Freeform 61"/>
          <p:cNvSpPr/>
          <p:nvPr/>
        </p:nvSpPr>
        <p:spPr>
          <a:xfrm>
            <a:off x="1104716" y="-649879"/>
            <a:ext cx="14547873" cy="10564088"/>
          </a:xfrm>
          <a:custGeom>
            <a:avLst/>
            <a:gdLst/>
            <a:ahLst/>
            <a:cxnLst/>
            <a:rect l="l" t="t" r="r" b="b"/>
            <a:pathLst>
              <a:path w="14547873" h="10564088">
                <a:moveTo>
                  <a:pt x="0" y="0"/>
                </a:moveTo>
                <a:lnTo>
                  <a:pt x="14547873" y="0"/>
                </a:lnTo>
                <a:lnTo>
                  <a:pt x="14547873" y="10564088"/>
                </a:lnTo>
                <a:lnTo>
                  <a:pt x="0" y="105640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-875" t="-35043" r="-2284" b="-18821"/>
            </a:stretch>
          </a:blipFill>
        </p:spPr>
      </p:sp>
      <p:sp>
        <p:nvSpPr>
          <p:cNvPr id="62" name="Freeform 62"/>
          <p:cNvSpPr/>
          <p:nvPr/>
        </p:nvSpPr>
        <p:spPr>
          <a:xfrm rot="-3781401">
            <a:off x="-119829" y="7198007"/>
            <a:ext cx="2634739" cy="2634739"/>
          </a:xfrm>
          <a:custGeom>
            <a:avLst/>
            <a:gdLst/>
            <a:ahLst/>
            <a:cxnLst/>
            <a:rect l="l" t="t" r="r" b="b"/>
            <a:pathLst>
              <a:path w="2634739" h="2634739">
                <a:moveTo>
                  <a:pt x="0" y="0"/>
                </a:moveTo>
                <a:lnTo>
                  <a:pt x="2634739" y="0"/>
                </a:lnTo>
                <a:lnTo>
                  <a:pt x="2634739" y="2634739"/>
                </a:lnTo>
                <a:lnTo>
                  <a:pt x="0" y="263473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 rot="2444414">
            <a:off x="14373323" y="1515435"/>
            <a:ext cx="2647556" cy="1713691"/>
          </a:xfrm>
          <a:custGeom>
            <a:avLst/>
            <a:gdLst/>
            <a:ahLst/>
            <a:cxnLst/>
            <a:rect l="l" t="t" r="r" b="b"/>
            <a:pathLst>
              <a:path w="2647556" h="1713691">
                <a:moveTo>
                  <a:pt x="0" y="0"/>
                </a:moveTo>
                <a:lnTo>
                  <a:pt x="2647556" y="0"/>
                </a:lnTo>
                <a:lnTo>
                  <a:pt x="2647556" y="1713691"/>
                </a:lnTo>
                <a:lnTo>
                  <a:pt x="0" y="171369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64" name="AutoShape 64"/>
          <p:cNvSpPr/>
          <p:nvPr/>
        </p:nvSpPr>
        <p:spPr>
          <a:xfrm>
            <a:off x="5132533" y="1987525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5" name="Freeform 65"/>
          <p:cNvSpPr/>
          <p:nvPr/>
        </p:nvSpPr>
        <p:spPr>
          <a:xfrm>
            <a:off x="-519103" y="-451166"/>
            <a:ext cx="4431290" cy="2693855"/>
          </a:xfrm>
          <a:custGeom>
            <a:avLst/>
            <a:gdLst/>
            <a:ahLst/>
            <a:cxnLst/>
            <a:rect l="l" t="t" r="r" b="b"/>
            <a:pathLst>
              <a:path w="4431290" h="2693855">
                <a:moveTo>
                  <a:pt x="0" y="0"/>
                </a:moveTo>
                <a:lnTo>
                  <a:pt x="4431290" y="0"/>
                </a:lnTo>
                <a:lnTo>
                  <a:pt x="4431290" y="2693855"/>
                </a:lnTo>
                <a:lnTo>
                  <a:pt x="0" y="269385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322629" y="561369"/>
            <a:ext cx="494285" cy="595524"/>
          </a:xfrm>
          <a:custGeom>
            <a:avLst/>
            <a:gdLst/>
            <a:ahLst/>
            <a:cxnLst/>
            <a:rect l="l" t="t" r="r" b="b"/>
            <a:pathLst>
              <a:path w="494285" h="595524">
                <a:moveTo>
                  <a:pt x="0" y="0"/>
                </a:moveTo>
                <a:lnTo>
                  <a:pt x="494285" y="0"/>
                </a:lnTo>
                <a:lnTo>
                  <a:pt x="494285" y="595524"/>
                </a:lnTo>
                <a:lnTo>
                  <a:pt x="0" y="59552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817691" y="208649"/>
            <a:ext cx="574050" cy="650481"/>
          </a:xfrm>
          <a:custGeom>
            <a:avLst/>
            <a:gdLst/>
            <a:ahLst/>
            <a:cxnLst/>
            <a:rect l="l" t="t" r="r" b="b"/>
            <a:pathLst>
              <a:path w="574050" h="650481">
                <a:moveTo>
                  <a:pt x="0" y="0"/>
                </a:moveTo>
                <a:lnTo>
                  <a:pt x="574050" y="0"/>
                </a:lnTo>
                <a:lnTo>
                  <a:pt x="574050" y="650482"/>
                </a:lnTo>
                <a:lnTo>
                  <a:pt x="0" y="650482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1475989" y="533890"/>
            <a:ext cx="441106" cy="569475"/>
          </a:xfrm>
          <a:custGeom>
            <a:avLst/>
            <a:gdLst/>
            <a:ahLst/>
            <a:cxnLst/>
            <a:rect l="l" t="t" r="r" b="b"/>
            <a:pathLst>
              <a:path w="441106" h="569475">
                <a:moveTo>
                  <a:pt x="0" y="0"/>
                </a:moveTo>
                <a:lnTo>
                  <a:pt x="441106" y="0"/>
                </a:lnTo>
                <a:lnTo>
                  <a:pt x="441106" y="569475"/>
                </a:lnTo>
                <a:lnTo>
                  <a:pt x="0" y="569475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2098261" y="289576"/>
            <a:ext cx="509873" cy="529051"/>
          </a:xfrm>
          <a:custGeom>
            <a:avLst/>
            <a:gdLst/>
            <a:ahLst/>
            <a:cxnLst/>
            <a:rect l="l" t="t" r="r" b="b"/>
            <a:pathLst>
              <a:path w="509873" h="529051">
                <a:moveTo>
                  <a:pt x="0" y="0"/>
                </a:moveTo>
                <a:lnTo>
                  <a:pt x="509873" y="0"/>
                </a:lnTo>
                <a:lnTo>
                  <a:pt x="509873" y="529052"/>
                </a:lnTo>
                <a:lnTo>
                  <a:pt x="0" y="529052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473180" y="1377723"/>
            <a:ext cx="525354" cy="789927"/>
          </a:xfrm>
          <a:custGeom>
            <a:avLst/>
            <a:gdLst/>
            <a:ahLst/>
            <a:cxnLst/>
            <a:rect l="l" t="t" r="r" b="b"/>
            <a:pathLst>
              <a:path w="525354" h="789927">
                <a:moveTo>
                  <a:pt x="0" y="0"/>
                </a:moveTo>
                <a:lnTo>
                  <a:pt x="525354" y="0"/>
                </a:lnTo>
                <a:lnTo>
                  <a:pt x="525354" y="789926"/>
                </a:lnTo>
                <a:lnTo>
                  <a:pt x="0" y="789926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l="-6416" r="-6416"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2608134" y="4430016"/>
            <a:ext cx="4550744" cy="3583556"/>
          </a:xfrm>
          <a:custGeom>
            <a:avLst/>
            <a:gdLst/>
            <a:ahLst/>
            <a:cxnLst/>
            <a:rect l="l" t="t" r="r" b="b"/>
            <a:pathLst>
              <a:path w="4550744" h="3583556">
                <a:moveTo>
                  <a:pt x="0" y="0"/>
                </a:moveTo>
                <a:lnTo>
                  <a:pt x="4550744" y="0"/>
                </a:lnTo>
                <a:lnTo>
                  <a:pt x="4550744" y="3583556"/>
                </a:lnTo>
                <a:lnTo>
                  <a:pt x="0" y="3583556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</p:sp>
      <p:grpSp>
        <p:nvGrpSpPr>
          <p:cNvPr id="72" name="Group 72"/>
          <p:cNvGrpSpPr/>
          <p:nvPr/>
        </p:nvGrpSpPr>
        <p:grpSpPr>
          <a:xfrm>
            <a:off x="8832471" y="4430016"/>
            <a:ext cx="6198652" cy="3704727"/>
            <a:chOff x="0" y="0"/>
            <a:chExt cx="1543533" cy="922518"/>
          </a:xfrm>
        </p:grpSpPr>
        <p:sp>
          <p:nvSpPr>
            <p:cNvPr id="73" name="Freeform 73"/>
            <p:cNvSpPr/>
            <p:nvPr/>
          </p:nvSpPr>
          <p:spPr>
            <a:xfrm>
              <a:off x="9779" y="6223"/>
              <a:ext cx="1528801" cy="907151"/>
            </a:xfrm>
            <a:custGeom>
              <a:avLst/>
              <a:gdLst/>
              <a:ahLst/>
              <a:cxnLst/>
              <a:rect l="l" t="t" r="r" b="b"/>
              <a:pathLst>
                <a:path w="1528801" h="907151">
                  <a:moveTo>
                    <a:pt x="1528293" y="765927"/>
                  </a:moveTo>
                  <a:lnTo>
                    <a:pt x="1528293" y="742432"/>
                  </a:lnTo>
                  <a:cubicBezTo>
                    <a:pt x="1528293" y="742051"/>
                    <a:pt x="1528293" y="741670"/>
                    <a:pt x="1528293" y="741289"/>
                  </a:cubicBezTo>
                  <a:cubicBezTo>
                    <a:pt x="1528293" y="741416"/>
                    <a:pt x="1528293" y="741670"/>
                    <a:pt x="1528293" y="741797"/>
                  </a:cubicBezTo>
                  <a:lnTo>
                    <a:pt x="1528039" y="217080"/>
                  </a:lnTo>
                  <a:lnTo>
                    <a:pt x="1528039" y="215600"/>
                  </a:lnTo>
                  <a:cubicBezTo>
                    <a:pt x="1528039" y="214415"/>
                    <a:pt x="1528039" y="213231"/>
                    <a:pt x="1528039" y="212342"/>
                  </a:cubicBezTo>
                  <a:lnTo>
                    <a:pt x="1528039" y="163195"/>
                  </a:lnTo>
                  <a:cubicBezTo>
                    <a:pt x="1528166" y="164084"/>
                    <a:pt x="1528293" y="165608"/>
                    <a:pt x="1528420" y="167259"/>
                  </a:cubicBezTo>
                  <a:cubicBezTo>
                    <a:pt x="1527785" y="151384"/>
                    <a:pt x="1528547" y="134112"/>
                    <a:pt x="1528039" y="125349"/>
                  </a:cubicBezTo>
                  <a:lnTo>
                    <a:pt x="1527658" y="126238"/>
                  </a:lnTo>
                  <a:cubicBezTo>
                    <a:pt x="1527531" y="120777"/>
                    <a:pt x="1527404" y="115824"/>
                    <a:pt x="1527531" y="110998"/>
                  </a:cubicBezTo>
                  <a:cubicBezTo>
                    <a:pt x="1527404" y="105283"/>
                    <a:pt x="1527531" y="98552"/>
                    <a:pt x="1526642" y="92456"/>
                  </a:cubicBezTo>
                  <a:cubicBezTo>
                    <a:pt x="1524991" y="80010"/>
                    <a:pt x="1521689" y="66929"/>
                    <a:pt x="1512545" y="52451"/>
                  </a:cubicBezTo>
                  <a:lnTo>
                    <a:pt x="1512545" y="52705"/>
                  </a:lnTo>
                  <a:cubicBezTo>
                    <a:pt x="1505052" y="40894"/>
                    <a:pt x="1494892" y="28448"/>
                    <a:pt x="1485240" y="20828"/>
                  </a:cubicBezTo>
                  <a:cubicBezTo>
                    <a:pt x="1471143" y="11176"/>
                    <a:pt x="1483589" y="20828"/>
                    <a:pt x="1471524" y="13589"/>
                  </a:cubicBezTo>
                  <a:cubicBezTo>
                    <a:pt x="1470635" y="12827"/>
                    <a:pt x="1468984" y="12446"/>
                    <a:pt x="1467079" y="12319"/>
                  </a:cubicBezTo>
                  <a:cubicBezTo>
                    <a:pt x="1460475" y="9017"/>
                    <a:pt x="1459459" y="8890"/>
                    <a:pt x="1458316" y="8636"/>
                  </a:cubicBezTo>
                  <a:cubicBezTo>
                    <a:pt x="1457173" y="8509"/>
                    <a:pt x="1456157" y="8001"/>
                    <a:pt x="1448791" y="5588"/>
                  </a:cubicBezTo>
                  <a:cubicBezTo>
                    <a:pt x="1448029" y="5334"/>
                    <a:pt x="1447140" y="5080"/>
                    <a:pt x="1446251" y="4699"/>
                  </a:cubicBezTo>
                  <a:lnTo>
                    <a:pt x="1444854" y="3429"/>
                  </a:lnTo>
                  <a:cubicBezTo>
                    <a:pt x="1442314" y="2667"/>
                    <a:pt x="1437869" y="2921"/>
                    <a:pt x="1433424" y="3302"/>
                  </a:cubicBezTo>
                  <a:cubicBezTo>
                    <a:pt x="1431646" y="3048"/>
                    <a:pt x="1429995" y="2540"/>
                    <a:pt x="1428090" y="2413"/>
                  </a:cubicBezTo>
                  <a:cubicBezTo>
                    <a:pt x="1423772" y="2159"/>
                    <a:pt x="1418438" y="1778"/>
                    <a:pt x="1414628" y="1778"/>
                  </a:cubicBezTo>
                  <a:cubicBezTo>
                    <a:pt x="1410691" y="1778"/>
                    <a:pt x="1406754" y="1778"/>
                    <a:pt x="1402817" y="1778"/>
                  </a:cubicBezTo>
                  <a:cubicBezTo>
                    <a:pt x="1394816" y="1778"/>
                    <a:pt x="1386561" y="1778"/>
                    <a:pt x="1378052" y="1778"/>
                  </a:cubicBezTo>
                  <a:cubicBezTo>
                    <a:pt x="1360907" y="1778"/>
                    <a:pt x="1342873" y="1905"/>
                    <a:pt x="1299466" y="1905"/>
                  </a:cubicBezTo>
                  <a:lnTo>
                    <a:pt x="1301451" y="1651"/>
                  </a:lnTo>
                  <a:lnTo>
                    <a:pt x="1173794" y="1905"/>
                  </a:lnTo>
                  <a:cubicBezTo>
                    <a:pt x="1121541" y="1905"/>
                    <a:pt x="1068627" y="1905"/>
                    <a:pt x="1015712" y="2032"/>
                  </a:cubicBezTo>
                  <a:cubicBezTo>
                    <a:pt x="985287" y="2032"/>
                    <a:pt x="952876" y="2286"/>
                    <a:pt x="919805" y="2540"/>
                  </a:cubicBezTo>
                  <a:lnTo>
                    <a:pt x="659863" y="3048"/>
                  </a:lnTo>
                  <a:cubicBezTo>
                    <a:pt x="583798" y="2032"/>
                    <a:pt x="507733" y="2540"/>
                    <a:pt x="432992" y="4572"/>
                  </a:cubicBezTo>
                  <a:lnTo>
                    <a:pt x="411165" y="5334"/>
                  </a:lnTo>
                  <a:cubicBezTo>
                    <a:pt x="287477" y="5080"/>
                    <a:pt x="214058" y="4318"/>
                    <a:pt x="193294" y="3937"/>
                  </a:cubicBezTo>
                  <a:lnTo>
                    <a:pt x="193675" y="4318"/>
                  </a:lnTo>
                  <a:cubicBezTo>
                    <a:pt x="184785" y="4191"/>
                    <a:pt x="162687" y="3429"/>
                    <a:pt x="161925" y="2159"/>
                  </a:cubicBezTo>
                  <a:cubicBezTo>
                    <a:pt x="161798" y="2032"/>
                    <a:pt x="161925" y="1905"/>
                    <a:pt x="161671" y="1905"/>
                  </a:cubicBezTo>
                  <a:cubicBezTo>
                    <a:pt x="159639" y="1905"/>
                    <a:pt x="157734" y="2032"/>
                    <a:pt x="156083" y="2032"/>
                  </a:cubicBezTo>
                  <a:cubicBezTo>
                    <a:pt x="156083" y="2032"/>
                    <a:pt x="101473" y="0"/>
                    <a:pt x="91567" y="3937"/>
                  </a:cubicBezTo>
                  <a:cubicBezTo>
                    <a:pt x="83947" y="4953"/>
                    <a:pt x="75692" y="6858"/>
                    <a:pt x="67183" y="10541"/>
                  </a:cubicBezTo>
                  <a:cubicBezTo>
                    <a:pt x="44323" y="19558"/>
                    <a:pt x="20828" y="40005"/>
                    <a:pt x="9525" y="67183"/>
                  </a:cubicBezTo>
                  <a:cubicBezTo>
                    <a:pt x="3683" y="80518"/>
                    <a:pt x="889" y="95123"/>
                    <a:pt x="889" y="108839"/>
                  </a:cubicBezTo>
                  <a:cubicBezTo>
                    <a:pt x="889" y="111506"/>
                    <a:pt x="889" y="114046"/>
                    <a:pt x="889" y="116713"/>
                  </a:cubicBezTo>
                  <a:lnTo>
                    <a:pt x="889" y="161163"/>
                  </a:lnTo>
                  <a:cubicBezTo>
                    <a:pt x="889" y="171450"/>
                    <a:pt x="889" y="179451"/>
                    <a:pt x="889" y="184023"/>
                  </a:cubicBezTo>
                  <a:lnTo>
                    <a:pt x="889" y="183515"/>
                  </a:lnTo>
                  <a:lnTo>
                    <a:pt x="889" y="201930"/>
                  </a:lnTo>
                  <a:cubicBezTo>
                    <a:pt x="762" y="243732"/>
                    <a:pt x="1016" y="300884"/>
                    <a:pt x="0" y="349449"/>
                  </a:cubicBezTo>
                  <a:cubicBezTo>
                    <a:pt x="0" y="370475"/>
                    <a:pt x="127" y="403937"/>
                    <a:pt x="254" y="445099"/>
                  </a:cubicBezTo>
                  <a:cubicBezTo>
                    <a:pt x="127" y="486261"/>
                    <a:pt x="0" y="519723"/>
                    <a:pt x="0" y="540748"/>
                  </a:cubicBezTo>
                  <a:cubicBezTo>
                    <a:pt x="1016" y="588721"/>
                    <a:pt x="762" y="644985"/>
                    <a:pt x="889" y="696808"/>
                  </a:cubicBezTo>
                  <a:lnTo>
                    <a:pt x="889" y="725287"/>
                  </a:lnTo>
                  <a:lnTo>
                    <a:pt x="889" y="724906"/>
                  </a:lnTo>
                  <a:cubicBezTo>
                    <a:pt x="889" y="728716"/>
                    <a:pt x="889" y="735066"/>
                    <a:pt x="889" y="743067"/>
                  </a:cubicBezTo>
                  <a:lnTo>
                    <a:pt x="889" y="800090"/>
                  </a:lnTo>
                  <a:cubicBezTo>
                    <a:pt x="889" y="813806"/>
                    <a:pt x="3683" y="828411"/>
                    <a:pt x="9525" y="841746"/>
                  </a:cubicBezTo>
                  <a:cubicBezTo>
                    <a:pt x="20828" y="868797"/>
                    <a:pt x="44450" y="889371"/>
                    <a:pt x="67183" y="898388"/>
                  </a:cubicBezTo>
                  <a:cubicBezTo>
                    <a:pt x="78486" y="903214"/>
                    <a:pt x="89662" y="904992"/>
                    <a:pt x="98806" y="905881"/>
                  </a:cubicBezTo>
                  <a:cubicBezTo>
                    <a:pt x="104267" y="906262"/>
                    <a:pt x="108331" y="906262"/>
                    <a:pt x="111633" y="906262"/>
                  </a:cubicBezTo>
                  <a:cubicBezTo>
                    <a:pt x="110871" y="906389"/>
                    <a:pt x="109982" y="906516"/>
                    <a:pt x="108966" y="906516"/>
                  </a:cubicBezTo>
                  <a:cubicBezTo>
                    <a:pt x="111252" y="906389"/>
                    <a:pt x="112776" y="906262"/>
                    <a:pt x="113538" y="906135"/>
                  </a:cubicBezTo>
                  <a:cubicBezTo>
                    <a:pt x="115316" y="906135"/>
                    <a:pt x="116840" y="906135"/>
                    <a:pt x="118237" y="906135"/>
                  </a:cubicBezTo>
                  <a:lnTo>
                    <a:pt x="114300" y="906008"/>
                  </a:lnTo>
                  <a:cubicBezTo>
                    <a:pt x="142748" y="905246"/>
                    <a:pt x="139065" y="906643"/>
                    <a:pt x="161925" y="907151"/>
                  </a:cubicBezTo>
                  <a:cubicBezTo>
                    <a:pt x="161544" y="906897"/>
                    <a:pt x="161798" y="906770"/>
                    <a:pt x="162433" y="906516"/>
                  </a:cubicBezTo>
                  <a:lnTo>
                    <a:pt x="161925" y="907151"/>
                  </a:lnTo>
                  <a:lnTo>
                    <a:pt x="1395578" y="907151"/>
                  </a:lnTo>
                  <a:cubicBezTo>
                    <a:pt x="1397991" y="907151"/>
                    <a:pt x="1400404" y="907151"/>
                    <a:pt x="1402817" y="907151"/>
                  </a:cubicBezTo>
                  <a:cubicBezTo>
                    <a:pt x="1406881" y="907151"/>
                    <a:pt x="1410818" y="907151"/>
                    <a:pt x="1414628" y="907151"/>
                  </a:cubicBezTo>
                  <a:cubicBezTo>
                    <a:pt x="1418438" y="907151"/>
                    <a:pt x="1423772" y="906897"/>
                    <a:pt x="1428090" y="906516"/>
                  </a:cubicBezTo>
                  <a:cubicBezTo>
                    <a:pt x="1429868" y="906262"/>
                    <a:pt x="1431646" y="905881"/>
                    <a:pt x="1433424" y="905627"/>
                  </a:cubicBezTo>
                  <a:cubicBezTo>
                    <a:pt x="1437869" y="906008"/>
                    <a:pt x="1442314" y="906262"/>
                    <a:pt x="1444727" y="905500"/>
                  </a:cubicBezTo>
                  <a:lnTo>
                    <a:pt x="1445870" y="903976"/>
                  </a:lnTo>
                  <a:cubicBezTo>
                    <a:pt x="1445870" y="903976"/>
                    <a:pt x="1463015" y="901436"/>
                    <a:pt x="1477747" y="892546"/>
                  </a:cubicBezTo>
                  <a:cubicBezTo>
                    <a:pt x="1478382" y="892292"/>
                    <a:pt x="1479906" y="891403"/>
                    <a:pt x="1484986" y="887974"/>
                  </a:cubicBezTo>
                  <a:cubicBezTo>
                    <a:pt x="1494638" y="880354"/>
                    <a:pt x="1504798" y="867908"/>
                    <a:pt x="1512291" y="856097"/>
                  </a:cubicBezTo>
                  <a:lnTo>
                    <a:pt x="1512291" y="856351"/>
                  </a:lnTo>
                  <a:cubicBezTo>
                    <a:pt x="1519276" y="845302"/>
                    <a:pt x="1522705" y="835142"/>
                    <a:pt x="1524737" y="825363"/>
                  </a:cubicBezTo>
                  <a:cubicBezTo>
                    <a:pt x="1524737" y="825363"/>
                    <a:pt x="1524737" y="825363"/>
                    <a:pt x="1524864" y="825236"/>
                  </a:cubicBezTo>
                  <a:cubicBezTo>
                    <a:pt x="1525499" y="823585"/>
                    <a:pt x="1526515" y="815711"/>
                    <a:pt x="1526515" y="815711"/>
                  </a:cubicBezTo>
                  <a:cubicBezTo>
                    <a:pt x="1527150" y="810504"/>
                    <a:pt x="1528801" y="795518"/>
                    <a:pt x="1528293" y="765927"/>
                  </a:cubicBezTo>
                  <a:close/>
                </a:path>
              </a:pathLst>
            </a:custGeom>
            <a:solidFill>
              <a:srgbClr val="FDEAA3"/>
            </a:solidFill>
          </p:spPr>
        </p:sp>
      </p:grpSp>
      <p:sp>
        <p:nvSpPr>
          <p:cNvPr id="74" name="Freeform 74"/>
          <p:cNvSpPr/>
          <p:nvPr/>
        </p:nvSpPr>
        <p:spPr>
          <a:xfrm>
            <a:off x="7368936" y="5643666"/>
            <a:ext cx="1253476" cy="1277428"/>
          </a:xfrm>
          <a:custGeom>
            <a:avLst/>
            <a:gdLst/>
            <a:ahLst/>
            <a:cxnLst/>
            <a:rect l="l" t="t" r="r" b="b"/>
            <a:pathLst>
              <a:path w="1253476" h="1277428">
                <a:moveTo>
                  <a:pt x="0" y="0"/>
                </a:moveTo>
                <a:lnTo>
                  <a:pt x="1253477" y="0"/>
                </a:lnTo>
                <a:lnTo>
                  <a:pt x="1253477" y="1277428"/>
                </a:lnTo>
                <a:lnTo>
                  <a:pt x="0" y="127742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75" name="TextBox 75"/>
          <p:cNvSpPr txBox="1"/>
          <p:nvPr/>
        </p:nvSpPr>
        <p:spPr>
          <a:xfrm>
            <a:off x="2969164" y="1002006"/>
            <a:ext cx="10919316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</a:pPr>
            <a:r>
              <a:rPr lang="en-US" sz="7299" b="1">
                <a:solidFill>
                  <a:srgbClr val="2E2C2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LÀM BẢNG NHÂN, CHIA TIỆN ÍCH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696542" y="2324655"/>
            <a:ext cx="1159888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Kiểm tra và điều chỉnh sản phẩm theo các tiêu chí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9057805" y="4751292"/>
            <a:ext cx="5747985" cy="16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4"/>
              </a:lnSpc>
            </a:pPr>
            <a:r>
              <a:rPr lang="en-US" sz="3442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Có thể sử dụng để tìm kết quả của các phép tính trong bảng nhân, chia 2,3,4,...,9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9057805" y="6753932"/>
            <a:ext cx="6011714" cy="118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9"/>
              </a:lnSpc>
            </a:pPr>
            <a:r>
              <a:rPr lang="en-US" sz="3599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Sản phẩm dễ sử dụng, chắc chắn, đảm bảo tính thẩm mĩ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3432244" y="8449069"/>
            <a:ext cx="1159888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>
                <a:solidFill>
                  <a:srgbClr val="FF3131"/>
                </a:solidFill>
                <a:latin typeface="Asap"/>
                <a:ea typeface="Asap"/>
                <a:cs typeface="Asap"/>
                <a:sym typeface="Asap"/>
              </a:rPr>
              <a:t>Nếu không đảm bảo theo đúng tiêu chí, em hãy làm lại nhé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3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09C872-2756-A1E2-72E8-1D6476A45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E18EB78-45A0-A7D7-56A3-D2F218BD5A97}"/>
              </a:ext>
            </a:extLst>
          </p:cNvPr>
          <p:cNvGrpSpPr/>
          <p:nvPr/>
        </p:nvGrpSpPr>
        <p:grpSpPr>
          <a:xfrm>
            <a:off x="-519103" y="-1426967"/>
            <a:ext cx="19326207" cy="11713967"/>
            <a:chOff x="0" y="0"/>
            <a:chExt cx="25768276" cy="1561862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8FA1E15-EC89-B6FA-0F2B-B8D90CC9D8A1}"/>
                </a:ext>
              </a:extLst>
            </p:cNvPr>
            <p:cNvSpPr/>
            <p:nvPr/>
          </p:nvSpPr>
          <p:spPr>
            <a:xfrm rot="991718">
              <a:off x="5482633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9FB2852-A9A0-5882-9A94-3963C5D29119}"/>
                </a:ext>
              </a:extLst>
            </p:cNvPr>
            <p:cNvSpPr/>
            <p:nvPr/>
          </p:nvSpPr>
          <p:spPr>
            <a:xfrm rot="991718">
              <a:off x="5482633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AECF34D-4E4D-AC1E-3AA3-8B81BFE8397E}"/>
                </a:ext>
              </a:extLst>
            </p:cNvPr>
            <p:cNvSpPr/>
            <p:nvPr/>
          </p:nvSpPr>
          <p:spPr>
            <a:xfrm rot="991718">
              <a:off x="16282321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95F4DDD-4467-E74C-C64D-6D70002B8D9A}"/>
                </a:ext>
              </a:extLst>
            </p:cNvPr>
            <p:cNvSpPr/>
            <p:nvPr/>
          </p:nvSpPr>
          <p:spPr>
            <a:xfrm rot="991718">
              <a:off x="16282321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412701B-CC69-DFD0-1D9E-4381BD69EA91}"/>
                </a:ext>
              </a:extLst>
            </p:cNvPr>
            <p:cNvSpPr/>
            <p:nvPr/>
          </p:nvSpPr>
          <p:spPr>
            <a:xfrm rot="943121">
              <a:off x="5903178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51B3AB7-5BD5-3EBE-5542-75A9B1C458EC}"/>
                </a:ext>
              </a:extLst>
            </p:cNvPr>
            <p:cNvSpPr/>
            <p:nvPr/>
          </p:nvSpPr>
          <p:spPr>
            <a:xfrm rot="943121">
              <a:off x="5903178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7076140-D908-260D-3C9B-3773B4153591}"/>
                </a:ext>
              </a:extLst>
            </p:cNvPr>
            <p:cNvSpPr/>
            <p:nvPr/>
          </p:nvSpPr>
          <p:spPr>
            <a:xfrm rot="943121">
              <a:off x="5903178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045F9C4-698D-DE05-DA28-C78854B449D7}"/>
                </a:ext>
              </a:extLst>
            </p:cNvPr>
            <p:cNvSpPr/>
            <p:nvPr/>
          </p:nvSpPr>
          <p:spPr>
            <a:xfrm rot="943121">
              <a:off x="16702866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D824C08-1464-01C6-E620-E748693932B0}"/>
                </a:ext>
              </a:extLst>
            </p:cNvPr>
            <p:cNvSpPr/>
            <p:nvPr/>
          </p:nvSpPr>
          <p:spPr>
            <a:xfrm rot="943121">
              <a:off x="16702866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6D138CA-4EFA-FCA7-D102-25B531B17122}"/>
                </a:ext>
              </a:extLst>
            </p:cNvPr>
            <p:cNvSpPr/>
            <p:nvPr/>
          </p:nvSpPr>
          <p:spPr>
            <a:xfrm rot="943121">
              <a:off x="16702866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332BFE4-6E64-4A90-B6A2-54C2E7ADABB9}"/>
                </a:ext>
              </a:extLst>
            </p:cNvPr>
            <p:cNvSpPr/>
            <p:nvPr/>
          </p:nvSpPr>
          <p:spPr>
            <a:xfrm>
              <a:off x="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9058AA7-9518-2384-3F97-09D244CBD75B}"/>
                </a:ext>
              </a:extLst>
            </p:cNvPr>
            <p:cNvSpPr/>
            <p:nvPr/>
          </p:nvSpPr>
          <p:spPr>
            <a:xfrm>
              <a:off x="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83129C0-2D43-8AAF-4EB3-0872C8C71E09}"/>
                </a:ext>
              </a:extLst>
            </p:cNvPr>
            <p:cNvSpPr/>
            <p:nvPr/>
          </p:nvSpPr>
          <p:spPr>
            <a:xfrm>
              <a:off x="10799688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79C07B5-A885-AF8C-B63D-4AD38A89D3B1}"/>
                </a:ext>
              </a:extLst>
            </p:cNvPr>
            <p:cNvSpPr/>
            <p:nvPr/>
          </p:nvSpPr>
          <p:spPr>
            <a:xfrm>
              <a:off x="10799688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9F0456C-CB5D-66DE-571B-DC45152094BC}"/>
                </a:ext>
              </a:extLst>
            </p:cNvPr>
            <p:cNvSpPr/>
            <p:nvPr/>
          </p:nvSpPr>
          <p:spPr>
            <a:xfrm>
              <a:off x="2130839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D49FA7B9-0274-D17A-D070-FCE97A9C334A}"/>
                </a:ext>
              </a:extLst>
            </p:cNvPr>
            <p:cNvSpPr/>
            <p:nvPr/>
          </p:nvSpPr>
          <p:spPr>
            <a:xfrm>
              <a:off x="2130839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4E075B3-3FAE-6977-E411-4CBCCA5D743F}"/>
                </a:ext>
              </a:extLst>
            </p:cNvPr>
            <p:cNvSpPr/>
            <p:nvPr/>
          </p:nvSpPr>
          <p:spPr>
            <a:xfrm rot="-3154894">
              <a:off x="239022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D62C5D5-F6AA-56FA-B2E2-17B105ADEC92}"/>
                </a:ext>
              </a:extLst>
            </p:cNvPr>
            <p:cNvSpPr/>
            <p:nvPr/>
          </p:nvSpPr>
          <p:spPr>
            <a:xfrm rot="-3154894">
              <a:off x="239022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5E2557B-79B9-6702-785D-03A9EA079E28}"/>
                </a:ext>
              </a:extLst>
            </p:cNvPr>
            <p:cNvSpPr/>
            <p:nvPr/>
          </p:nvSpPr>
          <p:spPr>
            <a:xfrm rot="-3154894">
              <a:off x="13189911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DB1FC68-6D2A-8654-A2DB-3CCFA8B00E9F}"/>
                </a:ext>
              </a:extLst>
            </p:cNvPr>
            <p:cNvSpPr/>
            <p:nvPr/>
          </p:nvSpPr>
          <p:spPr>
            <a:xfrm rot="-3154894">
              <a:off x="13189911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B4140456-5E77-5F45-F021-747C06F9FDF5}"/>
                </a:ext>
              </a:extLst>
            </p:cNvPr>
            <p:cNvSpPr/>
            <p:nvPr/>
          </p:nvSpPr>
          <p:spPr>
            <a:xfrm rot="-3154894">
              <a:off x="2369861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773356B6-0B95-B531-9134-2C688EEC8230}"/>
                </a:ext>
              </a:extLst>
            </p:cNvPr>
            <p:cNvSpPr/>
            <p:nvPr/>
          </p:nvSpPr>
          <p:spPr>
            <a:xfrm rot="-3154894">
              <a:off x="2369861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D5B39E3B-F573-9F39-B32C-44158346B498}"/>
                </a:ext>
              </a:extLst>
            </p:cNvPr>
            <p:cNvSpPr/>
            <p:nvPr/>
          </p:nvSpPr>
          <p:spPr>
            <a:xfrm rot="2383747">
              <a:off x="7660349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8F511012-9773-B2B1-2D13-BE69154A5C23}"/>
                </a:ext>
              </a:extLst>
            </p:cNvPr>
            <p:cNvSpPr/>
            <p:nvPr/>
          </p:nvSpPr>
          <p:spPr>
            <a:xfrm rot="2383747">
              <a:off x="7660349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F218AF69-C65E-EBEF-E142-12D7F78F7E8F}"/>
                </a:ext>
              </a:extLst>
            </p:cNvPr>
            <p:cNvSpPr/>
            <p:nvPr/>
          </p:nvSpPr>
          <p:spPr>
            <a:xfrm rot="2383747">
              <a:off x="7660349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4D06FB3-F75A-FB9B-C067-86B80C704F11}"/>
                </a:ext>
              </a:extLst>
            </p:cNvPr>
            <p:cNvSpPr/>
            <p:nvPr/>
          </p:nvSpPr>
          <p:spPr>
            <a:xfrm rot="2383747">
              <a:off x="18460038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DC1014EF-C1AE-32B1-7249-0BA8207DDEA5}"/>
                </a:ext>
              </a:extLst>
            </p:cNvPr>
            <p:cNvSpPr/>
            <p:nvPr/>
          </p:nvSpPr>
          <p:spPr>
            <a:xfrm rot="2383747">
              <a:off x="18460038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3149ADD-619E-F6F1-16EB-B19597FAE043}"/>
                </a:ext>
              </a:extLst>
            </p:cNvPr>
            <p:cNvSpPr/>
            <p:nvPr/>
          </p:nvSpPr>
          <p:spPr>
            <a:xfrm rot="2383747">
              <a:off x="18460038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5089FAA-5C36-0C5A-D85D-1E1473C1B10E}"/>
                </a:ext>
              </a:extLst>
            </p:cNvPr>
            <p:cNvSpPr/>
            <p:nvPr/>
          </p:nvSpPr>
          <p:spPr>
            <a:xfrm rot="-944927">
              <a:off x="275026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8DA99F0F-C318-D7DD-BEF8-9E844BF66C93}"/>
                </a:ext>
              </a:extLst>
            </p:cNvPr>
            <p:cNvSpPr/>
            <p:nvPr/>
          </p:nvSpPr>
          <p:spPr>
            <a:xfrm rot="-944927">
              <a:off x="275026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76109C4-37C8-2A51-CB28-5589D2521762}"/>
                </a:ext>
              </a:extLst>
            </p:cNvPr>
            <p:cNvSpPr/>
            <p:nvPr/>
          </p:nvSpPr>
          <p:spPr>
            <a:xfrm rot="-944927">
              <a:off x="275026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D6273EF5-7860-9E63-253A-DA13D915A6B5}"/>
                </a:ext>
              </a:extLst>
            </p:cNvPr>
            <p:cNvSpPr/>
            <p:nvPr/>
          </p:nvSpPr>
          <p:spPr>
            <a:xfrm rot="-944927">
              <a:off x="13549952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A3317A61-9A70-E782-35C0-4C0EE8D2D142}"/>
                </a:ext>
              </a:extLst>
            </p:cNvPr>
            <p:cNvSpPr/>
            <p:nvPr/>
          </p:nvSpPr>
          <p:spPr>
            <a:xfrm rot="-944927">
              <a:off x="13549952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CDDE6961-E382-81F3-8527-56048110831D}"/>
                </a:ext>
              </a:extLst>
            </p:cNvPr>
            <p:cNvSpPr/>
            <p:nvPr/>
          </p:nvSpPr>
          <p:spPr>
            <a:xfrm rot="-944927">
              <a:off x="13549952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7AAFF034-01BB-4DDB-429A-5D176157092F}"/>
                </a:ext>
              </a:extLst>
            </p:cNvPr>
            <p:cNvSpPr/>
            <p:nvPr/>
          </p:nvSpPr>
          <p:spPr>
            <a:xfrm rot="-944927">
              <a:off x="2405865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77BC5B14-5B83-DD22-8706-955CB6B21434}"/>
                </a:ext>
              </a:extLst>
            </p:cNvPr>
            <p:cNvSpPr/>
            <p:nvPr/>
          </p:nvSpPr>
          <p:spPr>
            <a:xfrm rot="-944927">
              <a:off x="2405865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9DE20AB1-54C9-3C37-94F3-02E84646E7CC}"/>
                </a:ext>
              </a:extLst>
            </p:cNvPr>
            <p:cNvSpPr/>
            <p:nvPr/>
          </p:nvSpPr>
          <p:spPr>
            <a:xfrm rot="-944927">
              <a:off x="2405865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A3CFAA88-D69F-48DD-EE5B-1EBE32051C1D}"/>
                </a:ext>
              </a:extLst>
            </p:cNvPr>
            <p:cNvSpPr/>
            <p:nvPr/>
          </p:nvSpPr>
          <p:spPr>
            <a:xfrm rot="1716936">
              <a:off x="4376737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03A46383-C682-F3A3-644D-2AB67267E01C}"/>
                </a:ext>
              </a:extLst>
            </p:cNvPr>
            <p:cNvSpPr/>
            <p:nvPr/>
          </p:nvSpPr>
          <p:spPr>
            <a:xfrm rot="1716936">
              <a:off x="4376737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A967B1BC-29A9-647B-B67B-C46A7DF99D57}"/>
                </a:ext>
              </a:extLst>
            </p:cNvPr>
            <p:cNvSpPr/>
            <p:nvPr/>
          </p:nvSpPr>
          <p:spPr>
            <a:xfrm rot="1716936">
              <a:off x="4376737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B1C77F0E-A70B-D4A2-B104-A27CD3C19AA5}"/>
                </a:ext>
              </a:extLst>
            </p:cNvPr>
            <p:cNvSpPr/>
            <p:nvPr/>
          </p:nvSpPr>
          <p:spPr>
            <a:xfrm rot="1716936">
              <a:off x="15176425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13986921-39E0-4321-4BF9-F89895045B03}"/>
                </a:ext>
              </a:extLst>
            </p:cNvPr>
            <p:cNvSpPr/>
            <p:nvPr/>
          </p:nvSpPr>
          <p:spPr>
            <a:xfrm rot="1716936">
              <a:off x="15176425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FACB2ED2-F4D3-B3FB-B028-32F43339EC01}"/>
                </a:ext>
              </a:extLst>
            </p:cNvPr>
            <p:cNvSpPr/>
            <p:nvPr/>
          </p:nvSpPr>
          <p:spPr>
            <a:xfrm rot="1716936">
              <a:off x="15176425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BEBC77D5-4794-3912-2339-635792813BAB}"/>
                </a:ext>
              </a:extLst>
            </p:cNvPr>
            <p:cNvSpPr/>
            <p:nvPr/>
          </p:nvSpPr>
          <p:spPr>
            <a:xfrm rot="-1666660">
              <a:off x="120548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79D9D5F0-68D6-CEA6-E4C3-F0B065B25933}"/>
                </a:ext>
              </a:extLst>
            </p:cNvPr>
            <p:cNvSpPr/>
            <p:nvPr/>
          </p:nvSpPr>
          <p:spPr>
            <a:xfrm rot="-1666660">
              <a:off x="120548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E70AE55C-A2CB-9C74-3295-E5FCE0CA1193}"/>
                </a:ext>
              </a:extLst>
            </p:cNvPr>
            <p:cNvSpPr/>
            <p:nvPr/>
          </p:nvSpPr>
          <p:spPr>
            <a:xfrm rot="-1666660">
              <a:off x="120548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8BF1B604-4C72-F42E-312E-A4C713221B75}"/>
                </a:ext>
              </a:extLst>
            </p:cNvPr>
            <p:cNvSpPr/>
            <p:nvPr/>
          </p:nvSpPr>
          <p:spPr>
            <a:xfrm rot="-1666660">
              <a:off x="12005171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B95807F0-0595-F536-621E-6242E6665297}"/>
                </a:ext>
              </a:extLst>
            </p:cNvPr>
            <p:cNvSpPr/>
            <p:nvPr/>
          </p:nvSpPr>
          <p:spPr>
            <a:xfrm rot="-1666660">
              <a:off x="12005171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578DEE07-11BD-AC43-319E-EDF3FA2F8F6C}"/>
                </a:ext>
              </a:extLst>
            </p:cNvPr>
            <p:cNvSpPr/>
            <p:nvPr/>
          </p:nvSpPr>
          <p:spPr>
            <a:xfrm rot="-1666660">
              <a:off x="12005171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871340B1-EF3B-173A-AD89-D0BC8AB024A1}"/>
                </a:ext>
              </a:extLst>
            </p:cNvPr>
            <p:cNvSpPr/>
            <p:nvPr/>
          </p:nvSpPr>
          <p:spPr>
            <a:xfrm rot="-1666660">
              <a:off x="2251387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612CA32C-6DB3-8F56-FD59-36F7C0CF7D3A}"/>
                </a:ext>
              </a:extLst>
            </p:cNvPr>
            <p:cNvSpPr/>
            <p:nvPr/>
          </p:nvSpPr>
          <p:spPr>
            <a:xfrm rot="-1666660">
              <a:off x="2251387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437415DB-11CB-B9A6-A6A6-A277E92ED90B}"/>
                </a:ext>
              </a:extLst>
            </p:cNvPr>
            <p:cNvSpPr/>
            <p:nvPr/>
          </p:nvSpPr>
          <p:spPr>
            <a:xfrm rot="-1666660">
              <a:off x="2251387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90CAB4E8-3CE8-0958-BA27-0B7AD55109C5}"/>
                </a:ext>
              </a:extLst>
            </p:cNvPr>
            <p:cNvSpPr/>
            <p:nvPr/>
          </p:nvSpPr>
          <p:spPr>
            <a:xfrm rot="-2040604">
              <a:off x="8727886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D4E18415-8AA3-131F-AABC-44B1F71E0297}"/>
                </a:ext>
              </a:extLst>
            </p:cNvPr>
            <p:cNvSpPr/>
            <p:nvPr/>
          </p:nvSpPr>
          <p:spPr>
            <a:xfrm rot="-2040604">
              <a:off x="8727886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979A84BD-614A-3F9C-32B0-D53AD12A034B}"/>
                </a:ext>
              </a:extLst>
            </p:cNvPr>
            <p:cNvSpPr/>
            <p:nvPr/>
          </p:nvSpPr>
          <p:spPr>
            <a:xfrm rot="-2040604">
              <a:off x="8727886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722A70E8-7445-23AE-7975-FF01D3ADC6B7}"/>
                </a:ext>
              </a:extLst>
            </p:cNvPr>
            <p:cNvSpPr/>
            <p:nvPr/>
          </p:nvSpPr>
          <p:spPr>
            <a:xfrm rot="-2040604">
              <a:off x="19527574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2CB61460-C3F3-CD36-1D08-6FE735163E7F}"/>
                </a:ext>
              </a:extLst>
            </p:cNvPr>
            <p:cNvSpPr/>
            <p:nvPr/>
          </p:nvSpPr>
          <p:spPr>
            <a:xfrm rot="-2040604">
              <a:off x="19527574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FAE46A4C-F22B-24B7-1E00-14A33FEFBE2C}"/>
                </a:ext>
              </a:extLst>
            </p:cNvPr>
            <p:cNvSpPr/>
            <p:nvPr/>
          </p:nvSpPr>
          <p:spPr>
            <a:xfrm rot="-2040604">
              <a:off x="19527574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1" name="Freeform 61">
            <a:extLst>
              <a:ext uri="{FF2B5EF4-FFF2-40B4-BE49-F238E27FC236}">
                <a16:creationId xmlns:a16="http://schemas.microsoft.com/office/drawing/2014/main" id="{AFF006F1-BF40-E734-C4D4-330F6E5F70E0}"/>
              </a:ext>
            </a:extLst>
          </p:cNvPr>
          <p:cNvSpPr/>
          <p:nvPr/>
        </p:nvSpPr>
        <p:spPr>
          <a:xfrm>
            <a:off x="1463236" y="-32874"/>
            <a:ext cx="14547873" cy="10564088"/>
          </a:xfrm>
          <a:custGeom>
            <a:avLst/>
            <a:gdLst/>
            <a:ahLst/>
            <a:cxnLst/>
            <a:rect l="l" t="t" r="r" b="b"/>
            <a:pathLst>
              <a:path w="14547873" h="10564088">
                <a:moveTo>
                  <a:pt x="0" y="0"/>
                </a:moveTo>
                <a:lnTo>
                  <a:pt x="14547873" y="0"/>
                </a:lnTo>
                <a:lnTo>
                  <a:pt x="14547873" y="10564088"/>
                </a:lnTo>
                <a:lnTo>
                  <a:pt x="0" y="105640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-875" t="-35043" r="-2284" b="-18821"/>
            </a:stretch>
          </a:blipFill>
        </p:spPr>
      </p:sp>
      <p:sp>
        <p:nvSpPr>
          <p:cNvPr id="62" name="Freeform 62">
            <a:extLst>
              <a:ext uri="{FF2B5EF4-FFF2-40B4-BE49-F238E27FC236}">
                <a16:creationId xmlns:a16="http://schemas.microsoft.com/office/drawing/2014/main" id="{F7F237D4-712D-9F22-D87C-3979EE15A3C8}"/>
              </a:ext>
            </a:extLst>
          </p:cNvPr>
          <p:cNvSpPr/>
          <p:nvPr/>
        </p:nvSpPr>
        <p:spPr>
          <a:xfrm rot="-3781401">
            <a:off x="1024026" y="6057574"/>
            <a:ext cx="2634739" cy="2634739"/>
          </a:xfrm>
          <a:custGeom>
            <a:avLst/>
            <a:gdLst/>
            <a:ahLst/>
            <a:cxnLst/>
            <a:rect l="l" t="t" r="r" b="b"/>
            <a:pathLst>
              <a:path w="2634739" h="2634739">
                <a:moveTo>
                  <a:pt x="0" y="0"/>
                </a:moveTo>
                <a:lnTo>
                  <a:pt x="2634739" y="0"/>
                </a:lnTo>
                <a:lnTo>
                  <a:pt x="2634739" y="2634740"/>
                </a:lnTo>
                <a:lnTo>
                  <a:pt x="0" y="2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>
            <a:extLst>
              <a:ext uri="{FF2B5EF4-FFF2-40B4-BE49-F238E27FC236}">
                <a16:creationId xmlns:a16="http://schemas.microsoft.com/office/drawing/2014/main" id="{F7306B50-B1AD-7682-7DCA-813F9217D59D}"/>
              </a:ext>
            </a:extLst>
          </p:cNvPr>
          <p:cNvSpPr/>
          <p:nvPr/>
        </p:nvSpPr>
        <p:spPr>
          <a:xfrm rot="2444414">
            <a:off x="14373323" y="1515435"/>
            <a:ext cx="2647556" cy="1713691"/>
          </a:xfrm>
          <a:custGeom>
            <a:avLst/>
            <a:gdLst/>
            <a:ahLst/>
            <a:cxnLst/>
            <a:rect l="l" t="t" r="r" b="b"/>
            <a:pathLst>
              <a:path w="2647556" h="1713691">
                <a:moveTo>
                  <a:pt x="0" y="0"/>
                </a:moveTo>
                <a:lnTo>
                  <a:pt x="2647556" y="0"/>
                </a:lnTo>
                <a:lnTo>
                  <a:pt x="2647556" y="1713691"/>
                </a:lnTo>
                <a:lnTo>
                  <a:pt x="0" y="171369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64" name="AutoShape 64">
            <a:extLst>
              <a:ext uri="{FF2B5EF4-FFF2-40B4-BE49-F238E27FC236}">
                <a16:creationId xmlns:a16="http://schemas.microsoft.com/office/drawing/2014/main" id="{7E3DE237-A1EF-2A08-18C6-E21FB12084F3}"/>
              </a:ext>
            </a:extLst>
          </p:cNvPr>
          <p:cNvSpPr/>
          <p:nvPr/>
        </p:nvSpPr>
        <p:spPr>
          <a:xfrm>
            <a:off x="4554933" y="1602422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7" name="Freeform 67">
            <a:extLst>
              <a:ext uri="{FF2B5EF4-FFF2-40B4-BE49-F238E27FC236}">
                <a16:creationId xmlns:a16="http://schemas.microsoft.com/office/drawing/2014/main" id="{33DEE261-6D8D-1A4D-AD5C-1760AAB61349}"/>
              </a:ext>
            </a:extLst>
          </p:cNvPr>
          <p:cNvSpPr/>
          <p:nvPr/>
        </p:nvSpPr>
        <p:spPr>
          <a:xfrm>
            <a:off x="-272931" y="-43504"/>
            <a:ext cx="3780738" cy="2298374"/>
          </a:xfrm>
          <a:custGeom>
            <a:avLst/>
            <a:gdLst/>
            <a:ahLst/>
            <a:cxnLst/>
            <a:rect l="l" t="t" r="r" b="b"/>
            <a:pathLst>
              <a:path w="3780738" h="2298374">
                <a:moveTo>
                  <a:pt x="0" y="0"/>
                </a:moveTo>
                <a:lnTo>
                  <a:pt x="3780738" y="0"/>
                </a:lnTo>
                <a:lnTo>
                  <a:pt x="3780738" y="2298374"/>
                </a:lnTo>
                <a:lnTo>
                  <a:pt x="0" y="229837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>
            <a:extLst>
              <a:ext uri="{FF2B5EF4-FFF2-40B4-BE49-F238E27FC236}">
                <a16:creationId xmlns:a16="http://schemas.microsoft.com/office/drawing/2014/main" id="{AC58FD90-3DC5-B38B-4BE5-602FAB57ACAF}"/>
              </a:ext>
            </a:extLst>
          </p:cNvPr>
          <p:cNvSpPr/>
          <p:nvPr/>
        </p:nvSpPr>
        <p:spPr>
          <a:xfrm>
            <a:off x="322629" y="764249"/>
            <a:ext cx="494285" cy="595524"/>
          </a:xfrm>
          <a:custGeom>
            <a:avLst/>
            <a:gdLst/>
            <a:ahLst/>
            <a:cxnLst/>
            <a:rect l="l" t="t" r="r" b="b"/>
            <a:pathLst>
              <a:path w="494285" h="595524">
                <a:moveTo>
                  <a:pt x="0" y="0"/>
                </a:moveTo>
                <a:lnTo>
                  <a:pt x="494285" y="0"/>
                </a:lnTo>
                <a:lnTo>
                  <a:pt x="494285" y="595524"/>
                </a:lnTo>
                <a:lnTo>
                  <a:pt x="0" y="59552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>
            <a:extLst>
              <a:ext uri="{FF2B5EF4-FFF2-40B4-BE49-F238E27FC236}">
                <a16:creationId xmlns:a16="http://schemas.microsoft.com/office/drawing/2014/main" id="{1666E1DD-6513-161B-F769-26BA5BD6A6D3}"/>
              </a:ext>
            </a:extLst>
          </p:cNvPr>
          <p:cNvSpPr/>
          <p:nvPr/>
        </p:nvSpPr>
        <p:spPr>
          <a:xfrm>
            <a:off x="853050" y="439008"/>
            <a:ext cx="574050" cy="650481"/>
          </a:xfrm>
          <a:custGeom>
            <a:avLst/>
            <a:gdLst/>
            <a:ahLst/>
            <a:cxnLst/>
            <a:rect l="l" t="t" r="r" b="b"/>
            <a:pathLst>
              <a:path w="574050" h="650481">
                <a:moveTo>
                  <a:pt x="0" y="0"/>
                </a:moveTo>
                <a:lnTo>
                  <a:pt x="574050" y="0"/>
                </a:lnTo>
                <a:lnTo>
                  <a:pt x="574050" y="650481"/>
                </a:lnTo>
                <a:lnTo>
                  <a:pt x="0" y="65048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>
            <a:extLst>
              <a:ext uri="{FF2B5EF4-FFF2-40B4-BE49-F238E27FC236}">
                <a16:creationId xmlns:a16="http://schemas.microsoft.com/office/drawing/2014/main" id="{7537FE40-0EF4-022C-F846-F70A2E992D0F}"/>
              </a:ext>
            </a:extLst>
          </p:cNvPr>
          <p:cNvSpPr/>
          <p:nvPr/>
        </p:nvSpPr>
        <p:spPr>
          <a:xfrm>
            <a:off x="1465200" y="709995"/>
            <a:ext cx="461665" cy="596018"/>
          </a:xfrm>
          <a:custGeom>
            <a:avLst/>
            <a:gdLst/>
            <a:ahLst/>
            <a:cxnLst/>
            <a:rect l="l" t="t" r="r" b="b"/>
            <a:pathLst>
              <a:path w="461665" h="596018">
                <a:moveTo>
                  <a:pt x="0" y="0"/>
                </a:moveTo>
                <a:lnTo>
                  <a:pt x="461665" y="0"/>
                </a:lnTo>
                <a:lnTo>
                  <a:pt x="461665" y="596018"/>
                </a:lnTo>
                <a:lnTo>
                  <a:pt x="0" y="59601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>
            <a:extLst>
              <a:ext uri="{FF2B5EF4-FFF2-40B4-BE49-F238E27FC236}">
                <a16:creationId xmlns:a16="http://schemas.microsoft.com/office/drawing/2014/main" id="{873350E5-F9DF-582E-8771-D0BF264D102D}"/>
              </a:ext>
            </a:extLst>
          </p:cNvPr>
          <p:cNvSpPr/>
          <p:nvPr/>
        </p:nvSpPr>
        <p:spPr>
          <a:xfrm>
            <a:off x="2034244" y="370594"/>
            <a:ext cx="614304" cy="637410"/>
          </a:xfrm>
          <a:custGeom>
            <a:avLst/>
            <a:gdLst/>
            <a:ahLst/>
            <a:cxnLst/>
            <a:rect l="l" t="t" r="r" b="b"/>
            <a:pathLst>
              <a:path w="614304" h="637410">
                <a:moveTo>
                  <a:pt x="0" y="0"/>
                </a:moveTo>
                <a:lnTo>
                  <a:pt x="614303" y="0"/>
                </a:lnTo>
                <a:lnTo>
                  <a:pt x="614303" y="637410"/>
                </a:lnTo>
                <a:lnTo>
                  <a:pt x="0" y="637410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>
            <a:extLst>
              <a:ext uri="{FF2B5EF4-FFF2-40B4-BE49-F238E27FC236}">
                <a16:creationId xmlns:a16="http://schemas.microsoft.com/office/drawing/2014/main" id="{12B9D831-4D54-B79A-0C26-31AA1282F1FF}"/>
              </a:ext>
            </a:extLst>
          </p:cNvPr>
          <p:cNvSpPr/>
          <p:nvPr/>
        </p:nvSpPr>
        <p:spPr>
          <a:xfrm>
            <a:off x="1326094" y="1431097"/>
            <a:ext cx="518295" cy="690676"/>
          </a:xfrm>
          <a:custGeom>
            <a:avLst/>
            <a:gdLst/>
            <a:ahLst/>
            <a:cxnLst/>
            <a:rect l="l" t="t" r="r" b="b"/>
            <a:pathLst>
              <a:path w="518295" h="690676">
                <a:moveTo>
                  <a:pt x="0" y="0"/>
                </a:moveTo>
                <a:lnTo>
                  <a:pt x="518295" y="0"/>
                </a:lnTo>
                <a:lnTo>
                  <a:pt x="518295" y="690676"/>
                </a:lnTo>
                <a:lnTo>
                  <a:pt x="0" y="690676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</p:sp>
      <p:sp>
        <p:nvSpPr>
          <p:cNvPr id="73" name="TextBox 73">
            <a:extLst>
              <a:ext uri="{FF2B5EF4-FFF2-40B4-BE49-F238E27FC236}">
                <a16:creationId xmlns:a16="http://schemas.microsoft.com/office/drawing/2014/main" id="{09A88B86-DA90-3235-BC03-75F2C0A914E1}"/>
              </a:ext>
            </a:extLst>
          </p:cNvPr>
          <p:cNvSpPr txBox="1"/>
          <p:nvPr/>
        </p:nvSpPr>
        <p:spPr>
          <a:xfrm>
            <a:off x="2574565" y="659641"/>
            <a:ext cx="10686146" cy="94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4"/>
              </a:lnSpc>
            </a:pPr>
            <a:r>
              <a:rPr lang="en-US" sz="7144" b="1">
                <a:solidFill>
                  <a:srgbClr val="2E2C2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LÀM BẢNG NHÂN, CHIA TIỆN ÍCH</a:t>
            </a:r>
          </a:p>
        </p:txBody>
      </p:sp>
      <p:pic>
        <p:nvPicPr>
          <p:cNvPr id="77" name="Hình ảnh 76">
            <a:extLst>
              <a:ext uri="{FF2B5EF4-FFF2-40B4-BE49-F238E27FC236}">
                <a16:creationId xmlns:a16="http://schemas.microsoft.com/office/drawing/2014/main" id="{00DAFE2F-4854-BAFC-3CB1-3823D10079A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221629" y="2230729"/>
            <a:ext cx="4024588" cy="3018441"/>
          </a:xfrm>
          <a:prstGeom prst="rect">
            <a:avLst/>
          </a:prstGeom>
        </p:spPr>
      </p:pic>
      <p:pic>
        <p:nvPicPr>
          <p:cNvPr id="78" name="Hình ảnh 77">
            <a:extLst>
              <a:ext uri="{FF2B5EF4-FFF2-40B4-BE49-F238E27FC236}">
                <a16:creationId xmlns:a16="http://schemas.microsoft.com/office/drawing/2014/main" id="{A86FBE4B-B3CE-8E3B-4628-C804264F563A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197608" y="2127832"/>
            <a:ext cx="5295021" cy="3018441"/>
          </a:xfrm>
          <a:prstGeom prst="rect">
            <a:avLst/>
          </a:prstGeom>
        </p:spPr>
      </p:pic>
      <p:pic>
        <p:nvPicPr>
          <p:cNvPr id="79" name="Hình ảnh 78">
            <a:extLst>
              <a:ext uri="{FF2B5EF4-FFF2-40B4-BE49-F238E27FC236}">
                <a16:creationId xmlns:a16="http://schemas.microsoft.com/office/drawing/2014/main" id="{3C53EB4A-4D17-52B8-D694-E20C57BA4EE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533825" y="5524495"/>
            <a:ext cx="3495456" cy="3455863"/>
          </a:xfrm>
          <a:prstGeom prst="rect">
            <a:avLst/>
          </a:prstGeom>
        </p:spPr>
      </p:pic>
      <p:pic>
        <p:nvPicPr>
          <p:cNvPr id="80" name="Hình ảnh 79">
            <a:extLst>
              <a:ext uri="{FF2B5EF4-FFF2-40B4-BE49-F238E27FC236}">
                <a16:creationId xmlns:a16="http://schemas.microsoft.com/office/drawing/2014/main" id="{A8CE3AD9-9D97-A06E-A294-5085CFC2B718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757520" y="5347325"/>
            <a:ext cx="3788358" cy="378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8963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1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9103" y="-598625"/>
            <a:ext cx="19326207" cy="11713967"/>
            <a:chOff x="0" y="0"/>
            <a:chExt cx="25768276" cy="15618623"/>
          </a:xfrm>
        </p:grpSpPr>
        <p:sp>
          <p:nvSpPr>
            <p:cNvPr id="3" name="Freeform 3"/>
            <p:cNvSpPr/>
            <p:nvPr/>
          </p:nvSpPr>
          <p:spPr>
            <a:xfrm rot="991718">
              <a:off x="5482633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991718">
              <a:off x="5482633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91718">
              <a:off x="16282321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991718">
              <a:off x="16282321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943121">
              <a:off x="5903178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943121">
              <a:off x="5903178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43121">
              <a:off x="5903178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943121">
              <a:off x="16702866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943121">
              <a:off x="16702866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943121">
              <a:off x="16702866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799688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799688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30839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30839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154894">
              <a:off x="239022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3154894">
              <a:off x="239022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3154894">
              <a:off x="13189911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154894">
              <a:off x="13189911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3154894">
              <a:off x="2369861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3154894">
              <a:off x="2369861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383747">
              <a:off x="7660349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3747">
              <a:off x="7660349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2383747">
              <a:off x="7660349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2383747">
              <a:off x="18460038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383747">
              <a:off x="18460038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2383747">
              <a:off x="18460038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944927">
              <a:off x="275026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944927">
              <a:off x="275026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944927">
              <a:off x="275026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944927">
              <a:off x="13549952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944927">
              <a:off x="13549952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944927">
              <a:off x="13549952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944927">
              <a:off x="2405865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944927">
              <a:off x="2405865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-944927">
              <a:off x="2405865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1716936">
              <a:off x="4376737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1716936">
              <a:off x="4376737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1716936">
              <a:off x="4376737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1716936">
              <a:off x="15176425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1716936">
              <a:off x="15176425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1716936">
              <a:off x="15176425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666660">
              <a:off x="120548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666660">
              <a:off x="120548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666660">
              <a:off x="120548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666660">
              <a:off x="12005171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666660">
              <a:off x="12005171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666660">
              <a:off x="12005171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666660">
              <a:off x="2251387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1666660">
              <a:off x="2251387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-1666660">
              <a:off x="2251387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2040604">
              <a:off x="8727886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-2040604">
              <a:off x="8727886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-2040604">
              <a:off x="8727886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rot="-2040604">
              <a:off x="19527574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rot="-2040604">
              <a:off x="19527574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rot="-2040604">
              <a:off x="19527574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1" name="Freeform 61"/>
          <p:cNvSpPr/>
          <p:nvPr/>
        </p:nvSpPr>
        <p:spPr>
          <a:xfrm rot="-4689036">
            <a:off x="3485803" y="-3554205"/>
            <a:ext cx="17943751" cy="17062876"/>
          </a:xfrm>
          <a:custGeom>
            <a:avLst/>
            <a:gdLst/>
            <a:ahLst/>
            <a:cxnLst/>
            <a:rect l="l" t="t" r="r" b="b"/>
            <a:pathLst>
              <a:path w="17943751" h="17062876">
                <a:moveTo>
                  <a:pt x="0" y="0"/>
                </a:moveTo>
                <a:lnTo>
                  <a:pt x="17943751" y="0"/>
                </a:lnTo>
                <a:lnTo>
                  <a:pt x="17943751" y="17062877"/>
                </a:lnTo>
                <a:lnTo>
                  <a:pt x="0" y="1706287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 rot="717164">
            <a:off x="3470648" y="1430429"/>
            <a:ext cx="4645374" cy="2749044"/>
          </a:xfrm>
          <a:custGeom>
            <a:avLst/>
            <a:gdLst/>
            <a:ahLst/>
            <a:cxnLst/>
            <a:rect l="l" t="t" r="r" b="b"/>
            <a:pathLst>
              <a:path w="4645374" h="2749044">
                <a:moveTo>
                  <a:pt x="0" y="0"/>
                </a:moveTo>
                <a:lnTo>
                  <a:pt x="4645374" y="0"/>
                </a:lnTo>
                <a:lnTo>
                  <a:pt x="4645374" y="2749044"/>
                </a:lnTo>
                <a:lnTo>
                  <a:pt x="0" y="274904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 rot="3024561">
            <a:off x="-253368" y="8664340"/>
            <a:ext cx="3344904" cy="2263994"/>
          </a:xfrm>
          <a:custGeom>
            <a:avLst/>
            <a:gdLst/>
            <a:ahLst/>
            <a:cxnLst/>
            <a:rect l="l" t="t" r="r" b="b"/>
            <a:pathLst>
              <a:path w="3344904" h="2263994">
                <a:moveTo>
                  <a:pt x="0" y="0"/>
                </a:moveTo>
                <a:lnTo>
                  <a:pt x="3344904" y="0"/>
                </a:lnTo>
                <a:lnTo>
                  <a:pt x="3344904" y="2263995"/>
                </a:lnTo>
                <a:lnTo>
                  <a:pt x="0" y="226399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 rot="-424569">
            <a:off x="16341006" y="2767025"/>
            <a:ext cx="2100834" cy="3064877"/>
          </a:xfrm>
          <a:custGeom>
            <a:avLst/>
            <a:gdLst/>
            <a:ahLst/>
            <a:cxnLst/>
            <a:rect l="l" t="t" r="r" b="b"/>
            <a:pathLst>
              <a:path w="2100834" h="3064877">
                <a:moveTo>
                  <a:pt x="0" y="0"/>
                </a:moveTo>
                <a:lnTo>
                  <a:pt x="2100834" y="0"/>
                </a:lnTo>
                <a:lnTo>
                  <a:pt x="2100834" y="3064877"/>
                </a:lnTo>
                <a:lnTo>
                  <a:pt x="0" y="306487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65">
            <a:hlinkClick r:id="rId28" action="ppaction://hlinkpres?slideindex=1&amp;slidetitle="/>
          </p:cNvPr>
          <p:cNvSpPr/>
          <p:nvPr/>
        </p:nvSpPr>
        <p:spPr>
          <a:xfrm rot="-3781401">
            <a:off x="6055007" y="7484236"/>
            <a:ext cx="2634739" cy="2634739"/>
          </a:xfrm>
          <a:custGeom>
            <a:avLst/>
            <a:gdLst/>
            <a:ahLst/>
            <a:cxnLst/>
            <a:rect l="l" t="t" r="r" b="b"/>
            <a:pathLst>
              <a:path w="2634739" h="2634739">
                <a:moveTo>
                  <a:pt x="0" y="0"/>
                </a:moveTo>
                <a:lnTo>
                  <a:pt x="2634739" y="0"/>
                </a:lnTo>
                <a:lnTo>
                  <a:pt x="2634739" y="2634739"/>
                </a:lnTo>
                <a:lnTo>
                  <a:pt x="0" y="263473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8328930" y="3499360"/>
            <a:ext cx="6590986" cy="2482605"/>
          </a:xfrm>
          <a:custGeom>
            <a:avLst/>
            <a:gdLst/>
            <a:ahLst/>
            <a:cxnLst/>
            <a:rect l="l" t="t" r="r" b="b"/>
            <a:pathLst>
              <a:path w="6590986" h="2482605">
                <a:moveTo>
                  <a:pt x="0" y="0"/>
                </a:moveTo>
                <a:lnTo>
                  <a:pt x="6590986" y="0"/>
                </a:lnTo>
                <a:lnTo>
                  <a:pt x="6590986" y="2482605"/>
                </a:lnTo>
                <a:lnTo>
                  <a:pt x="0" y="2482605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9643714" y="5923651"/>
            <a:ext cx="7799145" cy="2096035"/>
          </a:xfrm>
          <a:custGeom>
            <a:avLst/>
            <a:gdLst/>
            <a:ahLst/>
            <a:cxnLst/>
            <a:rect l="l" t="t" r="r" b="b"/>
            <a:pathLst>
              <a:path w="7799145" h="2096035">
                <a:moveTo>
                  <a:pt x="0" y="0"/>
                </a:moveTo>
                <a:lnTo>
                  <a:pt x="7799145" y="0"/>
                </a:lnTo>
                <a:lnTo>
                  <a:pt x="7799145" y="2096034"/>
                </a:lnTo>
                <a:lnTo>
                  <a:pt x="0" y="2096034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r="-2381"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68" name="Freeform 68"/>
          <p:cNvSpPr/>
          <p:nvPr/>
        </p:nvSpPr>
        <p:spPr>
          <a:xfrm>
            <a:off x="10871609" y="8230026"/>
            <a:ext cx="7416391" cy="1566312"/>
          </a:xfrm>
          <a:custGeom>
            <a:avLst/>
            <a:gdLst/>
            <a:ahLst/>
            <a:cxnLst/>
            <a:rect l="l" t="t" r="r" b="b"/>
            <a:pathLst>
              <a:path w="7416391" h="1566312">
                <a:moveTo>
                  <a:pt x="0" y="0"/>
                </a:moveTo>
                <a:lnTo>
                  <a:pt x="7416391" y="0"/>
                </a:lnTo>
                <a:lnTo>
                  <a:pt x="7416391" y="1566311"/>
                </a:lnTo>
                <a:lnTo>
                  <a:pt x="0" y="1566311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</p:sp>
      <p:pic>
        <p:nvPicPr>
          <p:cNvPr id="69" name="Picture 69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373001" y="4307561"/>
            <a:ext cx="6382636" cy="3478536"/>
          </a:xfrm>
          <a:prstGeom prst="rect">
            <a:avLst/>
          </a:prstGeom>
        </p:spPr>
      </p:pic>
      <p:sp>
        <p:nvSpPr>
          <p:cNvPr id="70" name="TextBox 70"/>
          <p:cNvSpPr txBox="1"/>
          <p:nvPr/>
        </p:nvSpPr>
        <p:spPr>
          <a:xfrm>
            <a:off x="7879618" y="392374"/>
            <a:ext cx="9933012" cy="138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6"/>
              </a:lnSpc>
            </a:pPr>
            <a:r>
              <a:rPr lang="en-US" sz="8875" b="1" dirty="0">
                <a:solidFill>
                  <a:srgbClr val="2E2C2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TRÒ CHƠI “SIÊU TÍNH NHẨM”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0871609" y="1972270"/>
            <a:ext cx="5516084" cy="1019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81"/>
              </a:lnSpc>
            </a:pPr>
            <a:r>
              <a:rPr lang="en-US" sz="7981" dirty="0">
                <a:solidFill>
                  <a:srgbClr val="8A4B38"/>
                </a:solidFill>
                <a:latin typeface="Agbalumo"/>
                <a:ea typeface="Agbalumo"/>
                <a:cs typeface="Agbalumo"/>
                <a:sym typeface="Agbalumo"/>
              </a:rPr>
              <a:t>LUẬT CHƠI</a:t>
            </a:r>
          </a:p>
        </p:txBody>
      </p:sp>
      <p:sp>
        <p:nvSpPr>
          <p:cNvPr id="72" name="Freeform 65">
            <a:extLst>
              <a:ext uri="{FF2B5EF4-FFF2-40B4-BE49-F238E27FC236}">
                <a16:creationId xmlns:a16="http://schemas.microsoft.com/office/drawing/2014/main" id="{8B8C6F06-355C-7AF5-1C0F-7B2D2E35B413}"/>
              </a:ext>
            </a:extLst>
          </p:cNvPr>
          <p:cNvSpPr/>
          <p:nvPr/>
        </p:nvSpPr>
        <p:spPr>
          <a:xfrm>
            <a:off x="-519103" y="-451166"/>
            <a:ext cx="4431290" cy="2693855"/>
          </a:xfrm>
          <a:custGeom>
            <a:avLst/>
            <a:gdLst/>
            <a:ahLst/>
            <a:cxnLst/>
            <a:rect l="l" t="t" r="r" b="b"/>
            <a:pathLst>
              <a:path w="4431290" h="2693855">
                <a:moveTo>
                  <a:pt x="0" y="0"/>
                </a:moveTo>
                <a:lnTo>
                  <a:pt x="4431290" y="0"/>
                </a:lnTo>
                <a:lnTo>
                  <a:pt x="4431290" y="2693855"/>
                </a:lnTo>
                <a:lnTo>
                  <a:pt x="0" y="2693855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66">
            <a:extLst>
              <a:ext uri="{FF2B5EF4-FFF2-40B4-BE49-F238E27FC236}">
                <a16:creationId xmlns:a16="http://schemas.microsoft.com/office/drawing/2014/main" id="{B56713D7-25FA-DB38-9CEA-13BEB23342BF}"/>
              </a:ext>
            </a:extLst>
          </p:cNvPr>
          <p:cNvSpPr/>
          <p:nvPr/>
        </p:nvSpPr>
        <p:spPr>
          <a:xfrm>
            <a:off x="322629" y="561369"/>
            <a:ext cx="494285" cy="595524"/>
          </a:xfrm>
          <a:custGeom>
            <a:avLst/>
            <a:gdLst/>
            <a:ahLst/>
            <a:cxnLst/>
            <a:rect l="l" t="t" r="r" b="b"/>
            <a:pathLst>
              <a:path w="494285" h="595524">
                <a:moveTo>
                  <a:pt x="0" y="0"/>
                </a:moveTo>
                <a:lnTo>
                  <a:pt x="494285" y="0"/>
                </a:lnTo>
                <a:lnTo>
                  <a:pt x="494285" y="595524"/>
                </a:lnTo>
                <a:lnTo>
                  <a:pt x="0" y="595524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75" name="Freeform 67">
            <a:extLst>
              <a:ext uri="{FF2B5EF4-FFF2-40B4-BE49-F238E27FC236}">
                <a16:creationId xmlns:a16="http://schemas.microsoft.com/office/drawing/2014/main" id="{59522185-4653-ED4C-43B1-F694E87EAA1F}"/>
              </a:ext>
            </a:extLst>
          </p:cNvPr>
          <p:cNvSpPr/>
          <p:nvPr/>
        </p:nvSpPr>
        <p:spPr>
          <a:xfrm>
            <a:off x="817691" y="208649"/>
            <a:ext cx="574050" cy="650481"/>
          </a:xfrm>
          <a:custGeom>
            <a:avLst/>
            <a:gdLst/>
            <a:ahLst/>
            <a:cxnLst/>
            <a:rect l="l" t="t" r="r" b="b"/>
            <a:pathLst>
              <a:path w="574050" h="650481">
                <a:moveTo>
                  <a:pt x="0" y="0"/>
                </a:moveTo>
                <a:lnTo>
                  <a:pt x="574050" y="0"/>
                </a:lnTo>
                <a:lnTo>
                  <a:pt x="574050" y="650482"/>
                </a:lnTo>
                <a:lnTo>
                  <a:pt x="0" y="650482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70">
            <a:extLst>
              <a:ext uri="{FF2B5EF4-FFF2-40B4-BE49-F238E27FC236}">
                <a16:creationId xmlns:a16="http://schemas.microsoft.com/office/drawing/2014/main" id="{3DCEA1BC-67A7-4330-51CD-8C2BE1366C01}"/>
              </a:ext>
            </a:extLst>
          </p:cNvPr>
          <p:cNvSpPr/>
          <p:nvPr/>
        </p:nvSpPr>
        <p:spPr>
          <a:xfrm>
            <a:off x="1496550" y="517796"/>
            <a:ext cx="461665" cy="596018"/>
          </a:xfrm>
          <a:custGeom>
            <a:avLst/>
            <a:gdLst/>
            <a:ahLst/>
            <a:cxnLst/>
            <a:rect l="l" t="t" r="r" b="b"/>
            <a:pathLst>
              <a:path w="461665" h="596018">
                <a:moveTo>
                  <a:pt x="0" y="0"/>
                </a:moveTo>
                <a:lnTo>
                  <a:pt x="461665" y="0"/>
                </a:lnTo>
                <a:lnTo>
                  <a:pt x="461665" y="596018"/>
                </a:lnTo>
                <a:lnTo>
                  <a:pt x="0" y="596018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69">
            <a:extLst>
              <a:ext uri="{FF2B5EF4-FFF2-40B4-BE49-F238E27FC236}">
                <a16:creationId xmlns:a16="http://schemas.microsoft.com/office/drawing/2014/main" id="{BD423588-2D20-2D2F-10D3-EE346DD420A2}"/>
              </a:ext>
            </a:extLst>
          </p:cNvPr>
          <p:cNvSpPr/>
          <p:nvPr/>
        </p:nvSpPr>
        <p:spPr>
          <a:xfrm>
            <a:off x="2098261" y="289576"/>
            <a:ext cx="509873" cy="529051"/>
          </a:xfrm>
          <a:custGeom>
            <a:avLst/>
            <a:gdLst/>
            <a:ahLst/>
            <a:cxnLst/>
            <a:rect l="l" t="t" r="r" b="b"/>
            <a:pathLst>
              <a:path w="509873" h="529051">
                <a:moveTo>
                  <a:pt x="0" y="0"/>
                </a:moveTo>
                <a:lnTo>
                  <a:pt x="509873" y="0"/>
                </a:lnTo>
                <a:lnTo>
                  <a:pt x="509873" y="529052"/>
                </a:lnTo>
                <a:lnTo>
                  <a:pt x="0" y="529052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70">
            <a:extLst>
              <a:ext uri="{FF2B5EF4-FFF2-40B4-BE49-F238E27FC236}">
                <a16:creationId xmlns:a16="http://schemas.microsoft.com/office/drawing/2014/main" id="{8FB88C1D-5D31-4617-1D0D-92CF8F6F50DB}"/>
              </a:ext>
            </a:extLst>
          </p:cNvPr>
          <p:cNvSpPr/>
          <p:nvPr/>
        </p:nvSpPr>
        <p:spPr>
          <a:xfrm>
            <a:off x="1473180" y="1377723"/>
            <a:ext cx="525354" cy="789927"/>
          </a:xfrm>
          <a:custGeom>
            <a:avLst/>
            <a:gdLst/>
            <a:ahLst/>
            <a:cxnLst/>
            <a:rect l="l" t="t" r="r" b="b"/>
            <a:pathLst>
              <a:path w="525354" h="789927">
                <a:moveTo>
                  <a:pt x="0" y="0"/>
                </a:moveTo>
                <a:lnTo>
                  <a:pt x="525354" y="0"/>
                </a:lnTo>
                <a:lnTo>
                  <a:pt x="525354" y="789926"/>
                </a:lnTo>
                <a:lnTo>
                  <a:pt x="0" y="789926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 l="-6416" r="-6416"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67394" y="936338"/>
            <a:ext cx="6984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altLang="zh-CN" sz="4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ĐÁNH GIÁ SẢN PHẨM</a:t>
            </a:r>
            <a:endParaRPr lang="vi-VN" altLang="zh-CN" sz="4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Freeform 65">
            <a:extLst>
              <a:ext uri="{FF2B5EF4-FFF2-40B4-BE49-F238E27FC236}">
                <a16:creationId xmlns:a16="http://schemas.microsoft.com/office/drawing/2014/main" id="{2ECE1C82-DE16-3871-5DEC-824CB8C3F493}"/>
              </a:ext>
            </a:extLst>
          </p:cNvPr>
          <p:cNvSpPr/>
          <p:nvPr/>
        </p:nvSpPr>
        <p:spPr>
          <a:xfrm>
            <a:off x="-519103" y="-451166"/>
            <a:ext cx="4431290" cy="2693855"/>
          </a:xfrm>
          <a:custGeom>
            <a:avLst/>
            <a:gdLst/>
            <a:ahLst/>
            <a:cxnLst/>
            <a:rect l="l" t="t" r="r" b="b"/>
            <a:pathLst>
              <a:path w="4431290" h="2693855">
                <a:moveTo>
                  <a:pt x="0" y="0"/>
                </a:moveTo>
                <a:lnTo>
                  <a:pt x="4431290" y="0"/>
                </a:lnTo>
                <a:lnTo>
                  <a:pt x="4431290" y="2693855"/>
                </a:lnTo>
                <a:lnTo>
                  <a:pt x="0" y="2693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6">
            <a:extLst>
              <a:ext uri="{FF2B5EF4-FFF2-40B4-BE49-F238E27FC236}">
                <a16:creationId xmlns:a16="http://schemas.microsoft.com/office/drawing/2014/main" id="{68E2E84F-6A32-FA69-C0F6-4432597AA230}"/>
              </a:ext>
            </a:extLst>
          </p:cNvPr>
          <p:cNvSpPr/>
          <p:nvPr/>
        </p:nvSpPr>
        <p:spPr>
          <a:xfrm>
            <a:off x="322629" y="561369"/>
            <a:ext cx="494285" cy="595524"/>
          </a:xfrm>
          <a:custGeom>
            <a:avLst/>
            <a:gdLst/>
            <a:ahLst/>
            <a:cxnLst/>
            <a:rect l="l" t="t" r="r" b="b"/>
            <a:pathLst>
              <a:path w="494285" h="595524">
                <a:moveTo>
                  <a:pt x="0" y="0"/>
                </a:moveTo>
                <a:lnTo>
                  <a:pt x="494285" y="0"/>
                </a:lnTo>
                <a:lnTo>
                  <a:pt x="494285" y="595524"/>
                </a:lnTo>
                <a:lnTo>
                  <a:pt x="0" y="595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67">
            <a:extLst>
              <a:ext uri="{FF2B5EF4-FFF2-40B4-BE49-F238E27FC236}">
                <a16:creationId xmlns:a16="http://schemas.microsoft.com/office/drawing/2014/main" id="{64259947-DDF2-6FBA-10FD-259786E038CD}"/>
              </a:ext>
            </a:extLst>
          </p:cNvPr>
          <p:cNvSpPr/>
          <p:nvPr/>
        </p:nvSpPr>
        <p:spPr>
          <a:xfrm>
            <a:off x="817691" y="208649"/>
            <a:ext cx="574050" cy="650481"/>
          </a:xfrm>
          <a:custGeom>
            <a:avLst/>
            <a:gdLst/>
            <a:ahLst/>
            <a:cxnLst/>
            <a:rect l="l" t="t" r="r" b="b"/>
            <a:pathLst>
              <a:path w="574050" h="650481">
                <a:moveTo>
                  <a:pt x="0" y="0"/>
                </a:moveTo>
                <a:lnTo>
                  <a:pt x="574050" y="0"/>
                </a:lnTo>
                <a:lnTo>
                  <a:pt x="574050" y="650482"/>
                </a:lnTo>
                <a:lnTo>
                  <a:pt x="0" y="650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0">
            <a:extLst>
              <a:ext uri="{FF2B5EF4-FFF2-40B4-BE49-F238E27FC236}">
                <a16:creationId xmlns:a16="http://schemas.microsoft.com/office/drawing/2014/main" id="{C8E6D070-4212-1F4D-9D69-8AA4EC0315FC}"/>
              </a:ext>
            </a:extLst>
          </p:cNvPr>
          <p:cNvSpPr/>
          <p:nvPr/>
        </p:nvSpPr>
        <p:spPr>
          <a:xfrm>
            <a:off x="1496550" y="517796"/>
            <a:ext cx="461665" cy="596018"/>
          </a:xfrm>
          <a:custGeom>
            <a:avLst/>
            <a:gdLst/>
            <a:ahLst/>
            <a:cxnLst/>
            <a:rect l="l" t="t" r="r" b="b"/>
            <a:pathLst>
              <a:path w="461665" h="596018">
                <a:moveTo>
                  <a:pt x="0" y="0"/>
                </a:moveTo>
                <a:lnTo>
                  <a:pt x="461665" y="0"/>
                </a:lnTo>
                <a:lnTo>
                  <a:pt x="461665" y="596018"/>
                </a:lnTo>
                <a:lnTo>
                  <a:pt x="0" y="596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69">
            <a:extLst>
              <a:ext uri="{FF2B5EF4-FFF2-40B4-BE49-F238E27FC236}">
                <a16:creationId xmlns:a16="http://schemas.microsoft.com/office/drawing/2014/main" id="{F628E826-F203-9037-AA75-92E371191C55}"/>
              </a:ext>
            </a:extLst>
          </p:cNvPr>
          <p:cNvSpPr/>
          <p:nvPr/>
        </p:nvSpPr>
        <p:spPr>
          <a:xfrm>
            <a:off x="2098261" y="289576"/>
            <a:ext cx="509873" cy="529051"/>
          </a:xfrm>
          <a:custGeom>
            <a:avLst/>
            <a:gdLst/>
            <a:ahLst/>
            <a:cxnLst/>
            <a:rect l="l" t="t" r="r" b="b"/>
            <a:pathLst>
              <a:path w="509873" h="529051">
                <a:moveTo>
                  <a:pt x="0" y="0"/>
                </a:moveTo>
                <a:lnTo>
                  <a:pt x="509873" y="0"/>
                </a:lnTo>
                <a:lnTo>
                  <a:pt x="509873" y="529052"/>
                </a:lnTo>
                <a:lnTo>
                  <a:pt x="0" y="529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70">
            <a:extLst>
              <a:ext uri="{FF2B5EF4-FFF2-40B4-BE49-F238E27FC236}">
                <a16:creationId xmlns:a16="http://schemas.microsoft.com/office/drawing/2014/main" id="{7AAD2AC8-B0CF-6E2E-9E9C-CB9936EA7D84}"/>
              </a:ext>
            </a:extLst>
          </p:cNvPr>
          <p:cNvSpPr/>
          <p:nvPr/>
        </p:nvSpPr>
        <p:spPr>
          <a:xfrm>
            <a:off x="1473180" y="1377723"/>
            <a:ext cx="525354" cy="789927"/>
          </a:xfrm>
          <a:custGeom>
            <a:avLst/>
            <a:gdLst/>
            <a:ahLst/>
            <a:cxnLst/>
            <a:rect l="l" t="t" r="r" b="b"/>
            <a:pathLst>
              <a:path w="525354" h="789927">
                <a:moveTo>
                  <a:pt x="0" y="0"/>
                </a:moveTo>
                <a:lnTo>
                  <a:pt x="525354" y="0"/>
                </a:lnTo>
                <a:lnTo>
                  <a:pt x="525354" y="789926"/>
                </a:lnTo>
                <a:lnTo>
                  <a:pt x="0" y="7899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6416" r="-6416"/>
            </a:stretch>
          </a:blipFill>
        </p:spPr>
      </p:sp>
      <p:sp>
        <p:nvSpPr>
          <p:cNvPr id="9" name="Freeform 63">
            <a:extLst>
              <a:ext uri="{FF2B5EF4-FFF2-40B4-BE49-F238E27FC236}">
                <a16:creationId xmlns:a16="http://schemas.microsoft.com/office/drawing/2014/main" id="{912909CE-5205-0C1D-7071-AA0CBF06B1C9}"/>
              </a:ext>
            </a:extLst>
          </p:cNvPr>
          <p:cNvSpPr/>
          <p:nvPr/>
        </p:nvSpPr>
        <p:spPr>
          <a:xfrm rot="2444414">
            <a:off x="15687060" y="494990"/>
            <a:ext cx="2647556" cy="1713691"/>
          </a:xfrm>
          <a:custGeom>
            <a:avLst/>
            <a:gdLst/>
            <a:ahLst/>
            <a:cxnLst/>
            <a:rect l="l" t="t" r="r" b="b"/>
            <a:pathLst>
              <a:path w="2647556" h="1713691">
                <a:moveTo>
                  <a:pt x="0" y="0"/>
                </a:moveTo>
                <a:lnTo>
                  <a:pt x="2647556" y="0"/>
                </a:lnTo>
                <a:lnTo>
                  <a:pt x="2647556" y="1713691"/>
                </a:lnTo>
                <a:lnTo>
                  <a:pt x="0" y="1713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DEFE13B-7D19-35A3-3524-35F9D81CEE6B}"/>
              </a:ext>
            </a:extLst>
          </p:cNvPr>
          <p:cNvSpPr/>
          <p:nvPr/>
        </p:nvSpPr>
        <p:spPr>
          <a:xfrm rot="-1343918">
            <a:off x="190470" y="6007263"/>
            <a:ext cx="2819264" cy="4114800"/>
          </a:xfrm>
          <a:custGeom>
            <a:avLst/>
            <a:gdLst/>
            <a:ahLst/>
            <a:cxnLst/>
            <a:rect l="l" t="t" r="r" b="b"/>
            <a:pathLst>
              <a:path w="2819264" h="4114800">
                <a:moveTo>
                  <a:pt x="0" y="0"/>
                </a:moveTo>
                <a:lnTo>
                  <a:pt x="2819264" y="0"/>
                </a:lnTo>
                <a:lnTo>
                  <a:pt x="28192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E098521-2D2A-9252-9AEE-4C57F27B4B4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21534" y="1963434"/>
            <a:ext cx="5767799" cy="637311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FBE55DF6-1AC2-0F2E-C409-C8B0EF884A49}"/>
              </a:ext>
            </a:extLst>
          </p:cNvPr>
          <p:cNvSpPr txBox="1"/>
          <p:nvPr/>
        </p:nvSpPr>
        <p:spPr>
          <a:xfrm>
            <a:off x="8989044" y="4694811"/>
            <a:ext cx="9549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/>
              <a:t>https://strawpoll.com/NPgxeaov1Z2</a:t>
            </a:r>
          </a:p>
        </p:txBody>
      </p:sp>
    </p:spTree>
    <p:extLst>
      <p:ext uri="{BB962C8B-B14F-4D97-AF65-F5344CB8AC3E}">
        <p14:creationId xmlns:p14="http://schemas.microsoft.com/office/powerpoint/2010/main" val="159236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54886" y="1824362"/>
            <a:ext cx="13032297" cy="7318397"/>
          </a:xfrm>
          <a:custGeom>
            <a:avLst/>
            <a:gdLst/>
            <a:ahLst/>
            <a:cxnLst/>
            <a:rect l="l" t="t" r="r" b="b"/>
            <a:pathLst>
              <a:path w="13032297" h="7318397">
                <a:moveTo>
                  <a:pt x="0" y="0"/>
                </a:moveTo>
                <a:lnTo>
                  <a:pt x="13032297" y="0"/>
                </a:lnTo>
                <a:lnTo>
                  <a:pt x="13032297" y="7318397"/>
                </a:lnTo>
                <a:lnTo>
                  <a:pt x="0" y="7318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45394">
            <a:off x="10243377" y="7671873"/>
            <a:ext cx="6133165" cy="1728437"/>
          </a:xfrm>
          <a:custGeom>
            <a:avLst/>
            <a:gdLst/>
            <a:ahLst/>
            <a:cxnLst/>
            <a:rect l="l" t="t" r="r" b="b"/>
            <a:pathLst>
              <a:path w="6133165" h="1728437">
                <a:moveTo>
                  <a:pt x="0" y="0"/>
                </a:moveTo>
                <a:lnTo>
                  <a:pt x="6133165" y="0"/>
                </a:lnTo>
                <a:lnTo>
                  <a:pt x="6133165" y="1728437"/>
                </a:lnTo>
                <a:lnTo>
                  <a:pt x="0" y="17284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345394">
            <a:off x="11961846" y="7797903"/>
            <a:ext cx="4138744" cy="9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>
                <a:solidFill>
                  <a:srgbClr val="191919"/>
                </a:solidFill>
                <a:latin typeface="Asap"/>
                <a:ea typeface="Asap"/>
                <a:cs typeface="Asap"/>
                <a:sym typeface="Asap"/>
              </a:rPr>
              <a:t>Mong chờ một năm học</a:t>
            </a:r>
          </a:p>
          <a:p>
            <a:pPr algn="ctr">
              <a:lnSpc>
                <a:spcPts val="3640"/>
              </a:lnSpc>
            </a:pPr>
            <a:r>
              <a:rPr lang="en-US" sz="2800">
                <a:solidFill>
                  <a:srgbClr val="191919"/>
                </a:solidFill>
                <a:latin typeface="Asap"/>
                <a:ea typeface="Asap"/>
                <a:cs typeface="Asap"/>
                <a:sym typeface="Asap"/>
              </a:rPr>
              <a:t>rực rỡ và kỳ diệu!</a:t>
            </a:r>
          </a:p>
        </p:txBody>
      </p:sp>
      <p:sp>
        <p:nvSpPr>
          <p:cNvPr id="6" name="Freeform 6"/>
          <p:cNvSpPr/>
          <p:nvPr/>
        </p:nvSpPr>
        <p:spPr>
          <a:xfrm rot="-1582253">
            <a:off x="13965835" y="278437"/>
            <a:ext cx="2748505" cy="3097700"/>
          </a:xfrm>
          <a:custGeom>
            <a:avLst/>
            <a:gdLst/>
            <a:ahLst/>
            <a:cxnLst/>
            <a:rect l="l" t="t" r="r" b="b"/>
            <a:pathLst>
              <a:path w="2748505" h="3097700">
                <a:moveTo>
                  <a:pt x="0" y="0"/>
                </a:moveTo>
                <a:lnTo>
                  <a:pt x="2748505" y="0"/>
                </a:lnTo>
                <a:lnTo>
                  <a:pt x="2748505" y="3097700"/>
                </a:lnTo>
                <a:lnTo>
                  <a:pt x="0" y="3097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90986" y="740640"/>
            <a:ext cx="1106028" cy="1487323"/>
          </a:xfrm>
          <a:custGeom>
            <a:avLst/>
            <a:gdLst/>
            <a:ahLst/>
            <a:cxnLst/>
            <a:rect l="l" t="t" r="r" b="b"/>
            <a:pathLst>
              <a:path w="1106028" h="1487323">
                <a:moveTo>
                  <a:pt x="0" y="0"/>
                </a:moveTo>
                <a:lnTo>
                  <a:pt x="1106028" y="0"/>
                </a:lnTo>
                <a:lnTo>
                  <a:pt x="1106028" y="1487323"/>
                </a:lnTo>
                <a:lnTo>
                  <a:pt x="0" y="14873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96125">
            <a:off x="693725" y="7703290"/>
            <a:ext cx="1099408" cy="1099408"/>
          </a:xfrm>
          <a:custGeom>
            <a:avLst/>
            <a:gdLst/>
            <a:ahLst/>
            <a:cxnLst/>
            <a:rect l="l" t="t" r="r" b="b"/>
            <a:pathLst>
              <a:path w="1099408" h="1099408">
                <a:moveTo>
                  <a:pt x="0" y="0"/>
                </a:moveTo>
                <a:lnTo>
                  <a:pt x="1099408" y="0"/>
                </a:lnTo>
                <a:lnTo>
                  <a:pt x="1099408" y="1099408"/>
                </a:lnTo>
                <a:lnTo>
                  <a:pt x="0" y="10994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7383" y="7191670"/>
            <a:ext cx="2772309" cy="2066630"/>
          </a:xfrm>
          <a:custGeom>
            <a:avLst/>
            <a:gdLst/>
            <a:ahLst/>
            <a:cxnLst/>
            <a:rect l="l" t="t" r="r" b="b"/>
            <a:pathLst>
              <a:path w="2772309" h="2066630">
                <a:moveTo>
                  <a:pt x="0" y="0"/>
                </a:moveTo>
                <a:lnTo>
                  <a:pt x="2772310" y="0"/>
                </a:lnTo>
                <a:lnTo>
                  <a:pt x="2772310" y="2066630"/>
                </a:lnTo>
                <a:lnTo>
                  <a:pt x="0" y="20666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01521" y="3457575"/>
            <a:ext cx="858172" cy="1049428"/>
          </a:xfrm>
          <a:custGeom>
            <a:avLst/>
            <a:gdLst/>
            <a:ahLst/>
            <a:cxnLst/>
            <a:rect l="l" t="t" r="r" b="b"/>
            <a:pathLst>
              <a:path w="858172" h="1049428">
                <a:moveTo>
                  <a:pt x="0" y="0"/>
                </a:moveTo>
                <a:lnTo>
                  <a:pt x="858172" y="0"/>
                </a:lnTo>
                <a:lnTo>
                  <a:pt x="858172" y="1049428"/>
                </a:lnTo>
                <a:lnTo>
                  <a:pt x="0" y="10494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188040" b="-126123"/>
            </a:stretch>
          </a:blipFill>
        </p:spPr>
      </p:sp>
      <p:sp>
        <p:nvSpPr>
          <p:cNvPr id="11" name="Freeform 11"/>
          <p:cNvSpPr/>
          <p:nvPr/>
        </p:nvSpPr>
        <p:spPr>
          <a:xfrm rot="-2182172">
            <a:off x="14014544" y="6179207"/>
            <a:ext cx="852429" cy="841698"/>
          </a:xfrm>
          <a:custGeom>
            <a:avLst/>
            <a:gdLst/>
            <a:ahLst/>
            <a:cxnLst/>
            <a:rect l="l" t="t" r="r" b="b"/>
            <a:pathLst>
              <a:path w="852429" h="841698">
                <a:moveTo>
                  <a:pt x="0" y="0"/>
                </a:moveTo>
                <a:lnTo>
                  <a:pt x="852430" y="0"/>
                </a:lnTo>
                <a:lnTo>
                  <a:pt x="852430" y="841699"/>
                </a:lnTo>
                <a:lnTo>
                  <a:pt x="0" y="8416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58032" t="-5364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84977" y="8224985"/>
            <a:ext cx="1033315" cy="1033315"/>
          </a:xfrm>
          <a:custGeom>
            <a:avLst/>
            <a:gdLst/>
            <a:ahLst/>
            <a:cxnLst/>
            <a:rect l="l" t="t" r="r" b="b"/>
            <a:pathLst>
              <a:path w="1033315" h="1033315">
                <a:moveTo>
                  <a:pt x="0" y="0"/>
                </a:moveTo>
                <a:lnTo>
                  <a:pt x="1033315" y="0"/>
                </a:lnTo>
                <a:lnTo>
                  <a:pt x="1033315" y="1033315"/>
                </a:lnTo>
                <a:lnTo>
                  <a:pt x="0" y="10333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88436">
            <a:off x="2396915" y="872714"/>
            <a:ext cx="1778716" cy="1903296"/>
          </a:xfrm>
          <a:custGeom>
            <a:avLst/>
            <a:gdLst/>
            <a:ahLst/>
            <a:cxnLst/>
            <a:rect l="l" t="t" r="r" b="b"/>
            <a:pathLst>
              <a:path w="1778716" h="1903296">
                <a:moveTo>
                  <a:pt x="0" y="0"/>
                </a:moveTo>
                <a:lnTo>
                  <a:pt x="1778716" y="0"/>
                </a:lnTo>
                <a:lnTo>
                  <a:pt x="1778716" y="1903296"/>
                </a:lnTo>
                <a:lnTo>
                  <a:pt x="0" y="1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844092">
            <a:off x="-952105" y="3360166"/>
            <a:ext cx="2946769" cy="2727101"/>
          </a:xfrm>
          <a:custGeom>
            <a:avLst/>
            <a:gdLst/>
            <a:ahLst/>
            <a:cxnLst/>
            <a:rect l="l" t="t" r="r" b="b"/>
            <a:pathLst>
              <a:path w="2946769" h="2727101">
                <a:moveTo>
                  <a:pt x="0" y="0"/>
                </a:moveTo>
                <a:lnTo>
                  <a:pt x="2946769" y="0"/>
                </a:lnTo>
                <a:lnTo>
                  <a:pt x="2946769" y="2727101"/>
                </a:lnTo>
                <a:lnTo>
                  <a:pt x="0" y="272710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607908">
            <a:off x="4979844" y="-598117"/>
            <a:ext cx="2763456" cy="1582706"/>
          </a:xfrm>
          <a:custGeom>
            <a:avLst/>
            <a:gdLst/>
            <a:ahLst/>
            <a:cxnLst/>
            <a:rect l="l" t="t" r="r" b="b"/>
            <a:pathLst>
              <a:path w="2763456" h="1582706">
                <a:moveTo>
                  <a:pt x="0" y="0"/>
                </a:moveTo>
                <a:lnTo>
                  <a:pt x="2763455" y="0"/>
                </a:lnTo>
                <a:lnTo>
                  <a:pt x="2763455" y="1582706"/>
                </a:lnTo>
                <a:lnTo>
                  <a:pt x="0" y="158270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1797681" y="740640"/>
            <a:ext cx="3595361" cy="516425"/>
          </a:xfrm>
          <a:custGeom>
            <a:avLst/>
            <a:gdLst/>
            <a:ahLst/>
            <a:cxnLst/>
            <a:rect l="l" t="t" r="r" b="b"/>
            <a:pathLst>
              <a:path w="3595361" h="516425">
                <a:moveTo>
                  <a:pt x="0" y="0"/>
                </a:moveTo>
                <a:lnTo>
                  <a:pt x="3595362" y="0"/>
                </a:lnTo>
                <a:lnTo>
                  <a:pt x="3595362" y="516425"/>
                </a:lnTo>
                <a:lnTo>
                  <a:pt x="0" y="51642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890535">
            <a:off x="15827763" y="4767750"/>
            <a:ext cx="1994956" cy="1204228"/>
          </a:xfrm>
          <a:custGeom>
            <a:avLst/>
            <a:gdLst/>
            <a:ahLst/>
            <a:cxnLst/>
            <a:rect l="l" t="t" r="r" b="b"/>
            <a:pathLst>
              <a:path w="1994956" h="1204228">
                <a:moveTo>
                  <a:pt x="0" y="0"/>
                </a:moveTo>
                <a:lnTo>
                  <a:pt x="1994956" y="0"/>
                </a:lnTo>
                <a:lnTo>
                  <a:pt x="1994956" y="1204228"/>
                </a:lnTo>
                <a:lnTo>
                  <a:pt x="0" y="120422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037750">
            <a:off x="10990923" y="-485362"/>
            <a:ext cx="1727910" cy="1357195"/>
          </a:xfrm>
          <a:custGeom>
            <a:avLst/>
            <a:gdLst/>
            <a:ahLst/>
            <a:cxnLst/>
            <a:rect l="l" t="t" r="r" b="b"/>
            <a:pathLst>
              <a:path w="1727910" h="1357195">
                <a:moveTo>
                  <a:pt x="0" y="0"/>
                </a:moveTo>
                <a:lnTo>
                  <a:pt x="1727911" y="0"/>
                </a:lnTo>
                <a:lnTo>
                  <a:pt x="1727911" y="1357195"/>
                </a:lnTo>
                <a:lnTo>
                  <a:pt x="0" y="135719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794078" y="9258300"/>
            <a:ext cx="1796908" cy="588079"/>
          </a:xfrm>
          <a:custGeom>
            <a:avLst/>
            <a:gdLst/>
            <a:ahLst/>
            <a:cxnLst/>
            <a:rect l="l" t="t" r="r" b="b"/>
            <a:pathLst>
              <a:path w="1796908" h="588079">
                <a:moveTo>
                  <a:pt x="0" y="0"/>
                </a:moveTo>
                <a:lnTo>
                  <a:pt x="1796908" y="0"/>
                </a:lnTo>
                <a:lnTo>
                  <a:pt x="1796908" y="588079"/>
                </a:lnTo>
                <a:lnTo>
                  <a:pt x="0" y="58807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2281920" y="3991163"/>
            <a:ext cx="13159793" cy="2181041"/>
            <a:chOff x="0" y="0"/>
            <a:chExt cx="17546391" cy="2908055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83683"/>
              <a:ext cx="17546391" cy="2129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spc="288">
                  <a:solidFill>
                    <a:srgbClr val="9399E4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Tạm biệt các em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441518" y="2165924"/>
              <a:ext cx="12663355" cy="745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00"/>
                </a:lnSpc>
              </a:pPr>
              <a:r>
                <a:rPr lang="en-US" sz="3200" spc="96" dirty="0" err="1">
                  <a:solidFill>
                    <a:srgbClr val="9399E4"/>
                  </a:solidFill>
                  <a:latin typeface="Krub"/>
                  <a:ea typeface="Krub"/>
                  <a:cs typeface="Krub"/>
                  <a:sym typeface="Krub"/>
                </a:rPr>
                <a:t>Giáo</a:t>
              </a:r>
              <a:r>
                <a:rPr lang="en-US" sz="3200" spc="96" dirty="0">
                  <a:solidFill>
                    <a:srgbClr val="9399E4"/>
                  </a:solidFill>
                  <a:latin typeface="Krub"/>
                  <a:ea typeface="Krub"/>
                  <a:cs typeface="Krub"/>
                  <a:sym typeface="Krub"/>
                </a:rPr>
                <a:t> </a:t>
              </a:r>
              <a:r>
                <a:rPr lang="en-US" sz="3200" spc="96" dirty="0" err="1">
                  <a:solidFill>
                    <a:srgbClr val="9399E4"/>
                  </a:solidFill>
                  <a:latin typeface="Krub"/>
                  <a:ea typeface="Krub"/>
                  <a:cs typeface="Krub"/>
                  <a:sym typeface="Krub"/>
                </a:rPr>
                <a:t>viên</a:t>
              </a:r>
              <a:r>
                <a:rPr lang="en-US" sz="3200" spc="96" dirty="0">
                  <a:solidFill>
                    <a:srgbClr val="9399E4"/>
                  </a:solidFill>
                  <a:latin typeface="Krub"/>
                  <a:ea typeface="Krub"/>
                  <a:cs typeface="Krub"/>
                  <a:sym typeface="Krub"/>
                </a:rPr>
                <a:t>: Phùng Thị Tuyết Nhung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9103" y="-713484"/>
            <a:ext cx="19326207" cy="11713967"/>
            <a:chOff x="0" y="0"/>
            <a:chExt cx="25768276" cy="15618623"/>
          </a:xfrm>
        </p:grpSpPr>
        <p:sp>
          <p:nvSpPr>
            <p:cNvPr id="3" name="Freeform 3"/>
            <p:cNvSpPr/>
            <p:nvPr/>
          </p:nvSpPr>
          <p:spPr>
            <a:xfrm rot="991718">
              <a:off x="5482633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991718">
              <a:off x="5482633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91718">
              <a:off x="16282321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991718">
              <a:off x="16282321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943121">
              <a:off x="5903178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943121">
              <a:off x="5903178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43121">
              <a:off x="5903178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943121">
              <a:off x="16702866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943121">
              <a:off x="16702866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943121">
              <a:off x="16702866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0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0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799688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0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799688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0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30839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0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30839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0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154894">
              <a:off x="239022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3154894">
              <a:off x="239022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3154894">
              <a:off x="13189911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154894">
              <a:off x="13189911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3154894">
              <a:off x="2369861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3154894">
              <a:off x="2369861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383747">
              <a:off x="7660349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3747">
              <a:off x="7660349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2383747">
              <a:off x="7660349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2383747">
              <a:off x="18460038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383747">
              <a:off x="18460038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2383747">
              <a:off x="18460038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944927">
              <a:off x="275026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944927">
              <a:off x="275026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944927">
              <a:off x="275026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944927">
              <a:off x="13549952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944927">
              <a:off x="13549952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944927">
              <a:off x="13549952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944927">
              <a:off x="2405865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944927">
              <a:off x="2405865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-944927">
              <a:off x="2405865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1716936">
              <a:off x="4376737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1716936">
              <a:off x="4376737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1716936">
              <a:off x="4376737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1716936">
              <a:off x="15176425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1716936">
              <a:off x="15176425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1716936">
              <a:off x="15176425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666660">
              <a:off x="120548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0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666660">
              <a:off x="120548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0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666660">
              <a:off x="120548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0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666660">
              <a:off x="12005171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0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666660">
              <a:off x="12005171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0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666660">
              <a:off x="12005171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0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666660">
              <a:off x="2251387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0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1666660">
              <a:off x="2251387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0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-1666660">
              <a:off x="2251387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0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2040604">
              <a:off x="8727886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0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-2040604">
              <a:off x="8727886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0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-2040604">
              <a:off x="8727886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0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rot="-2040604">
              <a:off x="19527574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0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rot="-2040604">
              <a:off x="19527574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0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rot="-2040604">
              <a:off x="19527574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0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1" name="Freeform 61"/>
          <p:cNvSpPr/>
          <p:nvPr/>
        </p:nvSpPr>
        <p:spPr>
          <a:xfrm rot="815528">
            <a:off x="-4662064" y="-7350492"/>
            <a:ext cx="19530096" cy="18642365"/>
          </a:xfrm>
          <a:custGeom>
            <a:avLst/>
            <a:gdLst/>
            <a:ahLst/>
            <a:cxnLst/>
            <a:rect l="l" t="t" r="r" b="b"/>
            <a:pathLst>
              <a:path w="19530096" h="18642365">
                <a:moveTo>
                  <a:pt x="0" y="0"/>
                </a:moveTo>
                <a:lnTo>
                  <a:pt x="19530096" y="0"/>
                </a:lnTo>
                <a:lnTo>
                  <a:pt x="19530096" y="18642365"/>
                </a:lnTo>
                <a:lnTo>
                  <a:pt x="0" y="1864236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 rot="-905540" flipH="1">
            <a:off x="13650587" y="569308"/>
            <a:ext cx="2748210" cy="5539361"/>
          </a:xfrm>
          <a:custGeom>
            <a:avLst/>
            <a:gdLst/>
            <a:ahLst/>
            <a:cxnLst/>
            <a:rect l="l" t="t" r="r" b="b"/>
            <a:pathLst>
              <a:path w="2748210" h="5539361">
                <a:moveTo>
                  <a:pt x="2748210" y="0"/>
                </a:moveTo>
                <a:lnTo>
                  <a:pt x="0" y="0"/>
                </a:lnTo>
                <a:lnTo>
                  <a:pt x="0" y="5539361"/>
                </a:lnTo>
                <a:lnTo>
                  <a:pt x="2748210" y="5539361"/>
                </a:lnTo>
                <a:lnTo>
                  <a:pt x="274821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3" name="TextBox 63"/>
          <p:cNvSpPr txBox="1"/>
          <p:nvPr/>
        </p:nvSpPr>
        <p:spPr>
          <a:xfrm>
            <a:off x="647740" y="3164876"/>
            <a:ext cx="11032168" cy="116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08"/>
              </a:lnSpc>
            </a:pPr>
            <a:r>
              <a:rPr lang="en-US" sz="9062">
                <a:solidFill>
                  <a:srgbClr val="8A4B38"/>
                </a:solidFill>
                <a:latin typeface="Agbalumo"/>
                <a:ea typeface="Agbalumo"/>
                <a:cs typeface="Agbalumo"/>
                <a:sym typeface="Agbalumo"/>
              </a:rPr>
              <a:t>KHỞI ĐỘNG TIẾT HỌC</a:t>
            </a:r>
          </a:p>
        </p:txBody>
      </p:sp>
      <p:sp>
        <p:nvSpPr>
          <p:cNvPr id="64" name="Freeform 64"/>
          <p:cNvSpPr/>
          <p:nvPr/>
        </p:nvSpPr>
        <p:spPr>
          <a:xfrm rot="5473587">
            <a:off x="10768847" y="6945621"/>
            <a:ext cx="509814" cy="3370672"/>
          </a:xfrm>
          <a:custGeom>
            <a:avLst/>
            <a:gdLst/>
            <a:ahLst/>
            <a:cxnLst/>
            <a:rect l="l" t="t" r="r" b="b"/>
            <a:pathLst>
              <a:path w="509814" h="3370672">
                <a:moveTo>
                  <a:pt x="0" y="0"/>
                </a:moveTo>
                <a:lnTo>
                  <a:pt x="509814" y="0"/>
                </a:lnTo>
                <a:lnTo>
                  <a:pt x="509814" y="3370672"/>
                </a:lnTo>
                <a:lnTo>
                  <a:pt x="0" y="337067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 rot="-565416">
            <a:off x="12714973" y="2132773"/>
            <a:ext cx="509814" cy="3370672"/>
          </a:xfrm>
          <a:custGeom>
            <a:avLst/>
            <a:gdLst/>
            <a:ahLst/>
            <a:cxnLst/>
            <a:rect l="l" t="t" r="r" b="b"/>
            <a:pathLst>
              <a:path w="509814" h="3370672">
                <a:moveTo>
                  <a:pt x="0" y="0"/>
                </a:moveTo>
                <a:lnTo>
                  <a:pt x="509815" y="0"/>
                </a:lnTo>
                <a:lnTo>
                  <a:pt x="509815" y="3370672"/>
                </a:lnTo>
                <a:lnTo>
                  <a:pt x="0" y="337067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 rot="3364667">
            <a:off x="10168167" y="5640075"/>
            <a:ext cx="2552815" cy="2552815"/>
          </a:xfrm>
          <a:custGeom>
            <a:avLst/>
            <a:gdLst/>
            <a:ahLst/>
            <a:cxnLst/>
            <a:rect l="l" t="t" r="r" b="b"/>
            <a:pathLst>
              <a:path w="2552815" h="2552815">
                <a:moveTo>
                  <a:pt x="0" y="0"/>
                </a:moveTo>
                <a:lnTo>
                  <a:pt x="2552815" y="0"/>
                </a:lnTo>
                <a:lnTo>
                  <a:pt x="2552815" y="2552815"/>
                </a:lnTo>
                <a:lnTo>
                  <a:pt x="0" y="255281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 rot="9572912">
            <a:off x="11668492" y="4397187"/>
            <a:ext cx="3657600" cy="1941475"/>
          </a:xfrm>
          <a:custGeom>
            <a:avLst/>
            <a:gdLst/>
            <a:ahLst/>
            <a:cxnLst/>
            <a:rect l="l" t="t" r="r" b="b"/>
            <a:pathLst>
              <a:path w="3657600" h="1941475">
                <a:moveTo>
                  <a:pt x="0" y="0"/>
                </a:moveTo>
                <a:lnTo>
                  <a:pt x="3657600" y="0"/>
                </a:lnTo>
                <a:lnTo>
                  <a:pt x="3657600" y="1941475"/>
                </a:lnTo>
                <a:lnTo>
                  <a:pt x="0" y="194147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E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9529" y="-736151"/>
            <a:ext cx="19326207" cy="11713967"/>
            <a:chOff x="0" y="0"/>
            <a:chExt cx="25768276" cy="15618623"/>
          </a:xfrm>
        </p:grpSpPr>
        <p:sp>
          <p:nvSpPr>
            <p:cNvPr id="3" name="Freeform 3"/>
            <p:cNvSpPr/>
            <p:nvPr/>
          </p:nvSpPr>
          <p:spPr>
            <a:xfrm rot="991718">
              <a:off x="5482633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991718">
              <a:off x="5482633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91718">
              <a:off x="16282321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991718">
              <a:off x="16282321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943121">
              <a:off x="5903178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943121">
              <a:off x="5903178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43121">
              <a:off x="5903178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943121">
              <a:off x="16702866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943121">
              <a:off x="16702866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943121">
              <a:off x="16702866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799688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799688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30839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30839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154894">
              <a:off x="239022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3154894">
              <a:off x="239022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3154894">
              <a:off x="13189911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154894">
              <a:off x="13189911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3154894">
              <a:off x="2369861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3154894">
              <a:off x="2369861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383747">
              <a:off x="7660349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3747">
              <a:off x="7660349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2383747">
              <a:off x="7660349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2383747">
              <a:off x="18460038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383747">
              <a:off x="18460038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2383747">
              <a:off x="18460038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944927">
              <a:off x="275026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944927">
              <a:off x="275026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944927">
              <a:off x="275026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944927">
              <a:off x="13549952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944927">
              <a:off x="13549952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944927">
              <a:off x="13549952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944927">
              <a:off x="2405865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944927">
              <a:off x="2405865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-944927">
              <a:off x="2405865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1716936">
              <a:off x="4376737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1716936">
              <a:off x="4376737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1716936">
              <a:off x="4376737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1716936">
              <a:off x="15176425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1716936">
              <a:off x="15176425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1716936">
              <a:off x="15176425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666660">
              <a:off x="120548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666660">
              <a:off x="120548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666660">
              <a:off x="120548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666660">
              <a:off x="12005171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666660">
              <a:off x="12005171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666660">
              <a:off x="12005171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666660">
              <a:off x="2251387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1666660">
              <a:off x="2251387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-1666660">
              <a:off x="2251387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2040604">
              <a:off x="8727886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25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-2040604">
              <a:off x="8727886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25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-2040604">
              <a:off x="8727886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25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rot="-2040604">
              <a:off x="19527574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25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rot="-2040604">
              <a:off x="19527574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25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rot="-2040604">
              <a:off x="19527574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25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62" name="bn2">
            <a:hlinkClick r:id="" action="ppaction://media"/>
            <a:extLst>
              <a:ext uri="{FF2B5EF4-FFF2-40B4-BE49-F238E27FC236}">
                <a16:creationId xmlns:a16="http://schemas.microsoft.com/office/drawing/2014/main" id="{F172C6A7-861A-4694-786D-6216C0170E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27040" y="-8706"/>
            <a:ext cx="18315039" cy="1030220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8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E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9103" y="-713484"/>
            <a:ext cx="19326207" cy="11713967"/>
            <a:chOff x="0" y="0"/>
            <a:chExt cx="25768276" cy="15618623"/>
          </a:xfrm>
        </p:grpSpPr>
        <p:sp>
          <p:nvSpPr>
            <p:cNvPr id="3" name="Freeform 3"/>
            <p:cNvSpPr/>
            <p:nvPr/>
          </p:nvSpPr>
          <p:spPr>
            <a:xfrm rot="991718">
              <a:off x="5482633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991718">
              <a:off x="5482633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91718">
              <a:off x="16282321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991718">
              <a:off x="16282321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943121">
              <a:off x="5903178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943121">
              <a:off x="5903178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43121">
              <a:off x="5903178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943121">
              <a:off x="16702866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943121">
              <a:off x="16702866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943121">
              <a:off x="16702866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799688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799688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30839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30839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154894">
              <a:off x="239022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3154894">
              <a:off x="239022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3154894">
              <a:off x="13189911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154894">
              <a:off x="13189911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3154894">
              <a:off x="2369861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3154894">
              <a:off x="2369861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383747">
              <a:off x="7660349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3747">
              <a:off x="7660349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2383747">
              <a:off x="7660349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2383747">
              <a:off x="18460038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383747">
              <a:off x="18460038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2383747">
              <a:off x="18460038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944927">
              <a:off x="275026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944927">
              <a:off x="275026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944927">
              <a:off x="275026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944927">
              <a:off x="13549952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944927">
              <a:off x="13549952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944927">
              <a:off x="13549952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944927">
              <a:off x="2405865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944927">
              <a:off x="2405865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-944927">
              <a:off x="2405865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1716936">
              <a:off x="4376737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1716936">
              <a:off x="4376737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1716936">
              <a:off x="4376737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1716936">
              <a:off x="15176425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1716936">
              <a:off x="15176425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1716936">
              <a:off x="15176425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666660">
              <a:off x="120548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666660">
              <a:off x="120548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666660">
              <a:off x="120548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666660">
              <a:off x="12005171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666660">
              <a:off x="12005171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666660">
              <a:off x="12005171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666660">
              <a:off x="2251387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1666660">
              <a:off x="2251387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-1666660">
              <a:off x="2251387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2040604">
              <a:off x="8727886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-2040604">
              <a:off x="8727886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-2040604">
              <a:off x="8727886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rot="-2040604">
              <a:off x="19527574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rot="-2040604">
              <a:off x="19527574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rot="-2040604">
              <a:off x="19527574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1" name="Group 61"/>
          <p:cNvGrpSpPr/>
          <p:nvPr/>
        </p:nvGrpSpPr>
        <p:grpSpPr>
          <a:xfrm rot="-63649">
            <a:off x="767392" y="524310"/>
            <a:ext cx="16753217" cy="9238381"/>
            <a:chOff x="0" y="0"/>
            <a:chExt cx="22337622" cy="12317841"/>
          </a:xfrm>
        </p:grpSpPr>
        <p:sp>
          <p:nvSpPr>
            <p:cNvPr id="62" name="Freeform 62"/>
            <p:cNvSpPr/>
            <p:nvPr/>
          </p:nvSpPr>
          <p:spPr>
            <a:xfrm>
              <a:off x="0" y="3713493"/>
              <a:ext cx="22337622" cy="8604348"/>
            </a:xfrm>
            <a:custGeom>
              <a:avLst/>
              <a:gdLst/>
              <a:ahLst/>
              <a:cxnLst/>
              <a:rect l="l" t="t" r="r" b="b"/>
              <a:pathLst>
                <a:path w="22337622" h="8604348">
                  <a:moveTo>
                    <a:pt x="0" y="0"/>
                  </a:moveTo>
                  <a:lnTo>
                    <a:pt x="22337622" y="0"/>
                  </a:lnTo>
                  <a:lnTo>
                    <a:pt x="22337622" y="8604348"/>
                  </a:lnTo>
                  <a:lnTo>
                    <a:pt x="0" y="8604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 rot="-10800000">
              <a:off x="0" y="2296215"/>
              <a:ext cx="22337622" cy="8604348"/>
            </a:xfrm>
            <a:custGeom>
              <a:avLst/>
              <a:gdLst/>
              <a:ahLst/>
              <a:cxnLst/>
              <a:rect l="l" t="t" r="r" b="b"/>
              <a:pathLst>
                <a:path w="22337622" h="8604348">
                  <a:moveTo>
                    <a:pt x="0" y="0"/>
                  </a:moveTo>
                  <a:lnTo>
                    <a:pt x="22337622" y="0"/>
                  </a:lnTo>
                  <a:lnTo>
                    <a:pt x="22337622" y="8604348"/>
                  </a:lnTo>
                  <a:lnTo>
                    <a:pt x="0" y="8604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 rot="-10800000">
              <a:off x="0" y="0"/>
              <a:ext cx="22337622" cy="8604348"/>
            </a:xfrm>
            <a:custGeom>
              <a:avLst/>
              <a:gdLst/>
              <a:ahLst/>
              <a:cxnLst/>
              <a:rect l="l" t="t" r="r" b="b"/>
              <a:pathLst>
                <a:path w="22337622" h="8604348">
                  <a:moveTo>
                    <a:pt x="0" y="0"/>
                  </a:moveTo>
                  <a:lnTo>
                    <a:pt x="22337622" y="0"/>
                  </a:lnTo>
                  <a:lnTo>
                    <a:pt x="22337622" y="8604348"/>
                  </a:lnTo>
                  <a:lnTo>
                    <a:pt x="0" y="8604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Group 65"/>
          <p:cNvGrpSpPr/>
          <p:nvPr/>
        </p:nvGrpSpPr>
        <p:grpSpPr>
          <a:xfrm>
            <a:off x="2109745" y="5337865"/>
            <a:ext cx="6763292" cy="3605981"/>
            <a:chOff x="0" y="0"/>
            <a:chExt cx="1537307" cy="819645"/>
          </a:xfrm>
        </p:grpSpPr>
        <p:sp>
          <p:nvSpPr>
            <p:cNvPr id="66" name="Freeform 66"/>
            <p:cNvSpPr/>
            <p:nvPr/>
          </p:nvSpPr>
          <p:spPr>
            <a:xfrm>
              <a:off x="9779" y="6223"/>
              <a:ext cx="1522575" cy="804278"/>
            </a:xfrm>
            <a:custGeom>
              <a:avLst/>
              <a:gdLst/>
              <a:ahLst/>
              <a:cxnLst/>
              <a:rect l="l" t="t" r="r" b="b"/>
              <a:pathLst>
                <a:path w="1522575" h="804278">
                  <a:moveTo>
                    <a:pt x="1522067" y="663054"/>
                  </a:moveTo>
                  <a:lnTo>
                    <a:pt x="1522067" y="639559"/>
                  </a:lnTo>
                  <a:cubicBezTo>
                    <a:pt x="1522067" y="639178"/>
                    <a:pt x="1522067" y="638797"/>
                    <a:pt x="1522067" y="638416"/>
                  </a:cubicBezTo>
                  <a:cubicBezTo>
                    <a:pt x="1522067" y="638543"/>
                    <a:pt x="1522067" y="638797"/>
                    <a:pt x="1522067" y="638924"/>
                  </a:cubicBezTo>
                  <a:lnTo>
                    <a:pt x="1521813" y="215567"/>
                  </a:lnTo>
                  <a:lnTo>
                    <a:pt x="1521813" y="214389"/>
                  </a:lnTo>
                  <a:cubicBezTo>
                    <a:pt x="1521813" y="213447"/>
                    <a:pt x="1521813" y="212504"/>
                    <a:pt x="1521813" y="211798"/>
                  </a:cubicBezTo>
                  <a:lnTo>
                    <a:pt x="1521813" y="163195"/>
                  </a:lnTo>
                  <a:cubicBezTo>
                    <a:pt x="1521940" y="164084"/>
                    <a:pt x="1522067" y="165608"/>
                    <a:pt x="1522194" y="167259"/>
                  </a:cubicBezTo>
                  <a:cubicBezTo>
                    <a:pt x="1521559" y="151384"/>
                    <a:pt x="1522321" y="134112"/>
                    <a:pt x="1521813" y="125349"/>
                  </a:cubicBezTo>
                  <a:lnTo>
                    <a:pt x="1521432" y="126238"/>
                  </a:lnTo>
                  <a:cubicBezTo>
                    <a:pt x="1521305" y="120777"/>
                    <a:pt x="1521178" y="115824"/>
                    <a:pt x="1521305" y="110998"/>
                  </a:cubicBezTo>
                  <a:cubicBezTo>
                    <a:pt x="1521178" y="105283"/>
                    <a:pt x="1521305" y="98552"/>
                    <a:pt x="1520416" y="92456"/>
                  </a:cubicBezTo>
                  <a:cubicBezTo>
                    <a:pt x="1518765" y="80010"/>
                    <a:pt x="1515463" y="66929"/>
                    <a:pt x="1506319" y="52451"/>
                  </a:cubicBezTo>
                  <a:lnTo>
                    <a:pt x="1506319" y="52705"/>
                  </a:lnTo>
                  <a:cubicBezTo>
                    <a:pt x="1498826" y="40894"/>
                    <a:pt x="1488666" y="28448"/>
                    <a:pt x="1479014" y="20828"/>
                  </a:cubicBezTo>
                  <a:cubicBezTo>
                    <a:pt x="1464917" y="11176"/>
                    <a:pt x="1477363" y="20828"/>
                    <a:pt x="1465298" y="13589"/>
                  </a:cubicBezTo>
                  <a:cubicBezTo>
                    <a:pt x="1464409" y="12827"/>
                    <a:pt x="1462758" y="12446"/>
                    <a:pt x="1460853" y="12319"/>
                  </a:cubicBezTo>
                  <a:cubicBezTo>
                    <a:pt x="1454249" y="9017"/>
                    <a:pt x="1453233" y="8890"/>
                    <a:pt x="1452090" y="8636"/>
                  </a:cubicBezTo>
                  <a:cubicBezTo>
                    <a:pt x="1450947" y="8509"/>
                    <a:pt x="1449931" y="8001"/>
                    <a:pt x="1442565" y="5588"/>
                  </a:cubicBezTo>
                  <a:cubicBezTo>
                    <a:pt x="1441803" y="5334"/>
                    <a:pt x="1440914" y="5080"/>
                    <a:pt x="1440025" y="4699"/>
                  </a:cubicBezTo>
                  <a:lnTo>
                    <a:pt x="1438628" y="3429"/>
                  </a:lnTo>
                  <a:cubicBezTo>
                    <a:pt x="1436088" y="2667"/>
                    <a:pt x="1431643" y="2921"/>
                    <a:pt x="1427198" y="3302"/>
                  </a:cubicBezTo>
                  <a:cubicBezTo>
                    <a:pt x="1425420" y="3048"/>
                    <a:pt x="1423769" y="2540"/>
                    <a:pt x="1421864" y="2413"/>
                  </a:cubicBezTo>
                  <a:cubicBezTo>
                    <a:pt x="1417546" y="2159"/>
                    <a:pt x="1412212" y="1778"/>
                    <a:pt x="1408402" y="1778"/>
                  </a:cubicBezTo>
                  <a:cubicBezTo>
                    <a:pt x="1404465" y="1778"/>
                    <a:pt x="1400528" y="1778"/>
                    <a:pt x="1396591" y="1778"/>
                  </a:cubicBezTo>
                  <a:cubicBezTo>
                    <a:pt x="1388590" y="1778"/>
                    <a:pt x="1380335" y="1778"/>
                    <a:pt x="1371826" y="1778"/>
                  </a:cubicBezTo>
                  <a:cubicBezTo>
                    <a:pt x="1354681" y="1778"/>
                    <a:pt x="1336647" y="1905"/>
                    <a:pt x="1293412" y="1905"/>
                  </a:cubicBezTo>
                  <a:lnTo>
                    <a:pt x="1295386" y="1651"/>
                  </a:lnTo>
                  <a:lnTo>
                    <a:pt x="1168436" y="1905"/>
                  </a:lnTo>
                  <a:cubicBezTo>
                    <a:pt x="1116473" y="1905"/>
                    <a:pt x="1063851" y="1905"/>
                    <a:pt x="1011230" y="2032"/>
                  </a:cubicBezTo>
                  <a:cubicBezTo>
                    <a:pt x="980972" y="2032"/>
                    <a:pt x="948742" y="2286"/>
                    <a:pt x="915853" y="2540"/>
                  </a:cubicBezTo>
                  <a:lnTo>
                    <a:pt x="657350" y="3048"/>
                  </a:lnTo>
                  <a:cubicBezTo>
                    <a:pt x="581707" y="2032"/>
                    <a:pt x="506063" y="2540"/>
                    <a:pt x="431736" y="4572"/>
                  </a:cubicBezTo>
                  <a:lnTo>
                    <a:pt x="410029" y="5334"/>
                  </a:lnTo>
                  <a:cubicBezTo>
                    <a:pt x="287027" y="5080"/>
                    <a:pt x="214014" y="4318"/>
                    <a:pt x="193294" y="3937"/>
                  </a:cubicBezTo>
                  <a:lnTo>
                    <a:pt x="193675" y="4318"/>
                  </a:lnTo>
                  <a:cubicBezTo>
                    <a:pt x="184785" y="4191"/>
                    <a:pt x="162687" y="3429"/>
                    <a:pt x="161925" y="2159"/>
                  </a:cubicBezTo>
                  <a:cubicBezTo>
                    <a:pt x="161798" y="2032"/>
                    <a:pt x="161925" y="1905"/>
                    <a:pt x="161671" y="1905"/>
                  </a:cubicBezTo>
                  <a:cubicBezTo>
                    <a:pt x="159639" y="1905"/>
                    <a:pt x="157734" y="2032"/>
                    <a:pt x="156083" y="2032"/>
                  </a:cubicBezTo>
                  <a:cubicBezTo>
                    <a:pt x="156083" y="2032"/>
                    <a:pt x="101473" y="0"/>
                    <a:pt x="91567" y="3937"/>
                  </a:cubicBezTo>
                  <a:cubicBezTo>
                    <a:pt x="83947" y="4953"/>
                    <a:pt x="75692" y="6858"/>
                    <a:pt x="67183" y="10541"/>
                  </a:cubicBezTo>
                  <a:cubicBezTo>
                    <a:pt x="44323" y="19558"/>
                    <a:pt x="20828" y="40005"/>
                    <a:pt x="9525" y="67183"/>
                  </a:cubicBezTo>
                  <a:cubicBezTo>
                    <a:pt x="3683" y="80518"/>
                    <a:pt x="889" y="95123"/>
                    <a:pt x="889" y="108839"/>
                  </a:cubicBezTo>
                  <a:cubicBezTo>
                    <a:pt x="889" y="111506"/>
                    <a:pt x="889" y="114046"/>
                    <a:pt x="889" y="116713"/>
                  </a:cubicBezTo>
                  <a:lnTo>
                    <a:pt x="889" y="161163"/>
                  </a:lnTo>
                  <a:cubicBezTo>
                    <a:pt x="889" y="171450"/>
                    <a:pt x="889" y="179451"/>
                    <a:pt x="889" y="184023"/>
                  </a:cubicBezTo>
                  <a:lnTo>
                    <a:pt x="889" y="183515"/>
                  </a:lnTo>
                  <a:lnTo>
                    <a:pt x="889" y="201930"/>
                  </a:lnTo>
                  <a:cubicBezTo>
                    <a:pt x="762" y="236773"/>
                    <a:pt x="1016" y="282246"/>
                    <a:pt x="0" y="320887"/>
                  </a:cubicBezTo>
                  <a:cubicBezTo>
                    <a:pt x="0" y="337616"/>
                    <a:pt x="127" y="364240"/>
                    <a:pt x="254" y="396991"/>
                  </a:cubicBezTo>
                  <a:cubicBezTo>
                    <a:pt x="127" y="429741"/>
                    <a:pt x="0" y="456366"/>
                    <a:pt x="0" y="473094"/>
                  </a:cubicBezTo>
                  <a:cubicBezTo>
                    <a:pt x="1016" y="511264"/>
                    <a:pt x="762" y="556031"/>
                    <a:pt x="889" y="597263"/>
                  </a:cubicBezTo>
                  <a:lnTo>
                    <a:pt x="889" y="622414"/>
                  </a:lnTo>
                  <a:lnTo>
                    <a:pt x="889" y="622033"/>
                  </a:lnTo>
                  <a:cubicBezTo>
                    <a:pt x="889" y="625843"/>
                    <a:pt x="889" y="632193"/>
                    <a:pt x="889" y="640194"/>
                  </a:cubicBezTo>
                  <a:lnTo>
                    <a:pt x="889" y="697217"/>
                  </a:lnTo>
                  <a:cubicBezTo>
                    <a:pt x="889" y="710933"/>
                    <a:pt x="3683" y="725538"/>
                    <a:pt x="9525" y="738873"/>
                  </a:cubicBezTo>
                  <a:cubicBezTo>
                    <a:pt x="20828" y="765924"/>
                    <a:pt x="44450" y="786498"/>
                    <a:pt x="67183" y="795515"/>
                  </a:cubicBezTo>
                  <a:cubicBezTo>
                    <a:pt x="78486" y="800341"/>
                    <a:pt x="89662" y="802119"/>
                    <a:pt x="98806" y="803008"/>
                  </a:cubicBezTo>
                  <a:cubicBezTo>
                    <a:pt x="104267" y="803389"/>
                    <a:pt x="108331" y="803389"/>
                    <a:pt x="111633" y="803389"/>
                  </a:cubicBezTo>
                  <a:cubicBezTo>
                    <a:pt x="110871" y="803516"/>
                    <a:pt x="109982" y="803643"/>
                    <a:pt x="108966" y="803643"/>
                  </a:cubicBezTo>
                  <a:cubicBezTo>
                    <a:pt x="111252" y="803516"/>
                    <a:pt x="112776" y="803389"/>
                    <a:pt x="113538" y="803262"/>
                  </a:cubicBezTo>
                  <a:cubicBezTo>
                    <a:pt x="115316" y="803262"/>
                    <a:pt x="116840" y="803262"/>
                    <a:pt x="118237" y="803262"/>
                  </a:cubicBezTo>
                  <a:lnTo>
                    <a:pt x="114300" y="803135"/>
                  </a:lnTo>
                  <a:cubicBezTo>
                    <a:pt x="142748" y="802373"/>
                    <a:pt x="139065" y="803770"/>
                    <a:pt x="161925" y="804278"/>
                  </a:cubicBezTo>
                  <a:cubicBezTo>
                    <a:pt x="161544" y="804024"/>
                    <a:pt x="161798" y="803897"/>
                    <a:pt x="162433" y="803643"/>
                  </a:cubicBezTo>
                  <a:lnTo>
                    <a:pt x="161925" y="804278"/>
                  </a:lnTo>
                  <a:lnTo>
                    <a:pt x="1389352" y="804278"/>
                  </a:lnTo>
                  <a:cubicBezTo>
                    <a:pt x="1391765" y="804278"/>
                    <a:pt x="1394178" y="804278"/>
                    <a:pt x="1396591" y="804278"/>
                  </a:cubicBezTo>
                  <a:cubicBezTo>
                    <a:pt x="1400655" y="804278"/>
                    <a:pt x="1404592" y="804278"/>
                    <a:pt x="1408402" y="804278"/>
                  </a:cubicBezTo>
                  <a:cubicBezTo>
                    <a:pt x="1412212" y="804278"/>
                    <a:pt x="1417546" y="804024"/>
                    <a:pt x="1421864" y="803643"/>
                  </a:cubicBezTo>
                  <a:cubicBezTo>
                    <a:pt x="1423642" y="803389"/>
                    <a:pt x="1425420" y="803008"/>
                    <a:pt x="1427198" y="802754"/>
                  </a:cubicBezTo>
                  <a:cubicBezTo>
                    <a:pt x="1431643" y="803135"/>
                    <a:pt x="1436088" y="803389"/>
                    <a:pt x="1438501" y="802627"/>
                  </a:cubicBezTo>
                  <a:lnTo>
                    <a:pt x="1439644" y="801103"/>
                  </a:lnTo>
                  <a:cubicBezTo>
                    <a:pt x="1439644" y="801103"/>
                    <a:pt x="1456789" y="798563"/>
                    <a:pt x="1471521" y="789673"/>
                  </a:cubicBezTo>
                  <a:cubicBezTo>
                    <a:pt x="1472156" y="789419"/>
                    <a:pt x="1473680" y="788530"/>
                    <a:pt x="1478760" y="785101"/>
                  </a:cubicBezTo>
                  <a:cubicBezTo>
                    <a:pt x="1488412" y="777481"/>
                    <a:pt x="1498572" y="765035"/>
                    <a:pt x="1506065" y="753224"/>
                  </a:cubicBezTo>
                  <a:lnTo>
                    <a:pt x="1506065" y="753478"/>
                  </a:lnTo>
                  <a:cubicBezTo>
                    <a:pt x="1513050" y="742429"/>
                    <a:pt x="1516479" y="732269"/>
                    <a:pt x="1518511" y="722490"/>
                  </a:cubicBezTo>
                  <a:cubicBezTo>
                    <a:pt x="1518511" y="722490"/>
                    <a:pt x="1518511" y="722490"/>
                    <a:pt x="1518638" y="722363"/>
                  </a:cubicBezTo>
                  <a:cubicBezTo>
                    <a:pt x="1519273" y="720712"/>
                    <a:pt x="1520289" y="712838"/>
                    <a:pt x="1520289" y="712838"/>
                  </a:cubicBezTo>
                  <a:cubicBezTo>
                    <a:pt x="1520924" y="707631"/>
                    <a:pt x="1522575" y="692645"/>
                    <a:pt x="1522067" y="663054"/>
                  </a:cubicBezTo>
                  <a:close/>
                </a:path>
              </a:pathLst>
            </a:custGeom>
            <a:solidFill>
              <a:srgbClr val="FDD336"/>
            </a:solidFill>
          </p:spPr>
        </p:sp>
      </p:grpSp>
      <p:sp>
        <p:nvSpPr>
          <p:cNvPr id="67" name="Freeform 67"/>
          <p:cNvSpPr/>
          <p:nvPr/>
        </p:nvSpPr>
        <p:spPr>
          <a:xfrm>
            <a:off x="-446650" y="-713484"/>
            <a:ext cx="5906711" cy="3590788"/>
          </a:xfrm>
          <a:custGeom>
            <a:avLst/>
            <a:gdLst/>
            <a:ahLst/>
            <a:cxnLst/>
            <a:rect l="l" t="t" r="r" b="b"/>
            <a:pathLst>
              <a:path w="5906711" h="3590788">
                <a:moveTo>
                  <a:pt x="0" y="0"/>
                </a:moveTo>
                <a:lnTo>
                  <a:pt x="5906712" y="0"/>
                </a:lnTo>
                <a:lnTo>
                  <a:pt x="5906712" y="3590789"/>
                </a:lnTo>
                <a:lnTo>
                  <a:pt x="0" y="359078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544221" y="444990"/>
            <a:ext cx="840875" cy="1013102"/>
          </a:xfrm>
          <a:custGeom>
            <a:avLst/>
            <a:gdLst/>
            <a:ahLst/>
            <a:cxnLst/>
            <a:rect l="l" t="t" r="r" b="b"/>
            <a:pathLst>
              <a:path w="840875" h="1013102">
                <a:moveTo>
                  <a:pt x="0" y="0"/>
                </a:moveTo>
                <a:lnTo>
                  <a:pt x="840875" y="0"/>
                </a:lnTo>
                <a:lnTo>
                  <a:pt x="840875" y="1013102"/>
                </a:lnTo>
                <a:lnTo>
                  <a:pt x="0" y="101310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1513179" y="203386"/>
            <a:ext cx="775298" cy="878525"/>
          </a:xfrm>
          <a:custGeom>
            <a:avLst/>
            <a:gdLst/>
            <a:ahLst/>
            <a:cxnLst/>
            <a:rect l="l" t="t" r="r" b="b"/>
            <a:pathLst>
              <a:path w="775298" h="878525">
                <a:moveTo>
                  <a:pt x="0" y="0"/>
                </a:moveTo>
                <a:lnTo>
                  <a:pt x="775298" y="0"/>
                </a:lnTo>
                <a:lnTo>
                  <a:pt x="775298" y="878524"/>
                </a:lnTo>
                <a:lnTo>
                  <a:pt x="0" y="87852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2506706" y="546231"/>
            <a:ext cx="591958" cy="764227"/>
          </a:xfrm>
          <a:custGeom>
            <a:avLst/>
            <a:gdLst/>
            <a:ahLst/>
            <a:cxnLst/>
            <a:rect l="l" t="t" r="r" b="b"/>
            <a:pathLst>
              <a:path w="591958" h="764227">
                <a:moveTo>
                  <a:pt x="0" y="0"/>
                </a:moveTo>
                <a:lnTo>
                  <a:pt x="591958" y="0"/>
                </a:lnTo>
                <a:lnTo>
                  <a:pt x="591958" y="764228"/>
                </a:lnTo>
                <a:lnTo>
                  <a:pt x="0" y="76422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3377955" y="221721"/>
            <a:ext cx="777726" cy="806979"/>
          </a:xfrm>
          <a:custGeom>
            <a:avLst/>
            <a:gdLst/>
            <a:ahLst/>
            <a:cxnLst/>
            <a:rect l="l" t="t" r="r" b="b"/>
            <a:pathLst>
              <a:path w="777726" h="806979">
                <a:moveTo>
                  <a:pt x="0" y="0"/>
                </a:moveTo>
                <a:lnTo>
                  <a:pt x="777726" y="0"/>
                </a:lnTo>
                <a:lnTo>
                  <a:pt x="777726" y="806979"/>
                </a:lnTo>
                <a:lnTo>
                  <a:pt x="0" y="80697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2109745" y="1526313"/>
            <a:ext cx="770673" cy="1026994"/>
          </a:xfrm>
          <a:custGeom>
            <a:avLst/>
            <a:gdLst/>
            <a:ahLst/>
            <a:cxnLst/>
            <a:rect l="l" t="t" r="r" b="b"/>
            <a:pathLst>
              <a:path w="770673" h="1026994">
                <a:moveTo>
                  <a:pt x="0" y="0"/>
                </a:moveTo>
                <a:lnTo>
                  <a:pt x="770673" y="0"/>
                </a:lnTo>
                <a:lnTo>
                  <a:pt x="770673" y="1026994"/>
                </a:lnTo>
                <a:lnTo>
                  <a:pt x="0" y="1026994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</p:sp>
      <p:sp>
        <p:nvSpPr>
          <p:cNvPr id="73" name="Freeform 7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100025" y="4469483"/>
            <a:ext cx="4023958" cy="3276452"/>
          </a:xfrm>
          <a:custGeom>
            <a:avLst/>
            <a:gdLst/>
            <a:ahLst/>
            <a:cxnLst/>
            <a:rect l="l" t="t" r="r" b="b"/>
            <a:pathLst>
              <a:path w="4023958" h="3276452">
                <a:moveTo>
                  <a:pt x="0" y="0"/>
                </a:moveTo>
                <a:lnTo>
                  <a:pt x="4023958" y="0"/>
                </a:lnTo>
                <a:lnTo>
                  <a:pt x="4023958" y="3276451"/>
                </a:lnTo>
                <a:lnTo>
                  <a:pt x="0" y="3276451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</p:sp>
      <p:sp>
        <p:nvSpPr>
          <p:cNvPr id="74" name="Freeform 7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23983" y="6022380"/>
            <a:ext cx="3737484" cy="2921467"/>
          </a:xfrm>
          <a:custGeom>
            <a:avLst/>
            <a:gdLst/>
            <a:ahLst/>
            <a:cxnLst/>
            <a:rect l="l" t="t" r="r" b="b"/>
            <a:pathLst>
              <a:path w="3737484" h="2921467">
                <a:moveTo>
                  <a:pt x="0" y="0"/>
                </a:moveTo>
                <a:lnTo>
                  <a:pt x="3737484" y="0"/>
                </a:lnTo>
                <a:lnTo>
                  <a:pt x="3737484" y="2921466"/>
                </a:lnTo>
                <a:lnTo>
                  <a:pt x="0" y="2921466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</p:sp>
      <p:sp>
        <p:nvSpPr>
          <p:cNvPr id="75" name="TextBox 7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80930" y="4701893"/>
            <a:ext cx="7292106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599" b="1" dirty="0" err="1">
                <a:solidFill>
                  <a:srgbClr val="38328A"/>
                </a:solidFill>
                <a:latin typeface="Asap Bold"/>
                <a:ea typeface="Asap Bold"/>
                <a:cs typeface="Asap Bold"/>
                <a:sym typeface="Asap Bold"/>
              </a:rPr>
              <a:t>Tiêu</a:t>
            </a:r>
            <a:r>
              <a:rPr lang="en-US" sz="3599" b="1" dirty="0">
                <a:solidFill>
                  <a:srgbClr val="38328A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599" b="1" dirty="0" err="1">
                <a:solidFill>
                  <a:srgbClr val="38328A"/>
                </a:solidFill>
                <a:latin typeface="Asap Bold"/>
                <a:ea typeface="Asap Bold"/>
                <a:cs typeface="Asap Bold"/>
                <a:sym typeface="Asap Bold"/>
              </a:rPr>
              <a:t>chí</a:t>
            </a:r>
            <a:r>
              <a:rPr lang="en-US" sz="3599" b="1" dirty="0">
                <a:solidFill>
                  <a:srgbClr val="38328A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599" b="1" dirty="0" err="1">
                <a:solidFill>
                  <a:srgbClr val="38328A"/>
                </a:solidFill>
                <a:latin typeface="Asap Bold"/>
                <a:ea typeface="Asap Bold"/>
                <a:cs typeface="Asap Bold"/>
                <a:sym typeface="Asap Bold"/>
              </a:rPr>
              <a:t>sản</a:t>
            </a:r>
            <a:r>
              <a:rPr lang="en-US" sz="3599" b="1" dirty="0">
                <a:solidFill>
                  <a:srgbClr val="38328A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599" b="1" dirty="0" err="1">
                <a:solidFill>
                  <a:srgbClr val="38328A"/>
                </a:solidFill>
                <a:latin typeface="Asap Bold"/>
                <a:ea typeface="Asap Bold"/>
                <a:cs typeface="Asap Bold"/>
                <a:sym typeface="Asap Bold"/>
              </a:rPr>
              <a:t>phẩm</a:t>
            </a:r>
            <a:endParaRPr lang="en-US" sz="3599" b="1" dirty="0">
              <a:solidFill>
                <a:srgbClr val="38328A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76" name="TextBox 76"/>
          <p:cNvSpPr txBox="1"/>
          <p:nvPr/>
        </p:nvSpPr>
        <p:spPr>
          <a:xfrm>
            <a:off x="3344560" y="3758918"/>
            <a:ext cx="1159888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Thảo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luận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và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chia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sẻ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ý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tưởng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cách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làm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bảng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nhân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, chia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tiện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ích</a:t>
            </a:r>
            <a:endParaRPr lang="en-US" sz="3299" b="1" dirty="0">
              <a:solidFill>
                <a:srgbClr val="2E2C2B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78" name="TextBox 7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06706" y="5559947"/>
            <a:ext cx="6011714" cy="177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9"/>
              </a:lnSpc>
            </a:pP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1.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Có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thể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sử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dụng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để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tìm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kết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quả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của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các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phép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trong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bảng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nhân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, chia 2,3,4,...,9</a:t>
            </a:r>
          </a:p>
        </p:txBody>
      </p:sp>
      <p:sp>
        <p:nvSpPr>
          <p:cNvPr id="79" name="TextBox 7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95081" y="7447802"/>
            <a:ext cx="6011714" cy="118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9"/>
              </a:lnSpc>
            </a:pP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2.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Sản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phẩm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dễ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sử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dụng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,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chắc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chắn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,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đảm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bảo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tính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thẩm</a:t>
            </a:r>
            <a:r>
              <a:rPr lang="en-US" sz="35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5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mĩ</a:t>
            </a:r>
            <a:endParaRPr lang="en-US" sz="3599" dirty="0">
              <a:solidFill>
                <a:srgbClr val="38328A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77" name="TextBox 77"/>
          <p:cNvSpPr txBox="1">
            <a:spLocks/>
          </p:cNvSpPr>
          <p:nvPr/>
        </p:nvSpPr>
        <p:spPr>
          <a:xfrm>
            <a:off x="5683929" y="1406243"/>
            <a:ext cx="11019348" cy="223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0"/>
              </a:lnSpc>
            </a:pPr>
            <a:r>
              <a:rPr lang="en-US" sz="9000" b="1" dirty="0">
                <a:solidFill>
                  <a:srgbClr val="8A4B38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ĐỀ XUẤT Ý TƯỞNG VÀ CÁCH LÀM BẢNG NHÂN, CHIA TIỆN ÍCH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8" grpId="0"/>
      <p:bldP spid="79" grpId="0"/>
      <p:bldP spid="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E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9103" y="-713484"/>
            <a:ext cx="19326207" cy="11713967"/>
            <a:chOff x="0" y="0"/>
            <a:chExt cx="25768276" cy="15618623"/>
          </a:xfrm>
        </p:grpSpPr>
        <p:sp>
          <p:nvSpPr>
            <p:cNvPr id="3" name="Freeform 3"/>
            <p:cNvSpPr/>
            <p:nvPr/>
          </p:nvSpPr>
          <p:spPr>
            <a:xfrm rot="991718">
              <a:off x="5482633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991718">
              <a:off x="5482633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91718">
              <a:off x="16282321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991718">
              <a:off x="16282321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943121">
              <a:off x="5903178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943121">
              <a:off x="5903178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43121">
              <a:off x="5903178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943121">
              <a:off x="16702866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943121">
              <a:off x="16702866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943121">
              <a:off x="16702866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799688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799688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30839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30839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154894">
              <a:off x="239022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3154894">
              <a:off x="239022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3154894">
              <a:off x="13189911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154894">
              <a:off x="13189911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3154894">
              <a:off x="2369861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3154894">
              <a:off x="2369861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383747">
              <a:off x="7660349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3747">
              <a:off x="7660349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2383747">
              <a:off x="7660349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2383747">
              <a:off x="18460038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383747">
              <a:off x="18460038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2383747">
              <a:off x="18460038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944927">
              <a:off x="275026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944927">
              <a:off x="275026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944927">
              <a:off x="275026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944927">
              <a:off x="13549952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944927">
              <a:off x="13549952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944927">
              <a:off x="13549952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944927">
              <a:off x="2405865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944927">
              <a:off x="2405865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-944927">
              <a:off x="2405865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1716936">
              <a:off x="4376737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1716936">
              <a:off x="4376737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1716936">
              <a:off x="4376737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1716936">
              <a:off x="15176425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1716936">
              <a:off x="15176425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1716936">
              <a:off x="15176425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666660">
              <a:off x="120548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666660">
              <a:off x="120548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666660">
              <a:off x="120548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666660">
              <a:off x="12005171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666660">
              <a:off x="12005171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666660">
              <a:off x="12005171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666660">
              <a:off x="2251387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1666660">
              <a:off x="2251387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-1666660">
              <a:off x="2251387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25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2040604">
              <a:off x="8727886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-2040604">
              <a:off x="8727886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-2040604">
              <a:off x="8727886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rot="-2040604">
              <a:off x="19527574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rot="-2040604">
              <a:off x="19527574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rot="-2040604">
              <a:off x="19527574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2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1" name="Group 61"/>
          <p:cNvGrpSpPr/>
          <p:nvPr/>
        </p:nvGrpSpPr>
        <p:grpSpPr>
          <a:xfrm rot="-63649">
            <a:off x="767392" y="524310"/>
            <a:ext cx="16753217" cy="9238381"/>
            <a:chOff x="0" y="0"/>
            <a:chExt cx="22337622" cy="12317841"/>
          </a:xfrm>
        </p:grpSpPr>
        <p:sp>
          <p:nvSpPr>
            <p:cNvPr id="62" name="Freeform 62"/>
            <p:cNvSpPr/>
            <p:nvPr/>
          </p:nvSpPr>
          <p:spPr>
            <a:xfrm>
              <a:off x="0" y="3713493"/>
              <a:ext cx="22337622" cy="8604348"/>
            </a:xfrm>
            <a:custGeom>
              <a:avLst/>
              <a:gdLst/>
              <a:ahLst/>
              <a:cxnLst/>
              <a:rect l="l" t="t" r="r" b="b"/>
              <a:pathLst>
                <a:path w="22337622" h="8604348">
                  <a:moveTo>
                    <a:pt x="0" y="0"/>
                  </a:moveTo>
                  <a:lnTo>
                    <a:pt x="22337622" y="0"/>
                  </a:lnTo>
                  <a:lnTo>
                    <a:pt x="22337622" y="8604348"/>
                  </a:lnTo>
                  <a:lnTo>
                    <a:pt x="0" y="8604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 rot="-10800000">
              <a:off x="0" y="2296215"/>
              <a:ext cx="22337622" cy="8604348"/>
            </a:xfrm>
            <a:custGeom>
              <a:avLst/>
              <a:gdLst/>
              <a:ahLst/>
              <a:cxnLst/>
              <a:rect l="l" t="t" r="r" b="b"/>
              <a:pathLst>
                <a:path w="22337622" h="8604348">
                  <a:moveTo>
                    <a:pt x="0" y="0"/>
                  </a:moveTo>
                  <a:lnTo>
                    <a:pt x="22337622" y="0"/>
                  </a:lnTo>
                  <a:lnTo>
                    <a:pt x="22337622" y="8604348"/>
                  </a:lnTo>
                  <a:lnTo>
                    <a:pt x="0" y="8604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 rot="-10800000">
              <a:off x="0" y="0"/>
              <a:ext cx="22337622" cy="8604348"/>
            </a:xfrm>
            <a:custGeom>
              <a:avLst/>
              <a:gdLst/>
              <a:ahLst/>
              <a:cxnLst/>
              <a:rect l="l" t="t" r="r" b="b"/>
              <a:pathLst>
                <a:path w="22337622" h="8604348">
                  <a:moveTo>
                    <a:pt x="0" y="0"/>
                  </a:moveTo>
                  <a:lnTo>
                    <a:pt x="22337622" y="0"/>
                  </a:lnTo>
                  <a:lnTo>
                    <a:pt x="22337622" y="8604348"/>
                  </a:lnTo>
                  <a:lnTo>
                    <a:pt x="0" y="8604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5" name="Freeform 65"/>
          <p:cNvSpPr/>
          <p:nvPr/>
        </p:nvSpPr>
        <p:spPr>
          <a:xfrm>
            <a:off x="-446650" y="-713484"/>
            <a:ext cx="5906711" cy="3590788"/>
          </a:xfrm>
          <a:custGeom>
            <a:avLst/>
            <a:gdLst/>
            <a:ahLst/>
            <a:cxnLst/>
            <a:rect l="l" t="t" r="r" b="b"/>
            <a:pathLst>
              <a:path w="5906711" h="3590788">
                <a:moveTo>
                  <a:pt x="0" y="0"/>
                </a:moveTo>
                <a:lnTo>
                  <a:pt x="5906712" y="0"/>
                </a:lnTo>
                <a:lnTo>
                  <a:pt x="5906712" y="3590789"/>
                </a:lnTo>
                <a:lnTo>
                  <a:pt x="0" y="359078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544221" y="444990"/>
            <a:ext cx="840875" cy="1013102"/>
          </a:xfrm>
          <a:custGeom>
            <a:avLst/>
            <a:gdLst/>
            <a:ahLst/>
            <a:cxnLst/>
            <a:rect l="l" t="t" r="r" b="b"/>
            <a:pathLst>
              <a:path w="840875" h="1013102">
                <a:moveTo>
                  <a:pt x="0" y="0"/>
                </a:moveTo>
                <a:lnTo>
                  <a:pt x="840875" y="0"/>
                </a:lnTo>
                <a:lnTo>
                  <a:pt x="840875" y="1013102"/>
                </a:lnTo>
                <a:lnTo>
                  <a:pt x="0" y="101310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1513179" y="203386"/>
            <a:ext cx="775298" cy="878525"/>
          </a:xfrm>
          <a:custGeom>
            <a:avLst/>
            <a:gdLst/>
            <a:ahLst/>
            <a:cxnLst/>
            <a:rect l="l" t="t" r="r" b="b"/>
            <a:pathLst>
              <a:path w="775298" h="878525">
                <a:moveTo>
                  <a:pt x="0" y="0"/>
                </a:moveTo>
                <a:lnTo>
                  <a:pt x="775298" y="0"/>
                </a:lnTo>
                <a:lnTo>
                  <a:pt x="775298" y="878524"/>
                </a:lnTo>
                <a:lnTo>
                  <a:pt x="0" y="87852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2506706" y="546231"/>
            <a:ext cx="591958" cy="764227"/>
          </a:xfrm>
          <a:custGeom>
            <a:avLst/>
            <a:gdLst/>
            <a:ahLst/>
            <a:cxnLst/>
            <a:rect l="l" t="t" r="r" b="b"/>
            <a:pathLst>
              <a:path w="591958" h="764227">
                <a:moveTo>
                  <a:pt x="0" y="0"/>
                </a:moveTo>
                <a:lnTo>
                  <a:pt x="591958" y="0"/>
                </a:lnTo>
                <a:lnTo>
                  <a:pt x="591958" y="764228"/>
                </a:lnTo>
                <a:lnTo>
                  <a:pt x="0" y="76422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3377955" y="221721"/>
            <a:ext cx="777726" cy="806979"/>
          </a:xfrm>
          <a:custGeom>
            <a:avLst/>
            <a:gdLst/>
            <a:ahLst/>
            <a:cxnLst/>
            <a:rect l="l" t="t" r="r" b="b"/>
            <a:pathLst>
              <a:path w="777726" h="806979">
                <a:moveTo>
                  <a:pt x="0" y="0"/>
                </a:moveTo>
                <a:lnTo>
                  <a:pt x="777726" y="0"/>
                </a:lnTo>
                <a:lnTo>
                  <a:pt x="777726" y="806979"/>
                </a:lnTo>
                <a:lnTo>
                  <a:pt x="0" y="80697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2109745" y="1526313"/>
            <a:ext cx="770673" cy="1026994"/>
          </a:xfrm>
          <a:custGeom>
            <a:avLst/>
            <a:gdLst/>
            <a:ahLst/>
            <a:cxnLst/>
            <a:rect l="l" t="t" r="r" b="b"/>
            <a:pathLst>
              <a:path w="770673" h="1026994">
                <a:moveTo>
                  <a:pt x="0" y="0"/>
                </a:moveTo>
                <a:lnTo>
                  <a:pt x="770673" y="0"/>
                </a:lnTo>
                <a:lnTo>
                  <a:pt x="770673" y="1026994"/>
                </a:lnTo>
                <a:lnTo>
                  <a:pt x="0" y="1026994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13993130" y="5845314"/>
            <a:ext cx="3266170" cy="3106944"/>
          </a:xfrm>
          <a:custGeom>
            <a:avLst/>
            <a:gdLst/>
            <a:ahLst/>
            <a:cxnLst/>
            <a:rect l="l" t="t" r="r" b="b"/>
            <a:pathLst>
              <a:path w="3266170" h="3106944">
                <a:moveTo>
                  <a:pt x="0" y="0"/>
                </a:moveTo>
                <a:lnTo>
                  <a:pt x="3266170" y="0"/>
                </a:lnTo>
                <a:lnTo>
                  <a:pt x="3266170" y="3106944"/>
                </a:lnTo>
                <a:lnTo>
                  <a:pt x="0" y="310694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1112776" y="5845314"/>
            <a:ext cx="3379818" cy="3576527"/>
          </a:xfrm>
          <a:custGeom>
            <a:avLst/>
            <a:gdLst/>
            <a:ahLst/>
            <a:cxnLst/>
            <a:rect l="l" t="t" r="r" b="b"/>
            <a:pathLst>
              <a:path w="3379818" h="3576527">
                <a:moveTo>
                  <a:pt x="0" y="0"/>
                </a:moveTo>
                <a:lnTo>
                  <a:pt x="3379817" y="0"/>
                </a:lnTo>
                <a:lnTo>
                  <a:pt x="3379817" y="3576526"/>
                </a:lnTo>
                <a:lnTo>
                  <a:pt x="0" y="3576526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</p:sp>
      <p:sp>
        <p:nvSpPr>
          <p:cNvPr id="73" name="Freeform 73"/>
          <p:cNvSpPr/>
          <p:nvPr/>
        </p:nvSpPr>
        <p:spPr>
          <a:xfrm>
            <a:off x="4155681" y="5241008"/>
            <a:ext cx="3189883" cy="2597318"/>
          </a:xfrm>
          <a:custGeom>
            <a:avLst/>
            <a:gdLst/>
            <a:ahLst/>
            <a:cxnLst/>
            <a:rect l="l" t="t" r="r" b="b"/>
            <a:pathLst>
              <a:path w="3189883" h="2597318">
                <a:moveTo>
                  <a:pt x="0" y="0"/>
                </a:moveTo>
                <a:lnTo>
                  <a:pt x="3189883" y="0"/>
                </a:lnTo>
                <a:lnTo>
                  <a:pt x="3189883" y="2597318"/>
                </a:lnTo>
                <a:lnTo>
                  <a:pt x="0" y="2597318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</p:sp>
      <p:sp>
        <p:nvSpPr>
          <p:cNvPr id="74" name="Freeform 74"/>
          <p:cNvSpPr/>
          <p:nvPr/>
        </p:nvSpPr>
        <p:spPr>
          <a:xfrm>
            <a:off x="7611613" y="4469483"/>
            <a:ext cx="6672957" cy="3164094"/>
          </a:xfrm>
          <a:custGeom>
            <a:avLst/>
            <a:gdLst/>
            <a:ahLst/>
            <a:cxnLst/>
            <a:rect l="l" t="t" r="r" b="b"/>
            <a:pathLst>
              <a:path w="6672957" h="3164094">
                <a:moveTo>
                  <a:pt x="0" y="0"/>
                </a:moveTo>
                <a:lnTo>
                  <a:pt x="6672958" y="0"/>
                </a:lnTo>
                <a:lnTo>
                  <a:pt x="6672958" y="3164094"/>
                </a:lnTo>
                <a:lnTo>
                  <a:pt x="0" y="3164094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75" name="TextBox 75"/>
          <p:cNvSpPr txBox="1"/>
          <p:nvPr/>
        </p:nvSpPr>
        <p:spPr>
          <a:xfrm>
            <a:off x="3344560" y="3758918"/>
            <a:ext cx="1159888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Lựa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chọn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ý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tưởng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và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đề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xuất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cách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làm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bảng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nhân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, chia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tiện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ích</a:t>
            </a:r>
            <a:endParaRPr lang="en-US" sz="3299" b="1" dirty="0">
              <a:solidFill>
                <a:srgbClr val="2E2C2B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76" name="TextBox 76"/>
          <p:cNvSpPr txBox="1"/>
          <p:nvPr/>
        </p:nvSpPr>
        <p:spPr>
          <a:xfrm>
            <a:off x="5683929" y="1406243"/>
            <a:ext cx="11019348" cy="223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0"/>
              </a:lnSpc>
            </a:pPr>
            <a:r>
              <a:rPr lang="en-US" sz="9000" b="1" dirty="0">
                <a:solidFill>
                  <a:srgbClr val="8A4B38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ĐỀ XUẤT Ý TƯỞNG VÀ CÁCH LÀM BẢNG NHÂN, CHIA TIỆN ÍCH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8069446" y="4905177"/>
            <a:ext cx="5757293" cy="1634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</a:pPr>
            <a:r>
              <a:rPr lang="en-US" sz="32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Bảng</a:t>
            </a:r>
            <a:r>
              <a:rPr lang="en-US" sz="32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nhân</a:t>
            </a:r>
            <a:r>
              <a:rPr lang="en-US" sz="32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chia </a:t>
            </a:r>
            <a:r>
              <a:rPr lang="en-US" sz="32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tiện</a:t>
            </a:r>
            <a:r>
              <a:rPr lang="en-US" sz="32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ích</a:t>
            </a:r>
            <a:r>
              <a:rPr lang="en-US" sz="32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gồm</a:t>
            </a:r>
            <a:r>
              <a:rPr lang="en-US" sz="32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2 </a:t>
            </a:r>
            <a:r>
              <a:rPr lang="en-US" sz="32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bộ</a:t>
            </a:r>
            <a:r>
              <a:rPr lang="en-US" sz="32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phận</a:t>
            </a:r>
            <a:r>
              <a:rPr lang="en-US" sz="32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là</a:t>
            </a:r>
            <a:r>
              <a:rPr lang="en-US" sz="32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bảng</a:t>
            </a:r>
            <a:r>
              <a:rPr lang="en-US" sz="32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nhân</a:t>
            </a:r>
            <a:r>
              <a:rPr lang="en-US" sz="32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, chia </a:t>
            </a:r>
            <a:r>
              <a:rPr lang="en-US" sz="32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và</a:t>
            </a:r>
            <a:r>
              <a:rPr lang="en-US" sz="32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2 </a:t>
            </a:r>
            <a:r>
              <a:rPr lang="en-US" sz="32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thanh</a:t>
            </a:r>
            <a:r>
              <a:rPr lang="en-US" sz="32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trượt</a:t>
            </a:r>
            <a:r>
              <a:rPr lang="en-US" sz="32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để</a:t>
            </a:r>
            <a:r>
              <a:rPr lang="en-US" sz="3299" dirty="0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 di </a:t>
            </a:r>
            <a:r>
              <a:rPr lang="en-US" sz="3299" dirty="0" err="1">
                <a:solidFill>
                  <a:srgbClr val="38328A"/>
                </a:solidFill>
                <a:latin typeface="Asap"/>
                <a:ea typeface="Asap"/>
                <a:cs typeface="Asap"/>
                <a:sym typeface="Asap"/>
              </a:rPr>
              <a:t>chuyển</a:t>
            </a:r>
            <a:endParaRPr lang="en-US" sz="3299" dirty="0">
              <a:solidFill>
                <a:srgbClr val="38328A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8583" y="2552700"/>
            <a:ext cx="14620010" cy="672793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" y="-41082"/>
            <a:ext cx="2828849" cy="21170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848600" y="3524495"/>
            <a:ext cx="8065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altLang="zh-CN" sz="36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nhân</a:t>
            </a: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chia </a:t>
            </a:r>
            <a:r>
              <a:rPr lang="en-US" altLang="zh-CN" sz="36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…….…………..</a:t>
            </a:r>
            <a:r>
              <a:rPr lang="en-US" altLang="zh-CN" sz="36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cột</a:t>
            </a: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</a:p>
          <a:p>
            <a:pPr defTabSz="1371600">
              <a:defRPr/>
            </a:pP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………………... </a:t>
            </a:r>
            <a:r>
              <a:rPr lang="vi-VN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</a:t>
            </a:r>
            <a:r>
              <a:rPr lang="en-US" altLang="zh-CN" sz="36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òng</a:t>
            </a:r>
            <a:r>
              <a:rPr lang="vi-VN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............thanh trượt?</a:t>
            </a:r>
            <a:endParaRPr lang="en-US" altLang="zh-CN" sz="36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8600" y="5223708"/>
            <a:ext cx="77549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altLang="zh-CN" sz="36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gắn</a:t>
            </a: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thanh</a:t>
            </a: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trượt</a:t>
            </a: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 defTabSz="1371600">
              <a:defRPr/>
            </a:pP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………………………………………………………………...............................................................</a:t>
            </a:r>
          </a:p>
          <a:p>
            <a:pPr defTabSz="1371600">
              <a:defRPr/>
            </a:pPr>
            <a:r>
              <a:rPr lang="en-US" altLang="zh-CN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941A783-32C0-D9B0-A340-BD618916A39B}"/>
              </a:ext>
            </a:extLst>
          </p:cNvPr>
          <p:cNvSpPr txBox="1"/>
          <p:nvPr/>
        </p:nvSpPr>
        <p:spPr>
          <a:xfrm>
            <a:off x="5985793" y="1397616"/>
            <a:ext cx="6501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Phiếu học tập số 4</a:t>
            </a:r>
            <a:endParaRPr lang="vi-VN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4AFD0B-2F1C-1F84-84AC-DA8DED925298}"/>
              </a:ext>
            </a:extLst>
          </p:cNvPr>
          <p:cNvSpPr txBox="1"/>
          <p:nvPr/>
        </p:nvSpPr>
        <p:spPr>
          <a:xfrm>
            <a:off x="1676400" y="3086100"/>
            <a:ext cx="5978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Cùng vẽ ý tưởng của nhóm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07DCBD46-1D84-5089-3ADC-D53BB5F0E9CB}"/>
              </a:ext>
            </a:extLst>
          </p:cNvPr>
          <p:cNvSpPr/>
          <p:nvPr/>
        </p:nvSpPr>
        <p:spPr>
          <a:xfrm>
            <a:off x="9051634" y="46818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296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9103" y="-1426967"/>
            <a:ext cx="19326207" cy="11713967"/>
            <a:chOff x="0" y="0"/>
            <a:chExt cx="25768276" cy="15618623"/>
          </a:xfrm>
        </p:grpSpPr>
        <p:sp>
          <p:nvSpPr>
            <p:cNvPr id="3" name="Freeform 3"/>
            <p:cNvSpPr/>
            <p:nvPr/>
          </p:nvSpPr>
          <p:spPr>
            <a:xfrm rot="991718">
              <a:off x="5482633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991718">
              <a:off x="5482633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91718">
              <a:off x="16282321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991718">
              <a:off x="16282321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943121">
              <a:off x="5903178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943121">
              <a:off x="5903178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43121">
              <a:off x="5903178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943121">
              <a:off x="16702866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943121">
              <a:off x="16702866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943121">
              <a:off x="16702866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799688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799688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30839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30839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154894">
              <a:off x="239022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3154894">
              <a:off x="239022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3154894">
              <a:off x="13189911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154894">
              <a:off x="13189911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3154894">
              <a:off x="2369861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3154894">
              <a:off x="2369861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383747">
              <a:off x="7660349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3747">
              <a:off x="7660349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2383747">
              <a:off x="7660349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2383747">
              <a:off x="18460038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383747">
              <a:off x="18460038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2383747">
              <a:off x="18460038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944927">
              <a:off x="275026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944927">
              <a:off x="275026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944927">
              <a:off x="275026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944927">
              <a:off x="13549952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944927">
              <a:off x="13549952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944927">
              <a:off x="13549952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944927">
              <a:off x="2405865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944927">
              <a:off x="2405865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-944927">
              <a:off x="2405865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1716936">
              <a:off x="4376737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1716936">
              <a:off x="4376737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1716936">
              <a:off x="4376737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1716936">
              <a:off x="15176425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1716936">
              <a:off x="15176425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1716936">
              <a:off x="15176425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666660">
              <a:off x="120548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666660">
              <a:off x="120548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666660">
              <a:off x="120548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666660">
              <a:off x="12005171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666660">
              <a:off x="12005171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666660">
              <a:off x="12005171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666660">
              <a:off x="2251387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1666660">
              <a:off x="2251387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-1666660">
              <a:off x="2251387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2040604">
              <a:off x="8727886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-2040604">
              <a:off x="8727886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-2040604">
              <a:off x="8727886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rot="-2040604">
              <a:off x="19527574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rot="-2040604">
              <a:off x="19527574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rot="-2040604">
              <a:off x="19527574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1" name="Freeform 61"/>
          <p:cNvSpPr/>
          <p:nvPr/>
        </p:nvSpPr>
        <p:spPr>
          <a:xfrm>
            <a:off x="1463236" y="-32874"/>
            <a:ext cx="14547873" cy="10564088"/>
          </a:xfrm>
          <a:custGeom>
            <a:avLst/>
            <a:gdLst/>
            <a:ahLst/>
            <a:cxnLst/>
            <a:rect l="l" t="t" r="r" b="b"/>
            <a:pathLst>
              <a:path w="14547873" h="10564088">
                <a:moveTo>
                  <a:pt x="0" y="0"/>
                </a:moveTo>
                <a:lnTo>
                  <a:pt x="14547873" y="0"/>
                </a:lnTo>
                <a:lnTo>
                  <a:pt x="14547873" y="10564088"/>
                </a:lnTo>
                <a:lnTo>
                  <a:pt x="0" y="105640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-875" t="-35043" r="-2284" b="-18821"/>
            </a:stretch>
          </a:blipFill>
        </p:spPr>
      </p:sp>
      <p:sp>
        <p:nvSpPr>
          <p:cNvPr id="62" name="Freeform 62"/>
          <p:cNvSpPr/>
          <p:nvPr/>
        </p:nvSpPr>
        <p:spPr>
          <a:xfrm rot="-3781401">
            <a:off x="1024026" y="6057574"/>
            <a:ext cx="2634739" cy="2634739"/>
          </a:xfrm>
          <a:custGeom>
            <a:avLst/>
            <a:gdLst/>
            <a:ahLst/>
            <a:cxnLst/>
            <a:rect l="l" t="t" r="r" b="b"/>
            <a:pathLst>
              <a:path w="2634739" h="2634739">
                <a:moveTo>
                  <a:pt x="0" y="0"/>
                </a:moveTo>
                <a:lnTo>
                  <a:pt x="2634739" y="0"/>
                </a:lnTo>
                <a:lnTo>
                  <a:pt x="2634739" y="2634740"/>
                </a:lnTo>
                <a:lnTo>
                  <a:pt x="0" y="2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 rot="2444414">
            <a:off x="14373323" y="1515435"/>
            <a:ext cx="2647556" cy="1713691"/>
          </a:xfrm>
          <a:custGeom>
            <a:avLst/>
            <a:gdLst/>
            <a:ahLst/>
            <a:cxnLst/>
            <a:rect l="l" t="t" r="r" b="b"/>
            <a:pathLst>
              <a:path w="2647556" h="1713691">
                <a:moveTo>
                  <a:pt x="0" y="0"/>
                </a:moveTo>
                <a:lnTo>
                  <a:pt x="2647556" y="0"/>
                </a:lnTo>
                <a:lnTo>
                  <a:pt x="2647556" y="1713691"/>
                </a:lnTo>
                <a:lnTo>
                  <a:pt x="0" y="171369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64" name="AutoShape 64"/>
          <p:cNvSpPr/>
          <p:nvPr/>
        </p:nvSpPr>
        <p:spPr>
          <a:xfrm>
            <a:off x="5897880" y="3395222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5" name="Freeform 65"/>
          <p:cNvSpPr/>
          <p:nvPr/>
        </p:nvSpPr>
        <p:spPr>
          <a:xfrm>
            <a:off x="-345222" y="-380415"/>
            <a:ext cx="4385950" cy="2666292"/>
          </a:xfrm>
          <a:custGeom>
            <a:avLst/>
            <a:gdLst/>
            <a:ahLst/>
            <a:cxnLst/>
            <a:rect l="l" t="t" r="r" b="b"/>
            <a:pathLst>
              <a:path w="4385950" h="2666292">
                <a:moveTo>
                  <a:pt x="0" y="0"/>
                </a:moveTo>
                <a:lnTo>
                  <a:pt x="4385950" y="0"/>
                </a:lnTo>
                <a:lnTo>
                  <a:pt x="4385950" y="2666292"/>
                </a:lnTo>
                <a:lnTo>
                  <a:pt x="0" y="266629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251273" y="475397"/>
            <a:ext cx="636997" cy="767466"/>
          </a:xfrm>
          <a:custGeom>
            <a:avLst/>
            <a:gdLst/>
            <a:ahLst/>
            <a:cxnLst/>
            <a:rect l="l" t="t" r="r" b="b"/>
            <a:pathLst>
              <a:path w="636997" h="767466">
                <a:moveTo>
                  <a:pt x="0" y="0"/>
                </a:moveTo>
                <a:lnTo>
                  <a:pt x="636998" y="0"/>
                </a:lnTo>
                <a:lnTo>
                  <a:pt x="636998" y="767467"/>
                </a:lnTo>
                <a:lnTo>
                  <a:pt x="0" y="7674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888271" y="201003"/>
            <a:ext cx="607480" cy="688362"/>
          </a:xfrm>
          <a:custGeom>
            <a:avLst/>
            <a:gdLst/>
            <a:ahLst/>
            <a:cxnLst/>
            <a:rect l="l" t="t" r="r" b="b"/>
            <a:pathLst>
              <a:path w="607480" h="688362">
                <a:moveTo>
                  <a:pt x="0" y="0"/>
                </a:moveTo>
                <a:lnTo>
                  <a:pt x="607479" y="0"/>
                </a:lnTo>
                <a:lnTo>
                  <a:pt x="607479" y="688363"/>
                </a:lnTo>
                <a:lnTo>
                  <a:pt x="0" y="688363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1616326" y="475397"/>
            <a:ext cx="462854" cy="597552"/>
          </a:xfrm>
          <a:custGeom>
            <a:avLst/>
            <a:gdLst/>
            <a:ahLst/>
            <a:cxnLst/>
            <a:rect l="l" t="t" r="r" b="b"/>
            <a:pathLst>
              <a:path w="462854" h="597552">
                <a:moveTo>
                  <a:pt x="0" y="0"/>
                </a:moveTo>
                <a:lnTo>
                  <a:pt x="462854" y="0"/>
                </a:lnTo>
                <a:lnTo>
                  <a:pt x="462854" y="597552"/>
                </a:lnTo>
                <a:lnTo>
                  <a:pt x="0" y="59755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2303462" y="201003"/>
            <a:ext cx="634270" cy="658127"/>
          </a:xfrm>
          <a:custGeom>
            <a:avLst/>
            <a:gdLst/>
            <a:ahLst/>
            <a:cxnLst/>
            <a:rect l="l" t="t" r="r" b="b"/>
            <a:pathLst>
              <a:path w="634270" h="658127">
                <a:moveTo>
                  <a:pt x="0" y="0"/>
                </a:moveTo>
                <a:lnTo>
                  <a:pt x="634271" y="0"/>
                </a:lnTo>
                <a:lnTo>
                  <a:pt x="634271" y="658128"/>
                </a:lnTo>
                <a:lnTo>
                  <a:pt x="0" y="65812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539371" y="1242864"/>
            <a:ext cx="616764" cy="821895"/>
          </a:xfrm>
          <a:custGeom>
            <a:avLst/>
            <a:gdLst/>
            <a:ahLst/>
            <a:cxnLst/>
            <a:rect l="l" t="t" r="r" b="b"/>
            <a:pathLst>
              <a:path w="616764" h="821895">
                <a:moveTo>
                  <a:pt x="0" y="0"/>
                </a:moveTo>
                <a:lnTo>
                  <a:pt x="616764" y="0"/>
                </a:lnTo>
                <a:lnTo>
                  <a:pt x="616764" y="821895"/>
                </a:lnTo>
                <a:lnTo>
                  <a:pt x="0" y="821895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</p:sp>
      <p:sp>
        <p:nvSpPr>
          <p:cNvPr id="71" name="TextBox 71"/>
          <p:cNvSpPr txBox="1"/>
          <p:nvPr/>
        </p:nvSpPr>
        <p:spPr>
          <a:xfrm>
            <a:off x="3684342" y="2428752"/>
            <a:ext cx="10919316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</a:pPr>
            <a:r>
              <a:rPr lang="en-US" sz="7299" b="1">
                <a:solidFill>
                  <a:srgbClr val="2E2C2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LÀM BẢNG NHÂN, CHIA TIỆN ÍCH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2937733" y="3837805"/>
            <a:ext cx="1159888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b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Lựa chọn dụng cụ và vật liệu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9103" y="-1426967"/>
            <a:ext cx="19326207" cy="11713967"/>
            <a:chOff x="0" y="0"/>
            <a:chExt cx="25768276" cy="15618623"/>
          </a:xfrm>
        </p:grpSpPr>
        <p:sp>
          <p:nvSpPr>
            <p:cNvPr id="3" name="Freeform 3"/>
            <p:cNvSpPr/>
            <p:nvPr/>
          </p:nvSpPr>
          <p:spPr>
            <a:xfrm rot="991718">
              <a:off x="5482633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991718">
              <a:off x="5482633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91718">
              <a:off x="16282321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991718">
              <a:off x="16282321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943121">
              <a:off x="5903178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943121">
              <a:off x="5903178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43121">
              <a:off x="5903178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943121">
              <a:off x="16702866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943121">
              <a:off x="16702866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943121">
              <a:off x="16702866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799688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799688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30839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30839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154894">
              <a:off x="239022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3154894">
              <a:off x="239022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3154894">
              <a:off x="13189911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154894">
              <a:off x="13189911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3154894">
              <a:off x="2369861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3154894">
              <a:off x="2369861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383747">
              <a:off x="7660349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3747">
              <a:off x="7660349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2383747">
              <a:off x="7660349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2383747">
              <a:off x="18460038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383747">
              <a:off x="18460038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2383747">
              <a:off x="18460038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944927">
              <a:off x="275026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944927">
              <a:off x="275026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944927">
              <a:off x="275026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944927">
              <a:off x="13549952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944927">
              <a:off x="13549952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944927">
              <a:off x="13549952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944927">
              <a:off x="2405865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944927">
              <a:off x="2405865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-944927">
              <a:off x="2405865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1716936">
              <a:off x="4376737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1716936">
              <a:off x="4376737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1716936">
              <a:off x="4376737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1716936">
              <a:off x="15176425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1716936">
              <a:off x="15176425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1716936">
              <a:off x="15176425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666660">
              <a:off x="120548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666660">
              <a:off x="120548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666660">
              <a:off x="120548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666660">
              <a:off x="12005171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666660">
              <a:off x="12005171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666660">
              <a:off x="12005171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666660">
              <a:off x="2251387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1666660">
              <a:off x="2251387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-1666660">
              <a:off x="2251387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2040604">
              <a:off x="8727886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-2040604">
              <a:off x="8727886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-2040604">
              <a:off x="8727886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rot="-2040604">
              <a:off x="19527574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rot="-2040604">
              <a:off x="19527574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rot="-2040604">
              <a:off x="19527574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1" name="Freeform 61"/>
          <p:cNvSpPr/>
          <p:nvPr/>
        </p:nvSpPr>
        <p:spPr>
          <a:xfrm>
            <a:off x="569772" y="-277088"/>
            <a:ext cx="14547873" cy="10564088"/>
          </a:xfrm>
          <a:custGeom>
            <a:avLst/>
            <a:gdLst/>
            <a:ahLst/>
            <a:cxnLst/>
            <a:rect l="l" t="t" r="r" b="b"/>
            <a:pathLst>
              <a:path w="14547873" h="10564088">
                <a:moveTo>
                  <a:pt x="0" y="0"/>
                </a:moveTo>
                <a:lnTo>
                  <a:pt x="14547873" y="0"/>
                </a:lnTo>
                <a:lnTo>
                  <a:pt x="14547873" y="10564088"/>
                </a:lnTo>
                <a:lnTo>
                  <a:pt x="0" y="105640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-875" t="-35043" r="-2284" b="-18821"/>
            </a:stretch>
          </a:blipFill>
        </p:spPr>
      </p:sp>
      <p:sp>
        <p:nvSpPr>
          <p:cNvPr id="62" name="Freeform 62"/>
          <p:cNvSpPr/>
          <p:nvPr/>
        </p:nvSpPr>
        <p:spPr>
          <a:xfrm rot="-3781401">
            <a:off x="1024026" y="6057574"/>
            <a:ext cx="2634739" cy="2634739"/>
          </a:xfrm>
          <a:custGeom>
            <a:avLst/>
            <a:gdLst/>
            <a:ahLst/>
            <a:cxnLst/>
            <a:rect l="l" t="t" r="r" b="b"/>
            <a:pathLst>
              <a:path w="2634739" h="2634739">
                <a:moveTo>
                  <a:pt x="0" y="0"/>
                </a:moveTo>
                <a:lnTo>
                  <a:pt x="2634739" y="0"/>
                </a:lnTo>
                <a:lnTo>
                  <a:pt x="2634739" y="2634740"/>
                </a:lnTo>
                <a:lnTo>
                  <a:pt x="0" y="2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 rot="2444414">
            <a:off x="14373323" y="1515435"/>
            <a:ext cx="2647556" cy="1713691"/>
          </a:xfrm>
          <a:custGeom>
            <a:avLst/>
            <a:gdLst/>
            <a:ahLst/>
            <a:cxnLst/>
            <a:rect l="l" t="t" r="r" b="b"/>
            <a:pathLst>
              <a:path w="2647556" h="1713691">
                <a:moveTo>
                  <a:pt x="0" y="0"/>
                </a:moveTo>
                <a:lnTo>
                  <a:pt x="2647556" y="0"/>
                </a:lnTo>
                <a:lnTo>
                  <a:pt x="2647556" y="1713691"/>
                </a:lnTo>
                <a:lnTo>
                  <a:pt x="0" y="171369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64" name="AutoShape 64"/>
          <p:cNvSpPr/>
          <p:nvPr/>
        </p:nvSpPr>
        <p:spPr>
          <a:xfrm>
            <a:off x="4821672" y="2946003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5" name="Freeform 65"/>
          <p:cNvSpPr/>
          <p:nvPr/>
        </p:nvSpPr>
        <p:spPr>
          <a:xfrm>
            <a:off x="2989090" y="4931031"/>
            <a:ext cx="2356109" cy="2201610"/>
          </a:xfrm>
          <a:custGeom>
            <a:avLst/>
            <a:gdLst/>
            <a:ahLst/>
            <a:cxnLst/>
            <a:rect l="l" t="t" r="r" b="b"/>
            <a:pathLst>
              <a:path w="2356109" h="2201610">
                <a:moveTo>
                  <a:pt x="0" y="0"/>
                </a:moveTo>
                <a:lnTo>
                  <a:pt x="2356110" y="0"/>
                </a:lnTo>
                <a:lnTo>
                  <a:pt x="2356110" y="2201611"/>
                </a:lnTo>
                <a:lnTo>
                  <a:pt x="0" y="2201611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5685513" y="4921655"/>
            <a:ext cx="2158196" cy="2050206"/>
          </a:xfrm>
          <a:custGeom>
            <a:avLst/>
            <a:gdLst/>
            <a:ahLst/>
            <a:cxnLst/>
            <a:rect l="l" t="t" r="r" b="b"/>
            <a:pathLst>
              <a:path w="2158196" h="2050206">
                <a:moveTo>
                  <a:pt x="0" y="0"/>
                </a:moveTo>
                <a:lnTo>
                  <a:pt x="2158195" y="0"/>
                </a:lnTo>
                <a:lnTo>
                  <a:pt x="2158195" y="2050206"/>
                </a:lnTo>
                <a:lnTo>
                  <a:pt x="0" y="2050206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b="-5647"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7742514" y="7228588"/>
            <a:ext cx="2483789" cy="1622576"/>
          </a:xfrm>
          <a:custGeom>
            <a:avLst/>
            <a:gdLst/>
            <a:ahLst/>
            <a:cxnLst/>
            <a:rect l="l" t="t" r="r" b="b"/>
            <a:pathLst>
              <a:path w="2483789" h="1622576">
                <a:moveTo>
                  <a:pt x="0" y="0"/>
                </a:moveTo>
                <a:lnTo>
                  <a:pt x="2483789" y="0"/>
                </a:lnTo>
                <a:lnTo>
                  <a:pt x="2483789" y="1622576"/>
                </a:lnTo>
                <a:lnTo>
                  <a:pt x="0" y="162257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4285728" y="7613086"/>
            <a:ext cx="2784866" cy="602822"/>
          </a:xfrm>
          <a:custGeom>
            <a:avLst/>
            <a:gdLst/>
            <a:ahLst/>
            <a:cxnLst/>
            <a:rect l="l" t="t" r="r" b="b"/>
            <a:pathLst>
              <a:path w="2784866" h="602822">
                <a:moveTo>
                  <a:pt x="0" y="0"/>
                </a:moveTo>
                <a:lnTo>
                  <a:pt x="2784866" y="0"/>
                </a:lnTo>
                <a:lnTo>
                  <a:pt x="2784866" y="602821"/>
                </a:lnTo>
                <a:lnTo>
                  <a:pt x="0" y="60282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-485220" y="-438683"/>
            <a:ext cx="4288015" cy="2606756"/>
          </a:xfrm>
          <a:custGeom>
            <a:avLst/>
            <a:gdLst/>
            <a:ahLst/>
            <a:cxnLst/>
            <a:rect l="l" t="t" r="r" b="b"/>
            <a:pathLst>
              <a:path w="4288015" h="2606756">
                <a:moveTo>
                  <a:pt x="0" y="0"/>
                </a:moveTo>
                <a:lnTo>
                  <a:pt x="4288015" y="0"/>
                </a:lnTo>
                <a:lnTo>
                  <a:pt x="4288015" y="2606755"/>
                </a:lnTo>
                <a:lnTo>
                  <a:pt x="0" y="26067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223501" y="450966"/>
            <a:ext cx="586124" cy="706173"/>
          </a:xfrm>
          <a:custGeom>
            <a:avLst/>
            <a:gdLst/>
            <a:ahLst/>
            <a:cxnLst/>
            <a:rect l="l" t="t" r="r" b="b"/>
            <a:pathLst>
              <a:path w="586124" h="706173">
                <a:moveTo>
                  <a:pt x="0" y="0"/>
                </a:moveTo>
                <a:lnTo>
                  <a:pt x="586124" y="0"/>
                </a:lnTo>
                <a:lnTo>
                  <a:pt x="586124" y="706173"/>
                </a:lnTo>
                <a:lnTo>
                  <a:pt x="0" y="70617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913569" y="237686"/>
            <a:ext cx="553335" cy="627009"/>
          </a:xfrm>
          <a:custGeom>
            <a:avLst/>
            <a:gdLst/>
            <a:ahLst/>
            <a:cxnLst/>
            <a:rect l="l" t="t" r="r" b="b"/>
            <a:pathLst>
              <a:path w="553335" h="627009">
                <a:moveTo>
                  <a:pt x="0" y="0"/>
                </a:moveTo>
                <a:lnTo>
                  <a:pt x="553336" y="0"/>
                </a:lnTo>
                <a:lnTo>
                  <a:pt x="553336" y="627009"/>
                </a:lnTo>
                <a:lnTo>
                  <a:pt x="0" y="627009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1658787" y="432682"/>
            <a:ext cx="461665" cy="596018"/>
          </a:xfrm>
          <a:custGeom>
            <a:avLst/>
            <a:gdLst/>
            <a:ahLst/>
            <a:cxnLst/>
            <a:rect l="l" t="t" r="r" b="b"/>
            <a:pathLst>
              <a:path w="461665" h="596018">
                <a:moveTo>
                  <a:pt x="0" y="0"/>
                </a:moveTo>
                <a:lnTo>
                  <a:pt x="461665" y="0"/>
                </a:lnTo>
                <a:lnTo>
                  <a:pt x="461665" y="596018"/>
                </a:lnTo>
                <a:lnTo>
                  <a:pt x="0" y="596018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73"/>
          <p:cNvSpPr/>
          <p:nvPr/>
        </p:nvSpPr>
        <p:spPr>
          <a:xfrm>
            <a:off x="2341395" y="283723"/>
            <a:ext cx="554549" cy="575408"/>
          </a:xfrm>
          <a:custGeom>
            <a:avLst/>
            <a:gdLst/>
            <a:ahLst/>
            <a:cxnLst/>
            <a:rect l="l" t="t" r="r" b="b"/>
            <a:pathLst>
              <a:path w="554549" h="575408">
                <a:moveTo>
                  <a:pt x="0" y="0"/>
                </a:moveTo>
                <a:lnTo>
                  <a:pt x="554550" y="0"/>
                </a:lnTo>
                <a:lnTo>
                  <a:pt x="554550" y="575408"/>
                </a:lnTo>
                <a:lnTo>
                  <a:pt x="0" y="57540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74" name="Freeform 74"/>
          <p:cNvSpPr/>
          <p:nvPr/>
        </p:nvSpPr>
        <p:spPr>
          <a:xfrm>
            <a:off x="1466905" y="1157139"/>
            <a:ext cx="578791" cy="771293"/>
          </a:xfrm>
          <a:custGeom>
            <a:avLst/>
            <a:gdLst/>
            <a:ahLst/>
            <a:cxnLst/>
            <a:rect l="l" t="t" r="r" b="b"/>
            <a:pathLst>
              <a:path w="578791" h="771293">
                <a:moveTo>
                  <a:pt x="0" y="0"/>
                </a:moveTo>
                <a:lnTo>
                  <a:pt x="578791" y="0"/>
                </a:lnTo>
                <a:lnTo>
                  <a:pt x="578791" y="771293"/>
                </a:lnTo>
                <a:lnTo>
                  <a:pt x="0" y="771293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/>
            </a:stretch>
          </a:blipFill>
        </p:spPr>
      </p:sp>
      <p:sp>
        <p:nvSpPr>
          <p:cNvPr id="75" name="TextBox 75"/>
          <p:cNvSpPr txBox="1"/>
          <p:nvPr/>
        </p:nvSpPr>
        <p:spPr>
          <a:xfrm>
            <a:off x="2608134" y="1960483"/>
            <a:ext cx="10919316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</a:pPr>
            <a:r>
              <a:rPr lang="en-US" sz="7299" b="1" dirty="0">
                <a:solidFill>
                  <a:srgbClr val="2E2C2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LÀM BẢNG NHÂN, CHIA TIỆN ÍCH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75034" y="3587297"/>
            <a:ext cx="1159888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Lựa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chọn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dụng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cụ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và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vật</a:t>
            </a:r>
            <a:r>
              <a:rPr lang="en-US" sz="3299" b="1" dirty="0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299" b="1" dirty="0" err="1">
                <a:solidFill>
                  <a:srgbClr val="2E2C2B"/>
                </a:solidFill>
                <a:latin typeface="Asap Bold"/>
                <a:ea typeface="Asap Bold"/>
                <a:cs typeface="Asap Bold"/>
                <a:sym typeface="Asap Bold"/>
              </a:rPr>
              <a:t>liệu</a:t>
            </a:r>
            <a:endParaRPr lang="en-US" sz="3299" b="1" dirty="0">
              <a:solidFill>
                <a:srgbClr val="2E2C2B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77" name="TextBox 77"/>
          <p:cNvSpPr txBox="1"/>
          <p:nvPr/>
        </p:nvSpPr>
        <p:spPr>
          <a:xfrm>
            <a:off x="1928570" y="4382391"/>
            <a:ext cx="1159888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Giấy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ô li,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giấy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màu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,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bìa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,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bút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màu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,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thước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kẻ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,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kéo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,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keo</a:t>
            </a:r>
            <a:r>
              <a:rPr lang="en-US" sz="3299" dirty="0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99" dirty="0" err="1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dán</a:t>
            </a:r>
            <a:endParaRPr lang="en-US" sz="3299" dirty="0">
              <a:solidFill>
                <a:srgbClr val="2E2C2B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78" name="Hình ảnh 77">
            <a:extLst>
              <a:ext uri="{FF2B5EF4-FFF2-40B4-BE49-F238E27FC236}">
                <a16:creationId xmlns:a16="http://schemas.microsoft.com/office/drawing/2014/main" id="{B47C7E2D-09E2-88AB-F93C-CB9A1326637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692517" y="5234867"/>
            <a:ext cx="2235617" cy="1490411"/>
          </a:xfrm>
          <a:prstGeom prst="rect">
            <a:avLst/>
          </a:prstGeom>
        </p:spPr>
      </p:pic>
      <p:pic>
        <p:nvPicPr>
          <p:cNvPr id="79" name="Hình ảnh 78">
            <a:extLst>
              <a:ext uri="{FF2B5EF4-FFF2-40B4-BE49-F238E27FC236}">
                <a16:creationId xmlns:a16="http://schemas.microsoft.com/office/drawing/2014/main" id="{EF50C34A-3271-FCAB-9A3A-3FD8C2BD5F8F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164204" y="5300970"/>
            <a:ext cx="2150051" cy="1555855"/>
          </a:xfrm>
          <a:prstGeom prst="rect">
            <a:avLst/>
          </a:prstGeom>
        </p:spPr>
      </p:pic>
      <p:pic>
        <p:nvPicPr>
          <p:cNvPr id="80" name="Hình ảnh 79">
            <a:extLst>
              <a:ext uri="{FF2B5EF4-FFF2-40B4-BE49-F238E27FC236}">
                <a16:creationId xmlns:a16="http://schemas.microsoft.com/office/drawing/2014/main" id="{ABDF23BD-9179-C5AE-3986-18CB674451CA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0477704" y="7032411"/>
            <a:ext cx="2283590" cy="2283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9103" y="-1426967"/>
            <a:ext cx="19326207" cy="11713967"/>
            <a:chOff x="0" y="0"/>
            <a:chExt cx="25768276" cy="15618623"/>
          </a:xfrm>
        </p:grpSpPr>
        <p:sp>
          <p:nvSpPr>
            <p:cNvPr id="3" name="Freeform 3"/>
            <p:cNvSpPr/>
            <p:nvPr/>
          </p:nvSpPr>
          <p:spPr>
            <a:xfrm rot="991718">
              <a:off x="5482633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991718">
              <a:off x="5482633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6" y="0"/>
                  </a:lnTo>
                  <a:lnTo>
                    <a:pt x="1297556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91718">
              <a:off x="16282321" y="4462449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991718">
              <a:off x="16282321" y="9934302"/>
              <a:ext cx="1297557" cy="842232"/>
            </a:xfrm>
            <a:custGeom>
              <a:avLst/>
              <a:gdLst/>
              <a:ahLst/>
              <a:cxnLst/>
              <a:rect l="l" t="t" r="r" b="b"/>
              <a:pathLst>
                <a:path w="1297557" h="842232">
                  <a:moveTo>
                    <a:pt x="0" y="0"/>
                  </a:moveTo>
                  <a:lnTo>
                    <a:pt x="1297557" y="0"/>
                  </a:lnTo>
                  <a:lnTo>
                    <a:pt x="1297557" y="842232"/>
                  </a:lnTo>
                  <a:lnTo>
                    <a:pt x="0" y="842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943121">
              <a:off x="5903178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943121">
              <a:off x="5903178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43121">
              <a:off x="5903178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943121">
              <a:off x="16702866" y="2395003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4"/>
                  </a:lnTo>
                  <a:lnTo>
                    <a:pt x="0" y="132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943121">
              <a:off x="16702866" y="7866856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943121">
              <a:off x="16702866" y="13614020"/>
              <a:ext cx="1101813" cy="1320255"/>
            </a:xfrm>
            <a:custGeom>
              <a:avLst/>
              <a:gdLst/>
              <a:ahLst/>
              <a:cxnLst/>
              <a:rect l="l" t="t" r="r" b="b"/>
              <a:pathLst>
                <a:path w="1101813" h="1320255">
                  <a:moveTo>
                    <a:pt x="0" y="0"/>
                  </a:moveTo>
                  <a:lnTo>
                    <a:pt x="1101813" y="0"/>
                  </a:lnTo>
                  <a:lnTo>
                    <a:pt x="11018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799688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799688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308390" y="3642159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308390" y="9114012"/>
              <a:ext cx="1278012" cy="1642305"/>
            </a:xfrm>
            <a:custGeom>
              <a:avLst/>
              <a:gdLst/>
              <a:ahLst/>
              <a:cxnLst/>
              <a:rect l="l" t="t" r="r" b="b"/>
              <a:pathLst>
                <a:path w="1278012" h="1642305">
                  <a:moveTo>
                    <a:pt x="0" y="0"/>
                  </a:moveTo>
                  <a:lnTo>
                    <a:pt x="1278012" y="0"/>
                  </a:lnTo>
                  <a:lnTo>
                    <a:pt x="1278012" y="1642305"/>
                  </a:lnTo>
                  <a:lnTo>
                    <a:pt x="0" y="1642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31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3154894">
              <a:off x="239022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3154894">
              <a:off x="239022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3154894">
              <a:off x="13189911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154894">
              <a:off x="13189911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3154894">
              <a:off x="23698613" y="4205486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3154894">
              <a:off x="23698613" y="9677339"/>
              <a:ext cx="1209834" cy="1320255"/>
            </a:xfrm>
            <a:custGeom>
              <a:avLst/>
              <a:gdLst/>
              <a:ahLst/>
              <a:cxnLst/>
              <a:rect l="l" t="t" r="r" b="b"/>
              <a:pathLst>
                <a:path w="1209834" h="1320255">
                  <a:moveTo>
                    <a:pt x="0" y="0"/>
                  </a:moveTo>
                  <a:lnTo>
                    <a:pt x="1209834" y="0"/>
                  </a:lnTo>
                  <a:lnTo>
                    <a:pt x="1209834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383747">
              <a:off x="7660349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2383747">
              <a:off x="7660349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2383747">
              <a:off x="7660349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2383747">
              <a:off x="18460038" y="257979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383747">
              <a:off x="18460038" y="5729832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2383747">
              <a:off x="18460038" y="11476996"/>
              <a:ext cx="1284248" cy="1320255"/>
            </a:xfrm>
            <a:custGeom>
              <a:avLst/>
              <a:gdLst/>
              <a:ahLst/>
              <a:cxnLst/>
              <a:rect l="l" t="t" r="r" b="b"/>
              <a:pathLst>
                <a:path w="1284248" h="1320255">
                  <a:moveTo>
                    <a:pt x="0" y="0"/>
                  </a:moveTo>
                  <a:lnTo>
                    <a:pt x="1284248" y="0"/>
                  </a:lnTo>
                  <a:lnTo>
                    <a:pt x="1284248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944927">
              <a:off x="275026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944927">
              <a:off x="275026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944927">
              <a:off x="275026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944927">
              <a:off x="13549952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944927">
              <a:off x="13549952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944927">
              <a:off x="13549952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6" y="0"/>
                  </a:lnTo>
                  <a:lnTo>
                    <a:pt x="1699586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944927">
              <a:off x="24058654" y="2710008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6"/>
                  </a:lnTo>
                  <a:lnTo>
                    <a:pt x="0" y="30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944927">
              <a:off x="24058654" y="8181862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-944927">
              <a:off x="24058654" y="13929026"/>
              <a:ext cx="1699585" cy="309016"/>
            </a:xfrm>
            <a:custGeom>
              <a:avLst/>
              <a:gdLst/>
              <a:ahLst/>
              <a:cxnLst/>
              <a:rect l="l" t="t" r="r" b="b"/>
              <a:pathLst>
                <a:path w="1699585" h="309016">
                  <a:moveTo>
                    <a:pt x="0" y="0"/>
                  </a:moveTo>
                  <a:lnTo>
                    <a:pt x="1699585" y="0"/>
                  </a:lnTo>
                  <a:lnTo>
                    <a:pt x="1699585" y="309015"/>
                  </a:lnTo>
                  <a:lnTo>
                    <a:pt x="0" y="30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31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1716936">
              <a:off x="4376737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1716936">
              <a:off x="4376737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1716936">
              <a:off x="4376737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1716936">
              <a:off x="15176425" y="227057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6"/>
                  </a:lnTo>
                  <a:lnTo>
                    <a:pt x="0" y="135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1716936">
              <a:off x="15176425" y="5698910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1716936">
              <a:off x="15176425" y="11446074"/>
              <a:ext cx="1293893" cy="1355507"/>
            </a:xfrm>
            <a:custGeom>
              <a:avLst/>
              <a:gdLst/>
              <a:ahLst/>
              <a:cxnLst/>
              <a:rect l="l" t="t" r="r" b="b"/>
              <a:pathLst>
                <a:path w="1293893" h="1355507">
                  <a:moveTo>
                    <a:pt x="0" y="0"/>
                  </a:moveTo>
                  <a:lnTo>
                    <a:pt x="1293893" y="0"/>
                  </a:lnTo>
                  <a:lnTo>
                    <a:pt x="1293893" y="1355507"/>
                  </a:lnTo>
                  <a:lnTo>
                    <a:pt x="0" y="135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1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666660">
              <a:off x="120548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666660">
              <a:off x="120548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666660">
              <a:off x="120548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666660">
              <a:off x="12005171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666660">
              <a:off x="12005171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666660">
              <a:off x="12005171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666660">
              <a:off x="22513873" y="922436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1666660">
              <a:off x="22513873" y="6394289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-1666660">
              <a:off x="22513873" y="12141453"/>
              <a:ext cx="1106614" cy="1320255"/>
            </a:xfrm>
            <a:custGeom>
              <a:avLst/>
              <a:gdLst/>
              <a:ahLst/>
              <a:cxnLst/>
              <a:rect l="l" t="t" r="r" b="b"/>
              <a:pathLst>
                <a:path w="1106614" h="1320255">
                  <a:moveTo>
                    <a:pt x="0" y="0"/>
                  </a:moveTo>
                  <a:lnTo>
                    <a:pt x="1106613" y="0"/>
                  </a:lnTo>
                  <a:lnTo>
                    <a:pt x="1106613" y="1320255"/>
                  </a:lnTo>
                  <a:lnTo>
                    <a:pt x="0" y="1320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31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2040604">
              <a:off x="8727886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-2040604">
              <a:off x="8727886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-2040604">
              <a:off x="8727886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rot="-2040604">
              <a:off x="19527574" y="2864516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rot="-2040604">
              <a:off x="19527574" y="8336369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20"/>
                  </a:lnTo>
                  <a:lnTo>
                    <a:pt x="0" y="95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rot="-2040604">
              <a:off x="19527574" y="14083534"/>
              <a:ext cx="2378298" cy="951319"/>
            </a:xfrm>
            <a:custGeom>
              <a:avLst/>
              <a:gdLst/>
              <a:ahLst/>
              <a:cxnLst/>
              <a:rect l="l" t="t" r="r" b="b"/>
              <a:pathLst>
                <a:path w="2378298" h="951319">
                  <a:moveTo>
                    <a:pt x="0" y="0"/>
                  </a:moveTo>
                  <a:lnTo>
                    <a:pt x="2378298" y="0"/>
                  </a:lnTo>
                  <a:lnTo>
                    <a:pt x="2378298" y="951319"/>
                  </a:lnTo>
                  <a:lnTo>
                    <a:pt x="0" y="9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3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1" name="Freeform 61"/>
          <p:cNvSpPr/>
          <p:nvPr/>
        </p:nvSpPr>
        <p:spPr>
          <a:xfrm>
            <a:off x="1104716" y="-649879"/>
            <a:ext cx="14547873" cy="10564088"/>
          </a:xfrm>
          <a:custGeom>
            <a:avLst/>
            <a:gdLst/>
            <a:ahLst/>
            <a:cxnLst/>
            <a:rect l="l" t="t" r="r" b="b"/>
            <a:pathLst>
              <a:path w="14547873" h="10564088">
                <a:moveTo>
                  <a:pt x="0" y="0"/>
                </a:moveTo>
                <a:lnTo>
                  <a:pt x="14547873" y="0"/>
                </a:lnTo>
                <a:lnTo>
                  <a:pt x="14547873" y="10564088"/>
                </a:lnTo>
                <a:lnTo>
                  <a:pt x="0" y="105640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-875" t="-35043" r="-2284" b="-18821"/>
            </a:stretch>
          </a:blipFill>
        </p:spPr>
      </p:sp>
      <p:sp>
        <p:nvSpPr>
          <p:cNvPr id="62" name="Freeform 62"/>
          <p:cNvSpPr/>
          <p:nvPr/>
        </p:nvSpPr>
        <p:spPr>
          <a:xfrm rot="-3781401">
            <a:off x="1024026" y="6057574"/>
            <a:ext cx="2634739" cy="2634739"/>
          </a:xfrm>
          <a:custGeom>
            <a:avLst/>
            <a:gdLst/>
            <a:ahLst/>
            <a:cxnLst/>
            <a:rect l="l" t="t" r="r" b="b"/>
            <a:pathLst>
              <a:path w="2634739" h="2634739">
                <a:moveTo>
                  <a:pt x="0" y="0"/>
                </a:moveTo>
                <a:lnTo>
                  <a:pt x="2634739" y="0"/>
                </a:lnTo>
                <a:lnTo>
                  <a:pt x="2634739" y="2634740"/>
                </a:lnTo>
                <a:lnTo>
                  <a:pt x="0" y="2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 rot="2444414">
            <a:off x="14373323" y="1515435"/>
            <a:ext cx="2647556" cy="1713691"/>
          </a:xfrm>
          <a:custGeom>
            <a:avLst/>
            <a:gdLst/>
            <a:ahLst/>
            <a:cxnLst/>
            <a:rect l="l" t="t" r="r" b="b"/>
            <a:pathLst>
              <a:path w="2647556" h="1713691">
                <a:moveTo>
                  <a:pt x="0" y="0"/>
                </a:moveTo>
                <a:lnTo>
                  <a:pt x="2647556" y="0"/>
                </a:lnTo>
                <a:lnTo>
                  <a:pt x="2647556" y="1713691"/>
                </a:lnTo>
                <a:lnTo>
                  <a:pt x="0" y="171369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64" name="AutoShape 64"/>
          <p:cNvSpPr/>
          <p:nvPr/>
        </p:nvSpPr>
        <p:spPr>
          <a:xfrm>
            <a:off x="4821672" y="2946003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5" name="Freeform 65"/>
          <p:cNvSpPr/>
          <p:nvPr/>
        </p:nvSpPr>
        <p:spPr>
          <a:xfrm>
            <a:off x="4515299" y="4632165"/>
            <a:ext cx="3863354" cy="3224094"/>
          </a:xfrm>
          <a:custGeom>
            <a:avLst/>
            <a:gdLst/>
            <a:ahLst/>
            <a:cxnLst/>
            <a:rect l="l" t="t" r="r" b="b"/>
            <a:pathLst>
              <a:path w="3863354" h="3224094">
                <a:moveTo>
                  <a:pt x="0" y="0"/>
                </a:moveTo>
                <a:lnTo>
                  <a:pt x="3863354" y="0"/>
                </a:lnTo>
                <a:lnTo>
                  <a:pt x="3863354" y="3224094"/>
                </a:lnTo>
                <a:lnTo>
                  <a:pt x="0" y="322409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8143396" y="4135938"/>
            <a:ext cx="6341031" cy="4412617"/>
          </a:xfrm>
          <a:custGeom>
            <a:avLst/>
            <a:gdLst/>
            <a:ahLst/>
            <a:cxnLst/>
            <a:rect l="l" t="t" r="r" b="b"/>
            <a:pathLst>
              <a:path w="6341031" h="4412617">
                <a:moveTo>
                  <a:pt x="0" y="0"/>
                </a:moveTo>
                <a:lnTo>
                  <a:pt x="6341031" y="0"/>
                </a:lnTo>
                <a:lnTo>
                  <a:pt x="6341031" y="4412616"/>
                </a:lnTo>
                <a:lnTo>
                  <a:pt x="0" y="4412616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8428822" y="4135938"/>
            <a:ext cx="5770180" cy="4412617"/>
          </a:xfrm>
          <a:custGeom>
            <a:avLst/>
            <a:gdLst/>
            <a:ahLst/>
            <a:cxnLst/>
            <a:rect l="l" t="t" r="r" b="b"/>
            <a:pathLst>
              <a:path w="5770180" h="4412617">
                <a:moveTo>
                  <a:pt x="0" y="0"/>
                </a:moveTo>
                <a:lnTo>
                  <a:pt x="5770180" y="0"/>
                </a:lnTo>
                <a:lnTo>
                  <a:pt x="5770180" y="4412616"/>
                </a:lnTo>
                <a:lnTo>
                  <a:pt x="0" y="441261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-2830" r="-2830"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-519103" y="-451166"/>
            <a:ext cx="4431290" cy="2693855"/>
          </a:xfrm>
          <a:custGeom>
            <a:avLst/>
            <a:gdLst/>
            <a:ahLst/>
            <a:cxnLst/>
            <a:rect l="l" t="t" r="r" b="b"/>
            <a:pathLst>
              <a:path w="4431290" h="2693855">
                <a:moveTo>
                  <a:pt x="0" y="0"/>
                </a:moveTo>
                <a:lnTo>
                  <a:pt x="4431290" y="0"/>
                </a:lnTo>
                <a:lnTo>
                  <a:pt x="4431290" y="2693855"/>
                </a:lnTo>
                <a:lnTo>
                  <a:pt x="0" y="269385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322629" y="561369"/>
            <a:ext cx="494285" cy="595524"/>
          </a:xfrm>
          <a:custGeom>
            <a:avLst/>
            <a:gdLst/>
            <a:ahLst/>
            <a:cxnLst/>
            <a:rect l="l" t="t" r="r" b="b"/>
            <a:pathLst>
              <a:path w="494285" h="595524">
                <a:moveTo>
                  <a:pt x="0" y="0"/>
                </a:moveTo>
                <a:lnTo>
                  <a:pt x="494285" y="0"/>
                </a:lnTo>
                <a:lnTo>
                  <a:pt x="494285" y="595524"/>
                </a:lnTo>
                <a:lnTo>
                  <a:pt x="0" y="595524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817691" y="208649"/>
            <a:ext cx="574050" cy="650481"/>
          </a:xfrm>
          <a:custGeom>
            <a:avLst/>
            <a:gdLst/>
            <a:ahLst/>
            <a:cxnLst/>
            <a:rect l="l" t="t" r="r" b="b"/>
            <a:pathLst>
              <a:path w="574050" h="650481">
                <a:moveTo>
                  <a:pt x="0" y="0"/>
                </a:moveTo>
                <a:lnTo>
                  <a:pt x="574050" y="0"/>
                </a:lnTo>
                <a:lnTo>
                  <a:pt x="574050" y="650482"/>
                </a:lnTo>
                <a:lnTo>
                  <a:pt x="0" y="650482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1475989" y="533890"/>
            <a:ext cx="441106" cy="569475"/>
          </a:xfrm>
          <a:custGeom>
            <a:avLst/>
            <a:gdLst/>
            <a:ahLst/>
            <a:cxnLst/>
            <a:rect l="l" t="t" r="r" b="b"/>
            <a:pathLst>
              <a:path w="441106" h="569475">
                <a:moveTo>
                  <a:pt x="0" y="0"/>
                </a:moveTo>
                <a:lnTo>
                  <a:pt x="441106" y="0"/>
                </a:lnTo>
                <a:lnTo>
                  <a:pt x="441106" y="569475"/>
                </a:lnTo>
                <a:lnTo>
                  <a:pt x="0" y="569475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2098261" y="289576"/>
            <a:ext cx="509873" cy="529051"/>
          </a:xfrm>
          <a:custGeom>
            <a:avLst/>
            <a:gdLst/>
            <a:ahLst/>
            <a:cxnLst/>
            <a:rect l="l" t="t" r="r" b="b"/>
            <a:pathLst>
              <a:path w="509873" h="529051">
                <a:moveTo>
                  <a:pt x="0" y="0"/>
                </a:moveTo>
                <a:lnTo>
                  <a:pt x="509873" y="0"/>
                </a:lnTo>
                <a:lnTo>
                  <a:pt x="509873" y="529052"/>
                </a:lnTo>
                <a:lnTo>
                  <a:pt x="0" y="529052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73"/>
          <p:cNvSpPr/>
          <p:nvPr/>
        </p:nvSpPr>
        <p:spPr>
          <a:xfrm>
            <a:off x="1473180" y="1377723"/>
            <a:ext cx="525354" cy="789927"/>
          </a:xfrm>
          <a:custGeom>
            <a:avLst/>
            <a:gdLst/>
            <a:ahLst/>
            <a:cxnLst/>
            <a:rect l="l" t="t" r="r" b="b"/>
            <a:pathLst>
              <a:path w="525354" h="789927">
                <a:moveTo>
                  <a:pt x="0" y="0"/>
                </a:moveTo>
                <a:lnTo>
                  <a:pt x="525354" y="0"/>
                </a:lnTo>
                <a:lnTo>
                  <a:pt x="525354" y="789926"/>
                </a:lnTo>
                <a:lnTo>
                  <a:pt x="0" y="789926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-6416" r="-6416"/>
            </a:stretch>
          </a:blipFill>
        </p:spPr>
      </p:sp>
      <p:sp>
        <p:nvSpPr>
          <p:cNvPr id="74" name="TextBox 74"/>
          <p:cNvSpPr txBox="1"/>
          <p:nvPr/>
        </p:nvSpPr>
        <p:spPr>
          <a:xfrm>
            <a:off x="2608134" y="1960483"/>
            <a:ext cx="10919316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</a:pPr>
            <a:r>
              <a:rPr lang="en-US" sz="7299" b="1">
                <a:solidFill>
                  <a:srgbClr val="2E2C2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LÀM BẢNG NHÂN, CHIA TIỆN ÍCH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2343956" y="3587297"/>
            <a:ext cx="1159888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>
                <a:solidFill>
                  <a:srgbClr val="2E2C2B"/>
                </a:solidFill>
                <a:latin typeface="Asap"/>
                <a:ea typeface="Asap"/>
                <a:cs typeface="Asap"/>
                <a:sym typeface="Asap"/>
              </a:rPr>
              <a:t>Làm bảng nhân, chia tiện ích theo cách của em hoặc nhóm em</a:t>
            </a:r>
          </a:p>
        </p:txBody>
      </p:sp>
    </p:spTree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ữu cơ">
  <a:themeElements>
    <a:clrScheme name="Hữu cơ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Hữu cơ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3936</TotalTime>
  <Words>515</Words>
  <Application>Microsoft Office PowerPoint</Application>
  <PresentationFormat>Tùy chỉnh</PresentationFormat>
  <Paragraphs>68</Paragraphs>
  <Slides>19</Slides>
  <Notes>3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19</vt:i4>
      </vt:variant>
    </vt:vector>
  </HeadingPairs>
  <TitlesOfParts>
    <vt:vector size="34" baseType="lpstr">
      <vt:lpstr>Arial</vt:lpstr>
      <vt:lpstr>Roboto</vt:lpstr>
      <vt:lpstr>Paytone One</vt:lpstr>
      <vt:lpstr>Calibri Light</vt:lpstr>
      <vt:lpstr>Krub</vt:lpstr>
      <vt:lpstr>Asap Bold</vt:lpstr>
      <vt:lpstr>Agbalumo</vt:lpstr>
      <vt:lpstr>Calibri</vt:lpstr>
      <vt:lpstr>Asap</vt:lpstr>
      <vt:lpstr>Saira ExtraCondensed Bold</vt:lpstr>
      <vt:lpstr>Garamond</vt:lpstr>
      <vt:lpstr>Saira ExtraCondensed</vt:lpstr>
      <vt:lpstr>Times New Roman</vt:lpstr>
      <vt:lpstr>Hữu cơ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 Bảng nhân bảng chia</dc:title>
  <dc:creator>ad</dc:creator>
  <cp:lastModifiedBy>phungtuyetnhung30122003@outlook.com.vn</cp:lastModifiedBy>
  <cp:revision>2</cp:revision>
  <dcterms:created xsi:type="dcterms:W3CDTF">2006-08-16T00:00:00Z</dcterms:created>
  <dcterms:modified xsi:type="dcterms:W3CDTF">2025-08-24T09:56:52Z</dcterms:modified>
  <dc:identifier>DAGwtuwJgds</dc:identifier>
</cp:coreProperties>
</file>