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  <p:sldMasterId id="2147483716" r:id="rId2"/>
    <p:sldMasterId id="2147483778" r:id="rId3"/>
    <p:sldMasterId id="2147483792" r:id="rId4"/>
    <p:sldMasterId id="2147483806" r:id="rId5"/>
    <p:sldMasterId id="2147483818" r:id="rId6"/>
    <p:sldMasterId id="2147483830" r:id="rId7"/>
    <p:sldMasterId id="2147483858" r:id="rId8"/>
  </p:sldMasterIdLst>
  <p:notesMasterIdLst>
    <p:notesMasterId r:id="rId23"/>
  </p:notesMasterIdLst>
  <p:sldIdLst>
    <p:sldId id="291" r:id="rId9"/>
    <p:sldId id="353" r:id="rId10"/>
    <p:sldId id="347" r:id="rId11"/>
    <p:sldId id="348" r:id="rId12"/>
    <p:sldId id="349" r:id="rId13"/>
    <p:sldId id="350" r:id="rId14"/>
    <p:sldId id="351" r:id="rId15"/>
    <p:sldId id="352" r:id="rId16"/>
    <p:sldId id="366" r:id="rId17"/>
    <p:sldId id="2007577197" r:id="rId18"/>
    <p:sldId id="2007577205" r:id="rId19"/>
    <p:sldId id="324" r:id="rId20"/>
    <p:sldId id="363" r:id="rId21"/>
    <p:sldId id="3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080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9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8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1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0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959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4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5835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6897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19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2085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8322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1647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7225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2906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132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2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45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2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4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29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11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42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617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8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6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5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6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6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3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5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8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4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4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3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3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1F349E-56ED-175F-D23C-CDF3B7C662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2D8A88-6E91-0F61-6D5F-259F589DF2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9F209-E6C2-E4A7-2F81-4E462C135FB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BD2FCF-E001-F964-A5CD-6618E14F16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5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ED2F6B-30F9-9714-37CA-518DC9B95C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3FA639-DDDC-8208-DF87-8AE0287B62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0D2F0-7D50-D929-9263-B006456D91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0B407A-F206-3AA9-0D7A-D3A8EA4F55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66D459-C01C-BC6A-DF3E-9819145846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9990BD-D688-C18A-FCC1-BBA133818AA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D33859-BFE1-5630-C182-DA71B5631CD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21E1987-5714-C4A5-1129-A0499FC56E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81870-B1AF-E6ED-76CB-CDF425DA63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A2FC59-7894-79C1-DF5A-48FC58B3B32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A7AE0-7316-632A-4AD2-089580EB3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DECDC-76B0-5E7D-92FF-7B8C64316E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8.xml"/><Relationship Id="rId18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8.svg"/><Relationship Id="rId11" Type="http://schemas.openxmlformats.org/officeDocument/2006/relationships/slide" Target="slide6.xml"/><Relationship Id="rId5" Type="http://schemas.openxmlformats.org/officeDocument/2006/relationships/image" Target="../media/image24.png"/><Relationship Id="rId15" Type="http://schemas.openxmlformats.org/officeDocument/2006/relationships/image" Target="../media/image40.svg"/><Relationship Id="rId10" Type="http://schemas.openxmlformats.org/officeDocument/2006/relationships/slide" Target="slide5.xml"/><Relationship Id="rId19" Type="http://schemas.openxmlformats.org/officeDocument/2006/relationships/image" Target="../media/image20.gif"/><Relationship Id="rId4" Type="http://schemas.openxmlformats.org/officeDocument/2006/relationships/image" Target="../media/image36.svg"/><Relationship Id="rId9" Type="http://schemas.openxmlformats.org/officeDocument/2006/relationships/image" Target="../media/image29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2541" y="903767"/>
            <a:ext cx="7379896" cy="586526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242FA3-9672-27A8-4820-D6EABBA7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726" y="334715"/>
            <a:ext cx="6340390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C435C0-6890-7467-4FEB-F87128ABCE36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D45C2-E7F9-6F14-CAB9-5CB08F4E9D4B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F150D-CCB0-A0AE-C112-B29DF9088012}"/>
              </a:ext>
            </a:extLst>
          </p:cNvPr>
          <p:cNvGrpSpPr/>
          <p:nvPr/>
        </p:nvGrpSpPr>
        <p:grpSpPr>
          <a:xfrm>
            <a:off x="2684848" y="4324602"/>
            <a:ext cx="6822304" cy="966542"/>
            <a:chOff x="2489539" y="4323234"/>
            <a:chExt cx="6822304" cy="9665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8063A2-ADAB-253F-10A2-386D7967CA5E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834519-5A3D-07B1-76A7-C94423D2CCFC}"/>
                </a:ext>
              </a:extLst>
            </p:cNvPr>
            <p:cNvSpPr txBox="1"/>
            <p:nvPr/>
          </p:nvSpPr>
          <p:spPr>
            <a:xfrm>
              <a:off x="3296855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66C6C5-B27C-272C-8208-5951A7466EC9}"/>
                </a:ext>
              </a:extLst>
            </p:cNvPr>
            <p:cNvSpPr txBox="1"/>
            <p:nvPr/>
          </p:nvSpPr>
          <p:spPr>
            <a:xfrm>
              <a:off x="4398031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73A034-F611-446F-97D8-5F74BB3AAE02}"/>
                </a:ext>
              </a:extLst>
            </p:cNvPr>
            <p:cNvSpPr/>
            <p:nvPr/>
          </p:nvSpPr>
          <p:spPr>
            <a:xfrm>
              <a:off x="6033821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FE162B-B4FC-7412-5A0C-993E989F340C}"/>
                </a:ext>
              </a:extLst>
            </p:cNvPr>
            <p:cNvSpPr txBox="1"/>
            <p:nvPr/>
          </p:nvSpPr>
          <p:spPr>
            <a:xfrm>
              <a:off x="6846569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6DDF9D-1901-DB44-5F19-BA5A3BA3DF2B}"/>
                </a:ext>
              </a:extLst>
            </p:cNvPr>
            <p:cNvSpPr txBox="1"/>
            <p:nvPr/>
          </p:nvSpPr>
          <p:spPr>
            <a:xfrm>
              <a:off x="9012572" y="4323234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0B7CE4C-3F8B-01B1-1171-323995CA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C3145E3-7DFE-2D20-27E4-DB0B0274F7CB}"/>
              </a:ext>
            </a:extLst>
          </p:cNvPr>
          <p:cNvGrpSpPr/>
          <p:nvPr/>
        </p:nvGrpSpPr>
        <p:grpSpPr>
          <a:xfrm>
            <a:off x="215396" y="203422"/>
            <a:ext cx="3697384" cy="941185"/>
            <a:chOff x="63500" y="1429216"/>
            <a:chExt cx="2779915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D8BCDD7F-FE07-104A-CC0A-3A128753AA20}"/>
                </a:ext>
              </a:extLst>
            </p:cNvPr>
            <p:cNvSpPr/>
            <p:nvPr/>
          </p:nvSpPr>
          <p:spPr>
            <a:xfrm>
              <a:off x="453152" y="1429216"/>
              <a:ext cx="2390263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AB643-DC02-DD86-1B83-EE436DC6AA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1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76426" y="1740131"/>
            <a:ext cx="4688549" cy="3598816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2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122391" y="1740131"/>
            <a:ext cx="5293755" cy="381989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</a:t>
            </a:r>
          </a:p>
          <a:p>
            <a:pPr algn="ctr" defTabSz="1219170">
              <a:buClr>
                <a:srgbClr val="000000"/>
              </a:buClr>
            </a:pPr>
            <a:endParaRPr lang="en-GB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72665-0A65-7691-AE32-A725AD87910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34">
              <a:extLst>
                <a:ext uri="{FF2B5EF4-FFF2-40B4-BE49-F238E27FC236}">
                  <a16:creationId xmlns:a16="http://schemas.microsoft.com/office/drawing/2014/main" id="{5139F95E-03CC-9481-C27E-F5D196F763A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588D49-6327-6642-6EF0-51983310058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16480" y="38616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42756" y="38616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97775" y="3888318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8B77009F-E606-530D-90E2-EBE240384D4A}"/>
              </a:ext>
            </a:extLst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8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064C7-2ED3-7921-7F9B-2921E98F4B57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09CB7-CFDC-BCF0-DED3-9F5742B07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07673-14D0-7BE1-8802-C8E8E4D429E6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384E7A4-37CE-979A-0F3A-9CA75AC42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8C271-9AE1-F56C-5779-55AF9DBFF632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A0A33-F645-55A5-F043-AE24A348B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743394" y="1573619"/>
            <a:ext cx="4696180" cy="5571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15D0-53EB-85AA-1070-7C6FF1BE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4" y="1848399"/>
            <a:ext cx="6937849" cy="40968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06230-FD2E-18FD-7D16-7A5A1C474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4FFA00-D130-CF41-E6D6-9066E68A2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B7044-22D5-50F7-A114-B1A34C7C1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45DA93-EEE9-478B-4011-44A462BE4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120</Words>
  <Application>Microsoft Office PowerPoint</Application>
  <PresentationFormat>Widescreen</PresentationFormat>
  <Paragraphs>51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Arial</vt:lpstr>
      <vt:lpstr>Arial Rounded MT Bold</vt:lpstr>
      <vt:lpstr>Arial-Rounded</vt:lpstr>
      <vt:lpstr>Calibri</vt:lpstr>
      <vt:lpstr>Calibri Light</vt:lpstr>
      <vt:lpstr>等线</vt:lpstr>
      <vt:lpstr>Lato</vt:lpstr>
      <vt:lpstr>Times New Roman</vt:lpstr>
      <vt:lpstr>字魂27号-布丁体</vt:lpstr>
      <vt:lpstr>2_Office Theme</vt:lpstr>
      <vt:lpstr>Simple Light</vt:lpstr>
      <vt:lpstr>Office 主题</vt:lpstr>
      <vt:lpstr>1_Office 主题</vt:lpstr>
      <vt:lpstr>自定义设计方案</vt:lpstr>
      <vt:lpstr>1_Office Theme</vt:lpstr>
      <vt:lpstr>Custom Design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</cp:lastModifiedBy>
  <cp:revision>74</cp:revision>
  <dcterms:created xsi:type="dcterms:W3CDTF">2020-08-13T09:32:00Z</dcterms:created>
  <dcterms:modified xsi:type="dcterms:W3CDTF">2025-09-13T16:40:43Z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