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83" r:id="rId3"/>
    <p:sldId id="277" r:id="rId4"/>
    <p:sldId id="276" r:id="rId5"/>
    <p:sldId id="257" r:id="rId6"/>
    <p:sldId id="278" r:id="rId7"/>
    <p:sldId id="274" r:id="rId8"/>
    <p:sldId id="265" r:id="rId9"/>
    <p:sldId id="266" r:id="rId10"/>
    <p:sldId id="279" r:id="rId11"/>
    <p:sldId id="281" r:id="rId12"/>
    <p:sldId id="280" r:id="rId13"/>
    <p:sldId id="282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9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C9A06013-BA84-4F94-B9E5-DEEDCC3EEED3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37C61BE4-998D-4013-83A7-AF860853E48C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8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89172D57-9822-404F-840B-268A1EC9B44B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2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71EB38BC-CCB3-4C11-B931-D6B67157D000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4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F48C3D9F-8A45-4649-9B16-E139BF3767AB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0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FAFD55BC-EAD8-4C19-92A6-47E6DBD65833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5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F37F916E-5FEB-44AE-8474-3869DDF83370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7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7270CFFD-C843-4F56-B379-C3DBB5DD7526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9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>
              <a:defRPr/>
            </a:pPr>
            <a:endParaRPr lang="zh-CN" altLang="zh-C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46"/>
            <a:fld id="{8F1CF75B-629F-48E5-AB9E-ECFE3E966475}" type="slidenum">
              <a:rPr lang="zh-CN" altLang="zh-CN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46"/>
              <a:t>2025/9/14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6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87B3-865D-48A8-A6B1-9698A310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DD54E-CD68-4045-8986-5F0AE5FAE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B5E02-5863-46A1-A52D-048FFDF1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D1B89365-0FCC-402C-9DAC-72A573AF2363}" type="datetimeFigureOut">
              <a:rPr lang="en-US" smtClean="0">
                <a:solidFill>
                  <a:prstClr val="black"/>
                </a:solidFill>
              </a:rPr>
              <a:pPr defTabSz="914446"/>
              <a:t>14/9/2025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B6394-1D15-48F4-BD1F-89729F5C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D39E5-A39A-4036-B5DA-865AC8A3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081CA9EC-9981-4F5A-BF86-61A948C6CBE7}" type="slidenum">
              <a:rPr lang="en-US" smtClean="0">
                <a:solidFill>
                  <a:prstClr val="black"/>
                </a:solidFill>
              </a:rPr>
              <a:pPr defTabSz="91444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8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9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2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4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6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9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11" indent="-228611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0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50.png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6" y="21260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" y="3032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2" y="4018318"/>
            <a:ext cx="1535634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E0EB6-9BA7-EC22-06C5-5998A63391BC}"/>
              </a:ext>
            </a:extLst>
          </p:cNvPr>
          <p:cNvSpPr txBox="1"/>
          <p:nvPr/>
        </p:nvSpPr>
        <p:spPr>
          <a:xfrm>
            <a:off x="2575249" y="1172197"/>
            <a:ext cx="6456784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 VIỆT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773" y="0"/>
            <a:ext cx="122099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7643" y="2717800"/>
            <a:ext cx="10014345" cy="42985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01B6A8-7A8A-D96D-E201-1523AA74DB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89" y="311906"/>
            <a:ext cx="4541769" cy="68549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83794" y="311906"/>
            <a:ext cx="18244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46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56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131</Words>
  <Application>Microsoft Office PowerPoint</Application>
  <PresentationFormat>Widescreen</PresentationFormat>
  <Paragraphs>44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Times New Roman</vt:lpstr>
      <vt:lpstr>UTM Avo</vt:lpstr>
      <vt:lpstr>UTM Showcard</vt:lpstr>
      <vt:lpstr>Yu Mincho</vt:lpstr>
      <vt:lpstr>字体管家棉花糖</vt:lpstr>
      <vt:lpstr>字魂79号-萌趣奶油体</vt:lpstr>
      <vt:lpstr>字魂95号-手刻宋</vt:lpstr>
      <vt:lpstr>1_Office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2024-06-06T10:12:50Z</dcterms:created>
  <dcterms:modified xsi:type="dcterms:W3CDTF">2025-09-14T10:30:54Z</dcterms:modified>
</cp:coreProperties>
</file>