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  <p:sldMasterId id="2147483709" r:id="rId5"/>
    <p:sldMasterId id="2147483722" r:id="rId6"/>
  </p:sldMasterIdLst>
  <p:notesMasterIdLst>
    <p:notesMasterId r:id="rId27"/>
  </p:notesMasterIdLst>
  <p:sldIdLst>
    <p:sldId id="336" r:id="rId7"/>
    <p:sldId id="306" r:id="rId8"/>
    <p:sldId id="315" r:id="rId9"/>
    <p:sldId id="355" r:id="rId10"/>
    <p:sldId id="313" r:id="rId11"/>
    <p:sldId id="343" r:id="rId12"/>
    <p:sldId id="356" r:id="rId13"/>
    <p:sldId id="351" r:id="rId14"/>
    <p:sldId id="317" r:id="rId15"/>
    <p:sldId id="382" r:id="rId16"/>
    <p:sldId id="365" r:id="rId17"/>
    <p:sldId id="328" r:id="rId18"/>
    <p:sldId id="366" r:id="rId19"/>
    <p:sldId id="367" r:id="rId20"/>
    <p:sldId id="344" r:id="rId21"/>
    <p:sldId id="368" r:id="rId22"/>
    <p:sldId id="345" r:id="rId23"/>
    <p:sldId id="327" r:id="rId24"/>
    <p:sldId id="352" r:id="rId25"/>
    <p:sldId id="35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A9C82-D1B4-4D95-92C9-3B4807E1E304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C3D9A9-3789-4FCA-8EAD-7E883353B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99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509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691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369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289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039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116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578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385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987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21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06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0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9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4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8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83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33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26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73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6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6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7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4E6A85-1557-4FB7-954D-B6D035235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9935FFF-7D5A-480B-A70D-DA9814CB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79BACC-0A7C-442A-BD0F-09B95E1A2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1293FE-9E27-417D-BC4A-CA854FBBE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80C20-25B9-4CF4-8725-5423DE53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15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0853C8-A38C-4958-807B-B4F876789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D9D22C-9060-4DE8-8E14-3E023EE5C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C86C58-5095-42F1-9493-C59B90F15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8F9590-02EC-4C11-93B9-06A58684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706FF8-C192-4437-A10C-FB83F88C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93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A48670-69B3-48AB-9C77-842209ED6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F8C018-ACE6-436F-9291-F81A959E6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FCEC13-EC0F-49C2-8638-C518E9693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3F4086-5ED0-49E2-9613-A76B845D6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02424-F2FC-416B-8A67-98A27CFF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6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8FA156-3C73-431E-98C7-F3358FF35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510949-599A-4FF3-B6E6-96A77FED7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6C541CB-5DA9-46A0-8FD3-F4CA2E29A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2960D8-DEA0-4937-8BC9-27ACDEB2D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B48609C-426F-4574-90AF-336E6BB3B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D64DBB-F12E-463E-B9D7-48FE40D8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965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4FCB9E-AA61-4FC0-9C99-9EABE67E7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EEF4D0-913F-4448-8252-8101716CE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E2B208-7782-469E-9604-0AC3E6D01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D3395EA-5657-4B4B-B131-109A35517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E6CCB2-D217-47A7-AB55-F6E832269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F9B9CF-D6E4-41BD-B440-A4BD86E99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F2108F9-3A7B-45B2-AF89-8FBE29FC9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E9387B5-B5CD-4F0B-A428-4DD18CD96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44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ECB933-ED66-456B-A86B-E794F22C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4F7E314-9D93-4A77-80A6-99B2BB7F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B1D52C3-20F8-4FD7-A5EA-74C6F277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00EDCFE-BAC7-4F4D-9BE2-C0079CE68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917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25B24C7-2F98-4CB4-9994-12DF34F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6F56097-6B61-4381-A955-C7B6F21F2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1662843-671C-4CC5-A81B-D711B801C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298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19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7E9CAF-3B46-4C24-A9C2-A5CA0BC0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8AB270-2BAC-4EB9-9560-14C8E4911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E1CF46-5AF8-4CC9-9663-BA4FE0F65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3600A3-7D56-47A9-BEED-17A795FFA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DE0BC17-864C-4D71-9E4A-F68E1024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63B472-AC22-4DBE-92DE-9B14A2655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70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1B667F-9C05-4E9E-AD9D-04D8C39CD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0C90077-B954-4AF5-8A46-5B6562E26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C721F95-DE5D-4B0D-A950-D54C6FEA9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08151E-5AA0-494F-A639-D79C6C9F3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7FCC4D-3E88-40BC-9542-6901F27A0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89FB7A-C1CE-4C06-B1FC-675934AC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141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AB7DF4-9081-4B21-85AC-00FBFEA47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7224916-AA23-43D8-A9AF-FC5C080F6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459BEC-489E-44AA-BA88-A7BEA3258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99B3B6-CBE0-41DC-BFAB-D28E13B7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8AFAB3-A2DC-44B5-B25E-22C78245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11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86519E7-772A-41CB-BECA-18EA82659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8236587-74EE-4407-A1B9-0920A47C8610}"/>
              </a:ext>
            </a:extLst>
          </p:cNvPr>
          <p:cNvSpPr/>
          <p:nvPr userDrawn="1"/>
        </p:nvSpPr>
        <p:spPr>
          <a:xfrm>
            <a:off x="221526" y="261969"/>
            <a:ext cx="11748947" cy="6334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chemeClr val="tx1">
                <a:lumMod val="50000"/>
                <a:lumOff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6221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943418D-E626-4517-B83D-240176FB3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23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875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568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803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317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87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619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486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785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169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437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147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6755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0446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8232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2981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327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48976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5187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5381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2867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6541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4601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2184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5449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3310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22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602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71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17/09/2023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6119576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2023/9/17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06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20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63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124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theme" Target="../theme/theme6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61.xml"/><Relationship Id="rId9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4" name="Picture 3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ECA2C7AA-6DF1-24F6-E264-8493FFDC889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425" y="161925"/>
            <a:ext cx="161925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29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DB6CBC2-8938-1CCB-E3D1-4B0C74FF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3B92E0-8D20-BAD4-A782-EB598233D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4EFFD5B-238B-77F0-6DA7-B7FFEE83E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F212-1485-4A33-8000-4F40C2DF6E0F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804CA4-BB14-D509-0790-408EACACE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700F8D-B187-58B0-EB75-DE0370194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D98CE20E-DE09-53DD-EB53-058A181333C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476" y="361949"/>
            <a:ext cx="16859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7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2209B10-F5B1-4051-AF3F-244BEB2B9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76F4EE-0680-4DCD-BE50-1B7854712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A8FA3A-1F45-4BBF-81F4-55020F139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10C7C-5AFF-4D53-98D5-68B14115EB62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C1A8F6-2784-44B8-ADE4-E62385CA2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89E89E-C6B4-4D42-A9C4-DE183C35C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3BDA9578-0306-9E72-E8DD-3E29C9447FB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476" y="361949"/>
            <a:ext cx="16859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27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0203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1023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3CAB109E-E702-4837-9EEE-E445427B01D3}"/>
                </a:ext>
              </a:extLst>
            </p:cNvPr>
            <p:cNvGrpSpPr/>
            <p:nvPr/>
          </p:nvGrpSpPr>
          <p:grpSpPr>
            <a:xfrm>
              <a:off x="904449" y="447879"/>
              <a:ext cx="2674534" cy="470389"/>
              <a:chOff x="4770424" y="382637"/>
              <a:chExt cx="2674534" cy="470389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200B31FE-9FBD-4365-A157-28A0753B1EDE}"/>
                  </a:ext>
                </a:extLst>
              </p:cNvPr>
              <p:cNvSpPr/>
              <p:nvPr/>
            </p:nvSpPr>
            <p:spPr>
              <a:xfrm>
                <a:off x="4770424" y="400805"/>
                <a:ext cx="2674534" cy="452221"/>
              </a:xfrm>
              <a:prstGeom prst="roundRect">
                <a:avLst>
                  <a:gd name="adj" fmla="val 50000"/>
                </a:avLst>
              </a:prstGeom>
              <a:solidFill>
                <a:srgbClr val="139F4E"/>
              </a:solidFill>
              <a:ln w="34925" cap="rnd">
                <a:noFill/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8E881DA-E98B-4499-B78E-156C7A7E5A9F}"/>
                  </a:ext>
                </a:extLst>
              </p:cNvPr>
              <p:cNvSpPr txBox="1"/>
              <p:nvPr/>
            </p:nvSpPr>
            <p:spPr>
              <a:xfrm>
                <a:off x="4932529" y="382637"/>
                <a:ext cx="23503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sz="2400" b="1" dirty="0">
                    <a:solidFill>
                      <a:schemeClr val="bg1"/>
                    </a:solidFill>
                    <a:latin typeface="小考拉体" panose="02000503000000000000" pitchFamily="2" charset="-122"/>
                    <a:ea typeface="小考拉体" panose="02000503000000000000" pitchFamily="2" charset="-122"/>
                    <a:cs typeface="微软雅黑" panose="020B0503020204020204" pitchFamily="34" charset="-122"/>
                  </a:rPr>
                  <a:t>请在此输入标题</a:t>
                </a:r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8965536-5258-A5F9-5F62-61DA756476D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0816" y="-498425"/>
            <a:ext cx="2381163" cy="23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0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sv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12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2.emf"/><Relationship Id="rId11" Type="http://schemas.openxmlformats.org/officeDocument/2006/relationships/image" Target="../media/image23.png"/><Relationship Id="rId5" Type="http://schemas.openxmlformats.org/officeDocument/2006/relationships/image" Target="../media/image41.emf"/><Relationship Id="rId10" Type="http://schemas.openxmlformats.org/officeDocument/2006/relationships/image" Target="../media/image46.png"/><Relationship Id="rId4" Type="http://schemas.openxmlformats.org/officeDocument/2006/relationships/image" Target="../media/image40.emf"/><Relationship Id="rId9" Type="http://schemas.openxmlformats.org/officeDocument/2006/relationships/image" Target="../media/image4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microsoft.com/office/2007/relationships/hdphoto" Target="../media/hdphoto9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2.jpg"/><Relationship Id="rId7" Type="http://schemas.microsoft.com/office/2007/relationships/hdphoto" Target="../media/hdphoto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jpg"/><Relationship Id="rId1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jp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22.jp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jpg"/><Relationship Id="rId7" Type="http://schemas.microsoft.com/office/2007/relationships/hdphoto" Target="../media/hdphoto8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7.wdp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>
            <a:extLst>
              <a:ext uri="{FF2B5EF4-FFF2-40B4-BE49-F238E27FC236}">
                <a16:creationId xmlns:a16="http://schemas.microsoft.com/office/drawing/2014/main" id="{1E7901AC-03B5-3AAD-8092-D80758BA79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4892289"/>
            <a:ext cx="12196057" cy="231725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4F0BA98-37C9-61FA-0D95-25BDFECCC33A}"/>
              </a:ext>
            </a:extLst>
          </p:cNvPr>
          <p:cNvSpPr/>
          <p:nvPr/>
        </p:nvSpPr>
        <p:spPr>
          <a:xfrm>
            <a:off x="4855029" y="2394857"/>
            <a:ext cx="3810001" cy="18179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4383CC-0145-104A-F6FE-AB25B8D30C2E}"/>
              </a:ext>
            </a:extLst>
          </p:cNvPr>
          <p:cNvGrpSpPr/>
          <p:nvPr/>
        </p:nvGrpSpPr>
        <p:grpSpPr>
          <a:xfrm>
            <a:off x="7966265" y="160543"/>
            <a:ext cx="3507280" cy="5941273"/>
            <a:chOff x="7966265" y="160543"/>
            <a:chExt cx="3507280" cy="5941273"/>
          </a:xfrm>
        </p:grpSpPr>
        <p:sp>
          <p:nvSpPr>
            <p:cNvPr id="4" name="TextBox 1">
              <a:extLst>
                <a:ext uri="{FF2B5EF4-FFF2-40B4-BE49-F238E27FC236}">
                  <a16:creationId xmlns:a16="http://schemas.microsoft.com/office/drawing/2014/main" id="{BDCC9EC3-D92F-5C86-D4EF-0A5A8430FDC2}"/>
                </a:ext>
              </a:extLst>
            </p:cNvPr>
            <p:cNvSpPr txBox="1"/>
            <p:nvPr/>
          </p:nvSpPr>
          <p:spPr>
            <a:xfrm>
              <a:off x="9094262" y="1884085"/>
              <a:ext cx="1251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Lê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Oanh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9C456C9A-C6B1-6AEE-78AA-F53E467AD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966265" y="160543"/>
              <a:ext cx="3507280" cy="5941273"/>
            </a:xfrm>
            <a:prstGeom prst="rect">
              <a:avLst/>
            </a:prstGeom>
          </p:spPr>
        </p:pic>
      </p:grpSp>
      <p:pic>
        <p:nvPicPr>
          <p:cNvPr id="1030" name="Picture 6" descr="Student Cartoon Learning Education, Pupils discuss learning, child,  reading, people png | PNGWing">
            <a:extLst>
              <a:ext uri="{FF2B5EF4-FFF2-40B4-BE49-F238E27FC236}">
                <a16:creationId xmlns:a16="http://schemas.microsoft.com/office/drawing/2014/main" id="{66DB4FAA-47FF-2FB5-AA27-581325E25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70" b="90000" l="7283" r="96196">
                        <a14:foregroundMark x1="45217" y1="7283" x2="45217" y2="7283"/>
                        <a14:foregroundMark x1="38587" y1="5978" x2="38587" y2="5978"/>
                        <a14:foregroundMark x1="42065" y1="6196" x2="42065" y2="6196"/>
                        <a14:foregroundMark x1="84348" y1="13587" x2="84348" y2="13587"/>
                        <a14:foregroundMark x1="92283" y1="20326" x2="92283" y2="20326"/>
                        <a14:foregroundMark x1="94348" y1="23043" x2="94348" y2="23043"/>
                        <a14:foregroundMark x1="96196" y1="26848" x2="96196" y2="26848"/>
                        <a14:foregroundMark x1="79457" y1="32935" x2="79457" y2="32935"/>
                        <a14:foregroundMark x1="78913" y1="24783" x2="78913" y2="24783"/>
                        <a14:foregroundMark x1="70000" y1="26304" x2="70000" y2="26304"/>
                        <a14:foregroundMark x1="68043" y1="26196" x2="68043" y2="26196"/>
                        <a14:foregroundMark x1="60109" y1="41630" x2="60109" y2="41630"/>
                        <a14:foregroundMark x1="78043" y1="28261" x2="78043" y2="28261"/>
                        <a14:foregroundMark x1="72826" y1="58913" x2="73152" y2="64891"/>
                        <a14:foregroundMark x1="80435" y1="21304" x2="78696" y2="31304"/>
                        <a14:foregroundMark x1="84239" y1="14674" x2="92717" y2="24130"/>
                        <a14:foregroundMark x1="61304" y1="41304" x2="63043" y2="44891"/>
                        <a14:foregroundMark x1="59565" y1="35217" x2="59565" y2="35217"/>
                        <a14:foregroundMark x1="58804" y1="34457" x2="58804" y2="34457"/>
                        <a14:foregroundMark x1="56957" y1="35543" x2="56957" y2="35543"/>
                        <a14:foregroundMark x1="55978" y1="37609" x2="55978" y2="37609"/>
                        <a14:foregroundMark x1="74022" y1="40109" x2="66087" y2="48261"/>
                        <a14:foregroundMark x1="74457" y1="76304" x2="68696" y2="86630"/>
                        <a14:foregroundMark x1="68696" y1="86630" x2="68696" y2="86848"/>
                        <a14:foregroundMark x1="74783" y1="84891" x2="76739" y2="87935"/>
                        <a14:foregroundMark x1="65000" y1="58696" x2="48696" y2="78043"/>
                        <a14:foregroundMark x1="37500" y1="75870" x2="44457" y2="79348"/>
                        <a14:foregroundMark x1="63478" y1="65870" x2="66413" y2="58370"/>
                        <a14:foregroundMark x1="66413" y1="58370" x2="66413" y2="58370"/>
                        <a14:foregroundMark x1="81413" y1="64022" x2="82717" y2="69565"/>
                        <a14:foregroundMark x1="53913" y1="51848" x2="66957" y2="56739"/>
                        <a14:foregroundMark x1="66957" y1="56739" x2="66848" y2="57391"/>
                        <a14:foregroundMark x1="65652" y1="55435" x2="67283" y2="56087"/>
                        <a14:foregroundMark x1="65761" y1="54348" x2="66957" y2="55326"/>
                        <a14:foregroundMark x1="47826" y1="40109" x2="52500" y2="50761"/>
                        <a14:foregroundMark x1="12935" y1="58696" x2="20217" y2="57174"/>
                        <a14:foregroundMark x1="20217" y1="57174" x2="20978" y2="56848"/>
                        <a14:foregroundMark x1="14348" y1="53587" x2="14348" y2="53587"/>
                        <a14:foregroundMark x1="7283" y1="90000" x2="10000" y2="86196"/>
                        <a14:foregroundMark x1="45652" y1="46522" x2="44348" y2="50543"/>
                        <a14:foregroundMark x1="58370" y1="33913" x2="58370" y2="33913"/>
                        <a14:foregroundMark x1="57660" y1="36196" x2="57975" y2="36494"/>
                        <a14:foregroundMark x1="56739" y1="35326" x2="57660" y2="36196"/>
                        <a14:foregroundMark x1="55761" y1="39348" x2="55761" y2="39348"/>
                        <a14:foregroundMark x1="57935" y1="38261" x2="57935" y2="38261"/>
                        <a14:foregroundMark x1="57283" y1="37935" x2="57283" y2="37935"/>
                        <a14:foregroundMark x1="56196" y1="37717" x2="56196" y2="37717"/>
                        <a14:foregroundMark x1="56739" y1="37826" x2="56739" y2="37826"/>
                        <a14:foregroundMark x1="9565" y1="56630" x2="11522" y2="55978"/>
                        <a14:backgroundMark x1="35870" y1="29022" x2="35870" y2="29022"/>
                        <a14:backgroundMark x1="56196" y1="38587" x2="56196" y2="38587"/>
                        <a14:backgroundMark x1="58261" y1="35435" x2="58261" y2="35435"/>
                        <a14:backgroundMark x1="59022" y1="36196" x2="59022" y2="36196"/>
                        <a14:backgroundMark x1="57174" y1="37065" x2="57174" y2="37065"/>
                        <a14:backgroundMark x1="57391" y1="39022" x2="57391" y2="39022"/>
                        <a14:backgroundMark x1="57391" y1="37174" x2="58152" y2="37500"/>
                        <a14:backgroundMark x1="84783" y1="45109" x2="84783" y2="45543"/>
                        <a14:backgroundMark x1="84565" y1="44674" x2="84565" y2="44674"/>
                        <a14:backgroundMark x1="84783" y1="44674" x2="84783" y2="45217"/>
                        <a14:backgroundMark x1="21087" y1="55000" x2="20978" y2="54457"/>
                        <a14:backgroundMark x1="17500" y1="49783" x2="17500" y2="49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956" y="3557110"/>
            <a:ext cx="3913780" cy="391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60C3EF-347C-95D3-6846-D1A9A05E2D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01" b="97301" l="25541" r="47838">
                        <a14:foregroundMark x1="30135" y1="59244" x2="30135" y2="59244"/>
                        <a14:foregroundMark x1="32838" y1="57085" x2="32838" y2="57085"/>
                        <a14:foregroundMark x1="36892" y1="56545" x2="36892" y2="56545"/>
                        <a14:foregroundMark x1="32568" y1="55870" x2="32568" y2="55870"/>
                        <a14:foregroundMark x1="25946" y1="60594" x2="25946" y2="60594"/>
                        <a14:foregroundMark x1="25541" y1="60594" x2="25541" y2="60594"/>
                        <a14:foregroundMark x1="47838" y1="68286" x2="47838" y2="68286"/>
                        <a14:foregroundMark x1="37568" y1="78003" x2="37568" y2="78003"/>
                        <a14:foregroundMark x1="33243" y1="97301" x2="33243" y2="97301"/>
                        <a14:backgroundMark x1="35946" y1="67611" x2="35946" y2="67611"/>
                        <a14:backgroundMark x1="37432" y1="76113" x2="37432" y2="76113"/>
                        <a14:backgroundMark x1="39730" y1="73009" x2="39730" y2="73009"/>
                        <a14:backgroundMark x1="34189" y1="78677" x2="34189" y2="78677"/>
                        <a14:backgroundMark x1="32973" y1="78812" x2="32973" y2="78812"/>
                        <a14:backgroundMark x1="36216" y1="78947" x2="36216" y2="78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79" t="54445" r="50000"/>
          <a:stretch/>
        </p:blipFill>
        <p:spPr>
          <a:xfrm>
            <a:off x="153806" y="4255751"/>
            <a:ext cx="1541401" cy="26022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01B662-C1DE-6472-2D85-405ECCDF0B74}"/>
              </a:ext>
            </a:extLst>
          </p:cNvPr>
          <p:cNvSpPr txBox="1"/>
          <p:nvPr/>
        </p:nvSpPr>
        <p:spPr>
          <a:xfrm>
            <a:off x="648395" y="113089"/>
            <a:ext cx="7981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……..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..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8961E3-47CE-530D-15C8-963AD8AF13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01322" y="1200884"/>
            <a:ext cx="5169856" cy="6462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D2B7A59-10AC-9C2E-0A9B-0FD359431B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0012" y="1894228"/>
            <a:ext cx="6364776" cy="23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417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E28D2-A786-7311-BD23-3F07C0B74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9D89DA-F9EF-97A1-0B9F-71E6FB74A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310817-FD2A-C1DF-F6FF-80885BAC3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966" y="-228600"/>
            <a:ext cx="12272966" cy="62537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16DF8A-D2FB-B3AD-9EA6-0241412AA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4855" y="-14210"/>
            <a:ext cx="2362200" cy="68864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816301-F275-878A-AAAD-CB2AE87867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972907-7CE1-BCB0-A702-7C4C283CD7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9863" y="3195700"/>
            <a:ext cx="2242118" cy="28646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91141C-1CD9-3619-7B92-1B976C245D66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1F3E03-CA9C-49B3-5C00-0514EA523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27760" y="2627765"/>
            <a:ext cx="2288546" cy="33060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22BB99-555D-27A1-4C0F-969E3B7E8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174285" y="0"/>
            <a:ext cx="2362200" cy="688641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C32D960-47F0-E535-146A-97DE5D883B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80966" y="-228600"/>
            <a:ext cx="12501565" cy="990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6EBF64-108D-BF7C-97A8-31D71192B7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22184" y="1495317"/>
            <a:ext cx="7437857" cy="1615631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9233C68A-85E4-0670-684E-C334C908C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952" y="2405270"/>
            <a:ext cx="3652248" cy="401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383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4439" y="2395362"/>
            <a:ext cx="1899152" cy="44626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6B63A2-9E34-D678-212F-53D1B6DF7F81}"/>
              </a:ext>
            </a:extLst>
          </p:cNvPr>
          <p:cNvSpPr/>
          <p:nvPr/>
        </p:nvSpPr>
        <p:spPr>
          <a:xfrm>
            <a:off x="548640" y="1870430"/>
            <a:ext cx="7691120" cy="3991890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Tiêu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chí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: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Giọng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8A6BA9-DC87-386D-E0AD-6344378E0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2" y="781010"/>
            <a:ext cx="11632176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本框 40"/>
          <p:cNvSpPr txBox="1"/>
          <p:nvPr/>
        </p:nvSpPr>
        <p:spPr>
          <a:xfrm>
            <a:off x="6321929" y="2474217"/>
            <a:ext cx="4602609" cy="807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输入替换内容输入替换内容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5542488" y="2872065"/>
            <a:ext cx="6161488" cy="1217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输入替换内容输入替换内容输入替换内容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126130" y="3281393"/>
            <a:ext cx="4995472" cy="807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输入替换内容输入替换内容输入替换内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6321544" y="3690347"/>
            <a:ext cx="460260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输入替换内容</a:t>
            </a:r>
          </a:p>
        </p:txBody>
      </p:sp>
      <p:sp>
        <p:nvSpPr>
          <p:cNvPr id="45" name="矩形 44"/>
          <p:cNvSpPr/>
          <p:nvPr/>
        </p:nvSpPr>
        <p:spPr>
          <a:xfrm>
            <a:off x="7840082" y="4231028"/>
            <a:ext cx="15680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-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The Quotes</a:t>
            </a:r>
          </a:p>
        </p:txBody>
      </p:sp>
      <p:sp>
        <p:nvSpPr>
          <p:cNvPr id="46" name="矩形 45"/>
          <p:cNvSpPr/>
          <p:nvPr/>
        </p:nvSpPr>
        <p:spPr>
          <a:xfrm>
            <a:off x="5655310" y="4089400"/>
            <a:ext cx="5934075" cy="7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`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E5832271-C08D-4EE3-5D4F-DFF20F4468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CB80C3-5670-58DC-537D-464C9711D4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1000" y="110834"/>
            <a:ext cx="8318500" cy="43033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79BA71-7525-3EE6-ED3B-9929B7A2DF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528182" y="1031607"/>
            <a:ext cx="3213700" cy="54744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4FDB90-99C6-716A-950C-7EFF4F2E464A}"/>
              </a:ext>
            </a:extLst>
          </p:cNvPr>
          <p:cNvSpPr txBox="1"/>
          <p:nvPr/>
        </p:nvSpPr>
        <p:spPr>
          <a:xfrm>
            <a:off x="3762375" y="733425"/>
            <a:ext cx="66770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latin typeface="Calibri" panose="020F0502020204030204" pitchFamily="34" charset="0"/>
                <a:cs typeface="Calibri" panose="020F0502020204030204" pitchFamily="34" charset="0"/>
              </a:rPr>
              <a:t>Các em cần từ chối và khuyên nhủ bạn không làm những việc không nên làm trong giờ học, giờ chơi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emium Vector | Happy cute kid girl ready to go to school | Cute kids, Kids  cartoon characters, Cute bear drawings">
            <a:extLst>
              <a:ext uri="{FF2B5EF4-FFF2-40B4-BE49-F238E27FC236}">
                <a16:creationId xmlns:a16="http://schemas.microsoft.com/office/drawing/2014/main" id="{233EEDF7-B4EA-F6F2-4C21-22B6F4B7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812" y1="25399" x2="45048" y2="33546"/>
                        <a14:foregroundMark x1="54153" y1="24920" x2="57508" y2="33546"/>
                        <a14:foregroundMark x1="58786" y1="23003" x2="55751" y2="29712"/>
                        <a14:foregroundMark x1="38658" y1="88818" x2="38658" y2="88818"/>
                        <a14:foregroundMark x1="57987" y1="89936" x2="57987" y2="89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3770" y="2839268"/>
            <a:ext cx="4117612" cy="41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F5EE58-3DED-4813-85A0-B945481E58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9488" y="1204620"/>
            <a:ext cx="821202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3511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right funny kids holding blank banner for your text. Download a Free  Preview or High Quality Adobe Illustrator Ai, EPS, PDF and… | Blank banner,  Kids, Kids clipart">
            <a:extLst>
              <a:ext uri="{FF2B5EF4-FFF2-40B4-BE49-F238E27FC236}">
                <a16:creationId xmlns:a16="http://schemas.microsoft.com/office/drawing/2014/main" id="{BD20188C-9DDB-1958-92F8-6B509C05C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90" b="78077" l="4700" r="96400">
                        <a14:foregroundMark x1="7100" y1="43846" x2="7100" y2="43846"/>
                        <a14:foregroundMark x1="4700" y1="49872" x2="4700" y2="49872"/>
                        <a14:foregroundMark x1="13200" y1="66410" x2="13200" y2="66410"/>
                        <a14:foregroundMark x1="91884" y1="54687" x2="92423" y2="57165"/>
                        <a14:foregroundMark x1="89500" y1="43718" x2="91203" y2="51554"/>
                        <a14:foregroundMark x1="86500" y1="62949" x2="87600" y2="69103"/>
                        <a14:foregroundMark x1="95900" y1="53590" x2="96400" y2="53718"/>
                        <a14:foregroundMark x1="56500" y1="39744" x2="58600" y2="53590"/>
                        <a14:foregroundMark x1="52100" y1="43205" x2="55800" y2="57692"/>
                        <a14:foregroundMark x1="44500" y1="37436" x2="41600" y2="47564"/>
                        <a14:foregroundMark x1="19474" y1="44487" x2="19500" y2="44744"/>
                        <a14:foregroundMark x1="18700" y1="36795" x2="19474" y2="44487"/>
                        <a14:foregroundMark x1="18700" y1="53077" x2="19600" y2="60641"/>
                        <a14:foregroundMark x1="19600" y1="60641" x2="24200" y2="69744"/>
                        <a14:foregroundMark x1="24200" y1="69744" x2="72600" y2="75641"/>
                        <a14:foregroundMark x1="72600" y1="75641" x2="77800" y2="64872"/>
                        <a14:foregroundMark x1="77800" y1="64872" x2="77900" y2="44359"/>
                        <a14:foregroundMark x1="77900" y1="44359" x2="54400" y2="41923"/>
                        <a14:foregroundMark x1="54400" y1="41923" x2="36000" y2="46410"/>
                        <a14:foregroundMark x1="36000" y1="46410" x2="29900" y2="39359"/>
                        <a14:foregroundMark x1="29900" y1="39359" x2="19800" y2="50256"/>
                        <a14:foregroundMark x1="19473" y1="52564" x2="19200" y2="54487"/>
                        <a14:foregroundMark x1="19800" y1="50256" x2="19473" y2="52564"/>
                        <a14:backgroundMark x1="30000" y1="24487" x2="30700" y2="26923"/>
                        <a14:backgroundMark x1="45000" y1="24487" x2="45200" y2="28333"/>
                        <a14:backgroundMark x1="31900" y1="31154" x2="32100" y2="32692"/>
                        <a14:backgroundMark x1="57300" y1="24487" x2="57300" y2="24487"/>
                        <a14:backgroundMark x1="59500" y1="30513" x2="59400" y2="31538"/>
                        <a14:backgroundMark x1="57200" y1="30256" x2="58100" y2="32821"/>
                        <a14:backgroundMark x1="68300" y1="28846" x2="70000" y2="32308"/>
                        <a14:backgroundMark x1="72000" y1="25513" x2="73100" y2="27179"/>
                        <a14:backgroundMark x1="16000" y1="59615" x2="16000" y2="59615"/>
                        <a14:backgroundMark x1="91300" y1="52949" x2="91500" y2="53718"/>
                        <a14:backgroundMark x1="91000" y1="53077" x2="91900" y2="53333"/>
                        <a14:backgroundMark x1="91200" y1="52436" x2="92200" y2="53462"/>
                        <a14:backgroundMark x1="91500" y1="52308" x2="91200" y2="52308"/>
                        <a14:backgroundMark x1="91900" y1="53846" x2="91500" y2="54231"/>
                        <a14:backgroundMark x1="91200" y1="51923" x2="91100" y2="51923"/>
                        <a14:backgroundMark x1="91400" y1="52179" x2="92200" y2="51923"/>
                        <a14:backgroundMark x1="91100" y1="51795" x2="91900" y2="51538"/>
                        <a14:backgroundMark x1="92600" y1="58205" x2="91600" y2="59359"/>
                        <a14:backgroundMark x1="92400" y1="58333" x2="93200" y2="58205"/>
                        <a14:backgroundMark x1="92100" y1="57949" x2="93000" y2="57564"/>
                        <a14:backgroundMark x1="41700" y1="29615" x2="43100" y2="32436"/>
                        <a14:backgroundMark x1="18400" y1="44487" x2="18400" y2="44487"/>
                        <a14:backgroundMark x1="17400" y1="52564" x2="17400" y2="52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53"/>
          <a:stretch/>
        </p:blipFill>
        <p:spPr bwMode="auto">
          <a:xfrm>
            <a:off x="-92459" y="-859970"/>
            <a:ext cx="12376918" cy="841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D66D5A-A683-E4B4-7DA3-F94D67C82F9D}"/>
              </a:ext>
            </a:extLst>
          </p:cNvPr>
          <p:cNvSpPr txBox="1"/>
          <p:nvPr/>
        </p:nvSpPr>
        <p:spPr>
          <a:xfrm>
            <a:off x="2999014" y="3554835"/>
            <a:ext cx="666205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Hoạt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động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4: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Rèn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luyện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thay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đổi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hành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vi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chưa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tích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cực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260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5ACC0FD-7892-4F91-91F3-84EBAD84DEC9}"/>
              </a:ext>
            </a:extLst>
          </p:cNvPr>
          <p:cNvSpPr/>
          <p:nvPr/>
        </p:nvSpPr>
        <p:spPr>
          <a:xfrm>
            <a:off x="438150" y="390009"/>
            <a:ext cx="11110342" cy="607798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4A929D2-97A0-3C7B-B280-DC4BD8A903A1}"/>
              </a:ext>
            </a:extLst>
          </p:cNvPr>
          <p:cNvGrpSpPr/>
          <p:nvPr/>
        </p:nvGrpSpPr>
        <p:grpSpPr>
          <a:xfrm>
            <a:off x="821065" y="1758282"/>
            <a:ext cx="4493885" cy="4789715"/>
            <a:chOff x="1183015" y="1834482"/>
            <a:chExt cx="4493885" cy="4789715"/>
          </a:xfrm>
        </p:grpSpPr>
        <p:sp>
          <p:nvSpPr>
            <p:cNvPr id="2" name="Rectangle: Rounded Corners 8">
              <a:extLst>
                <a:ext uri="{FF2B5EF4-FFF2-40B4-BE49-F238E27FC236}">
                  <a16:creationId xmlns:a16="http://schemas.microsoft.com/office/drawing/2014/main" id="{CEE96AAC-7F0B-9B2B-D6B3-65A93D41AAC1}"/>
                </a:ext>
              </a:extLst>
            </p:cNvPr>
            <p:cNvSpPr/>
            <p:nvPr/>
          </p:nvSpPr>
          <p:spPr>
            <a:xfrm>
              <a:off x="1352549" y="1962150"/>
              <a:ext cx="4324351" cy="1543049"/>
            </a:xfrm>
            <a:custGeom>
              <a:avLst/>
              <a:gdLst>
                <a:gd name="connsiteX0" fmla="*/ 0 w 4324351"/>
                <a:gd name="connsiteY0" fmla="*/ 154458 h 1543049"/>
                <a:gd name="connsiteX1" fmla="*/ 185295 w 4324351"/>
                <a:gd name="connsiteY1" fmla="*/ 0 h 1543049"/>
                <a:gd name="connsiteX2" fmla="*/ 4139055 w 4324351"/>
                <a:gd name="connsiteY2" fmla="*/ 0 h 1543049"/>
                <a:gd name="connsiteX3" fmla="*/ 4324351 w 4324351"/>
                <a:gd name="connsiteY3" fmla="*/ 154458 h 1543049"/>
                <a:gd name="connsiteX4" fmla="*/ 4324351 w 4324351"/>
                <a:gd name="connsiteY4" fmla="*/ 1388589 h 1543049"/>
                <a:gd name="connsiteX5" fmla="*/ 4139055 w 4324351"/>
                <a:gd name="connsiteY5" fmla="*/ 1543049 h 1543049"/>
                <a:gd name="connsiteX6" fmla="*/ 185295 w 4324351"/>
                <a:gd name="connsiteY6" fmla="*/ 1543049 h 1543049"/>
                <a:gd name="connsiteX7" fmla="*/ 0 w 4324351"/>
                <a:gd name="connsiteY7" fmla="*/ 1388589 h 1543049"/>
                <a:gd name="connsiteX8" fmla="*/ 0 w 4324351"/>
                <a:gd name="connsiteY8" fmla="*/ 154458 h 1543049"/>
                <a:gd name="connsiteX0" fmla="*/ 0 w 4324351"/>
                <a:gd name="connsiteY0" fmla="*/ 154458 h 1543049"/>
                <a:gd name="connsiteX1" fmla="*/ 185295 w 4324351"/>
                <a:gd name="connsiteY1" fmla="*/ 0 h 1543049"/>
                <a:gd name="connsiteX2" fmla="*/ 4139055 w 4324351"/>
                <a:gd name="connsiteY2" fmla="*/ 0 h 1543049"/>
                <a:gd name="connsiteX3" fmla="*/ 4324351 w 4324351"/>
                <a:gd name="connsiteY3" fmla="*/ 154458 h 1543049"/>
                <a:gd name="connsiteX4" fmla="*/ 4324351 w 4324351"/>
                <a:gd name="connsiteY4" fmla="*/ 1388589 h 1543049"/>
                <a:gd name="connsiteX5" fmla="*/ 4139055 w 4324351"/>
                <a:gd name="connsiteY5" fmla="*/ 1543049 h 1543049"/>
                <a:gd name="connsiteX6" fmla="*/ 185295 w 4324351"/>
                <a:gd name="connsiteY6" fmla="*/ 1543049 h 1543049"/>
                <a:gd name="connsiteX7" fmla="*/ 0 w 4324351"/>
                <a:gd name="connsiteY7" fmla="*/ 1388589 h 1543049"/>
                <a:gd name="connsiteX8" fmla="*/ 0 w 4324351"/>
                <a:gd name="connsiteY8" fmla="*/ 154458 h 1543049"/>
                <a:gd name="connsiteX0" fmla="*/ 0 w 4324351"/>
                <a:gd name="connsiteY0" fmla="*/ 154458 h 1543049"/>
                <a:gd name="connsiteX1" fmla="*/ 185295 w 4324351"/>
                <a:gd name="connsiteY1" fmla="*/ 0 h 1543049"/>
                <a:gd name="connsiteX2" fmla="*/ 4139055 w 4324351"/>
                <a:gd name="connsiteY2" fmla="*/ 0 h 1543049"/>
                <a:gd name="connsiteX3" fmla="*/ 4324351 w 4324351"/>
                <a:gd name="connsiteY3" fmla="*/ 154458 h 1543049"/>
                <a:gd name="connsiteX4" fmla="*/ 4324351 w 4324351"/>
                <a:gd name="connsiteY4" fmla="*/ 1388589 h 1543049"/>
                <a:gd name="connsiteX5" fmla="*/ 4139055 w 4324351"/>
                <a:gd name="connsiteY5" fmla="*/ 1543049 h 1543049"/>
                <a:gd name="connsiteX6" fmla="*/ 185295 w 4324351"/>
                <a:gd name="connsiteY6" fmla="*/ 1543049 h 1543049"/>
                <a:gd name="connsiteX7" fmla="*/ 0 w 4324351"/>
                <a:gd name="connsiteY7" fmla="*/ 1388589 h 1543049"/>
                <a:gd name="connsiteX8" fmla="*/ 0 w 4324351"/>
                <a:gd name="connsiteY8" fmla="*/ 154458 h 1543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24351" h="1543049" fill="none" extrusionOk="0">
                  <a:moveTo>
                    <a:pt x="0" y="154458"/>
                  </a:moveTo>
                  <a:cubicBezTo>
                    <a:pt x="3098" y="95772"/>
                    <a:pt x="117234" y="-21956"/>
                    <a:pt x="185295" y="0"/>
                  </a:cubicBezTo>
                  <a:cubicBezTo>
                    <a:pt x="1574471" y="65690"/>
                    <a:pt x="3266761" y="-167803"/>
                    <a:pt x="4139055" y="0"/>
                  </a:cubicBezTo>
                  <a:cubicBezTo>
                    <a:pt x="4206826" y="-5183"/>
                    <a:pt x="4345877" y="55295"/>
                    <a:pt x="4324351" y="154458"/>
                  </a:cubicBezTo>
                  <a:cubicBezTo>
                    <a:pt x="4349842" y="671440"/>
                    <a:pt x="4395936" y="880124"/>
                    <a:pt x="4324351" y="1388589"/>
                  </a:cubicBezTo>
                  <a:cubicBezTo>
                    <a:pt x="4302946" y="1493924"/>
                    <a:pt x="4268783" y="1542231"/>
                    <a:pt x="4139055" y="1543049"/>
                  </a:cubicBezTo>
                  <a:cubicBezTo>
                    <a:pt x="3179821" y="1500101"/>
                    <a:pt x="1965431" y="1515106"/>
                    <a:pt x="185295" y="1543049"/>
                  </a:cubicBezTo>
                  <a:cubicBezTo>
                    <a:pt x="77461" y="1511873"/>
                    <a:pt x="393" y="1488919"/>
                    <a:pt x="0" y="1388589"/>
                  </a:cubicBezTo>
                  <a:cubicBezTo>
                    <a:pt x="-119926" y="844418"/>
                    <a:pt x="33040" y="556488"/>
                    <a:pt x="0" y="154458"/>
                  </a:cubicBezTo>
                  <a:close/>
                </a:path>
                <a:path w="4324351" h="1543049" stroke="0" extrusionOk="0">
                  <a:moveTo>
                    <a:pt x="0" y="154458"/>
                  </a:moveTo>
                  <a:cubicBezTo>
                    <a:pt x="-18173" y="69886"/>
                    <a:pt x="104473" y="-19717"/>
                    <a:pt x="185295" y="0"/>
                  </a:cubicBezTo>
                  <a:cubicBezTo>
                    <a:pt x="1467531" y="-249623"/>
                    <a:pt x="2159593" y="139809"/>
                    <a:pt x="4139055" y="0"/>
                  </a:cubicBezTo>
                  <a:cubicBezTo>
                    <a:pt x="4213518" y="-2160"/>
                    <a:pt x="4326058" y="95231"/>
                    <a:pt x="4324351" y="154458"/>
                  </a:cubicBezTo>
                  <a:cubicBezTo>
                    <a:pt x="4442216" y="520887"/>
                    <a:pt x="4442993" y="930480"/>
                    <a:pt x="4324351" y="1388589"/>
                  </a:cubicBezTo>
                  <a:cubicBezTo>
                    <a:pt x="4337909" y="1489843"/>
                    <a:pt x="4219717" y="1538390"/>
                    <a:pt x="4139055" y="1543049"/>
                  </a:cubicBezTo>
                  <a:cubicBezTo>
                    <a:pt x="2584881" y="1518411"/>
                    <a:pt x="619555" y="1578123"/>
                    <a:pt x="185295" y="1543049"/>
                  </a:cubicBezTo>
                  <a:cubicBezTo>
                    <a:pt x="86799" y="1513818"/>
                    <a:pt x="-6640" y="1456647"/>
                    <a:pt x="0" y="1388589"/>
                  </a:cubicBezTo>
                  <a:cubicBezTo>
                    <a:pt x="-127515" y="957062"/>
                    <a:pt x="-146548" y="644648"/>
                    <a:pt x="0" y="154458"/>
                  </a:cubicBezTo>
                  <a:close/>
                </a:path>
                <a:path w="4324351" h="1543049" fill="none" stroke="0" extrusionOk="0">
                  <a:moveTo>
                    <a:pt x="0" y="154458"/>
                  </a:moveTo>
                  <a:cubicBezTo>
                    <a:pt x="-3856" y="62350"/>
                    <a:pt x="99400" y="-3649"/>
                    <a:pt x="185295" y="0"/>
                  </a:cubicBezTo>
                  <a:cubicBezTo>
                    <a:pt x="1415697" y="118099"/>
                    <a:pt x="3248920" y="-1739"/>
                    <a:pt x="4139055" y="0"/>
                  </a:cubicBezTo>
                  <a:cubicBezTo>
                    <a:pt x="4235215" y="6464"/>
                    <a:pt x="4340615" y="70599"/>
                    <a:pt x="4324351" y="154458"/>
                  </a:cubicBezTo>
                  <a:cubicBezTo>
                    <a:pt x="4308474" y="738165"/>
                    <a:pt x="4395611" y="873213"/>
                    <a:pt x="4324351" y="1388589"/>
                  </a:cubicBezTo>
                  <a:cubicBezTo>
                    <a:pt x="4313994" y="1493752"/>
                    <a:pt x="4242702" y="1535541"/>
                    <a:pt x="4139055" y="1543049"/>
                  </a:cubicBezTo>
                  <a:cubicBezTo>
                    <a:pt x="3031670" y="1401794"/>
                    <a:pt x="2170197" y="1488154"/>
                    <a:pt x="185295" y="1543049"/>
                  </a:cubicBezTo>
                  <a:cubicBezTo>
                    <a:pt x="77684" y="1525712"/>
                    <a:pt x="22998" y="1485033"/>
                    <a:pt x="0" y="1388589"/>
                  </a:cubicBezTo>
                  <a:cubicBezTo>
                    <a:pt x="-41104" y="956142"/>
                    <a:pt x="-29196" y="589324"/>
                    <a:pt x="0" y="154458"/>
                  </a:cubicBezTo>
                  <a:close/>
                </a:path>
                <a:path w="4324351" h="1543049" fill="none" stroke="0" extrusionOk="0">
                  <a:moveTo>
                    <a:pt x="0" y="154458"/>
                  </a:moveTo>
                  <a:cubicBezTo>
                    <a:pt x="906" y="73464"/>
                    <a:pt x="110673" y="-7495"/>
                    <a:pt x="185295" y="0"/>
                  </a:cubicBezTo>
                  <a:cubicBezTo>
                    <a:pt x="1493451" y="102296"/>
                    <a:pt x="3309784" y="-138731"/>
                    <a:pt x="4139055" y="0"/>
                  </a:cubicBezTo>
                  <a:cubicBezTo>
                    <a:pt x="4211637" y="-1199"/>
                    <a:pt x="4344477" y="59785"/>
                    <a:pt x="4324351" y="154458"/>
                  </a:cubicBezTo>
                  <a:cubicBezTo>
                    <a:pt x="4328352" y="708347"/>
                    <a:pt x="4420550" y="891180"/>
                    <a:pt x="4324351" y="1388589"/>
                  </a:cubicBezTo>
                  <a:cubicBezTo>
                    <a:pt x="4310696" y="1486485"/>
                    <a:pt x="4255647" y="1537949"/>
                    <a:pt x="4139055" y="1543049"/>
                  </a:cubicBezTo>
                  <a:cubicBezTo>
                    <a:pt x="3115684" y="1457563"/>
                    <a:pt x="2103294" y="1390449"/>
                    <a:pt x="185295" y="1543049"/>
                  </a:cubicBezTo>
                  <a:cubicBezTo>
                    <a:pt x="74669" y="1515227"/>
                    <a:pt x="2220" y="1485679"/>
                    <a:pt x="0" y="1388589"/>
                  </a:cubicBezTo>
                  <a:cubicBezTo>
                    <a:pt x="-116532" y="921235"/>
                    <a:pt x="59788" y="559499"/>
                    <a:pt x="0" y="154458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73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694780287">
                    <a:custGeom>
                      <a:avLst/>
                      <a:gdLst>
                        <a:gd name="connsiteX0" fmla="*/ 0 w 11221386"/>
                        <a:gd name="connsiteY0" fmla="*/ 564768 h 5642051"/>
                        <a:gd name="connsiteX1" fmla="*/ 480828 w 11221386"/>
                        <a:gd name="connsiteY1" fmla="*/ 0 h 5642051"/>
                        <a:gd name="connsiteX2" fmla="*/ 10740557 w 11221386"/>
                        <a:gd name="connsiteY2" fmla="*/ 0 h 5642051"/>
                        <a:gd name="connsiteX3" fmla="*/ 11221386 w 11221386"/>
                        <a:gd name="connsiteY3" fmla="*/ 564768 h 5642051"/>
                        <a:gd name="connsiteX4" fmla="*/ 11221386 w 11221386"/>
                        <a:gd name="connsiteY4" fmla="*/ 5077282 h 5642051"/>
                        <a:gd name="connsiteX5" fmla="*/ 10740557 w 11221386"/>
                        <a:gd name="connsiteY5" fmla="*/ 5642051 h 5642051"/>
                        <a:gd name="connsiteX6" fmla="*/ 480828 w 11221386"/>
                        <a:gd name="connsiteY6" fmla="*/ 5642051 h 5642051"/>
                        <a:gd name="connsiteX7" fmla="*/ 0 w 11221386"/>
                        <a:gd name="connsiteY7" fmla="*/ 5077282 h 5642051"/>
                        <a:gd name="connsiteX8" fmla="*/ 0 w 11221386"/>
                        <a:gd name="connsiteY8" fmla="*/ 564768 h 5642051"/>
                        <a:gd name="connsiteX0" fmla="*/ 0 w 11221386"/>
                        <a:gd name="connsiteY0" fmla="*/ 564768 h 5642051"/>
                        <a:gd name="connsiteX1" fmla="*/ 480828 w 11221386"/>
                        <a:gd name="connsiteY1" fmla="*/ 0 h 5642051"/>
                        <a:gd name="connsiteX2" fmla="*/ 10740557 w 11221386"/>
                        <a:gd name="connsiteY2" fmla="*/ 0 h 5642051"/>
                        <a:gd name="connsiteX3" fmla="*/ 11221386 w 11221386"/>
                        <a:gd name="connsiteY3" fmla="*/ 564768 h 5642051"/>
                        <a:gd name="connsiteX4" fmla="*/ 11221386 w 11221386"/>
                        <a:gd name="connsiteY4" fmla="*/ 5077282 h 5642051"/>
                        <a:gd name="connsiteX5" fmla="*/ 10740557 w 11221386"/>
                        <a:gd name="connsiteY5" fmla="*/ 5642051 h 5642051"/>
                        <a:gd name="connsiteX6" fmla="*/ 480828 w 11221386"/>
                        <a:gd name="connsiteY6" fmla="*/ 5642051 h 5642051"/>
                        <a:gd name="connsiteX7" fmla="*/ 0 w 11221386"/>
                        <a:gd name="connsiteY7" fmla="*/ 5077282 h 5642051"/>
                        <a:gd name="connsiteX8" fmla="*/ 0 w 11221386"/>
                        <a:gd name="connsiteY8" fmla="*/ 564768 h 56420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21386" h="5642051" fill="none" extrusionOk="0">
                          <a:moveTo>
                            <a:pt x="0" y="564768"/>
                          </a:moveTo>
                          <a:cubicBezTo>
                            <a:pt x="4198" y="296083"/>
                            <a:pt x="271234" y="-46070"/>
                            <a:pt x="480828" y="0"/>
                          </a:cubicBezTo>
                          <a:cubicBezTo>
                            <a:pt x="3918412" y="236510"/>
                            <a:pt x="8316621" y="-273671"/>
                            <a:pt x="10740557" y="0"/>
                          </a:cubicBezTo>
                          <a:cubicBezTo>
                            <a:pt x="10965699" y="-7367"/>
                            <a:pt x="11269636" y="210916"/>
                            <a:pt x="11221386" y="564768"/>
                          </a:cubicBezTo>
                          <a:cubicBezTo>
                            <a:pt x="11241835" y="2485839"/>
                            <a:pt x="11392661" y="3194569"/>
                            <a:pt x="11221386" y="5077282"/>
                          </a:cubicBezTo>
                          <a:cubicBezTo>
                            <a:pt x="11189280" y="5427354"/>
                            <a:pt x="11054272" y="5640224"/>
                            <a:pt x="10740557" y="5642051"/>
                          </a:cubicBezTo>
                          <a:cubicBezTo>
                            <a:pt x="8090018" y="5467533"/>
                            <a:pt x="5375441" y="5578798"/>
                            <a:pt x="480828" y="5642051"/>
                          </a:cubicBezTo>
                          <a:cubicBezTo>
                            <a:pt x="206752" y="5579801"/>
                            <a:pt x="836" y="5431708"/>
                            <a:pt x="0" y="5077282"/>
                          </a:cubicBezTo>
                          <a:cubicBezTo>
                            <a:pt x="-237410" y="3309681"/>
                            <a:pt x="73700" y="2042400"/>
                            <a:pt x="0" y="564768"/>
                          </a:cubicBezTo>
                          <a:close/>
                        </a:path>
                        <a:path w="11221386" h="5642051" stroke="0" extrusionOk="0">
                          <a:moveTo>
                            <a:pt x="0" y="564768"/>
                          </a:moveTo>
                          <a:cubicBezTo>
                            <a:pt x="-25052" y="229978"/>
                            <a:pt x="255687" y="-20397"/>
                            <a:pt x="480828" y="0"/>
                          </a:cubicBezTo>
                          <a:cubicBezTo>
                            <a:pt x="3774078" y="-535804"/>
                            <a:pt x="5729721" y="255273"/>
                            <a:pt x="10740557" y="0"/>
                          </a:cubicBezTo>
                          <a:cubicBezTo>
                            <a:pt x="10961947" y="-31"/>
                            <a:pt x="11230451" y="316435"/>
                            <a:pt x="11221386" y="564768"/>
                          </a:cubicBezTo>
                          <a:cubicBezTo>
                            <a:pt x="11353835" y="1832166"/>
                            <a:pt x="11518106" y="3374330"/>
                            <a:pt x="11221386" y="5077282"/>
                          </a:cubicBezTo>
                          <a:cubicBezTo>
                            <a:pt x="11215483" y="5429236"/>
                            <a:pt x="10984118" y="5634832"/>
                            <a:pt x="10740557" y="5642051"/>
                          </a:cubicBezTo>
                          <a:cubicBezTo>
                            <a:pt x="6771896" y="5543333"/>
                            <a:pt x="1601655" y="5556133"/>
                            <a:pt x="480828" y="5642051"/>
                          </a:cubicBezTo>
                          <a:cubicBezTo>
                            <a:pt x="215483" y="5556595"/>
                            <a:pt x="-11378" y="5344441"/>
                            <a:pt x="0" y="5077282"/>
                          </a:cubicBezTo>
                          <a:cubicBezTo>
                            <a:pt x="-293203" y="3430290"/>
                            <a:pt x="-246871" y="2391562"/>
                            <a:pt x="0" y="564768"/>
                          </a:cubicBezTo>
                          <a:close/>
                        </a:path>
                        <a:path w="11221386" h="5642051" fill="none" stroke="0" extrusionOk="0">
                          <a:moveTo>
                            <a:pt x="0" y="564768"/>
                          </a:moveTo>
                          <a:cubicBezTo>
                            <a:pt x="-1193" y="241103"/>
                            <a:pt x="277277" y="-12814"/>
                            <a:pt x="480828" y="0"/>
                          </a:cubicBezTo>
                          <a:cubicBezTo>
                            <a:pt x="3423874" y="583837"/>
                            <a:pt x="8515548" y="-218089"/>
                            <a:pt x="10740557" y="0"/>
                          </a:cubicBezTo>
                          <a:cubicBezTo>
                            <a:pt x="10954677" y="-2477"/>
                            <a:pt x="11258551" y="260496"/>
                            <a:pt x="11221386" y="564768"/>
                          </a:cubicBezTo>
                          <a:cubicBezTo>
                            <a:pt x="11146278" y="2656045"/>
                            <a:pt x="11399422" y="3186728"/>
                            <a:pt x="11221386" y="5077282"/>
                          </a:cubicBezTo>
                          <a:cubicBezTo>
                            <a:pt x="11184753" y="5441274"/>
                            <a:pt x="11004699" y="5623791"/>
                            <a:pt x="10740557" y="5642051"/>
                          </a:cubicBezTo>
                          <a:cubicBezTo>
                            <a:pt x="7930817" y="5061465"/>
                            <a:pt x="5660390" y="5228089"/>
                            <a:pt x="480828" y="5642051"/>
                          </a:cubicBezTo>
                          <a:cubicBezTo>
                            <a:pt x="196758" y="5564769"/>
                            <a:pt x="31478" y="5410607"/>
                            <a:pt x="0" y="5077282"/>
                          </a:cubicBezTo>
                          <a:cubicBezTo>
                            <a:pt x="-252468" y="3369012"/>
                            <a:pt x="-31927" y="2102072"/>
                            <a:pt x="0" y="56476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Hộp Văn bản 8">
              <a:extLst>
                <a:ext uri="{FF2B5EF4-FFF2-40B4-BE49-F238E27FC236}">
                  <a16:creationId xmlns:a16="http://schemas.microsoft.com/office/drawing/2014/main" id="{473838B5-F44F-A0CA-018D-858F9F1556BB}"/>
                </a:ext>
              </a:extLst>
            </p:cNvPr>
            <p:cNvSpPr txBox="1"/>
            <p:nvPr/>
          </p:nvSpPr>
          <p:spPr>
            <a:xfrm>
              <a:off x="1523999" y="1834482"/>
              <a:ext cx="41052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48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đôi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15">
              <a:extLst>
                <a:ext uri="{FF2B5EF4-FFF2-40B4-BE49-F238E27FC236}">
                  <a16:creationId xmlns:a16="http://schemas.microsoft.com/office/drawing/2014/main" id="{D2C8FED4-3959-FEA1-63B3-64E85DE6F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65192" y="3264322"/>
              <a:ext cx="2323540" cy="3359875"/>
            </a:xfrm>
            <a:prstGeom prst="rect">
              <a:avLst/>
            </a:prstGeom>
          </p:spPr>
        </p:pic>
        <p:pic>
          <p:nvPicPr>
            <p:cNvPr id="7" name="Picture 12">
              <a:extLst>
                <a:ext uri="{FF2B5EF4-FFF2-40B4-BE49-F238E27FC236}">
                  <a16:creationId xmlns:a16="http://schemas.microsoft.com/office/drawing/2014/main" id="{0C74083B-2CB5-01BD-138C-0D2A1ECFA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3015" y="3251686"/>
              <a:ext cx="2082176" cy="3329725"/>
            </a:xfrm>
            <a:prstGeom prst="rect">
              <a:avLst/>
            </a:prstGeom>
          </p:spPr>
        </p:pic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58FBDD4-48FC-B321-D19C-873E6D60C6B3}"/>
              </a:ext>
            </a:extLst>
          </p:cNvPr>
          <p:cNvSpPr/>
          <p:nvPr/>
        </p:nvSpPr>
        <p:spPr>
          <a:xfrm>
            <a:off x="5714999" y="820511"/>
            <a:ext cx="6276975" cy="2084614"/>
          </a:xfrm>
          <a:prstGeom prst="roundRect">
            <a:avLst/>
          </a:prstGeom>
          <a:solidFill>
            <a:srgbClr val="FFFF00"/>
          </a:solidFill>
          <a:ln>
            <a:solidFill>
              <a:srgbClr val="F76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Nêu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hành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vi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chưa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tích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cực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trong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giờ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học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giờ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chơi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của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em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D36B9F9-A0F9-6929-E466-0396C5554CFB}"/>
              </a:ext>
            </a:extLst>
          </p:cNvPr>
          <p:cNvSpPr/>
          <p:nvPr/>
        </p:nvSpPr>
        <p:spPr>
          <a:xfrm>
            <a:off x="5657849" y="3297011"/>
            <a:ext cx="6276975" cy="2084614"/>
          </a:xfrm>
          <a:prstGeom prst="roundRect">
            <a:avLst/>
          </a:prstGeom>
          <a:solidFill>
            <a:srgbClr val="FFFF00"/>
          </a:solidFill>
          <a:ln>
            <a:solidFill>
              <a:srgbClr val="F76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Thay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đổi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hành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vi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chưa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tích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cực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B0336F-46BA-1163-8BD7-B3B4739A9A5B}"/>
              </a:ext>
            </a:extLst>
          </p:cNvPr>
          <p:cNvSpPr/>
          <p:nvPr/>
        </p:nvSpPr>
        <p:spPr>
          <a:xfrm>
            <a:off x="643508" y="390009"/>
            <a:ext cx="10904984" cy="607798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4E74FD8-6DF6-1393-5A46-160F7C849204}"/>
              </a:ext>
            </a:extLst>
          </p:cNvPr>
          <p:cNvSpPr/>
          <p:nvPr/>
        </p:nvSpPr>
        <p:spPr>
          <a:xfrm>
            <a:off x="2857500" y="2830286"/>
            <a:ext cx="6477000" cy="1197428"/>
          </a:xfrm>
          <a:prstGeom prst="roundRect">
            <a:avLst/>
          </a:prstGeom>
          <a:solidFill>
            <a:srgbClr val="F98F92"/>
          </a:solidFill>
          <a:ln>
            <a:solidFill>
              <a:srgbClr val="F76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Thói quen chưa phù hợp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5780363-BC6A-0C4A-6BCA-5CAA058FC296}"/>
              </a:ext>
            </a:extLst>
          </p:cNvPr>
          <p:cNvSpPr/>
          <p:nvPr/>
        </p:nvSpPr>
        <p:spPr>
          <a:xfrm>
            <a:off x="942975" y="962025"/>
            <a:ext cx="2660822" cy="143280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D53ECD-4A4E-9EEE-1EA4-348517F5FDEA}"/>
              </a:ext>
            </a:extLst>
          </p:cNvPr>
          <p:cNvSpPr/>
          <p:nvPr/>
        </p:nvSpPr>
        <p:spPr>
          <a:xfrm>
            <a:off x="4507857" y="885825"/>
            <a:ext cx="2866589" cy="156008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Đùa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nghịch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3F1AF55-5E6B-103C-A029-52164C21A434}"/>
              </a:ext>
            </a:extLst>
          </p:cNvPr>
          <p:cNvSpPr/>
          <p:nvPr/>
        </p:nvSpPr>
        <p:spPr>
          <a:xfrm>
            <a:off x="8117097" y="923925"/>
            <a:ext cx="2866589" cy="147090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Ngủ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8E84DBF-6353-7CB2-04A1-DCF6BF2D6C14}"/>
              </a:ext>
            </a:extLst>
          </p:cNvPr>
          <p:cNvSpPr/>
          <p:nvPr/>
        </p:nvSpPr>
        <p:spPr>
          <a:xfrm>
            <a:off x="1056074" y="4772231"/>
            <a:ext cx="2935276" cy="151426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4521DDE-2282-0C88-F6BD-B9B0B7C0B5AB}"/>
              </a:ext>
            </a:extLst>
          </p:cNvPr>
          <p:cNvGrpSpPr/>
          <p:nvPr/>
        </p:nvGrpSpPr>
        <p:grpSpPr>
          <a:xfrm>
            <a:off x="4439170" y="4772230"/>
            <a:ext cx="2935276" cy="1505097"/>
            <a:chOff x="5164646" y="4772230"/>
            <a:chExt cx="2209800" cy="150509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79A8F57-7459-D459-AD7D-08A204A4A757}"/>
                </a:ext>
              </a:extLst>
            </p:cNvPr>
            <p:cNvSpPr/>
            <p:nvPr/>
          </p:nvSpPr>
          <p:spPr>
            <a:xfrm>
              <a:off x="5164646" y="4772230"/>
              <a:ext cx="2209800" cy="1476170"/>
            </a:xfrm>
            <a:prstGeom prst="roundRect">
              <a:avLst/>
            </a:prstGeom>
            <a:solidFill>
              <a:srgbClr val="FDC7DC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3154D46-709B-0C05-347B-2A051929597A}"/>
                </a:ext>
              </a:extLst>
            </p:cNvPr>
            <p:cNvSpPr txBox="1"/>
            <p:nvPr/>
          </p:nvSpPr>
          <p:spPr>
            <a:xfrm>
              <a:off x="5268686" y="4810772"/>
              <a:ext cx="2063468" cy="14665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Lấy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đồ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bạn</a:t>
              </a:r>
              <a:endParaRPr lang="en-US" sz="4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C95B28E-A894-0742-CF40-F4E74960A0E8}"/>
              </a:ext>
            </a:extLst>
          </p:cNvPr>
          <p:cNvGrpSpPr/>
          <p:nvPr/>
        </p:nvGrpSpPr>
        <p:grpSpPr>
          <a:xfrm>
            <a:off x="7929891" y="4637314"/>
            <a:ext cx="3700136" cy="1086159"/>
            <a:chOff x="8756185" y="4637314"/>
            <a:chExt cx="2549034" cy="108615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30D3C3C-97D9-3A8D-AE84-18DC21349C0D}"/>
                </a:ext>
              </a:extLst>
            </p:cNvPr>
            <p:cNvSpPr/>
            <p:nvPr/>
          </p:nvSpPr>
          <p:spPr>
            <a:xfrm>
              <a:off x="8811359" y="4637314"/>
              <a:ext cx="2335611" cy="1086159"/>
            </a:xfrm>
            <a:prstGeom prst="roundRect">
              <a:avLst/>
            </a:prstGeom>
            <a:solidFill>
              <a:srgbClr val="CC99FF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6AC5AB8-6003-7BB8-C4A1-FDC0D8010B8B}"/>
                </a:ext>
              </a:extLst>
            </p:cNvPr>
            <p:cNvSpPr txBox="1"/>
            <p:nvPr/>
          </p:nvSpPr>
          <p:spPr>
            <a:xfrm>
              <a:off x="8756185" y="4815567"/>
              <a:ext cx="2549034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Đi</a:t>
              </a:r>
              <a:r>
                <a:rPr lang="en-US" sz="4400" b="1" dirty="0">
                  <a:solidFill>
                    <a:prstClr val="black"/>
                  </a:solidFill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học</a:t>
              </a:r>
              <a:r>
                <a:rPr lang="en-US" sz="4400" b="1" dirty="0">
                  <a:solidFill>
                    <a:prstClr val="black"/>
                  </a:solidFill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muộn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F6BFD96-1C96-5468-3E67-1E1EB0820DBF}"/>
              </a:ext>
            </a:extLst>
          </p:cNvPr>
          <p:cNvCxnSpPr>
            <a:cxnSpLocks/>
            <a:endCxn id="7" idx="2"/>
          </p:cNvCxnSpPr>
          <p:nvPr/>
        </p:nvCxnSpPr>
        <p:spPr>
          <a:xfrm flipH="1" flipV="1">
            <a:off x="2273386" y="2394832"/>
            <a:ext cx="1129571" cy="43545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1212CCB-7F5D-5F8D-7A6C-62D242EE2A1F}"/>
              </a:ext>
            </a:extLst>
          </p:cNvPr>
          <p:cNvCxnSpPr>
            <a:cxnSpLocks/>
            <a:stCxn id="6" idx="0"/>
            <a:endCxn id="8" idx="2"/>
          </p:cNvCxnSpPr>
          <p:nvPr/>
        </p:nvCxnSpPr>
        <p:spPr>
          <a:xfrm flipH="1" flipV="1">
            <a:off x="5941152" y="2445910"/>
            <a:ext cx="154848" cy="38437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A8475C7-AF8C-FB43-05E0-C9F22B95BF92}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8773886" y="2394832"/>
            <a:ext cx="776506" cy="43545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A2D9632-12A4-B420-4A29-4350793B2DBA}"/>
              </a:ext>
            </a:extLst>
          </p:cNvPr>
          <p:cNvCxnSpPr>
            <a:cxnSpLocks/>
          </p:cNvCxnSpPr>
          <p:nvPr/>
        </p:nvCxnSpPr>
        <p:spPr>
          <a:xfrm>
            <a:off x="8619658" y="4037239"/>
            <a:ext cx="979326" cy="58782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5F90393-9679-744A-1367-6128C0F7ACEF}"/>
              </a:ext>
            </a:extLst>
          </p:cNvPr>
          <p:cNvCxnSpPr>
            <a:cxnSpLocks/>
            <a:stCxn id="6" idx="2"/>
            <a:endCxn id="17" idx="0"/>
          </p:cNvCxnSpPr>
          <p:nvPr/>
        </p:nvCxnSpPr>
        <p:spPr>
          <a:xfrm flipH="1">
            <a:off x="5947818" y="4027714"/>
            <a:ext cx="148182" cy="78305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F5EC2E4-35E3-A899-1449-CBC9980DA435}"/>
              </a:ext>
            </a:extLst>
          </p:cNvPr>
          <p:cNvCxnSpPr>
            <a:cxnSpLocks/>
          </p:cNvCxnSpPr>
          <p:nvPr/>
        </p:nvCxnSpPr>
        <p:spPr>
          <a:xfrm flipH="1">
            <a:off x="2498897" y="4027714"/>
            <a:ext cx="1035345" cy="74451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1C2D3232-8557-6E2B-A983-790683A6F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150" y="247650"/>
            <a:ext cx="1857374" cy="185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41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9E4C981-E20C-DF3E-4807-E0FC38480A3F}"/>
              </a:ext>
            </a:extLst>
          </p:cNvPr>
          <p:cNvSpPr/>
          <p:nvPr/>
        </p:nvSpPr>
        <p:spPr>
          <a:xfrm>
            <a:off x="281354" y="390009"/>
            <a:ext cx="11605846" cy="607798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5DAE6B-F0EC-C56F-1452-E8C73FAEE5C0}"/>
              </a:ext>
            </a:extLst>
          </p:cNvPr>
          <p:cNvSpPr/>
          <p:nvPr/>
        </p:nvSpPr>
        <p:spPr>
          <a:xfrm>
            <a:off x="3371850" y="1049111"/>
            <a:ext cx="5029200" cy="1197428"/>
          </a:xfrm>
          <a:prstGeom prst="roundRect">
            <a:avLst/>
          </a:prstGeom>
          <a:solidFill>
            <a:srgbClr val="FFFF00"/>
          </a:solidFill>
          <a:ln>
            <a:solidFill>
              <a:srgbClr val="F76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khắc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phục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824671F-ED95-4DFE-6418-C437C8380C4B}"/>
              </a:ext>
            </a:extLst>
          </p:cNvPr>
          <p:cNvSpPr/>
          <p:nvPr/>
        </p:nvSpPr>
        <p:spPr>
          <a:xfrm>
            <a:off x="371475" y="3019631"/>
            <a:ext cx="3838950" cy="225721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giờ học tập trung nghe cô giáo giảng bài, không nói chuyện riêng.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5D1FD19-06CB-B80C-FF7A-256F4ACBED2E}"/>
              </a:ext>
            </a:extLst>
          </p:cNvPr>
          <p:cNvCxnSpPr>
            <a:cxnSpLocks/>
          </p:cNvCxnSpPr>
          <p:nvPr/>
        </p:nvCxnSpPr>
        <p:spPr>
          <a:xfrm flipH="1">
            <a:off x="2717972" y="2266950"/>
            <a:ext cx="1996903" cy="75268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1CB8F72-3626-CDBC-34C0-1DC42ADC55D2}"/>
              </a:ext>
            </a:extLst>
          </p:cNvPr>
          <p:cNvSpPr/>
          <p:nvPr/>
        </p:nvSpPr>
        <p:spPr>
          <a:xfrm>
            <a:off x="4857750" y="3095831"/>
            <a:ext cx="2952750" cy="22572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đùa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D43C106-95B5-9FF4-F9BD-29D947D570CA}"/>
              </a:ext>
            </a:extLst>
          </p:cNvPr>
          <p:cNvCxnSpPr>
            <a:cxnSpLocks/>
          </p:cNvCxnSpPr>
          <p:nvPr/>
        </p:nvCxnSpPr>
        <p:spPr>
          <a:xfrm>
            <a:off x="6327947" y="2257425"/>
            <a:ext cx="0" cy="84793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E8D0EA6-9693-DA01-E74C-FD7235C2206C}"/>
              </a:ext>
            </a:extLst>
          </p:cNvPr>
          <p:cNvSpPr/>
          <p:nvPr/>
        </p:nvSpPr>
        <p:spPr>
          <a:xfrm>
            <a:off x="8162925" y="3029156"/>
            <a:ext cx="3619500" cy="245724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 ngủ sớm để dậy đi học đúng giờ và không bị ngủ gật trong lớp…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6D1F868-A5B9-5976-41F1-78CB31D9B2F6}"/>
              </a:ext>
            </a:extLst>
          </p:cNvPr>
          <p:cNvCxnSpPr>
            <a:cxnSpLocks/>
          </p:cNvCxnSpPr>
          <p:nvPr/>
        </p:nvCxnSpPr>
        <p:spPr>
          <a:xfrm>
            <a:off x="7286625" y="2238375"/>
            <a:ext cx="2775122" cy="80030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C66E8B7C-BB0B-96EC-E6C9-724C14BBB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150" y="247650"/>
            <a:ext cx="1857374" cy="1857374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E2E2BD-872C-E607-03D8-7802BDD7A7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5048A7-34A6-CE5E-8780-697BBA488A3A}"/>
              </a:ext>
            </a:extLst>
          </p:cNvPr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B87465-0458-FD15-49DE-88FB79CF244A}"/>
              </a:ext>
            </a:extLst>
          </p:cNvPr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10C488C-89E3-FED8-10BE-07D4B54FEC14}"/>
              </a:ext>
            </a:extLst>
          </p:cNvPr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B71CEA-7CF0-3559-34EF-91F09BBB15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3010" y="196537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41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2">
            <a:extLst>
              <a:ext uri="{FF2B5EF4-FFF2-40B4-BE49-F238E27FC236}">
                <a16:creationId xmlns:a16="http://schemas.microsoft.com/office/drawing/2014/main" id="{EA748963-2022-8D74-E533-1CF8CA8A3E0B}"/>
              </a:ext>
            </a:extLst>
          </p:cNvPr>
          <p:cNvSpPr/>
          <p:nvPr/>
        </p:nvSpPr>
        <p:spPr>
          <a:xfrm>
            <a:off x="3429051" y="1399709"/>
            <a:ext cx="5354320" cy="210185"/>
          </a:xfrm>
          <a:custGeom>
            <a:avLst/>
            <a:gdLst>
              <a:gd name="connsiteX0" fmla="*/ 0 w 5613400"/>
              <a:gd name="connsiteY0" fmla="*/ 114821 h 140512"/>
              <a:gd name="connsiteX1" fmla="*/ 660400 w 5613400"/>
              <a:gd name="connsiteY1" fmla="*/ 521 h 140512"/>
              <a:gd name="connsiteX2" fmla="*/ 1536700 w 5613400"/>
              <a:gd name="connsiteY2" fmla="*/ 89421 h 140512"/>
              <a:gd name="connsiteX3" fmla="*/ 2438400 w 5613400"/>
              <a:gd name="connsiteY3" fmla="*/ 521 h 140512"/>
              <a:gd name="connsiteX4" fmla="*/ 3441700 w 5613400"/>
              <a:gd name="connsiteY4" fmla="*/ 140221 h 140512"/>
              <a:gd name="connsiteX5" fmla="*/ 4432300 w 5613400"/>
              <a:gd name="connsiteY5" fmla="*/ 38621 h 140512"/>
              <a:gd name="connsiteX6" fmla="*/ 4940300 w 5613400"/>
              <a:gd name="connsiteY6" fmla="*/ 89421 h 140512"/>
              <a:gd name="connsiteX7" fmla="*/ 5613400 w 5613400"/>
              <a:gd name="connsiteY7" fmla="*/ 521 h 140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13400" h="140512">
                <a:moveTo>
                  <a:pt x="0" y="114821"/>
                </a:moveTo>
                <a:cubicBezTo>
                  <a:pt x="202141" y="59787"/>
                  <a:pt x="404283" y="4754"/>
                  <a:pt x="660400" y="521"/>
                </a:cubicBezTo>
                <a:cubicBezTo>
                  <a:pt x="916517" y="-3712"/>
                  <a:pt x="1240367" y="89421"/>
                  <a:pt x="1536700" y="89421"/>
                </a:cubicBezTo>
                <a:cubicBezTo>
                  <a:pt x="1833033" y="89421"/>
                  <a:pt x="2120900" y="-7946"/>
                  <a:pt x="2438400" y="521"/>
                </a:cubicBezTo>
                <a:cubicBezTo>
                  <a:pt x="2755900" y="8988"/>
                  <a:pt x="3109383" y="133871"/>
                  <a:pt x="3441700" y="140221"/>
                </a:cubicBezTo>
                <a:cubicBezTo>
                  <a:pt x="3774017" y="146571"/>
                  <a:pt x="4182534" y="47088"/>
                  <a:pt x="4432300" y="38621"/>
                </a:cubicBezTo>
                <a:cubicBezTo>
                  <a:pt x="4682066" y="30154"/>
                  <a:pt x="4743450" y="95771"/>
                  <a:pt x="4940300" y="89421"/>
                </a:cubicBezTo>
                <a:cubicBezTo>
                  <a:pt x="5137150" y="83071"/>
                  <a:pt x="5375275" y="41796"/>
                  <a:pt x="5613400" y="521"/>
                </a:cubicBezTo>
              </a:path>
            </a:pathLst>
          </a:custGeom>
          <a:noFill/>
          <a:ln w="38100">
            <a:solidFill>
              <a:srgbClr val="F98F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0" name="pencil_66090">
            <a:extLst>
              <a:ext uri="{FF2B5EF4-FFF2-40B4-BE49-F238E27FC236}">
                <a16:creationId xmlns:a16="http://schemas.microsoft.com/office/drawing/2014/main" id="{D0C2DAB9-4B17-0855-A9F1-413A43C2F2DB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1212830" y="1660846"/>
            <a:ext cx="609600" cy="608330"/>
          </a:xfrm>
          <a:custGeom>
            <a:avLst/>
            <a:gdLst>
              <a:gd name="connsiteX0" fmla="*/ 37874 w 609431"/>
              <a:gd name="connsiteY0" fmla="*/ 437859 h 608345"/>
              <a:gd name="connsiteX1" fmla="*/ 47910 w 609431"/>
              <a:gd name="connsiteY1" fmla="*/ 459714 h 608345"/>
              <a:gd name="connsiteX2" fmla="*/ 57469 w 609431"/>
              <a:gd name="connsiteY2" fmla="*/ 480613 h 608345"/>
              <a:gd name="connsiteX3" fmla="*/ 65275 w 609431"/>
              <a:gd name="connsiteY3" fmla="*/ 488888 h 608345"/>
              <a:gd name="connsiteX4" fmla="*/ 90127 w 609431"/>
              <a:gd name="connsiteY4" fmla="*/ 502043 h 608345"/>
              <a:gd name="connsiteX5" fmla="*/ 95809 w 609431"/>
              <a:gd name="connsiteY5" fmla="*/ 505067 h 608345"/>
              <a:gd name="connsiteX6" fmla="*/ 103138 w 609431"/>
              <a:gd name="connsiteY6" fmla="*/ 512440 h 608345"/>
              <a:gd name="connsiteX7" fmla="*/ 106217 w 609431"/>
              <a:gd name="connsiteY7" fmla="*/ 518063 h 608345"/>
              <a:gd name="connsiteX8" fmla="*/ 119387 w 609431"/>
              <a:gd name="connsiteY8" fmla="*/ 542888 h 608345"/>
              <a:gd name="connsiteX9" fmla="*/ 127671 w 609431"/>
              <a:gd name="connsiteY9" fmla="*/ 550686 h 608345"/>
              <a:gd name="connsiteX10" fmla="*/ 148541 w 609431"/>
              <a:gd name="connsiteY10" fmla="*/ 560234 h 608345"/>
              <a:gd name="connsiteX11" fmla="*/ 170419 w 609431"/>
              <a:gd name="connsiteY11" fmla="*/ 570259 h 608345"/>
              <a:gd name="connsiteX12" fmla="*/ 161020 w 609431"/>
              <a:gd name="connsiteY12" fmla="*/ 572699 h 608345"/>
              <a:gd name="connsiteX13" fmla="*/ 149018 w 609431"/>
              <a:gd name="connsiteY13" fmla="*/ 575723 h 608345"/>
              <a:gd name="connsiteX14" fmla="*/ 137070 w 609431"/>
              <a:gd name="connsiteY14" fmla="*/ 578746 h 608345"/>
              <a:gd name="connsiteX15" fmla="*/ 21996 w 609431"/>
              <a:gd name="connsiteY15" fmla="*/ 607762 h 608345"/>
              <a:gd name="connsiteX16" fmla="*/ 17642 w 609431"/>
              <a:gd name="connsiteY16" fmla="*/ 608345 h 608345"/>
              <a:gd name="connsiteX17" fmla="*/ 543 w 609431"/>
              <a:gd name="connsiteY17" fmla="*/ 586332 h 608345"/>
              <a:gd name="connsiteX18" fmla="*/ 29590 w 609431"/>
              <a:gd name="connsiteY18" fmla="*/ 471384 h 608345"/>
              <a:gd name="connsiteX19" fmla="*/ 32617 w 609431"/>
              <a:gd name="connsiteY19" fmla="*/ 459448 h 608345"/>
              <a:gd name="connsiteX20" fmla="*/ 35484 w 609431"/>
              <a:gd name="connsiteY20" fmla="*/ 447301 h 608345"/>
              <a:gd name="connsiteX21" fmla="*/ 365057 w 609431"/>
              <a:gd name="connsiteY21" fmla="*/ 111564 h 608345"/>
              <a:gd name="connsiteX22" fmla="*/ 497561 w 609431"/>
              <a:gd name="connsiteY22" fmla="*/ 243820 h 608345"/>
              <a:gd name="connsiteX23" fmla="*/ 186561 w 609431"/>
              <a:gd name="connsiteY23" fmla="*/ 554362 h 608345"/>
              <a:gd name="connsiteX24" fmla="*/ 179392 w 609431"/>
              <a:gd name="connsiteY24" fmla="*/ 551127 h 608345"/>
              <a:gd name="connsiteX25" fmla="*/ 137755 w 609431"/>
              <a:gd name="connsiteY25" fmla="*/ 531984 h 608345"/>
              <a:gd name="connsiteX26" fmla="*/ 122194 w 609431"/>
              <a:gd name="connsiteY26" fmla="*/ 502552 h 608345"/>
              <a:gd name="connsiteX27" fmla="*/ 105997 w 609431"/>
              <a:gd name="connsiteY27" fmla="*/ 486378 h 608345"/>
              <a:gd name="connsiteX28" fmla="*/ 76522 w 609431"/>
              <a:gd name="connsiteY28" fmla="*/ 470787 h 608345"/>
              <a:gd name="connsiteX29" fmla="*/ 57350 w 609431"/>
              <a:gd name="connsiteY29" fmla="*/ 429212 h 608345"/>
              <a:gd name="connsiteX30" fmla="*/ 54057 w 609431"/>
              <a:gd name="connsiteY30" fmla="*/ 422106 h 608345"/>
              <a:gd name="connsiteX31" fmla="*/ 484174 w 609431"/>
              <a:gd name="connsiteY31" fmla="*/ 0 h 608345"/>
              <a:gd name="connsiteX32" fmla="*/ 496709 w 609431"/>
              <a:gd name="connsiteY32" fmla="*/ 5143 h 608345"/>
              <a:gd name="connsiteX33" fmla="*/ 604213 w 609431"/>
              <a:gd name="connsiteY33" fmla="*/ 112468 h 608345"/>
              <a:gd name="connsiteX34" fmla="*/ 604213 w 609431"/>
              <a:gd name="connsiteY34" fmla="*/ 137497 h 608345"/>
              <a:gd name="connsiteX35" fmla="*/ 512643 w 609431"/>
              <a:gd name="connsiteY35" fmla="*/ 228914 h 608345"/>
              <a:gd name="connsiteX36" fmla="*/ 380069 w 609431"/>
              <a:gd name="connsiteY36" fmla="*/ 96560 h 608345"/>
              <a:gd name="connsiteX37" fmla="*/ 471639 w 609431"/>
              <a:gd name="connsiteY37" fmla="*/ 5143 h 608345"/>
              <a:gd name="connsiteX38" fmla="*/ 484174 w 609431"/>
              <a:gd name="connsiteY38" fmla="*/ 0 h 60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09431" h="608345">
                <a:moveTo>
                  <a:pt x="37874" y="437859"/>
                </a:moveTo>
                <a:lnTo>
                  <a:pt x="47910" y="459714"/>
                </a:lnTo>
                <a:lnTo>
                  <a:pt x="57469" y="480613"/>
                </a:lnTo>
                <a:cubicBezTo>
                  <a:pt x="59115" y="484114"/>
                  <a:pt x="61823" y="487032"/>
                  <a:pt x="65275" y="488888"/>
                </a:cubicBezTo>
                <a:lnTo>
                  <a:pt x="90127" y="502043"/>
                </a:lnTo>
                <a:lnTo>
                  <a:pt x="95809" y="505067"/>
                </a:lnTo>
                <a:cubicBezTo>
                  <a:pt x="98889" y="506711"/>
                  <a:pt x="101544" y="509311"/>
                  <a:pt x="103138" y="512440"/>
                </a:cubicBezTo>
                <a:lnTo>
                  <a:pt x="106217" y="518063"/>
                </a:lnTo>
                <a:lnTo>
                  <a:pt x="119387" y="542888"/>
                </a:lnTo>
                <a:cubicBezTo>
                  <a:pt x="121193" y="546283"/>
                  <a:pt x="124113" y="549041"/>
                  <a:pt x="127671" y="550686"/>
                </a:cubicBezTo>
                <a:lnTo>
                  <a:pt x="148541" y="560234"/>
                </a:lnTo>
                <a:lnTo>
                  <a:pt x="170419" y="570259"/>
                </a:lnTo>
                <a:lnTo>
                  <a:pt x="161020" y="572699"/>
                </a:lnTo>
                <a:lnTo>
                  <a:pt x="149018" y="575723"/>
                </a:lnTo>
                <a:lnTo>
                  <a:pt x="137070" y="578746"/>
                </a:lnTo>
                <a:lnTo>
                  <a:pt x="21996" y="607762"/>
                </a:lnTo>
                <a:cubicBezTo>
                  <a:pt x="20509" y="608133"/>
                  <a:pt x="19022" y="608345"/>
                  <a:pt x="17642" y="608345"/>
                </a:cubicBezTo>
                <a:cubicBezTo>
                  <a:pt x="6596" y="608345"/>
                  <a:pt x="-2325" y="597789"/>
                  <a:pt x="543" y="586332"/>
                </a:cubicBezTo>
                <a:lnTo>
                  <a:pt x="29590" y="471384"/>
                </a:lnTo>
                <a:lnTo>
                  <a:pt x="32617" y="459448"/>
                </a:lnTo>
                <a:lnTo>
                  <a:pt x="35484" y="447301"/>
                </a:lnTo>
                <a:close/>
                <a:moveTo>
                  <a:pt x="365057" y="111564"/>
                </a:moveTo>
                <a:lnTo>
                  <a:pt x="497561" y="243820"/>
                </a:lnTo>
                <a:lnTo>
                  <a:pt x="186561" y="554362"/>
                </a:lnTo>
                <a:lnTo>
                  <a:pt x="179392" y="551127"/>
                </a:lnTo>
                <a:lnTo>
                  <a:pt x="137755" y="531984"/>
                </a:lnTo>
                <a:lnTo>
                  <a:pt x="122194" y="502552"/>
                </a:lnTo>
                <a:cubicBezTo>
                  <a:pt x="118530" y="495605"/>
                  <a:pt x="112901" y="490037"/>
                  <a:pt x="105997" y="486378"/>
                </a:cubicBezTo>
                <a:lnTo>
                  <a:pt x="76522" y="470787"/>
                </a:lnTo>
                <a:lnTo>
                  <a:pt x="57350" y="429212"/>
                </a:lnTo>
                <a:lnTo>
                  <a:pt x="54057" y="422106"/>
                </a:lnTo>
                <a:close/>
                <a:moveTo>
                  <a:pt x="484174" y="0"/>
                </a:moveTo>
                <a:cubicBezTo>
                  <a:pt x="488689" y="0"/>
                  <a:pt x="493256" y="1697"/>
                  <a:pt x="496709" y="5143"/>
                </a:cubicBezTo>
                <a:lnTo>
                  <a:pt x="604213" y="112468"/>
                </a:lnTo>
                <a:cubicBezTo>
                  <a:pt x="611171" y="119415"/>
                  <a:pt x="611171" y="130550"/>
                  <a:pt x="604213" y="137497"/>
                </a:cubicBezTo>
                <a:lnTo>
                  <a:pt x="512643" y="228914"/>
                </a:lnTo>
                <a:lnTo>
                  <a:pt x="380069" y="96560"/>
                </a:lnTo>
                <a:lnTo>
                  <a:pt x="471639" y="5143"/>
                </a:lnTo>
                <a:cubicBezTo>
                  <a:pt x="475091" y="1697"/>
                  <a:pt x="479659" y="0"/>
                  <a:pt x="484174" y="0"/>
                </a:cubicBezTo>
                <a:close/>
              </a:path>
            </a:pathLst>
          </a:custGeom>
          <a:solidFill>
            <a:srgbClr val="F98F92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C933F9-5050-33C0-5BD6-77631D0A028A}"/>
              </a:ext>
            </a:extLst>
          </p:cNvPr>
          <p:cNvSpPr txBox="1"/>
          <p:nvPr/>
        </p:nvSpPr>
        <p:spPr>
          <a:xfrm>
            <a:off x="2036555" y="1711967"/>
            <a:ext cx="97077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000"/>
              </a:spcAft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Nêu được những việc nên làm và không nên làm trong giờ học và giờ chơi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pencil_66090">
            <a:extLst>
              <a:ext uri="{FF2B5EF4-FFF2-40B4-BE49-F238E27FC236}">
                <a16:creationId xmlns:a16="http://schemas.microsoft.com/office/drawing/2014/main" id="{D67981EA-8899-B947-DB85-EDB61866AD6D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1203305" y="2886710"/>
            <a:ext cx="609600" cy="608330"/>
          </a:xfrm>
          <a:custGeom>
            <a:avLst/>
            <a:gdLst>
              <a:gd name="connsiteX0" fmla="*/ 37874 w 609431"/>
              <a:gd name="connsiteY0" fmla="*/ 437859 h 608345"/>
              <a:gd name="connsiteX1" fmla="*/ 47910 w 609431"/>
              <a:gd name="connsiteY1" fmla="*/ 459714 h 608345"/>
              <a:gd name="connsiteX2" fmla="*/ 57469 w 609431"/>
              <a:gd name="connsiteY2" fmla="*/ 480613 h 608345"/>
              <a:gd name="connsiteX3" fmla="*/ 65275 w 609431"/>
              <a:gd name="connsiteY3" fmla="*/ 488888 h 608345"/>
              <a:gd name="connsiteX4" fmla="*/ 90127 w 609431"/>
              <a:gd name="connsiteY4" fmla="*/ 502043 h 608345"/>
              <a:gd name="connsiteX5" fmla="*/ 95809 w 609431"/>
              <a:gd name="connsiteY5" fmla="*/ 505067 h 608345"/>
              <a:gd name="connsiteX6" fmla="*/ 103138 w 609431"/>
              <a:gd name="connsiteY6" fmla="*/ 512440 h 608345"/>
              <a:gd name="connsiteX7" fmla="*/ 106217 w 609431"/>
              <a:gd name="connsiteY7" fmla="*/ 518063 h 608345"/>
              <a:gd name="connsiteX8" fmla="*/ 119387 w 609431"/>
              <a:gd name="connsiteY8" fmla="*/ 542888 h 608345"/>
              <a:gd name="connsiteX9" fmla="*/ 127671 w 609431"/>
              <a:gd name="connsiteY9" fmla="*/ 550686 h 608345"/>
              <a:gd name="connsiteX10" fmla="*/ 148541 w 609431"/>
              <a:gd name="connsiteY10" fmla="*/ 560234 h 608345"/>
              <a:gd name="connsiteX11" fmla="*/ 170419 w 609431"/>
              <a:gd name="connsiteY11" fmla="*/ 570259 h 608345"/>
              <a:gd name="connsiteX12" fmla="*/ 161020 w 609431"/>
              <a:gd name="connsiteY12" fmla="*/ 572699 h 608345"/>
              <a:gd name="connsiteX13" fmla="*/ 149018 w 609431"/>
              <a:gd name="connsiteY13" fmla="*/ 575723 h 608345"/>
              <a:gd name="connsiteX14" fmla="*/ 137070 w 609431"/>
              <a:gd name="connsiteY14" fmla="*/ 578746 h 608345"/>
              <a:gd name="connsiteX15" fmla="*/ 21996 w 609431"/>
              <a:gd name="connsiteY15" fmla="*/ 607762 h 608345"/>
              <a:gd name="connsiteX16" fmla="*/ 17642 w 609431"/>
              <a:gd name="connsiteY16" fmla="*/ 608345 h 608345"/>
              <a:gd name="connsiteX17" fmla="*/ 543 w 609431"/>
              <a:gd name="connsiteY17" fmla="*/ 586332 h 608345"/>
              <a:gd name="connsiteX18" fmla="*/ 29590 w 609431"/>
              <a:gd name="connsiteY18" fmla="*/ 471384 h 608345"/>
              <a:gd name="connsiteX19" fmla="*/ 32617 w 609431"/>
              <a:gd name="connsiteY19" fmla="*/ 459448 h 608345"/>
              <a:gd name="connsiteX20" fmla="*/ 35484 w 609431"/>
              <a:gd name="connsiteY20" fmla="*/ 447301 h 608345"/>
              <a:gd name="connsiteX21" fmla="*/ 365057 w 609431"/>
              <a:gd name="connsiteY21" fmla="*/ 111564 h 608345"/>
              <a:gd name="connsiteX22" fmla="*/ 497561 w 609431"/>
              <a:gd name="connsiteY22" fmla="*/ 243820 h 608345"/>
              <a:gd name="connsiteX23" fmla="*/ 186561 w 609431"/>
              <a:gd name="connsiteY23" fmla="*/ 554362 h 608345"/>
              <a:gd name="connsiteX24" fmla="*/ 179392 w 609431"/>
              <a:gd name="connsiteY24" fmla="*/ 551127 h 608345"/>
              <a:gd name="connsiteX25" fmla="*/ 137755 w 609431"/>
              <a:gd name="connsiteY25" fmla="*/ 531984 h 608345"/>
              <a:gd name="connsiteX26" fmla="*/ 122194 w 609431"/>
              <a:gd name="connsiteY26" fmla="*/ 502552 h 608345"/>
              <a:gd name="connsiteX27" fmla="*/ 105997 w 609431"/>
              <a:gd name="connsiteY27" fmla="*/ 486378 h 608345"/>
              <a:gd name="connsiteX28" fmla="*/ 76522 w 609431"/>
              <a:gd name="connsiteY28" fmla="*/ 470787 h 608345"/>
              <a:gd name="connsiteX29" fmla="*/ 57350 w 609431"/>
              <a:gd name="connsiteY29" fmla="*/ 429212 h 608345"/>
              <a:gd name="connsiteX30" fmla="*/ 54057 w 609431"/>
              <a:gd name="connsiteY30" fmla="*/ 422106 h 608345"/>
              <a:gd name="connsiteX31" fmla="*/ 484174 w 609431"/>
              <a:gd name="connsiteY31" fmla="*/ 0 h 608345"/>
              <a:gd name="connsiteX32" fmla="*/ 496709 w 609431"/>
              <a:gd name="connsiteY32" fmla="*/ 5143 h 608345"/>
              <a:gd name="connsiteX33" fmla="*/ 604213 w 609431"/>
              <a:gd name="connsiteY33" fmla="*/ 112468 h 608345"/>
              <a:gd name="connsiteX34" fmla="*/ 604213 w 609431"/>
              <a:gd name="connsiteY34" fmla="*/ 137497 h 608345"/>
              <a:gd name="connsiteX35" fmla="*/ 512643 w 609431"/>
              <a:gd name="connsiteY35" fmla="*/ 228914 h 608345"/>
              <a:gd name="connsiteX36" fmla="*/ 380069 w 609431"/>
              <a:gd name="connsiteY36" fmla="*/ 96560 h 608345"/>
              <a:gd name="connsiteX37" fmla="*/ 471639 w 609431"/>
              <a:gd name="connsiteY37" fmla="*/ 5143 h 608345"/>
              <a:gd name="connsiteX38" fmla="*/ 484174 w 609431"/>
              <a:gd name="connsiteY38" fmla="*/ 0 h 60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09431" h="608345">
                <a:moveTo>
                  <a:pt x="37874" y="437859"/>
                </a:moveTo>
                <a:lnTo>
                  <a:pt x="47910" y="459714"/>
                </a:lnTo>
                <a:lnTo>
                  <a:pt x="57469" y="480613"/>
                </a:lnTo>
                <a:cubicBezTo>
                  <a:pt x="59115" y="484114"/>
                  <a:pt x="61823" y="487032"/>
                  <a:pt x="65275" y="488888"/>
                </a:cubicBezTo>
                <a:lnTo>
                  <a:pt x="90127" y="502043"/>
                </a:lnTo>
                <a:lnTo>
                  <a:pt x="95809" y="505067"/>
                </a:lnTo>
                <a:cubicBezTo>
                  <a:pt x="98889" y="506711"/>
                  <a:pt x="101544" y="509311"/>
                  <a:pt x="103138" y="512440"/>
                </a:cubicBezTo>
                <a:lnTo>
                  <a:pt x="106217" y="518063"/>
                </a:lnTo>
                <a:lnTo>
                  <a:pt x="119387" y="542888"/>
                </a:lnTo>
                <a:cubicBezTo>
                  <a:pt x="121193" y="546283"/>
                  <a:pt x="124113" y="549041"/>
                  <a:pt x="127671" y="550686"/>
                </a:cubicBezTo>
                <a:lnTo>
                  <a:pt x="148541" y="560234"/>
                </a:lnTo>
                <a:lnTo>
                  <a:pt x="170419" y="570259"/>
                </a:lnTo>
                <a:lnTo>
                  <a:pt x="161020" y="572699"/>
                </a:lnTo>
                <a:lnTo>
                  <a:pt x="149018" y="575723"/>
                </a:lnTo>
                <a:lnTo>
                  <a:pt x="137070" y="578746"/>
                </a:lnTo>
                <a:lnTo>
                  <a:pt x="21996" y="607762"/>
                </a:lnTo>
                <a:cubicBezTo>
                  <a:pt x="20509" y="608133"/>
                  <a:pt x="19022" y="608345"/>
                  <a:pt x="17642" y="608345"/>
                </a:cubicBezTo>
                <a:cubicBezTo>
                  <a:pt x="6596" y="608345"/>
                  <a:pt x="-2325" y="597789"/>
                  <a:pt x="543" y="586332"/>
                </a:cubicBezTo>
                <a:lnTo>
                  <a:pt x="29590" y="471384"/>
                </a:lnTo>
                <a:lnTo>
                  <a:pt x="32617" y="459448"/>
                </a:lnTo>
                <a:lnTo>
                  <a:pt x="35484" y="447301"/>
                </a:lnTo>
                <a:close/>
                <a:moveTo>
                  <a:pt x="365057" y="111564"/>
                </a:moveTo>
                <a:lnTo>
                  <a:pt x="497561" y="243820"/>
                </a:lnTo>
                <a:lnTo>
                  <a:pt x="186561" y="554362"/>
                </a:lnTo>
                <a:lnTo>
                  <a:pt x="179392" y="551127"/>
                </a:lnTo>
                <a:lnTo>
                  <a:pt x="137755" y="531984"/>
                </a:lnTo>
                <a:lnTo>
                  <a:pt x="122194" y="502552"/>
                </a:lnTo>
                <a:cubicBezTo>
                  <a:pt x="118530" y="495605"/>
                  <a:pt x="112901" y="490037"/>
                  <a:pt x="105997" y="486378"/>
                </a:cubicBezTo>
                <a:lnTo>
                  <a:pt x="76522" y="470787"/>
                </a:lnTo>
                <a:lnTo>
                  <a:pt x="57350" y="429212"/>
                </a:lnTo>
                <a:lnTo>
                  <a:pt x="54057" y="422106"/>
                </a:lnTo>
                <a:close/>
                <a:moveTo>
                  <a:pt x="484174" y="0"/>
                </a:moveTo>
                <a:cubicBezTo>
                  <a:pt x="488689" y="0"/>
                  <a:pt x="493256" y="1697"/>
                  <a:pt x="496709" y="5143"/>
                </a:cubicBezTo>
                <a:lnTo>
                  <a:pt x="604213" y="112468"/>
                </a:lnTo>
                <a:cubicBezTo>
                  <a:pt x="611171" y="119415"/>
                  <a:pt x="611171" y="130550"/>
                  <a:pt x="604213" y="137497"/>
                </a:cubicBezTo>
                <a:lnTo>
                  <a:pt x="512643" y="228914"/>
                </a:lnTo>
                <a:lnTo>
                  <a:pt x="380069" y="96560"/>
                </a:lnTo>
                <a:lnTo>
                  <a:pt x="471639" y="5143"/>
                </a:lnTo>
                <a:cubicBezTo>
                  <a:pt x="475091" y="1697"/>
                  <a:pt x="479659" y="0"/>
                  <a:pt x="484174" y="0"/>
                </a:cubicBezTo>
                <a:close/>
              </a:path>
            </a:pathLst>
          </a:custGeom>
          <a:solidFill>
            <a:srgbClr val="F98F92"/>
          </a:solidFill>
          <a:ln>
            <a:noFill/>
          </a:ln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F7283B-80B1-A13F-05A2-A65940380780}"/>
              </a:ext>
            </a:extLst>
          </p:cNvPr>
          <p:cNvSpPr txBox="1"/>
          <p:nvPr/>
        </p:nvSpPr>
        <p:spPr>
          <a:xfrm>
            <a:off x="1988930" y="2897142"/>
            <a:ext cx="9441069" cy="1054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Rèn kĩ năng kiên định, từ chối thực hiện những việc không nên làm trong giờ học và giờ chơi.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91CB53-1442-881F-2643-093EEA444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9960" y="271590"/>
            <a:ext cx="6358679" cy="1457070"/>
          </a:xfrm>
          <a:prstGeom prst="rect">
            <a:avLst/>
          </a:prstGeom>
        </p:spPr>
      </p:pic>
      <p:sp>
        <p:nvSpPr>
          <p:cNvPr id="3" name="pencil_66090">
            <a:extLst>
              <a:ext uri="{FF2B5EF4-FFF2-40B4-BE49-F238E27FC236}">
                <a16:creationId xmlns:a16="http://schemas.microsoft.com/office/drawing/2014/main" id="{77933B3A-133E-7B67-624B-4147B5B4A62F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1231880" y="3982085"/>
            <a:ext cx="609600" cy="608330"/>
          </a:xfrm>
          <a:custGeom>
            <a:avLst/>
            <a:gdLst>
              <a:gd name="connsiteX0" fmla="*/ 37874 w 609431"/>
              <a:gd name="connsiteY0" fmla="*/ 437859 h 608345"/>
              <a:gd name="connsiteX1" fmla="*/ 47910 w 609431"/>
              <a:gd name="connsiteY1" fmla="*/ 459714 h 608345"/>
              <a:gd name="connsiteX2" fmla="*/ 57469 w 609431"/>
              <a:gd name="connsiteY2" fmla="*/ 480613 h 608345"/>
              <a:gd name="connsiteX3" fmla="*/ 65275 w 609431"/>
              <a:gd name="connsiteY3" fmla="*/ 488888 h 608345"/>
              <a:gd name="connsiteX4" fmla="*/ 90127 w 609431"/>
              <a:gd name="connsiteY4" fmla="*/ 502043 h 608345"/>
              <a:gd name="connsiteX5" fmla="*/ 95809 w 609431"/>
              <a:gd name="connsiteY5" fmla="*/ 505067 h 608345"/>
              <a:gd name="connsiteX6" fmla="*/ 103138 w 609431"/>
              <a:gd name="connsiteY6" fmla="*/ 512440 h 608345"/>
              <a:gd name="connsiteX7" fmla="*/ 106217 w 609431"/>
              <a:gd name="connsiteY7" fmla="*/ 518063 h 608345"/>
              <a:gd name="connsiteX8" fmla="*/ 119387 w 609431"/>
              <a:gd name="connsiteY8" fmla="*/ 542888 h 608345"/>
              <a:gd name="connsiteX9" fmla="*/ 127671 w 609431"/>
              <a:gd name="connsiteY9" fmla="*/ 550686 h 608345"/>
              <a:gd name="connsiteX10" fmla="*/ 148541 w 609431"/>
              <a:gd name="connsiteY10" fmla="*/ 560234 h 608345"/>
              <a:gd name="connsiteX11" fmla="*/ 170419 w 609431"/>
              <a:gd name="connsiteY11" fmla="*/ 570259 h 608345"/>
              <a:gd name="connsiteX12" fmla="*/ 161020 w 609431"/>
              <a:gd name="connsiteY12" fmla="*/ 572699 h 608345"/>
              <a:gd name="connsiteX13" fmla="*/ 149018 w 609431"/>
              <a:gd name="connsiteY13" fmla="*/ 575723 h 608345"/>
              <a:gd name="connsiteX14" fmla="*/ 137070 w 609431"/>
              <a:gd name="connsiteY14" fmla="*/ 578746 h 608345"/>
              <a:gd name="connsiteX15" fmla="*/ 21996 w 609431"/>
              <a:gd name="connsiteY15" fmla="*/ 607762 h 608345"/>
              <a:gd name="connsiteX16" fmla="*/ 17642 w 609431"/>
              <a:gd name="connsiteY16" fmla="*/ 608345 h 608345"/>
              <a:gd name="connsiteX17" fmla="*/ 543 w 609431"/>
              <a:gd name="connsiteY17" fmla="*/ 586332 h 608345"/>
              <a:gd name="connsiteX18" fmla="*/ 29590 w 609431"/>
              <a:gd name="connsiteY18" fmla="*/ 471384 h 608345"/>
              <a:gd name="connsiteX19" fmla="*/ 32617 w 609431"/>
              <a:gd name="connsiteY19" fmla="*/ 459448 h 608345"/>
              <a:gd name="connsiteX20" fmla="*/ 35484 w 609431"/>
              <a:gd name="connsiteY20" fmla="*/ 447301 h 608345"/>
              <a:gd name="connsiteX21" fmla="*/ 365057 w 609431"/>
              <a:gd name="connsiteY21" fmla="*/ 111564 h 608345"/>
              <a:gd name="connsiteX22" fmla="*/ 497561 w 609431"/>
              <a:gd name="connsiteY22" fmla="*/ 243820 h 608345"/>
              <a:gd name="connsiteX23" fmla="*/ 186561 w 609431"/>
              <a:gd name="connsiteY23" fmla="*/ 554362 h 608345"/>
              <a:gd name="connsiteX24" fmla="*/ 179392 w 609431"/>
              <a:gd name="connsiteY24" fmla="*/ 551127 h 608345"/>
              <a:gd name="connsiteX25" fmla="*/ 137755 w 609431"/>
              <a:gd name="connsiteY25" fmla="*/ 531984 h 608345"/>
              <a:gd name="connsiteX26" fmla="*/ 122194 w 609431"/>
              <a:gd name="connsiteY26" fmla="*/ 502552 h 608345"/>
              <a:gd name="connsiteX27" fmla="*/ 105997 w 609431"/>
              <a:gd name="connsiteY27" fmla="*/ 486378 h 608345"/>
              <a:gd name="connsiteX28" fmla="*/ 76522 w 609431"/>
              <a:gd name="connsiteY28" fmla="*/ 470787 h 608345"/>
              <a:gd name="connsiteX29" fmla="*/ 57350 w 609431"/>
              <a:gd name="connsiteY29" fmla="*/ 429212 h 608345"/>
              <a:gd name="connsiteX30" fmla="*/ 54057 w 609431"/>
              <a:gd name="connsiteY30" fmla="*/ 422106 h 608345"/>
              <a:gd name="connsiteX31" fmla="*/ 484174 w 609431"/>
              <a:gd name="connsiteY31" fmla="*/ 0 h 608345"/>
              <a:gd name="connsiteX32" fmla="*/ 496709 w 609431"/>
              <a:gd name="connsiteY32" fmla="*/ 5143 h 608345"/>
              <a:gd name="connsiteX33" fmla="*/ 604213 w 609431"/>
              <a:gd name="connsiteY33" fmla="*/ 112468 h 608345"/>
              <a:gd name="connsiteX34" fmla="*/ 604213 w 609431"/>
              <a:gd name="connsiteY34" fmla="*/ 137497 h 608345"/>
              <a:gd name="connsiteX35" fmla="*/ 512643 w 609431"/>
              <a:gd name="connsiteY35" fmla="*/ 228914 h 608345"/>
              <a:gd name="connsiteX36" fmla="*/ 380069 w 609431"/>
              <a:gd name="connsiteY36" fmla="*/ 96560 h 608345"/>
              <a:gd name="connsiteX37" fmla="*/ 471639 w 609431"/>
              <a:gd name="connsiteY37" fmla="*/ 5143 h 608345"/>
              <a:gd name="connsiteX38" fmla="*/ 484174 w 609431"/>
              <a:gd name="connsiteY38" fmla="*/ 0 h 60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09431" h="608345">
                <a:moveTo>
                  <a:pt x="37874" y="437859"/>
                </a:moveTo>
                <a:lnTo>
                  <a:pt x="47910" y="459714"/>
                </a:lnTo>
                <a:lnTo>
                  <a:pt x="57469" y="480613"/>
                </a:lnTo>
                <a:cubicBezTo>
                  <a:pt x="59115" y="484114"/>
                  <a:pt x="61823" y="487032"/>
                  <a:pt x="65275" y="488888"/>
                </a:cubicBezTo>
                <a:lnTo>
                  <a:pt x="90127" y="502043"/>
                </a:lnTo>
                <a:lnTo>
                  <a:pt x="95809" y="505067"/>
                </a:lnTo>
                <a:cubicBezTo>
                  <a:pt x="98889" y="506711"/>
                  <a:pt x="101544" y="509311"/>
                  <a:pt x="103138" y="512440"/>
                </a:cubicBezTo>
                <a:lnTo>
                  <a:pt x="106217" y="518063"/>
                </a:lnTo>
                <a:lnTo>
                  <a:pt x="119387" y="542888"/>
                </a:lnTo>
                <a:cubicBezTo>
                  <a:pt x="121193" y="546283"/>
                  <a:pt x="124113" y="549041"/>
                  <a:pt x="127671" y="550686"/>
                </a:cubicBezTo>
                <a:lnTo>
                  <a:pt x="148541" y="560234"/>
                </a:lnTo>
                <a:lnTo>
                  <a:pt x="170419" y="570259"/>
                </a:lnTo>
                <a:lnTo>
                  <a:pt x="161020" y="572699"/>
                </a:lnTo>
                <a:lnTo>
                  <a:pt x="149018" y="575723"/>
                </a:lnTo>
                <a:lnTo>
                  <a:pt x="137070" y="578746"/>
                </a:lnTo>
                <a:lnTo>
                  <a:pt x="21996" y="607762"/>
                </a:lnTo>
                <a:cubicBezTo>
                  <a:pt x="20509" y="608133"/>
                  <a:pt x="19022" y="608345"/>
                  <a:pt x="17642" y="608345"/>
                </a:cubicBezTo>
                <a:cubicBezTo>
                  <a:pt x="6596" y="608345"/>
                  <a:pt x="-2325" y="597789"/>
                  <a:pt x="543" y="586332"/>
                </a:cubicBezTo>
                <a:lnTo>
                  <a:pt x="29590" y="471384"/>
                </a:lnTo>
                <a:lnTo>
                  <a:pt x="32617" y="459448"/>
                </a:lnTo>
                <a:lnTo>
                  <a:pt x="35484" y="447301"/>
                </a:lnTo>
                <a:close/>
                <a:moveTo>
                  <a:pt x="365057" y="111564"/>
                </a:moveTo>
                <a:lnTo>
                  <a:pt x="497561" y="243820"/>
                </a:lnTo>
                <a:lnTo>
                  <a:pt x="186561" y="554362"/>
                </a:lnTo>
                <a:lnTo>
                  <a:pt x="179392" y="551127"/>
                </a:lnTo>
                <a:lnTo>
                  <a:pt x="137755" y="531984"/>
                </a:lnTo>
                <a:lnTo>
                  <a:pt x="122194" y="502552"/>
                </a:lnTo>
                <a:cubicBezTo>
                  <a:pt x="118530" y="495605"/>
                  <a:pt x="112901" y="490037"/>
                  <a:pt x="105997" y="486378"/>
                </a:cubicBezTo>
                <a:lnTo>
                  <a:pt x="76522" y="470787"/>
                </a:lnTo>
                <a:lnTo>
                  <a:pt x="57350" y="429212"/>
                </a:lnTo>
                <a:lnTo>
                  <a:pt x="54057" y="422106"/>
                </a:lnTo>
                <a:close/>
                <a:moveTo>
                  <a:pt x="484174" y="0"/>
                </a:moveTo>
                <a:cubicBezTo>
                  <a:pt x="488689" y="0"/>
                  <a:pt x="493256" y="1697"/>
                  <a:pt x="496709" y="5143"/>
                </a:cubicBezTo>
                <a:lnTo>
                  <a:pt x="604213" y="112468"/>
                </a:lnTo>
                <a:cubicBezTo>
                  <a:pt x="611171" y="119415"/>
                  <a:pt x="611171" y="130550"/>
                  <a:pt x="604213" y="137497"/>
                </a:cubicBezTo>
                <a:lnTo>
                  <a:pt x="512643" y="228914"/>
                </a:lnTo>
                <a:lnTo>
                  <a:pt x="380069" y="96560"/>
                </a:lnTo>
                <a:lnTo>
                  <a:pt x="471639" y="5143"/>
                </a:lnTo>
                <a:cubicBezTo>
                  <a:pt x="475091" y="1697"/>
                  <a:pt x="479659" y="0"/>
                  <a:pt x="484174" y="0"/>
                </a:cubicBezTo>
                <a:close/>
              </a:path>
            </a:pathLst>
          </a:custGeom>
          <a:solidFill>
            <a:srgbClr val="F98F92"/>
          </a:solidFill>
          <a:ln>
            <a:noFill/>
          </a:ln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9E5123-142B-3FB2-C5EB-C24AACDA18A9}"/>
              </a:ext>
            </a:extLst>
          </p:cNvPr>
          <p:cNvSpPr txBox="1"/>
          <p:nvPr/>
        </p:nvSpPr>
        <p:spPr>
          <a:xfrm>
            <a:off x="2036555" y="4087767"/>
            <a:ext cx="9441069" cy="1054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Bước đầu rèn luyện kĩ năng thuyết phục bạn từ bỏ ý định thực hiện những việc không nên làm trong giờ học và giờ chơi.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9F11A57F-7963-C79B-8B4E-9E180371E6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150" y="247650"/>
            <a:ext cx="1857374" cy="18573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0" grpId="0" animBg="1"/>
      <p:bldP spid="21" grpId="0"/>
      <p:bldP spid="25" grpId="0" animBg="1"/>
      <p:bldP spid="27" grpId="0"/>
      <p:bldP spid="3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Premium Vector | Happy cute kids smile with teacher together">
            <a:extLst>
              <a:ext uri="{FF2B5EF4-FFF2-40B4-BE49-F238E27FC236}">
                <a16:creationId xmlns:a16="http://schemas.microsoft.com/office/drawing/2014/main" id="{5FD5BC3C-9165-9AFF-D19F-792D9F29A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6" b="91378" l="6900" r="92750">
                        <a14:foregroundMark x1="48800" y1="9890" x2="50950" y2="13187"/>
                        <a14:foregroundMark x1="50350" y1="38969" x2="50900" y2="45816"/>
                        <a14:foregroundMark x1="50200" y1="39138" x2="51050" y2="43449"/>
                        <a14:foregroundMark x1="52200" y1="54691" x2="52550" y2="60270"/>
                        <a14:foregroundMark x1="47650" y1="52747" x2="48500" y2="60609"/>
                        <a14:foregroundMark x1="36500" y1="33812" x2="36500" y2="33812"/>
                        <a14:foregroundMark x1="36000" y1="33052" x2="36000" y2="33052"/>
                        <a14:foregroundMark x1="38700" y1="38969" x2="38700" y2="38969"/>
                        <a14:foregroundMark x1="42550" y1="39138" x2="41000" y2="40152"/>
                        <a14:foregroundMark x1="35350" y1="31445" x2="35350" y2="31445"/>
                        <a14:foregroundMark x1="41600" y1="60270" x2="41600" y2="60270"/>
                        <a14:foregroundMark x1="43000" y1="58833" x2="43000" y2="58833"/>
                        <a14:foregroundMark x1="42550" y1="54353" x2="42550" y2="54353"/>
                        <a14:foregroundMark x1="32050" y1="70330" x2="32050" y2="70330"/>
                        <a14:foregroundMark x1="32150" y1="67963" x2="31000" y2="73795"/>
                        <a14:foregroundMark x1="33900" y1="82249" x2="32850" y2="90110"/>
                        <a14:foregroundMark x1="32850" y1="90110" x2="32500" y2="90110"/>
                        <a14:foregroundMark x1="37750" y1="82249" x2="39800" y2="89265"/>
                        <a14:foregroundMark x1="39800" y1="89265" x2="40350" y2="89772"/>
                        <a14:foregroundMark x1="39300" y1="69315" x2="39300" y2="69315"/>
                        <a14:foregroundMark x1="40350" y1="69738" x2="40350" y2="69738"/>
                        <a14:foregroundMark x1="33700" y1="63990" x2="33700" y2="63990"/>
                        <a14:foregroundMark x1="25450" y1="57312" x2="25200" y2="70076"/>
                        <a14:foregroundMark x1="28950" y1="62384" x2="28950" y2="62384"/>
                        <a14:foregroundMark x1="12300" y1="49197" x2="10050" y2="81150"/>
                        <a14:foregroundMark x1="6900" y1="47675" x2="6900" y2="47675"/>
                        <a14:foregroundMark x1="16550" y1="48183" x2="16550" y2="48183"/>
                        <a14:foregroundMark x1="24850" y1="40744" x2="24850" y2="40744"/>
                        <a14:foregroundMark x1="25650" y1="39814" x2="25650" y2="39814"/>
                        <a14:foregroundMark x1="26500" y1="41505" x2="26500" y2="41505"/>
                        <a14:foregroundMark x1="19950" y1="68555" x2="19950" y2="68555"/>
                        <a14:foregroundMark x1="21950" y1="80304" x2="21950" y2="80304"/>
                        <a14:foregroundMark x1="21800" y1="88166" x2="21800" y2="88166"/>
                        <a14:foregroundMark x1="13550" y1="89349" x2="13550" y2="89349"/>
                        <a14:foregroundMark x1="13200" y1="83855" x2="13200" y2="83855"/>
                        <a14:foregroundMark x1="9350" y1="89941" x2="9350" y2="89941"/>
                        <a14:foregroundMark x1="45350" y1="89518" x2="45350" y2="89518"/>
                        <a14:foregroundMark x1="59200" y1="88757" x2="59200" y2="88757"/>
                        <a14:foregroundMark x1="63950" y1="90955" x2="63950" y2="90955"/>
                        <a14:foregroundMark x1="63350" y1="85461" x2="63350" y2="85461"/>
                        <a14:foregroundMark x1="59050" y1="84869" x2="59050" y2="84869"/>
                        <a14:foregroundMark x1="51150" y1="77937" x2="51150" y2="77937"/>
                        <a14:foregroundMark x1="59650" y1="83432" x2="59650" y2="83432"/>
                        <a14:foregroundMark x1="73500" y1="45816" x2="74800" y2="65427"/>
                        <a14:foregroundMark x1="74800" y1="65427" x2="74100" y2="69315"/>
                        <a14:foregroundMark x1="70800" y1="69653" x2="70800" y2="69653"/>
                        <a14:foregroundMark x1="72000" y1="66103" x2="71850" y2="71090"/>
                        <a14:foregroundMark x1="77700" y1="71851" x2="77700" y2="71851"/>
                        <a14:foregroundMark x1="69350" y1="55959" x2="69350" y2="55959"/>
                        <a14:foregroundMark x1="68850" y1="55959" x2="68850" y2="55959"/>
                        <a14:foregroundMark x1="70800" y1="81150" x2="70500" y2="89349"/>
                        <a14:foregroundMark x1="75350" y1="82333" x2="77100" y2="89856"/>
                        <a14:foregroundMark x1="77100" y1="89856" x2="77350" y2="90363"/>
                        <a14:foregroundMark x1="84800" y1="80896" x2="84900" y2="90955"/>
                        <a14:foregroundMark x1="87700" y1="89941" x2="89100" y2="90110"/>
                        <a14:foregroundMark x1="90750" y1="71090" x2="92250" y2="73204"/>
                        <a14:foregroundMark x1="92750" y1="46492" x2="92750" y2="46492"/>
                        <a14:foregroundMark x1="59750" y1="64413" x2="57700" y2="71090"/>
                        <a14:foregroundMark x1="50800" y1="71429" x2="51700" y2="88673"/>
                        <a14:foregroundMark x1="51700" y1="88673" x2="52100" y2="90110"/>
                        <a14:foregroundMark x1="46600" y1="69653" x2="46850" y2="87405"/>
                        <a14:foregroundMark x1="27550" y1="90702" x2="27550" y2="90702"/>
                        <a14:foregroundMark x1="14150" y1="68555" x2="14150" y2="68555"/>
                        <a14:foregroundMark x1="7250" y1="59256" x2="7250" y2="59256"/>
                        <a14:foregroundMark x1="36700" y1="29163" x2="36700" y2="29163"/>
                        <a14:foregroundMark x1="35000" y1="27980" x2="35000" y2="27980"/>
                        <a14:foregroundMark x1="33600" y1="28149" x2="33600" y2="28149"/>
                        <a14:foregroundMark x1="33450" y1="27388" x2="33450" y2="27388"/>
                        <a14:foregroundMark x1="33900" y1="26796" x2="33900" y2="26796"/>
                        <a14:foregroundMark x1="65950" y1="71598" x2="65950" y2="71598"/>
                        <a14:foregroundMark x1="13200" y1="80389" x2="12650" y2="87236"/>
                        <a14:foregroundMark x1="12650" y1="87236" x2="13000" y2="88081"/>
                        <a14:foregroundMark x1="9800" y1="81741" x2="10450" y2="87405"/>
                        <a14:foregroundMark x1="22550" y1="86898" x2="21800" y2="89349"/>
                        <a14:foregroundMark x1="26850" y1="86982" x2="27400" y2="88504"/>
                        <a14:foregroundMark x1="26700" y1="87489" x2="27050" y2="88757"/>
                        <a14:foregroundMark x1="29100" y1="89011" x2="29100" y2="89011"/>
                        <a14:foregroundMark x1="29200" y1="89265" x2="29950" y2="91378"/>
                        <a14:foregroundMark x1="40800" y1="54861" x2="40800" y2="54861"/>
                        <a14:foregroundMark x1="41150" y1="55452" x2="41150" y2="55452"/>
                        <a14:foregroundMark x1="88700" y1="88081" x2="88700" y2="88081"/>
                        <a14:foregroundMark x1="32800" y1="29332" x2="32800" y2="29332"/>
                        <a14:foregroundMark x1="34700" y1="27303" x2="34700" y2="27303"/>
                        <a14:foregroundMark x1="34400" y1="26881" x2="34400" y2="26881"/>
                        <a14:backgroundMark x1="11550" y1="81403" x2="11800" y2="83516"/>
                        <a14:backgroundMark x1="42250" y1="56298" x2="42250" y2="56298"/>
                        <a14:backgroundMark x1="42138" y1="55452" x2="42050" y2="56636"/>
                        <a14:backgroundMark x1="42200" y1="54607" x2="42138" y2="55452"/>
                        <a14:backgroundMark x1="39700" y1="59087" x2="39700" y2="59087"/>
                        <a14:backgroundMark x1="39650" y1="59087" x2="41650" y2="57988"/>
                        <a14:backgroundMark x1="38950" y1="59763" x2="38950" y2="59763"/>
                        <a14:backgroundMark x1="30450" y1="52240" x2="30450" y2="52240"/>
                        <a14:backgroundMark x1="40050" y1="43872" x2="40050" y2="43872"/>
                        <a14:backgroundMark x1="40850" y1="43364" x2="40850" y2="43364"/>
                        <a14:backgroundMark x1="53550" y1="47844" x2="53550" y2="47844"/>
                        <a14:backgroundMark x1="49250" y1="71006" x2="49300" y2="82925"/>
                        <a14:backgroundMark x1="73300" y1="78614" x2="73650" y2="87828"/>
                        <a14:backgroundMark x1="82100" y1="58918" x2="82100" y2="58918"/>
                        <a14:backgroundMark x1="36300" y1="29755" x2="36300" y2="29755"/>
                        <a14:backgroundMark x1="34250" y1="26965" x2="34250" y2="26965"/>
                        <a14:backgroundMark x1="34400" y1="27557" x2="34400" y2="2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160" y="1710633"/>
            <a:ext cx="9265680" cy="54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2FBD73-FAE1-7587-A889-8EB4ECE42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063" y="-130461"/>
            <a:ext cx="11174937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42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emium Vector | Happy cute kid girl ready to go to school | Cute kids, Kids  cartoon characters, Cute bear drawings">
            <a:extLst>
              <a:ext uri="{FF2B5EF4-FFF2-40B4-BE49-F238E27FC236}">
                <a16:creationId xmlns:a16="http://schemas.microsoft.com/office/drawing/2014/main" id="{233EEDF7-B4EA-F6F2-4C21-22B6F4B7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812" y1="25399" x2="45048" y2="33546"/>
                        <a14:foregroundMark x1="54153" y1="24920" x2="57508" y2="33546"/>
                        <a14:foregroundMark x1="58786" y1="23003" x2="55751" y2="29712"/>
                        <a14:foregroundMark x1="38658" y1="88818" x2="38658" y2="88818"/>
                        <a14:foregroundMark x1="57987" y1="89936" x2="57987" y2="89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3770" y="2839268"/>
            <a:ext cx="4117612" cy="41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11957E-E253-E059-C3C8-54930423DD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2818" y="419702"/>
            <a:ext cx="7968163" cy="36944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6F119A-12F1-9254-978F-D888D2018094}"/>
              </a:ext>
            </a:extLst>
          </p:cNvPr>
          <p:cNvSpPr txBox="1"/>
          <p:nvPr/>
        </p:nvSpPr>
        <p:spPr>
          <a:xfrm>
            <a:off x="3181350" y="381000"/>
            <a:ext cx="4200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400" dirty="0">
                <a:solidFill>
                  <a:schemeClr val="bg1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400" dirty="0">
                <a:solidFill>
                  <a:schemeClr val="bg1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2400" dirty="0" err="1">
                <a:solidFill>
                  <a:schemeClr val="bg1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2400" dirty="0">
                <a:solidFill>
                  <a:schemeClr val="bg1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A5466A-16D9-4258-A6B5-ACB00925E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167312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2F9F20-7501-492C-97DB-A761DF5CFBB3}"/>
              </a:ext>
            </a:extLst>
          </p:cNvPr>
          <p:cNvSpPr/>
          <p:nvPr/>
        </p:nvSpPr>
        <p:spPr>
          <a:xfrm>
            <a:off x="1288291" y="161924"/>
            <a:ext cx="9526137" cy="13763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</a:rPr>
              <a:t>Trò chơi “Chuyền bóng”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iCiel Cadena" panose="02000503000000020004" pitchFamily="50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hlinkClick r:id="rId4" action="ppaction://hlinksldjump"/>
            <a:extLst>
              <a:ext uri="{FF2B5EF4-FFF2-40B4-BE49-F238E27FC236}">
                <a16:creationId xmlns:a16="http://schemas.microsoft.com/office/drawing/2014/main" id="{C9CD0F46-4C4E-4D7C-B2FB-4D61871378E2}"/>
              </a:ext>
            </a:extLst>
          </p:cNvPr>
          <p:cNvSpPr/>
          <p:nvPr/>
        </p:nvSpPr>
        <p:spPr>
          <a:xfrm>
            <a:off x="11655188" y="1037230"/>
            <a:ext cx="409431" cy="3543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95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7">
            <a:extLst>
              <a:ext uri="{FF2B5EF4-FFF2-40B4-BE49-F238E27FC236}">
                <a16:creationId xmlns:a16="http://schemas.microsoft.com/office/drawing/2014/main" id="{8B7D6052-A7A0-B47A-4879-2C0E154A336E}"/>
              </a:ext>
            </a:extLst>
          </p:cNvPr>
          <p:cNvSpPr/>
          <p:nvPr/>
        </p:nvSpPr>
        <p:spPr>
          <a:xfrm>
            <a:off x="638175" y="2234042"/>
            <a:ext cx="11249025" cy="4204858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FC19A6-8929-1005-16D2-C945EF7301DB}"/>
              </a:ext>
            </a:extLst>
          </p:cNvPr>
          <p:cNvSpPr txBox="1"/>
          <p:nvPr/>
        </p:nvSpPr>
        <p:spPr>
          <a:xfrm>
            <a:off x="857251" y="2394641"/>
            <a:ext cx="726757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trao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bóng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đầu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dãy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bàn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vừa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hát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vừa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chuyền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tay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bóng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B764D24C-93E5-258E-84A4-3F0ACE358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204" y="2343149"/>
            <a:ext cx="3573323" cy="1752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A9761C-99E5-F789-5BD0-54C5E3795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919" y="851107"/>
            <a:ext cx="3139712" cy="10790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20702FA-39A1-7CDB-281F-BB198451D4B4}"/>
              </a:ext>
            </a:extLst>
          </p:cNvPr>
          <p:cNvSpPr txBox="1"/>
          <p:nvPr/>
        </p:nvSpPr>
        <p:spPr>
          <a:xfrm>
            <a:off x="933450" y="4124325"/>
            <a:ext cx="103727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Khi GV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Dừng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!”,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 nêu được một việc mình đã làm trong giờ học, giờ chơi. Bạn nào nêu sai sẽ không được chuyền bóng tiếp. 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3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</a:t>
            </a:r>
            <a:r>
              <a:rPr lang="en-US" sz="33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634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7C78652B-29BD-C68B-CF63-BE9F32555848}"/>
              </a:ext>
            </a:extLst>
          </p:cNvPr>
          <p:cNvSpPr/>
          <p:nvPr/>
        </p:nvSpPr>
        <p:spPr>
          <a:xfrm>
            <a:off x="1349829" y="190110"/>
            <a:ext cx="9492342" cy="3281251"/>
          </a:xfrm>
          <a:prstGeom prst="horizontalScroll">
            <a:avLst/>
          </a:prstGeom>
          <a:solidFill>
            <a:srgbClr val="F0D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5400" b="1" dirty="0">
                <a:solidFill>
                  <a:srgbClr val="FC183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làm được những việc trên thì chúng ta nên làm gì?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C1839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5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3E5BB327-2CB8-9DBD-9928-3AEE3CD41C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-104167" y="1106836"/>
            <a:ext cx="3283357" cy="502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1A4E4B02-8431-760D-31BA-5DEC44A72F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8888986" y="1150986"/>
            <a:ext cx="3179189" cy="498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23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emium Vector | Happy cute kid girl ready to go to school | Cute kids, Kids  cartoon characters, Cute bear drawings">
            <a:extLst>
              <a:ext uri="{FF2B5EF4-FFF2-40B4-BE49-F238E27FC236}">
                <a16:creationId xmlns:a16="http://schemas.microsoft.com/office/drawing/2014/main" id="{233EEDF7-B4EA-F6F2-4C21-22B6F4B7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812" y1="25399" x2="45048" y2="33546"/>
                        <a14:foregroundMark x1="54153" y1="24920" x2="57508" y2="33546"/>
                        <a14:foregroundMark x1="58786" y1="23003" x2="55751" y2="29712"/>
                        <a14:foregroundMark x1="38658" y1="88818" x2="38658" y2="88818"/>
                        <a14:foregroundMark x1="57987" y1="89936" x2="57987" y2="89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3770" y="2839268"/>
            <a:ext cx="4117612" cy="41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0BABDC-0DB4-8922-7E0D-1D40ECDCD150}"/>
              </a:ext>
            </a:extLst>
          </p:cNvPr>
          <p:cNvSpPr txBox="1"/>
          <p:nvPr/>
        </p:nvSpPr>
        <p:spPr>
          <a:xfrm>
            <a:off x="1657350" y="1266825"/>
            <a:ext cx="76295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FF00"/>
                </a:solidFill>
                <a:latin typeface="Coiny" panose="02000903060500060000" pitchFamily="2" charset="0"/>
              </a:rPr>
              <a:t>THỰC HÀNH</a:t>
            </a:r>
          </a:p>
        </p:txBody>
      </p:sp>
      <p:pic>
        <p:nvPicPr>
          <p:cNvPr id="4" name="Picture 3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FF3B4A67-C66D-117A-98B0-E841B48AD0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150" y="247650"/>
            <a:ext cx="1857374" cy="185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4821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right funny kids holding blank banner for your text. Download a Free  Preview or High Quality Adobe Illustrator Ai, EPS, PDF and… | Blank banner,  Kids, Kids clipart">
            <a:extLst>
              <a:ext uri="{FF2B5EF4-FFF2-40B4-BE49-F238E27FC236}">
                <a16:creationId xmlns:a16="http://schemas.microsoft.com/office/drawing/2014/main" id="{BD20188C-9DDB-1958-92F8-6B509C05C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90" b="78077" l="4700" r="96400">
                        <a14:foregroundMark x1="7100" y1="43846" x2="7100" y2="43846"/>
                        <a14:foregroundMark x1="4700" y1="49872" x2="4700" y2="49872"/>
                        <a14:foregroundMark x1="13200" y1="66410" x2="13200" y2="66410"/>
                        <a14:foregroundMark x1="91884" y1="54687" x2="92423" y2="57165"/>
                        <a14:foregroundMark x1="89500" y1="43718" x2="91203" y2="51554"/>
                        <a14:foregroundMark x1="86500" y1="62949" x2="87600" y2="69103"/>
                        <a14:foregroundMark x1="95900" y1="53590" x2="96400" y2="53718"/>
                        <a14:foregroundMark x1="56500" y1="39744" x2="58600" y2="53590"/>
                        <a14:foregroundMark x1="52100" y1="43205" x2="55800" y2="57692"/>
                        <a14:foregroundMark x1="44500" y1="37436" x2="41600" y2="47564"/>
                        <a14:foregroundMark x1="19474" y1="44487" x2="19500" y2="44744"/>
                        <a14:foregroundMark x1="18700" y1="36795" x2="19474" y2="44487"/>
                        <a14:foregroundMark x1="18700" y1="53077" x2="19600" y2="60641"/>
                        <a14:foregroundMark x1="19600" y1="60641" x2="24200" y2="69744"/>
                        <a14:foregroundMark x1="24200" y1="69744" x2="72600" y2="75641"/>
                        <a14:foregroundMark x1="72600" y1="75641" x2="77800" y2="64872"/>
                        <a14:foregroundMark x1="77800" y1="64872" x2="77900" y2="44359"/>
                        <a14:foregroundMark x1="77900" y1="44359" x2="54400" y2="41923"/>
                        <a14:foregroundMark x1="54400" y1="41923" x2="36000" y2="46410"/>
                        <a14:foregroundMark x1="36000" y1="46410" x2="29900" y2="39359"/>
                        <a14:foregroundMark x1="29900" y1="39359" x2="19800" y2="50256"/>
                        <a14:foregroundMark x1="19473" y1="52564" x2="19200" y2="54487"/>
                        <a14:foregroundMark x1="19800" y1="50256" x2="19473" y2="52564"/>
                        <a14:backgroundMark x1="30000" y1="24487" x2="30700" y2="26923"/>
                        <a14:backgroundMark x1="45000" y1="24487" x2="45200" y2="28333"/>
                        <a14:backgroundMark x1="31900" y1="31154" x2="32100" y2="32692"/>
                        <a14:backgroundMark x1="57300" y1="24487" x2="57300" y2="24487"/>
                        <a14:backgroundMark x1="59500" y1="30513" x2="59400" y2="31538"/>
                        <a14:backgroundMark x1="57200" y1="30256" x2="58100" y2="32821"/>
                        <a14:backgroundMark x1="68300" y1="28846" x2="70000" y2="32308"/>
                        <a14:backgroundMark x1="72000" y1="25513" x2="73100" y2="27179"/>
                        <a14:backgroundMark x1="16000" y1="59615" x2="16000" y2="59615"/>
                        <a14:backgroundMark x1="91300" y1="52949" x2="91500" y2="53718"/>
                        <a14:backgroundMark x1="91000" y1="53077" x2="91900" y2="53333"/>
                        <a14:backgroundMark x1="91200" y1="52436" x2="92200" y2="53462"/>
                        <a14:backgroundMark x1="91500" y1="52308" x2="91200" y2="52308"/>
                        <a14:backgroundMark x1="91900" y1="53846" x2="91500" y2="54231"/>
                        <a14:backgroundMark x1="91200" y1="51923" x2="91100" y2="51923"/>
                        <a14:backgroundMark x1="91400" y1="52179" x2="92200" y2="51923"/>
                        <a14:backgroundMark x1="91100" y1="51795" x2="91900" y2="51538"/>
                        <a14:backgroundMark x1="92600" y1="58205" x2="91600" y2="59359"/>
                        <a14:backgroundMark x1="92400" y1="58333" x2="93200" y2="58205"/>
                        <a14:backgroundMark x1="92100" y1="57949" x2="93000" y2="57564"/>
                        <a14:backgroundMark x1="41700" y1="29615" x2="43100" y2="32436"/>
                        <a14:backgroundMark x1="18400" y1="44487" x2="18400" y2="44487"/>
                        <a14:backgroundMark x1="17400" y1="52564" x2="17400" y2="52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53"/>
          <a:stretch/>
        </p:blipFill>
        <p:spPr bwMode="auto">
          <a:xfrm>
            <a:off x="-92459" y="-859970"/>
            <a:ext cx="12376918" cy="841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D66D5A-A683-E4B4-7DA3-F94D67C82F9D}"/>
              </a:ext>
            </a:extLst>
          </p:cNvPr>
          <p:cNvSpPr txBox="1"/>
          <p:nvPr/>
        </p:nvSpPr>
        <p:spPr>
          <a:xfrm>
            <a:off x="3037114" y="3964410"/>
            <a:ext cx="666205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Hoạt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động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3: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Sắm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vai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xử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lí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tình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huống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58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50F7BA3-FDEF-27E2-D319-6C6546849F0E}"/>
              </a:ext>
            </a:extLst>
          </p:cNvPr>
          <p:cNvSpPr/>
          <p:nvPr/>
        </p:nvSpPr>
        <p:spPr>
          <a:xfrm>
            <a:off x="438151" y="314325"/>
            <a:ext cx="11287124" cy="625971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1028" name="Picture 4" descr="40,615 Cartoon Classroom Stock Vector Illustration and Royalty Free Cartoon  Classroom Clipart">
            <a:extLst>
              <a:ext uri="{FF2B5EF4-FFF2-40B4-BE49-F238E27FC236}">
                <a16:creationId xmlns:a16="http://schemas.microsoft.com/office/drawing/2014/main" id="{97DD39BA-F7C9-129A-F2C3-CF4C7C71CB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000" r="93111">
                        <a14:foregroundMark x1="8222" y1="73056" x2="8222" y2="73056"/>
                        <a14:foregroundMark x1="4000" y1="75556" x2="4000" y2="75556"/>
                        <a14:foregroundMark x1="60889" y1="29444" x2="62222" y2="49444"/>
                        <a14:foregroundMark x1="67778" y1="25000" x2="67778" y2="25000"/>
                        <a14:foregroundMark x1="69111" y1="21667" x2="69111" y2="21667"/>
                        <a14:foregroundMark x1="93111" y1="76667" x2="93111" y2="76667"/>
                        <a14:foregroundMark x1="39778" y1="71389" x2="41111" y2="65278"/>
                        <a14:foregroundMark x1="63778" y1="25556" x2="74000" y2="33889"/>
                        <a14:foregroundMark x1="74000" y1="33889" x2="73778" y2="3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85"/>
          <a:stretch/>
        </p:blipFill>
        <p:spPr bwMode="auto">
          <a:xfrm>
            <a:off x="3390653" y="2838374"/>
            <a:ext cx="2176117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9A2F563-468B-2DB9-3318-3FDAFDC6C131}"/>
              </a:ext>
            </a:extLst>
          </p:cNvPr>
          <p:cNvGrpSpPr/>
          <p:nvPr/>
        </p:nvGrpSpPr>
        <p:grpSpPr>
          <a:xfrm>
            <a:off x="628650" y="1466851"/>
            <a:ext cx="5276850" cy="2500448"/>
            <a:chOff x="986397" y="1380650"/>
            <a:chExt cx="3563197" cy="2663907"/>
          </a:xfrm>
        </p:grpSpPr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D17FB350-B5A5-D275-5776-4C2F6BF75AB7}"/>
                </a:ext>
              </a:extLst>
            </p:cNvPr>
            <p:cNvSpPr/>
            <p:nvPr/>
          </p:nvSpPr>
          <p:spPr>
            <a:xfrm>
              <a:off x="1064952" y="1459825"/>
              <a:ext cx="3398013" cy="1753386"/>
            </a:xfrm>
            <a:prstGeom prst="wedgeRoundRectCallou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FB8A5A-B3BF-E867-3CCC-9D8A0A0629CF}"/>
                </a:ext>
              </a:extLst>
            </p:cNvPr>
            <p:cNvSpPr txBox="1"/>
            <p:nvPr/>
          </p:nvSpPr>
          <p:spPr>
            <a:xfrm>
              <a:off x="986397" y="1380650"/>
              <a:ext cx="3563197" cy="2663907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bên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cạnh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mỗi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người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sắm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vai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tình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huống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theo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bước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đã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học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91CF2C9-D363-6D5E-6398-86859C9886D9}"/>
              </a:ext>
            </a:extLst>
          </p:cNvPr>
          <p:cNvGrpSpPr/>
          <p:nvPr/>
        </p:nvGrpSpPr>
        <p:grpSpPr>
          <a:xfrm>
            <a:off x="1031889" y="2911532"/>
            <a:ext cx="2442634" cy="3279642"/>
            <a:chOff x="3763235" y="2341266"/>
            <a:chExt cx="2924038" cy="4167826"/>
          </a:xfrm>
        </p:grpSpPr>
        <p:pic>
          <p:nvPicPr>
            <p:cNvPr id="27" name="Picture 4" descr="40,615 Cartoon Classroom Stock Vector Illustration and Royalty Free Cartoon  Classroom Clipart">
              <a:extLst>
                <a:ext uri="{FF2B5EF4-FFF2-40B4-BE49-F238E27FC236}">
                  <a16:creationId xmlns:a16="http://schemas.microsoft.com/office/drawing/2014/main" id="{8EC7EB40-41FD-1D1A-04AF-8D8CE8CADC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4000" r="93111">
                          <a14:foregroundMark x1="8222" y1="73056" x2="8222" y2="73056"/>
                          <a14:foregroundMark x1="4000" y1="75556" x2="4000" y2="75556"/>
                          <a14:foregroundMark x1="60889" y1="29444" x2="62222" y2="49444"/>
                          <a14:foregroundMark x1="67778" y1="25000" x2="67778" y2="25000"/>
                          <a14:foregroundMark x1="69111" y1="21667" x2="69111" y2="21667"/>
                          <a14:foregroundMark x1="93111" y1="76667" x2="93111" y2="76667"/>
                          <a14:foregroundMark x1="39778" y1="71389" x2="41111" y2="65278"/>
                          <a14:foregroundMark x1="63778" y1="25556" x2="74000" y2="33889"/>
                          <a14:foregroundMark x1="74000" y1="33889" x2="73778" y2="34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50195"/>
            <a:stretch/>
          </p:blipFill>
          <p:spPr bwMode="auto">
            <a:xfrm>
              <a:off x="3763235" y="2341266"/>
              <a:ext cx="2593352" cy="4167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Premium Vector | Cute cartoon robot character isolated on white background">
              <a:extLst>
                <a:ext uri="{FF2B5EF4-FFF2-40B4-BE49-F238E27FC236}">
                  <a16:creationId xmlns:a16="http://schemas.microsoft.com/office/drawing/2014/main" id="{8A5BF6B7-BE13-F1FF-A5BD-03A6E51FE4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650" b="96900" l="4541" r="93750">
                          <a14:foregroundMark x1="47970" y1="5900" x2="47970" y2="5900"/>
                          <a14:foregroundMark x1="42682" y1="5650" x2="49145" y2="8400"/>
                          <a14:foregroundMark x1="4541" y1="7550" x2="8761" y2="7150"/>
                          <a14:foregroundMark x1="91613" y1="5900" x2="93803" y2="7700"/>
                          <a14:foregroundMark x1="38729" y1="91550" x2="42682" y2="93450"/>
                          <a14:foregroundMark x1="55182" y1="93750" x2="59135" y2="94700"/>
                          <a14:foregroundMark x1="35363" y1="95950" x2="38141" y2="95950"/>
                          <a14:foregroundMark x1="61806" y1="96900" x2="61806" y2="969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6184">
              <a:off x="5800436" y="3727596"/>
              <a:ext cx="886837" cy="947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8024181-A63D-3AB2-5B46-B9068F8374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2800" y="357187"/>
            <a:ext cx="3143250" cy="2784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552DC3-B59A-01DE-599D-C1F9E7F291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5662" y="3257549"/>
            <a:ext cx="3196951" cy="3000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3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454</Words>
  <Application>Microsoft Office PowerPoint</Application>
  <PresentationFormat>Widescreen</PresentationFormat>
  <Paragraphs>50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等线</vt:lpstr>
      <vt:lpstr>等线 Light</vt:lpstr>
      <vt:lpstr>微软雅黑</vt:lpstr>
      <vt:lpstr>字魂59号-创粗黑</vt:lpstr>
      <vt:lpstr>小考拉体</vt:lpstr>
      <vt:lpstr>#9Slide05 SVNClementine</vt:lpstr>
      <vt:lpstr>Arial</vt:lpstr>
      <vt:lpstr>Calibri</vt:lpstr>
      <vt:lpstr>Calibri Light</vt:lpstr>
      <vt:lpstr>Coiny</vt:lpstr>
      <vt:lpstr>Georgia</vt:lpstr>
      <vt:lpstr>iCiel Cadena</vt:lpstr>
      <vt:lpstr>Pattaya</vt:lpstr>
      <vt:lpstr>Times New Roman</vt:lpstr>
      <vt:lpstr>第一PPT，www.1ppt.com</vt:lpstr>
      <vt:lpstr>Chủ đề Office</vt:lpstr>
      <vt:lpstr>Office 主题​​</vt:lpstr>
      <vt:lpstr>Office Theme</vt:lpstr>
      <vt:lpstr>1_Simple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27</cp:revision>
  <dcterms:created xsi:type="dcterms:W3CDTF">2023-07-24T01:07:54Z</dcterms:created>
  <dcterms:modified xsi:type="dcterms:W3CDTF">2023-09-17T11:03:57Z</dcterms:modified>
</cp:coreProperties>
</file>