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Lst>
  <p:notesMasterIdLst>
    <p:notesMasterId r:id="rId23"/>
  </p:notesMasterIdLst>
  <p:sldIdLst>
    <p:sldId id="11694" r:id="rId4"/>
    <p:sldId id="659" r:id="rId5"/>
    <p:sldId id="660" r:id="rId6"/>
    <p:sldId id="661" r:id="rId7"/>
    <p:sldId id="662" r:id="rId8"/>
    <p:sldId id="256" r:id="rId9"/>
    <p:sldId id="287" r:id="rId10"/>
    <p:sldId id="288" r:id="rId11"/>
    <p:sldId id="11695" r:id="rId12"/>
    <p:sldId id="9451" r:id="rId13"/>
    <p:sldId id="9454" r:id="rId14"/>
    <p:sldId id="11697" r:id="rId15"/>
    <p:sldId id="9457" r:id="rId16"/>
    <p:sldId id="9458" r:id="rId17"/>
    <p:sldId id="9459" r:id="rId18"/>
    <p:sldId id="11696" r:id="rId19"/>
    <p:sldId id="9460" r:id="rId20"/>
    <p:sldId id="299"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E9F01-69A9-405D-9088-C78783170DDC}"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7FED6-91B7-4A67-9306-A17151304BA7}" type="slidenum">
              <a:rPr lang="en-US" smtClean="0"/>
              <a:t>‹#›</a:t>
            </a:fld>
            <a:endParaRPr lang="en-US"/>
          </a:p>
        </p:txBody>
      </p:sp>
    </p:spTree>
    <p:extLst>
      <p:ext uri="{BB962C8B-B14F-4D97-AF65-F5344CB8AC3E}">
        <p14:creationId xmlns:p14="http://schemas.microsoft.com/office/powerpoint/2010/main" val="1037448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264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974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834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F20FB-4AA5-4253-AD8E-CB6142536FD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408349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F20FB-4AA5-4253-AD8E-CB6142536FD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69801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026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743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805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5B48E-D5E9-C70E-55E9-00AEB0E654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C55D415-948A-078A-DC77-C0DAD3A2739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F2F6F8-F28D-4899-22D0-6D0EFCCB502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3C06FAC-D628-B938-27AE-AD4D41851C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650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24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9574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3A053-3666-4134-AE90-2D1DA5E4397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70D360-36AF-4B17-81D5-4BFF1ACB6C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9F8742B-14FD-47D9-9568-047171AA2486}"/>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AB401DA9-A638-4DCD-BA78-04BEA1DDC0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2CD207-BA71-438F-94E5-A21628D34BF1}"/>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44389577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A9B5C5-4285-4AE3-AFD8-6CB58370C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9315BE-6366-4893-ADF7-EC8F877E49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0C2CBF1-F469-4AEF-B46F-D3DF73D45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D5B8168-B3F5-4521-81E2-C41D7620E9C7}"/>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BDF698AA-94D3-4568-A5B1-1E907CECC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EDE1291-1E7C-4EB4-8D6C-DEEE3A699C5F}"/>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55643553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1FE23-2599-4A37-8181-3C7F1A4E480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DAED116-1A34-4470-8444-14A46585373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790F23F-2982-4948-8705-CCFD94A1ACB7}"/>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575F10E2-621D-4C4F-AC94-9DF10360B2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833F026-817B-4A77-8BB9-8A0AD453CC91}"/>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87920597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65C5BB-CB00-4FF1-B84C-CCD570059DA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1224C6-C6D8-42E9-AC23-50618427382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E937272-358D-4580-A009-424BF7389FC0}"/>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423C9400-E68A-4E91-8FAD-00B7861AD4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43D651-C947-4FB9-B00F-0336104C13BB}"/>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88399068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335145473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5301275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234393305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86108504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26566736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215207709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125437247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A3853-E289-4EEE-B32D-18BBBD5F20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04E15E-6D04-41DB-89B9-FEF14A8ED43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6A71D4-1A07-48E1-997B-6BB2A51DBF0C}"/>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B7F6E334-86FC-452E-821C-FF9D80289FC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BFC55F-A7F1-4327-9D58-4B50065F960E}"/>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43652821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85580541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34625309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13709720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40656928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3077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867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1967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909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5384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2040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9025B-D977-47F0-B78F-4AC3F83AF9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76FA7E3-505D-47BA-9562-47AE195905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97070DF-7BBF-4419-82A0-40CDAFB7DD27}"/>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9CE2FC45-9C15-44DD-A839-B507058DF3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2AD3CD6-C11F-4D10-9064-BF6E69453A54}"/>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2393537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1365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444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640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261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0304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7" name="TextBox 3">
            <a:extLst>
              <a:ext uri="{FF2B5EF4-FFF2-40B4-BE49-F238E27FC236}">
                <a16:creationId xmlns:a16="http://schemas.microsoft.com/office/drawing/2014/main" id="{86206369-044A-0E31-0F92-642D7B2347A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id="{45435CCF-FA18-EC94-90BE-D04A15D292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9" name="Picture 18">
            <a:extLst>
              <a:ext uri="{FF2B5EF4-FFF2-40B4-BE49-F238E27FC236}">
                <a16:creationId xmlns:a16="http://schemas.microsoft.com/office/drawing/2014/main" id="{4C222D4D-9AD3-BB32-E3E0-7687845C69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20" name="Picture 19">
            <a:extLst>
              <a:ext uri="{FF2B5EF4-FFF2-40B4-BE49-F238E27FC236}">
                <a16:creationId xmlns:a16="http://schemas.microsoft.com/office/drawing/2014/main" id="{8AD84224-F824-F32D-9321-3FFB5F51D1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21" name="Picture 20">
            <a:extLst>
              <a:ext uri="{FF2B5EF4-FFF2-40B4-BE49-F238E27FC236}">
                <a16:creationId xmlns:a16="http://schemas.microsoft.com/office/drawing/2014/main" id="{948966C3-E631-FDCD-42F4-4B20BF4331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22" name="Picture 21">
            <a:extLst>
              <a:ext uri="{FF2B5EF4-FFF2-40B4-BE49-F238E27FC236}">
                <a16:creationId xmlns:a16="http://schemas.microsoft.com/office/drawing/2014/main" id="{A3DBC65D-5383-C5F0-5AA4-AF83A340B0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23" name="Picture 22">
            <a:extLst>
              <a:ext uri="{FF2B5EF4-FFF2-40B4-BE49-F238E27FC236}">
                <a16:creationId xmlns:a16="http://schemas.microsoft.com/office/drawing/2014/main" id="{B90AED36-6D1C-6C28-B012-6EB6A9A68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24" name="Picture 23">
            <a:extLst>
              <a:ext uri="{FF2B5EF4-FFF2-40B4-BE49-F238E27FC236}">
                <a16:creationId xmlns:a16="http://schemas.microsoft.com/office/drawing/2014/main" id="{B3D45B92-1CF5-8112-CF48-F01E544B550F}"/>
              </a:ext>
            </a:extLst>
          </p:cNvPr>
          <p:cNvPicPr>
            <a:picLocks noChangeAspect="1"/>
          </p:cNvPicPr>
          <p:nvPr userDrawn="1"/>
        </p:nvPicPr>
        <p:blipFill>
          <a:blip r:embed="rId4"/>
          <a:stretch>
            <a:fillRect/>
          </a:stretch>
        </p:blipFill>
        <p:spPr>
          <a:xfrm>
            <a:off x="7500175" y="-1377265"/>
            <a:ext cx="4964049" cy="1194075"/>
          </a:xfrm>
          <a:prstGeom prst="rect">
            <a:avLst/>
          </a:prstGeom>
        </p:spPr>
      </p:pic>
    </p:spTree>
    <p:extLst>
      <p:ext uri="{BB962C8B-B14F-4D97-AF65-F5344CB8AC3E}">
        <p14:creationId xmlns:p14="http://schemas.microsoft.com/office/powerpoint/2010/main" val="2627942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DC114A-A91E-4DF9-BFE9-5F6489A1DB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6E28110-D2A2-413B-81F6-96F0518344AB}"/>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A2DED67-3B77-44D9-9305-CF96D750CFD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BD5AEB-7DF3-48F4-A3A2-1132D86F9703}"/>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8FE43695-E6D5-46A7-BF1C-3104B38661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13623C-F357-494B-95B6-7A169F7B9971}"/>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78750946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02924-33AF-43B9-9A4E-4D8F4E4B20C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0DE0F1-C06C-4351-A309-D641B9A2B6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ADAE7DD-346B-4FF1-9774-1ADEA17C0530}"/>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7A85C1-8048-4314-B969-F8332ED0E8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713060F-5CCA-4BCC-941E-C713F81A4F56}"/>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9F27895-A2E9-44C7-B73E-4DAB7567ADD8}"/>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8" name="页脚占位符 7">
            <a:extLst>
              <a:ext uri="{FF2B5EF4-FFF2-40B4-BE49-F238E27FC236}">
                <a16:creationId xmlns:a16="http://schemas.microsoft.com/office/drawing/2014/main" id="{48E1D5E7-0282-4CE4-9170-F1E008B942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2974AF-46A6-416A-88F4-4FD31FD05DA5}"/>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5225379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FFFBE-B3ED-4AB1-B337-0ABB2AFD07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997455D-F1F8-47DE-BAD9-801C157403CE}"/>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4" name="页脚占位符 3">
            <a:extLst>
              <a:ext uri="{FF2B5EF4-FFF2-40B4-BE49-F238E27FC236}">
                <a16:creationId xmlns:a16="http://schemas.microsoft.com/office/drawing/2014/main" id="{BC45EC9A-8F1C-4362-8C5E-0E9D1ADFD5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FD1CFA2-FAA4-4382-B717-329D23B9CF0B}"/>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5323891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170A63-E7C7-4B53-A212-9F97EC6A101C}"/>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3" name="页脚占位符 2">
            <a:extLst>
              <a:ext uri="{FF2B5EF4-FFF2-40B4-BE49-F238E27FC236}">
                <a16:creationId xmlns:a16="http://schemas.microsoft.com/office/drawing/2014/main" id="{8C93A1E2-1538-4285-94F6-570757C30B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189CD98-4736-4B92-A87F-4633658D9ABE}"/>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pic>
        <p:nvPicPr>
          <p:cNvPr id="5" name="图片 4">
            <a:extLst>
              <a:ext uri="{FF2B5EF4-FFF2-40B4-BE49-F238E27FC236}">
                <a16:creationId xmlns:a16="http://schemas.microsoft.com/office/drawing/2014/main" id="{978E7B6A-4861-4EE5-92C7-70658E9D6F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658" b="20849"/>
          <a:stretch/>
        </p:blipFill>
        <p:spPr>
          <a:xfrm>
            <a:off x="0" y="0"/>
            <a:ext cx="12192000" cy="6858000"/>
          </a:xfrm>
          <a:prstGeom prst="rect">
            <a:avLst/>
          </a:prstGeom>
        </p:spPr>
      </p:pic>
    </p:spTree>
    <p:extLst>
      <p:ext uri="{BB962C8B-B14F-4D97-AF65-F5344CB8AC3E}">
        <p14:creationId xmlns:p14="http://schemas.microsoft.com/office/powerpoint/2010/main" val="286110936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170A63-E7C7-4B53-A212-9F97EC6A101C}"/>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3" name="页脚占位符 2">
            <a:extLst>
              <a:ext uri="{FF2B5EF4-FFF2-40B4-BE49-F238E27FC236}">
                <a16:creationId xmlns:a16="http://schemas.microsoft.com/office/drawing/2014/main" id="{8C93A1E2-1538-4285-94F6-570757C30B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189CD98-4736-4B92-A87F-4633658D9ABE}"/>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4787413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27EA8-AF91-4EA3-87FB-FCB566C697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A76DB50-1AA6-4D4C-BD33-8D284CF434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733692A-8D92-4539-9BE6-4AEC9B6E18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8CE732-D219-4CD0-91F1-F2C78572F752}"/>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7EFD5E56-C567-402A-98D9-BDE6E88739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B76FD05-D99B-46F1-B340-5AC403E152B6}"/>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91203205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CD1AA72-F806-732F-03AD-0DEC6705F4A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9F9648E-69F6-98E3-2F5E-D92D1A40111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55020" y="0"/>
            <a:ext cx="1408386" cy="1408386"/>
          </a:xfrm>
          <a:prstGeom prst="rect">
            <a:avLst/>
          </a:prstGeom>
        </p:spPr>
      </p:pic>
    </p:spTree>
    <p:extLst>
      <p:ext uri="{BB962C8B-B14F-4D97-AF65-F5344CB8AC3E}">
        <p14:creationId xmlns:p14="http://schemas.microsoft.com/office/powerpoint/2010/main" val="3153312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9F178"/>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26DB530-759F-51E4-D1A4-2F31AC552D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5020" y="0"/>
            <a:ext cx="1408386" cy="1408386"/>
          </a:xfrm>
          <a:prstGeom prst="rect">
            <a:avLst/>
          </a:prstGeom>
        </p:spPr>
      </p:pic>
    </p:spTree>
    <p:extLst>
      <p:ext uri="{BB962C8B-B14F-4D97-AF65-F5344CB8AC3E}">
        <p14:creationId xmlns:p14="http://schemas.microsoft.com/office/powerpoint/2010/main" val="15944741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0C65A025-1BCB-3DDB-89FE-8722B2ABF7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55020" y="0"/>
            <a:ext cx="1408386" cy="1408386"/>
          </a:xfrm>
          <a:prstGeom prst="rect">
            <a:avLst/>
          </a:prstGeom>
        </p:spPr>
      </p:pic>
    </p:spTree>
    <p:extLst>
      <p:ext uri="{BB962C8B-B14F-4D97-AF65-F5344CB8AC3E}">
        <p14:creationId xmlns:p14="http://schemas.microsoft.com/office/powerpoint/2010/main" val="1026826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gif"/><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19.png"/><Relationship Id="rId3" Type="http://schemas.microsoft.com/office/2007/relationships/media" Target="../media/media3.m4a"/><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24.xml"/><Relationship Id="rId10" Type="http://schemas.openxmlformats.org/officeDocument/2006/relationships/image" Target="../media/image16.gif"/><Relationship Id="rId4" Type="http://schemas.openxmlformats.org/officeDocument/2006/relationships/audio" Target="../media/media3.m4a"/><Relationship Id="rId9" Type="http://schemas.openxmlformats.org/officeDocument/2006/relationships/image" Target="../media/image14.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18.png"/><Relationship Id="rId3" Type="http://schemas.microsoft.com/office/2007/relationships/media" Target="../media/media4.m4a"/><Relationship Id="rId7" Type="http://schemas.openxmlformats.org/officeDocument/2006/relationships/audio" Target="../media/audio1.wav"/><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1.gif"/><Relationship Id="rId5" Type="http://schemas.openxmlformats.org/officeDocument/2006/relationships/slideLayout" Target="../slideLayouts/slideLayout24.xml"/><Relationship Id="rId10" Type="http://schemas.openxmlformats.org/officeDocument/2006/relationships/image" Target="../media/image16.gif"/><Relationship Id="rId4" Type="http://schemas.openxmlformats.org/officeDocument/2006/relationships/audio" Target="../media/media4.m4a"/><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5"/>
          <p:cNvSpPr/>
          <p:nvPr/>
        </p:nvSpPr>
        <p:spPr bwMode="auto">
          <a:xfrm>
            <a:off x="134323" y="235478"/>
            <a:ext cx="8492149" cy="6001247"/>
          </a:xfrm>
          <a:custGeom>
            <a:avLst/>
            <a:gdLst>
              <a:gd name="T0" fmla="*/ 13 w 889"/>
              <a:gd name="T1" fmla="*/ 379 h 624"/>
              <a:gd name="T2" fmla="*/ 7 w 889"/>
              <a:gd name="T3" fmla="*/ 366 h 624"/>
              <a:gd name="T4" fmla="*/ 43 w 889"/>
              <a:gd name="T5" fmla="*/ 303 h 624"/>
              <a:gd name="T6" fmla="*/ 5 w 889"/>
              <a:gd name="T7" fmla="*/ 201 h 624"/>
              <a:gd name="T8" fmla="*/ 69 w 889"/>
              <a:gd name="T9" fmla="*/ 112 h 624"/>
              <a:gd name="T10" fmla="*/ 153 w 889"/>
              <a:gd name="T11" fmla="*/ 126 h 624"/>
              <a:gd name="T12" fmla="*/ 276 w 889"/>
              <a:gd name="T13" fmla="*/ 6 h 624"/>
              <a:gd name="T14" fmla="*/ 418 w 889"/>
              <a:gd name="T15" fmla="*/ 103 h 624"/>
              <a:gd name="T16" fmla="*/ 477 w 889"/>
              <a:gd name="T17" fmla="*/ 54 h 624"/>
              <a:gd name="T18" fmla="*/ 537 w 889"/>
              <a:gd name="T19" fmla="*/ 102 h 624"/>
              <a:gd name="T20" fmla="*/ 738 w 889"/>
              <a:gd name="T21" fmla="*/ 37 h 624"/>
              <a:gd name="T22" fmla="*/ 803 w 889"/>
              <a:gd name="T23" fmla="*/ 103 h 624"/>
              <a:gd name="T24" fmla="*/ 782 w 889"/>
              <a:gd name="T25" fmla="*/ 189 h 624"/>
              <a:gd name="T26" fmla="*/ 875 w 889"/>
              <a:gd name="T27" fmla="*/ 270 h 624"/>
              <a:gd name="T28" fmla="*/ 825 w 889"/>
              <a:gd name="T29" fmla="*/ 372 h 624"/>
              <a:gd name="T30" fmla="*/ 857 w 889"/>
              <a:gd name="T31" fmla="*/ 493 h 624"/>
              <a:gd name="T32" fmla="*/ 786 w 889"/>
              <a:gd name="T33" fmla="*/ 549 h 624"/>
              <a:gd name="T34" fmla="*/ 579 w 889"/>
              <a:gd name="T35" fmla="*/ 518 h 624"/>
              <a:gd name="T36" fmla="*/ 517 w 889"/>
              <a:gd name="T37" fmla="*/ 580 h 624"/>
              <a:gd name="T38" fmla="*/ 433 w 889"/>
              <a:gd name="T39" fmla="*/ 551 h 624"/>
              <a:gd name="T40" fmla="*/ 272 w 889"/>
              <a:gd name="T41" fmla="*/ 608 h 624"/>
              <a:gd name="T42" fmla="*/ 163 w 889"/>
              <a:gd name="T43" fmla="*/ 477 h 624"/>
              <a:gd name="T44" fmla="*/ 89 w 889"/>
              <a:gd name="T45" fmla="*/ 398 h 624"/>
              <a:gd name="T46" fmla="*/ 13 w 889"/>
              <a:gd name="T47" fmla="*/ 3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624">
                <a:moveTo>
                  <a:pt x="13" y="379"/>
                </a:moveTo>
                <a:cubicBezTo>
                  <a:pt x="11" y="375"/>
                  <a:pt x="9" y="371"/>
                  <a:pt x="7" y="366"/>
                </a:cubicBezTo>
                <a:cubicBezTo>
                  <a:pt x="3" y="354"/>
                  <a:pt x="21" y="284"/>
                  <a:pt x="43" y="303"/>
                </a:cubicBezTo>
                <a:cubicBezTo>
                  <a:pt x="15" y="278"/>
                  <a:pt x="0" y="239"/>
                  <a:pt x="5" y="201"/>
                </a:cubicBezTo>
                <a:cubicBezTo>
                  <a:pt x="10" y="163"/>
                  <a:pt x="35" y="129"/>
                  <a:pt x="69" y="112"/>
                </a:cubicBezTo>
                <a:cubicBezTo>
                  <a:pt x="97" y="99"/>
                  <a:pt x="136" y="100"/>
                  <a:pt x="153" y="126"/>
                </a:cubicBezTo>
                <a:cubicBezTo>
                  <a:pt x="159" y="65"/>
                  <a:pt x="214" y="11"/>
                  <a:pt x="276" y="6"/>
                </a:cubicBezTo>
                <a:cubicBezTo>
                  <a:pt x="338" y="0"/>
                  <a:pt x="400" y="43"/>
                  <a:pt x="418" y="103"/>
                </a:cubicBezTo>
                <a:cubicBezTo>
                  <a:pt x="423" y="76"/>
                  <a:pt x="450" y="54"/>
                  <a:pt x="477" y="54"/>
                </a:cubicBezTo>
                <a:cubicBezTo>
                  <a:pt x="505" y="54"/>
                  <a:pt x="531" y="75"/>
                  <a:pt x="537" y="102"/>
                </a:cubicBezTo>
                <a:cubicBezTo>
                  <a:pt x="576" y="35"/>
                  <a:pt x="668" y="5"/>
                  <a:pt x="738" y="37"/>
                </a:cubicBezTo>
                <a:cubicBezTo>
                  <a:pt x="767" y="50"/>
                  <a:pt x="792" y="73"/>
                  <a:pt x="803" y="103"/>
                </a:cubicBezTo>
                <a:cubicBezTo>
                  <a:pt x="813" y="132"/>
                  <a:pt x="806" y="169"/>
                  <a:pt x="782" y="189"/>
                </a:cubicBezTo>
                <a:cubicBezTo>
                  <a:pt x="823" y="201"/>
                  <a:pt x="862" y="229"/>
                  <a:pt x="875" y="270"/>
                </a:cubicBezTo>
                <a:cubicBezTo>
                  <a:pt x="889" y="310"/>
                  <a:pt x="867" y="363"/>
                  <a:pt x="825" y="372"/>
                </a:cubicBezTo>
                <a:cubicBezTo>
                  <a:pt x="864" y="396"/>
                  <a:pt x="879" y="452"/>
                  <a:pt x="857" y="493"/>
                </a:cubicBezTo>
                <a:cubicBezTo>
                  <a:pt x="842" y="520"/>
                  <a:pt x="815" y="537"/>
                  <a:pt x="786" y="549"/>
                </a:cubicBezTo>
                <a:cubicBezTo>
                  <a:pt x="718" y="578"/>
                  <a:pt x="628" y="574"/>
                  <a:pt x="579" y="518"/>
                </a:cubicBezTo>
                <a:cubicBezTo>
                  <a:pt x="572" y="548"/>
                  <a:pt x="547" y="574"/>
                  <a:pt x="517" y="580"/>
                </a:cubicBezTo>
                <a:cubicBezTo>
                  <a:pt x="486" y="587"/>
                  <a:pt x="453" y="575"/>
                  <a:pt x="433" y="551"/>
                </a:cubicBezTo>
                <a:cubicBezTo>
                  <a:pt x="398" y="600"/>
                  <a:pt x="331" y="624"/>
                  <a:pt x="272" y="608"/>
                </a:cubicBezTo>
                <a:cubicBezTo>
                  <a:pt x="214" y="593"/>
                  <a:pt x="168" y="537"/>
                  <a:pt x="163" y="477"/>
                </a:cubicBezTo>
                <a:cubicBezTo>
                  <a:pt x="167" y="529"/>
                  <a:pt x="5" y="461"/>
                  <a:pt x="89" y="398"/>
                </a:cubicBezTo>
                <a:cubicBezTo>
                  <a:pt x="65" y="414"/>
                  <a:pt x="29" y="402"/>
                  <a:pt x="13" y="379"/>
                </a:cubicBezTo>
                <a:close/>
              </a:path>
            </a:pathLst>
          </a:custGeom>
          <a:solidFill>
            <a:srgbClr val="4DD16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27" name="组合 26"/>
          <p:cNvGrpSpPr/>
          <p:nvPr/>
        </p:nvGrpSpPr>
        <p:grpSpPr>
          <a:xfrm rot="19504810">
            <a:off x="4671218" y="490631"/>
            <a:ext cx="1542924" cy="1940817"/>
            <a:chOff x="11210925" y="1881188"/>
            <a:chExt cx="935038" cy="1323975"/>
          </a:xfrm>
        </p:grpSpPr>
        <p:sp>
          <p:nvSpPr>
            <p:cNvPr id="28" name="Freeform 73"/>
            <p:cNvSpPr/>
            <p:nvPr/>
          </p:nvSpPr>
          <p:spPr bwMode="auto">
            <a:xfrm>
              <a:off x="11210925" y="1881188"/>
              <a:ext cx="336550" cy="285750"/>
            </a:xfrm>
            <a:custGeom>
              <a:avLst/>
              <a:gdLst>
                <a:gd name="T0" fmla="*/ 15 w 46"/>
                <a:gd name="T1" fmla="*/ 35 h 39"/>
                <a:gd name="T2" fmla="*/ 14 w 46"/>
                <a:gd name="T3" fmla="*/ 32 h 39"/>
                <a:gd name="T4" fmla="*/ 13 w 46"/>
                <a:gd name="T5" fmla="*/ 19 h 39"/>
                <a:gd name="T6" fmla="*/ 19 w 46"/>
                <a:gd name="T7" fmla="*/ 26 h 39"/>
                <a:gd name="T8" fmla="*/ 29 w 46"/>
                <a:gd name="T9" fmla="*/ 33 h 39"/>
                <a:gd name="T10" fmla="*/ 32 w 46"/>
                <a:gd name="T11" fmla="*/ 31 h 39"/>
                <a:gd name="T12" fmla="*/ 26 w 46"/>
                <a:gd name="T13" fmla="*/ 21 h 39"/>
                <a:gd name="T14" fmla="*/ 19 w 46"/>
                <a:gd name="T15" fmla="*/ 14 h 39"/>
                <a:gd name="T16" fmla="*/ 27 w 46"/>
                <a:gd name="T17" fmla="*/ 9 h 39"/>
                <a:gd name="T18" fmla="*/ 33 w 46"/>
                <a:gd name="T19" fmla="*/ 15 h 39"/>
                <a:gd name="T20" fmla="*/ 40 w 46"/>
                <a:gd name="T21" fmla="*/ 27 h 39"/>
                <a:gd name="T22" fmla="*/ 44 w 46"/>
                <a:gd name="T23" fmla="*/ 26 h 39"/>
                <a:gd name="T24" fmla="*/ 39 w 46"/>
                <a:gd name="T25" fmla="*/ 11 h 39"/>
                <a:gd name="T26" fmla="*/ 34 w 46"/>
                <a:gd name="T27" fmla="*/ 6 h 39"/>
                <a:gd name="T28" fmla="*/ 31 w 46"/>
                <a:gd name="T29" fmla="*/ 1 h 39"/>
                <a:gd name="T30" fmla="*/ 28 w 46"/>
                <a:gd name="T31" fmla="*/ 2 h 39"/>
                <a:gd name="T32" fmla="*/ 25 w 46"/>
                <a:gd name="T33" fmla="*/ 0 h 39"/>
                <a:gd name="T34" fmla="*/ 22 w 46"/>
                <a:gd name="T35" fmla="*/ 4 h 39"/>
                <a:gd name="T36" fmla="*/ 13 w 46"/>
                <a:gd name="T37" fmla="*/ 9 h 39"/>
                <a:gd name="T38" fmla="*/ 9 w 46"/>
                <a:gd name="T39" fmla="*/ 11 h 39"/>
                <a:gd name="T40" fmla="*/ 1 w 46"/>
                <a:gd name="T41" fmla="*/ 23 h 39"/>
                <a:gd name="T42" fmla="*/ 4 w 46"/>
                <a:gd name="T43" fmla="*/ 35 h 39"/>
                <a:gd name="T44" fmla="*/ 15 w 46"/>
                <a:gd name="T45"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15" y="35"/>
                  </a:moveTo>
                  <a:cubicBezTo>
                    <a:pt x="15" y="34"/>
                    <a:pt x="15" y="32"/>
                    <a:pt x="14" y="32"/>
                  </a:cubicBezTo>
                  <a:cubicBezTo>
                    <a:pt x="5" y="30"/>
                    <a:pt x="9" y="23"/>
                    <a:pt x="13" y="19"/>
                  </a:cubicBezTo>
                  <a:cubicBezTo>
                    <a:pt x="15" y="21"/>
                    <a:pt x="17" y="24"/>
                    <a:pt x="19" y="26"/>
                  </a:cubicBezTo>
                  <a:cubicBezTo>
                    <a:pt x="22" y="29"/>
                    <a:pt x="25" y="33"/>
                    <a:pt x="29" y="33"/>
                  </a:cubicBezTo>
                  <a:cubicBezTo>
                    <a:pt x="30" y="33"/>
                    <a:pt x="32" y="32"/>
                    <a:pt x="32" y="31"/>
                  </a:cubicBezTo>
                  <a:cubicBezTo>
                    <a:pt x="32" y="27"/>
                    <a:pt x="28" y="24"/>
                    <a:pt x="26" y="21"/>
                  </a:cubicBezTo>
                  <a:cubicBezTo>
                    <a:pt x="24" y="18"/>
                    <a:pt x="22" y="16"/>
                    <a:pt x="19" y="14"/>
                  </a:cubicBezTo>
                  <a:cubicBezTo>
                    <a:pt x="22" y="12"/>
                    <a:pt x="25" y="11"/>
                    <a:pt x="27" y="9"/>
                  </a:cubicBezTo>
                  <a:cubicBezTo>
                    <a:pt x="29" y="11"/>
                    <a:pt x="31" y="13"/>
                    <a:pt x="33" y="15"/>
                  </a:cubicBezTo>
                  <a:cubicBezTo>
                    <a:pt x="35" y="19"/>
                    <a:pt x="36" y="24"/>
                    <a:pt x="40" y="27"/>
                  </a:cubicBezTo>
                  <a:cubicBezTo>
                    <a:pt x="41" y="28"/>
                    <a:pt x="43" y="27"/>
                    <a:pt x="44" y="26"/>
                  </a:cubicBezTo>
                  <a:cubicBezTo>
                    <a:pt x="46" y="21"/>
                    <a:pt x="42" y="15"/>
                    <a:pt x="39" y="11"/>
                  </a:cubicBezTo>
                  <a:cubicBezTo>
                    <a:pt x="37" y="9"/>
                    <a:pt x="36" y="7"/>
                    <a:pt x="34" y="6"/>
                  </a:cubicBezTo>
                  <a:cubicBezTo>
                    <a:pt x="36" y="4"/>
                    <a:pt x="34" y="1"/>
                    <a:pt x="31" y="1"/>
                  </a:cubicBezTo>
                  <a:cubicBezTo>
                    <a:pt x="30" y="1"/>
                    <a:pt x="29" y="1"/>
                    <a:pt x="28" y="2"/>
                  </a:cubicBezTo>
                  <a:cubicBezTo>
                    <a:pt x="27" y="1"/>
                    <a:pt x="26" y="1"/>
                    <a:pt x="25" y="0"/>
                  </a:cubicBezTo>
                  <a:cubicBezTo>
                    <a:pt x="23" y="0"/>
                    <a:pt x="21" y="2"/>
                    <a:pt x="22" y="4"/>
                  </a:cubicBezTo>
                  <a:cubicBezTo>
                    <a:pt x="19" y="5"/>
                    <a:pt x="16" y="7"/>
                    <a:pt x="13" y="9"/>
                  </a:cubicBezTo>
                  <a:cubicBezTo>
                    <a:pt x="11" y="9"/>
                    <a:pt x="10" y="10"/>
                    <a:pt x="9" y="11"/>
                  </a:cubicBezTo>
                  <a:cubicBezTo>
                    <a:pt x="6" y="14"/>
                    <a:pt x="2" y="18"/>
                    <a:pt x="1" y="23"/>
                  </a:cubicBezTo>
                  <a:cubicBezTo>
                    <a:pt x="0" y="27"/>
                    <a:pt x="0" y="32"/>
                    <a:pt x="4" y="35"/>
                  </a:cubicBezTo>
                  <a:cubicBezTo>
                    <a:pt x="8" y="38"/>
                    <a:pt x="12" y="39"/>
                    <a:pt x="15"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9" name="Freeform 74"/>
            <p:cNvSpPr/>
            <p:nvPr/>
          </p:nvSpPr>
          <p:spPr bwMode="auto">
            <a:xfrm>
              <a:off x="11503025" y="2195513"/>
              <a:ext cx="103188" cy="153988"/>
            </a:xfrm>
            <a:custGeom>
              <a:avLst/>
              <a:gdLst>
                <a:gd name="T0" fmla="*/ 13 w 14"/>
                <a:gd name="T1" fmla="*/ 17 h 21"/>
                <a:gd name="T2" fmla="*/ 4 w 14"/>
                <a:gd name="T3" fmla="*/ 2 h 21"/>
                <a:gd name="T4" fmla="*/ 1 w 14"/>
                <a:gd name="T5" fmla="*/ 4 h 21"/>
                <a:gd name="T6" fmla="*/ 4 w 14"/>
                <a:gd name="T7" fmla="*/ 11 h 21"/>
                <a:gd name="T8" fmla="*/ 8 w 14"/>
                <a:gd name="T9" fmla="*/ 19 h 21"/>
                <a:gd name="T10" fmla="*/ 13 w 14"/>
                <a:gd name="T11" fmla="*/ 17 h 21"/>
              </a:gdLst>
              <a:ahLst/>
              <a:cxnLst>
                <a:cxn ang="0">
                  <a:pos x="T0" y="T1"/>
                </a:cxn>
                <a:cxn ang="0">
                  <a:pos x="T2" y="T3"/>
                </a:cxn>
                <a:cxn ang="0">
                  <a:pos x="T4" y="T5"/>
                </a:cxn>
                <a:cxn ang="0">
                  <a:pos x="T6" y="T7"/>
                </a:cxn>
                <a:cxn ang="0">
                  <a:pos x="T8" y="T9"/>
                </a:cxn>
                <a:cxn ang="0">
                  <a:pos x="T10" y="T11"/>
                </a:cxn>
              </a:cxnLst>
              <a:rect l="0" t="0" r="r" b="b"/>
              <a:pathLst>
                <a:path w="14" h="21">
                  <a:moveTo>
                    <a:pt x="13" y="17"/>
                  </a:moveTo>
                  <a:cubicBezTo>
                    <a:pt x="12" y="11"/>
                    <a:pt x="8" y="5"/>
                    <a:pt x="4" y="2"/>
                  </a:cubicBezTo>
                  <a:cubicBezTo>
                    <a:pt x="2" y="0"/>
                    <a:pt x="0" y="3"/>
                    <a:pt x="1" y="4"/>
                  </a:cubicBezTo>
                  <a:cubicBezTo>
                    <a:pt x="2" y="7"/>
                    <a:pt x="3" y="9"/>
                    <a:pt x="4" y="11"/>
                  </a:cubicBezTo>
                  <a:cubicBezTo>
                    <a:pt x="6" y="14"/>
                    <a:pt x="6" y="16"/>
                    <a:pt x="8" y="19"/>
                  </a:cubicBezTo>
                  <a:cubicBezTo>
                    <a:pt x="9" y="21"/>
                    <a:pt x="14" y="20"/>
                    <a:pt x="1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0" name="Freeform 75"/>
            <p:cNvSpPr/>
            <p:nvPr/>
          </p:nvSpPr>
          <p:spPr bwMode="auto">
            <a:xfrm>
              <a:off x="11423650" y="2268538"/>
              <a:ext cx="123825" cy="161925"/>
            </a:xfrm>
            <a:custGeom>
              <a:avLst/>
              <a:gdLst>
                <a:gd name="T0" fmla="*/ 14 w 17"/>
                <a:gd name="T1" fmla="*/ 13 h 22"/>
                <a:gd name="T2" fmla="*/ 5 w 17"/>
                <a:gd name="T3" fmla="*/ 2 h 22"/>
                <a:gd name="T4" fmla="*/ 0 w 17"/>
                <a:gd name="T5" fmla="*/ 4 h 22"/>
                <a:gd name="T6" fmla="*/ 9 w 17"/>
                <a:gd name="T7" fmla="*/ 19 h 22"/>
                <a:gd name="T8" fmla="*/ 14 w 17"/>
                <a:gd name="T9" fmla="*/ 13 h 22"/>
              </a:gdLst>
              <a:ahLst/>
              <a:cxnLst>
                <a:cxn ang="0">
                  <a:pos x="T0" y="T1"/>
                </a:cxn>
                <a:cxn ang="0">
                  <a:pos x="T2" y="T3"/>
                </a:cxn>
                <a:cxn ang="0">
                  <a:pos x="T4" y="T5"/>
                </a:cxn>
                <a:cxn ang="0">
                  <a:pos x="T6" y="T7"/>
                </a:cxn>
                <a:cxn ang="0">
                  <a:pos x="T8" y="T9"/>
                </a:cxn>
              </a:cxnLst>
              <a:rect l="0" t="0" r="r" b="b"/>
              <a:pathLst>
                <a:path w="17" h="22">
                  <a:moveTo>
                    <a:pt x="14" y="13"/>
                  </a:moveTo>
                  <a:cubicBezTo>
                    <a:pt x="11" y="10"/>
                    <a:pt x="8" y="6"/>
                    <a:pt x="5" y="2"/>
                  </a:cubicBezTo>
                  <a:cubicBezTo>
                    <a:pt x="3" y="0"/>
                    <a:pt x="0" y="2"/>
                    <a:pt x="0" y="4"/>
                  </a:cubicBezTo>
                  <a:cubicBezTo>
                    <a:pt x="1" y="11"/>
                    <a:pt x="4" y="15"/>
                    <a:pt x="9" y="19"/>
                  </a:cubicBezTo>
                  <a:cubicBezTo>
                    <a:pt x="12" y="22"/>
                    <a:pt x="17" y="16"/>
                    <a:pt x="1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1" name="Freeform 76"/>
            <p:cNvSpPr/>
            <p:nvPr/>
          </p:nvSpPr>
          <p:spPr bwMode="auto">
            <a:xfrm>
              <a:off x="11496675" y="2444750"/>
              <a:ext cx="298450" cy="342900"/>
            </a:xfrm>
            <a:custGeom>
              <a:avLst/>
              <a:gdLst>
                <a:gd name="T0" fmla="*/ 39 w 41"/>
                <a:gd name="T1" fmla="*/ 27 h 47"/>
                <a:gd name="T2" fmla="*/ 30 w 41"/>
                <a:gd name="T3" fmla="*/ 18 h 47"/>
                <a:gd name="T4" fmla="*/ 25 w 41"/>
                <a:gd name="T5" fmla="*/ 3 h 47"/>
                <a:gd name="T6" fmla="*/ 15 w 41"/>
                <a:gd name="T7" fmla="*/ 4 h 47"/>
                <a:gd name="T8" fmla="*/ 3 w 41"/>
                <a:gd name="T9" fmla="*/ 13 h 47"/>
                <a:gd name="T10" fmla="*/ 8 w 41"/>
                <a:gd name="T11" fmla="*/ 21 h 47"/>
                <a:gd name="T12" fmla="*/ 16 w 41"/>
                <a:gd name="T13" fmla="*/ 15 h 47"/>
                <a:gd name="T14" fmla="*/ 20 w 41"/>
                <a:gd name="T15" fmla="*/ 12 h 47"/>
                <a:gd name="T16" fmla="*/ 17 w 41"/>
                <a:gd name="T17" fmla="*/ 20 h 47"/>
                <a:gd name="T18" fmla="*/ 23 w 41"/>
                <a:gd name="T19" fmla="*/ 28 h 47"/>
                <a:gd name="T20" fmla="*/ 28 w 41"/>
                <a:gd name="T21" fmla="*/ 32 h 47"/>
                <a:gd name="T22" fmla="*/ 22 w 41"/>
                <a:gd name="T23" fmla="*/ 34 h 47"/>
                <a:gd name="T24" fmla="*/ 24 w 41"/>
                <a:gd name="T25" fmla="*/ 46 h 47"/>
                <a:gd name="T26" fmla="*/ 39 w 41"/>
                <a:gd name="T27"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7">
                  <a:moveTo>
                    <a:pt x="39" y="27"/>
                  </a:moveTo>
                  <a:cubicBezTo>
                    <a:pt x="38" y="23"/>
                    <a:pt x="34" y="19"/>
                    <a:pt x="30" y="18"/>
                  </a:cubicBezTo>
                  <a:cubicBezTo>
                    <a:pt x="32" y="12"/>
                    <a:pt x="32" y="6"/>
                    <a:pt x="25" y="3"/>
                  </a:cubicBezTo>
                  <a:cubicBezTo>
                    <a:pt x="21" y="0"/>
                    <a:pt x="18" y="2"/>
                    <a:pt x="15" y="4"/>
                  </a:cubicBezTo>
                  <a:cubicBezTo>
                    <a:pt x="10" y="6"/>
                    <a:pt x="6" y="9"/>
                    <a:pt x="3" y="13"/>
                  </a:cubicBezTo>
                  <a:cubicBezTo>
                    <a:pt x="0" y="17"/>
                    <a:pt x="4" y="22"/>
                    <a:pt x="8" y="21"/>
                  </a:cubicBezTo>
                  <a:cubicBezTo>
                    <a:pt x="11" y="20"/>
                    <a:pt x="14" y="18"/>
                    <a:pt x="16" y="15"/>
                  </a:cubicBezTo>
                  <a:cubicBezTo>
                    <a:pt x="17" y="15"/>
                    <a:pt x="19" y="12"/>
                    <a:pt x="20" y="12"/>
                  </a:cubicBezTo>
                  <a:cubicBezTo>
                    <a:pt x="23" y="12"/>
                    <a:pt x="17" y="20"/>
                    <a:pt x="17" y="20"/>
                  </a:cubicBezTo>
                  <a:cubicBezTo>
                    <a:pt x="14" y="24"/>
                    <a:pt x="19" y="31"/>
                    <a:pt x="23" y="28"/>
                  </a:cubicBezTo>
                  <a:cubicBezTo>
                    <a:pt x="26" y="26"/>
                    <a:pt x="30" y="28"/>
                    <a:pt x="28" y="32"/>
                  </a:cubicBezTo>
                  <a:cubicBezTo>
                    <a:pt x="27" y="34"/>
                    <a:pt x="24" y="34"/>
                    <a:pt x="22" y="34"/>
                  </a:cubicBezTo>
                  <a:cubicBezTo>
                    <a:pt x="14" y="35"/>
                    <a:pt x="17" y="47"/>
                    <a:pt x="24" y="46"/>
                  </a:cubicBezTo>
                  <a:cubicBezTo>
                    <a:pt x="34" y="46"/>
                    <a:pt x="41" y="37"/>
                    <a:pt x="39"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2" name="Freeform 77"/>
            <p:cNvSpPr/>
            <p:nvPr/>
          </p:nvSpPr>
          <p:spPr bwMode="auto">
            <a:xfrm>
              <a:off x="11679238" y="2767013"/>
              <a:ext cx="276225" cy="306388"/>
            </a:xfrm>
            <a:custGeom>
              <a:avLst/>
              <a:gdLst>
                <a:gd name="T0" fmla="*/ 18 w 38"/>
                <a:gd name="T1" fmla="*/ 33 h 42"/>
                <a:gd name="T2" fmla="*/ 17 w 38"/>
                <a:gd name="T3" fmla="*/ 14 h 42"/>
                <a:gd name="T4" fmla="*/ 33 w 38"/>
                <a:gd name="T5" fmla="*/ 19 h 42"/>
                <a:gd name="T6" fmla="*/ 38 w 38"/>
                <a:gd name="T7" fmla="*/ 18 h 42"/>
                <a:gd name="T8" fmla="*/ 12 w 38"/>
                <a:gd name="T9" fmla="*/ 6 h 42"/>
                <a:gd name="T10" fmla="*/ 12 w 38"/>
                <a:gd name="T11" fmla="*/ 40 h 42"/>
                <a:gd name="T12" fmla="*/ 18 w 38"/>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8" h="42">
                  <a:moveTo>
                    <a:pt x="18" y="33"/>
                  </a:moveTo>
                  <a:cubicBezTo>
                    <a:pt x="15" y="28"/>
                    <a:pt x="11" y="20"/>
                    <a:pt x="17" y="14"/>
                  </a:cubicBezTo>
                  <a:cubicBezTo>
                    <a:pt x="21" y="10"/>
                    <a:pt x="32" y="12"/>
                    <a:pt x="33" y="19"/>
                  </a:cubicBezTo>
                  <a:cubicBezTo>
                    <a:pt x="33" y="22"/>
                    <a:pt x="38" y="21"/>
                    <a:pt x="38" y="18"/>
                  </a:cubicBezTo>
                  <a:cubicBezTo>
                    <a:pt x="37" y="6"/>
                    <a:pt x="22" y="0"/>
                    <a:pt x="12" y="6"/>
                  </a:cubicBezTo>
                  <a:cubicBezTo>
                    <a:pt x="0" y="13"/>
                    <a:pt x="1" y="33"/>
                    <a:pt x="12" y="40"/>
                  </a:cubicBezTo>
                  <a:cubicBezTo>
                    <a:pt x="17" y="42"/>
                    <a:pt x="21" y="37"/>
                    <a:pt x="18"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3" name="Freeform 78"/>
            <p:cNvSpPr/>
            <p:nvPr/>
          </p:nvSpPr>
          <p:spPr bwMode="auto">
            <a:xfrm>
              <a:off x="11918950" y="2941638"/>
              <a:ext cx="227013" cy="263525"/>
            </a:xfrm>
            <a:custGeom>
              <a:avLst/>
              <a:gdLst>
                <a:gd name="T0" fmla="*/ 23 w 31"/>
                <a:gd name="T1" fmla="*/ 25 h 36"/>
                <a:gd name="T2" fmla="*/ 19 w 31"/>
                <a:gd name="T3" fmla="*/ 20 h 36"/>
                <a:gd name="T4" fmla="*/ 29 w 31"/>
                <a:gd name="T5" fmla="*/ 13 h 36"/>
                <a:gd name="T6" fmla="*/ 20 w 31"/>
                <a:gd name="T7" fmla="*/ 1 h 36"/>
                <a:gd name="T8" fmla="*/ 19 w 31"/>
                <a:gd name="T9" fmla="*/ 5 h 36"/>
                <a:gd name="T10" fmla="*/ 22 w 31"/>
                <a:gd name="T11" fmla="*/ 10 h 36"/>
                <a:gd name="T12" fmla="*/ 10 w 31"/>
                <a:gd name="T13" fmla="*/ 11 h 36"/>
                <a:gd name="T14" fmla="*/ 3 w 31"/>
                <a:gd name="T15" fmla="*/ 20 h 36"/>
                <a:gd name="T16" fmla="*/ 13 w 31"/>
                <a:gd name="T17" fmla="*/ 32 h 36"/>
                <a:gd name="T18" fmla="*/ 23 w 31"/>
                <a:gd name="T19"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6">
                  <a:moveTo>
                    <a:pt x="23" y="25"/>
                  </a:moveTo>
                  <a:cubicBezTo>
                    <a:pt x="22" y="24"/>
                    <a:pt x="20" y="22"/>
                    <a:pt x="19" y="20"/>
                  </a:cubicBezTo>
                  <a:cubicBezTo>
                    <a:pt x="24" y="19"/>
                    <a:pt x="28" y="17"/>
                    <a:pt x="29" y="13"/>
                  </a:cubicBezTo>
                  <a:cubicBezTo>
                    <a:pt x="31" y="7"/>
                    <a:pt x="26" y="2"/>
                    <a:pt x="20" y="1"/>
                  </a:cubicBezTo>
                  <a:cubicBezTo>
                    <a:pt x="18" y="0"/>
                    <a:pt x="17" y="4"/>
                    <a:pt x="19" y="5"/>
                  </a:cubicBezTo>
                  <a:cubicBezTo>
                    <a:pt x="21" y="6"/>
                    <a:pt x="22" y="8"/>
                    <a:pt x="22" y="10"/>
                  </a:cubicBezTo>
                  <a:cubicBezTo>
                    <a:pt x="18" y="12"/>
                    <a:pt x="14" y="13"/>
                    <a:pt x="10" y="11"/>
                  </a:cubicBezTo>
                  <a:cubicBezTo>
                    <a:pt x="4" y="8"/>
                    <a:pt x="0" y="16"/>
                    <a:pt x="3" y="20"/>
                  </a:cubicBezTo>
                  <a:cubicBezTo>
                    <a:pt x="6" y="24"/>
                    <a:pt x="10" y="28"/>
                    <a:pt x="13" y="32"/>
                  </a:cubicBezTo>
                  <a:cubicBezTo>
                    <a:pt x="18" y="36"/>
                    <a:pt x="27" y="31"/>
                    <a:pt x="23"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44" name="组合 43"/>
          <p:cNvGrpSpPr/>
          <p:nvPr/>
        </p:nvGrpSpPr>
        <p:grpSpPr>
          <a:xfrm>
            <a:off x="6013177" y="4188510"/>
            <a:ext cx="2105531" cy="1137968"/>
            <a:chOff x="6904037" y="2517775"/>
            <a:chExt cx="1730376" cy="987425"/>
          </a:xfrm>
        </p:grpSpPr>
        <p:sp>
          <p:nvSpPr>
            <p:cNvPr id="45" name="Freeform 87"/>
            <p:cNvSpPr/>
            <p:nvPr/>
          </p:nvSpPr>
          <p:spPr bwMode="auto">
            <a:xfrm>
              <a:off x="6904037" y="3073400"/>
              <a:ext cx="444500" cy="431800"/>
            </a:xfrm>
            <a:custGeom>
              <a:avLst/>
              <a:gdLst>
                <a:gd name="T0" fmla="*/ 54 w 61"/>
                <a:gd name="T1" fmla="*/ 33 h 59"/>
                <a:gd name="T2" fmla="*/ 32 w 61"/>
                <a:gd name="T3" fmla="*/ 38 h 59"/>
                <a:gd name="T4" fmla="*/ 28 w 61"/>
                <a:gd name="T5" fmla="*/ 6 h 59"/>
                <a:gd name="T6" fmla="*/ 0 w 61"/>
                <a:gd name="T7" fmla="*/ 16 h 59"/>
                <a:gd name="T8" fmla="*/ 2 w 61"/>
                <a:gd name="T9" fmla="*/ 17 h 59"/>
                <a:gd name="T10" fmla="*/ 9 w 61"/>
                <a:gd name="T11" fmla="*/ 10 h 59"/>
                <a:gd name="T12" fmla="*/ 25 w 61"/>
                <a:gd name="T13" fmla="*/ 23 h 59"/>
                <a:gd name="T14" fmla="*/ 14 w 61"/>
                <a:gd name="T15" fmla="*/ 49 h 59"/>
                <a:gd name="T16" fmla="*/ 22 w 61"/>
                <a:gd name="T17" fmla="*/ 57 h 59"/>
                <a:gd name="T18" fmla="*/ 43 w 61"/>
                <a:gd name="T19" fmla="*/ 48 h 59"/>
                <a:gd name="T20" fmla="*/ 58 w 61"/>
                <a:gd name="T21" fmla="*/ 42 h 59"/>
                <a:gd name="T22" fmla="*/ 54 w 61"/>
                <a:gd name="T2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59">
                  <a:moveTo>
                    <a:pt x="54" y="33"/>
                  </a:moveTo>
                  <a:cubicBezTo>
                    <a:pt x="47" y="32"/>
                    <a:pt x="39" y="35"/>
                    <a:pt x="32" y="38"/>
                  </a:cubicBezTo>
                  <a:cubicBezTo>
                    <a:pt x="37" y="27"/>
                    <a:pt x="39" y="14"/>
                    <a:pt x="28" y="6"/>
                  </a:cubicBezTo>
                  <a:cubicBezTo>
                    <a:pt x="19" y="0"/>
                    <a:pt x="0" y="3"/>
                    <a:pt x="0" y="16"/>
                  </a:cubicBezTo>
                  <a:cubicBezTo>
                    <a:pt x="0" y="17"/>
                    <a:pt x="1" y="17"/>
                    <a:pt x="2" y="17"/>
                  </a:cubicBezTo>
                  <a:cubicBezTo>
                    <a:pt x="4" y="15"/>
                    <a:pt x="6" y="11"/>
                    <a:pt x="9" y="10"/>
                  </a:cubicBezTo>
                  <a:cubicBezTo>
                    <a:pt x="20" y="4"/>
                    <a:pt x="26" y="14"/>
                    <a:pt x="25" y="23"/>
                  </a:cubicBezTo>
                  <a:cubicBezTo>
                    <a:pt x="24" y="32"/>
                    <a:pt x="18" y="41"/>
                    <a:pt x="14" y="49"/>
                  </a:cubicBezTo>
                  <a:cubicBezTo>
                    <a:pt x="10" y="54"/>
                    <a:pt x="17" y="59"/>
                    <a:pt x="22" y="57"/>
                  </a:cubicBezTo>
                  <a:cubicBezTo>
                    <a:pt x="29" y="54"/>
                    <a:pt x="36" y="51"/>
                    <a:pt x="43" y="48"/>
                  </a:cubicBezTo>
                  <a:cubicBezTo>
                    <a:pt x="49" y="47"/>
                    <a:pt x="53" y="46"/>
                    <a:pt x="58" y="42"/>
                  </a:cubicBezTo>
                  <a:cubicBezTo>
                    <a:pt x="61" y="38"/>
                    <a:pt x="58" y="33"/>
                    <a:pt x="54"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88"/>
            <p:cNvSpPr/>
            <p:nvPr/>
          </p:nvSpPr>
          <p:spPr bwMode="auto">
            <a:xfrm>
              <a:off x="7275512" y="3000375"/>
              <a:ext cx="269875" cy="342900"/>
            </a:xfrm>
            <a:custGeom>
              <a:avLst/>
              <a:gdLst>
                <a:gd name="T0" fmla="*/ 36 w 37"/>
                <a:gd name="T1" fmla="*/ 14 h 47"/>
                <a:gd name="T2" fmla="*/ 35 w 37"/>
                <a:gd name="T3" fmla="*/ 10 h 47"/>
                <a:gd name="T4" fmla="*/ 19 w 37"/>
                <a:gd name="T5" fmla="*/ 13 h 47"/>
                <a:gd name="T6" fmla="*/ 11 w 37"/>
                <a:gd name="T7" fmla="*/ 1 h 47"/>
                <a:gd name="T8" fmla="*/ 8 w 37"/>
                <a:gd name="T9" fmla="*/ 2 h 47"/>
                <a:gd name="T10" fmla="*/ 13 w 37"/>
                <a:gd name="T11" fmla="*/ 16 h 47"/>
                <a:gd name="T12" fmla="*/ 1 w 37"/>
                <a:gd name="T13" fmla="*/ 22 h 47"/>
                <a:gd name="T14" fmla="*/ 3 w 37"/>
                <a:gd name="T15" fmla="*/ 26 h 47"/>
                <a:gd name="T16" fmla="*/ 17 w 37"/>
                <a:gd name="T17" fmla="*/ 24 h 47"/>
                <a:gd name="T18" fmla="*/ 18 w 37"/>
                <a:gd name="T19" fmla="*/ 28 h 47"/>
                <a:gd name="T20" fmla="*/ 24 w 37"/>
                <a:gd name="T21" fmla="*/ 40 h 47"/>
                <a:gd name="T22" fmla="*/ 30 w 37"/>
                <a:gd name="T23" fmla="*/ 46 h 47"/>
                <a:gd name="T24" fmla="*/ 36 w 37"/>
                <a:gd name="T25" fmla="*/ 43 h 47"/>
                <a:gd name="T26" fmla="*/ 36 w 37"/>
                <a:gd name="T27" fmla="*/ 42 h 47"/>
                <a:gd name="T28" fmla="*/ 32 w 37"/>
                <a:gd name="T29" fmla="*/ 36 h 47"/>
                <a:gd name="T30" fmla="*/ 31 w 37"/>
                <a:gd name="T31" fmla="*/ 34 h 47"/>
                <a:gd name="T32" fmla="*/ 28 w 37"/>
                <a:gd name="T33" fmla="*/ 29 h 47"/>
                <a:gd name="T34" fmla="*/ 24 w 37"/>
                <a:gd name="T35" fmla="*/ 21 h 47"/>
                <a:gd name="T36" fmla="*/ 36 w 37"/>
                <a:gd name="T3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47">
                  <a:moveTo>
                    <a:pt x="36" y="14"/>
                  </a:moveTo>
                  <a:cubicBezTo>
                    <a:pt x="36" y="12"/>
                    <a:pt x="36" y="11"/>
                    <a:pt x="35" y="10"/>
                  </a:cubicBezTo>
                  <a:cubicBezTo>
                    <a:pt x="30" y="7"/>
                    <a:pt x="24" y="11"/>
                    <a:pt x="19" y="13"/>
                  </a:cubicBezTo>
                  <a:cubicBezTo>
                    <a:pt x="17" y="9"/>
                    <a:pt x="14" y="5"/>
                    <a:pt x="11" y="1"/>
                  </a:cubicBezTo>
                  <a:cubicBezTo>
                    <a:pt x="10" y="0"/>
                    <a:pt x="8" y="1"/>
                    <a:pt x="8" y="2"/>
                  </a:cubicBezTo>
                  <a:cubicBezTo>
                    <a:pt x="10" y="7"/>
                    <a:pt x="11" y="11"/>
                    <a:pt x="13" y="16"/>
                  </a:cubicBezTo>
                  <a:cubicBezTo>
                    <a:pt x="9" y="18"/>
                    <a:pt x="5" y="19"/>
                    <a:pt x="1" y="22"/>
                  </a:cubicBezTo>
                  <a:cubicBezTo>
                    <a:pt x="0" y="23"/>
                    <a:pt x="1" y="26"/>
                    <a:pt x="3" y="26"/>
                  </a:cubicBezTo>
                  <a:cubicBezTo>
                    <a:pt x="8" y="26"/>
                    <a:pt x="12" y="25"/>
                    <a:pt x="17" y="24"/>
                  </a:cubicBezTo>
                  <a:cubicBezTo>
                    <a:pt x="17" y="25"/>
                    <a:pt x="18" y="26"/>
                    <a:pt x="18" y="28"/>
                  </a:cubicBezTo>
                  <a:cubicBezTo>
                    <a:pt x="20" y="32"/>
                    <a:pt x="23" y="36"/>
                    <a:pt x="24" y="40"/>
                  </a:cubicBezTo>
                  <a:cubicBezTo>
                    <a:pt x="26" y="44"/>
                    <a:pt x="26" y="45"/>
                    <a:pt x="30" y="46"/>
                  </a:cubicBezTo>
                  <a:cubicBezTo>
                    <a:pt x="32" y="47"/>
                    <a:pt x="35" y="45"/>
                    <a:pt x="36" y="43"/>
                  </a:cubicBezTo>
                  <a:cubicBezTo>
                    <a:pt x="36" y="43"/>
                    <a:pt x="36" y="42"/>
                    <a:pt x="36" y="42"/>
                  </a:cubicBezTo>
                  <a:cubicBezTo>
                    <a:pt x="37" y="40"/>
                    <a:pt x="35" y="37"/>
                    <a:pt x="32" y="36"/>
                  </a:cubicBezTo>
                  <a:cubicBezTo>
                    <a:pt x="33" y="36"/>
                    <a:pt x="33" y="35"/>
                    <a:pt x="31" y="34"/>
                  </a:cubicBezTo>
                  <a:cubicBezTo>
                    <a:pt x="30" y="32"/>
                    <a:pt x="29" y="30"/>
                    <a:pt x="28" y="29"/>
                  </a:cubicBezTo>
                  <a:cubicBezTo>
                    <a:pt x="27" y="26"/>
                    <a:pt x="25" y="24"/>
                    <a:pt x="24" y="21"/>
                  </a:cubicBezTo>
                  <a:cubicBezTo>
                    <a:pt x="29" y="20"/>
                    <a:pt x="35" y="19"/>
                    <a:pt x="3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89"/>
            <p:cNvSpPr/>
            <p:nvPr/>
          </p:nvSpPr>
          <p:spPr bwMode="auto">
            <a:xfrm>
              <a:off x="7575550" y="2787650"/>
              <a:ext cx="371475" cy="454025"/>
            </a:xfrm>
            <a:custGeom>
              <a:avLst/>
              <a:gdLst>
                <a:gd name="T0" fmla="*/ 46 w 51"/>
                <a:gd name="T1" fmla="*/ 39 h 62"/>
                <a:gd name="T2" fmla="*/ 36 w 51"/>
                <a:gd name="T3" fmla="*/ 40 h 62"/>
                <a:gd name="T4" fmla="*/ 32 w 51"/>
                <a:gd name="T5" fmla="*/ 8 h 62"/>
                <a:gd name="T6" fmla="*/ 6 w 51"/>
                <a:gd name="T7" fmla="*/ 18 h 62"/>
                <a:gd name="T8" fmla="*/ 9 w 51"/>
                <a:gd name="T9" fmla="*/ 18 h 62"/>
                <a:gd name="T10" fmla="*/ 23 w 51"/>
                <a:gd name="T11" fmla="*/ 12 h 62"/>
                <a:gd name="T12" fmla="*/ 29 w 51"/>
                <a:gd name="T13" fmla="*/ 26 h 62"/>
                <a:gd name="T14" fmla="*/ 16 w 51"/>
                <a:gd name="T15" fmla="*/ 48 h 62"/>
                <a:gd name="T16" fmla="*/ 23 w 51"/>
                <a:gd name="T17" fmla="*/ 60 h 62"/>
                <a:gd name="T18" fmla="*/ 49 w 51"/>
                <a:gd name="T19" fmla="*/ 48 h 62"/>
                <a:gd name="T20" fmla="*/ 46 w 51"/>
                <a:gd name="T2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2">
                  <a:moveTo>
                    <a:pt x="46" y="39"/>
                  </a:moveTo>
                  <a:cubicBezTo>
                    <a:pt x="43" y="38"/>
                    <a:pt x="39" y="39"/>
                    <a:pt x="36" y="40"/>
                  </a:cubicBezTo>
                  <a:cubicBezTo>
                    <a:pt x="41" y="28"/>
                    <a:pt x="42" y="16"/>
                    <a:pt x="32" y="8"/>
                  </a:cubicBezTo>
                  <a:cubicBezTo>
                    <a:pt x="23" y="0"/>
                    <a:pt x="0" y="3"/>
                    <a:pt x="6" y="18"/>
                  </a:cubicBezTo>
                  <a:cubicBezTo>
                    <a:pt x="7" y="20"/>
                    <a:pt x="9" y="19"/>
                    <a:pt x="9" y="18"/>
                  </a:cubicBezTo>
                  <a:cubicBezTo>
                    <a:pt x="10" y="10"/>
                    <a:pt x="18" y="9"/>
                    <a:pt x="23" y="12"/>
                  </a:cubicBezTo>
                  <a:cubicBezTo>
                    <a:pt x="28" y="15"/>
                    <a:pt x="29" y="21"/>
                    <a:pt x="29" y="26"/>
                  </a:cubicBezTo>
                  <a:cubicBezTo>
                    <a:pt x="28" y="35"/>
                    <a:pt x="22" y="42"/>
                    <a:pt x="16" y="48"/>
                  </a:cubicBezTo>
                  <a:cubicBezTo>
                    <a:pt x="11" y="53"/>
                    <a:pt x="16" y="62"/>
                    <a:pt x="23" y="60"/>
                  </a:cubicBezTo>
                  <a:cubicBezTo>
                    <a:pt x="31" y="57"/>
                    <a:pt x="43" y="55"/>
                    <a:pt x="49" y="48"/>
                  </a:cubicBezTo>
                  <a:cubicBezTo>
                    <a:pt x="51" y="45"/>
                    <a:pt x="51" y="39"/>
                    <a:pt x="4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90"/>
            <p:cNvSpPr/>
            <p:nvPr/>
          </p:nvSpPr>
          <p:spPr bwMode="auto">
            <a:xfrm>
              <a:off x="8020050" y="2722563"/>
              <a:ext cx="176213" cy="109538"/>
            </a:xfrm>
            <a:custGeom>
              <a:avLst/>
              <a:gdLst>
                <a:gd name="T0" fmla="*/ 19 w 24"/>
                <a:gd name="T1" fmla="*/ 1 h 15"/>
                <a:gd name="T2" fmla="*/ 1 w 24"/>
                <a:gd name="T3" fmla="*/ 9 h 15"/>
                <a:gd name="T4" fmla="*/ 4 w 24"/>
                <a:gd name="T5" fmla="*/ 14 h 15"/>
                <a:gd name="T6" fmla="*/ 11 w 24"/>
                <a:gd name="T7" fmla="*/ 12 h 15"/>
                <a:gd name="T8" fmla="*/ 19 w 24"/>
                <a:gd name="T9" fmla="*/ 10 h 15"/>
                <a:gd name="T10" fmla="*/ 19 w 24"/>
                <a:gd name="T11" fmla="*/ 1 h 15"/>
              </a:gdLst>
              <a:ahLst/>
              <a:cxnLst>
                <a:cxn ang="0">
                  <a:pos x="T0" y="T1"/>
                </a:cxn>
                <a:cxn ang="0">
                  <a:pos x="T2" y="T3"/>
                </a:cxn>
                <a:cxn ang="0">
                  <a:pos x="T4" y="T5"/>
                </a:cxn>
                <a:cxn ang="0">
                  <a:pos x="T6" y="T7"/>
                </a:cxn>
                <a:cxn ang="0">
                  <a:pos x="T8" y="T9"/>
                </a:cxn>
                <a:cxn ang="0">
                  <a:pos x="T10" y="T11"/>
                </a:cxn>
              </a:cxnLst>
              <a:rect l="0" t="0" r="r" b="b"/>
              <a:pathLst>
                <a:path w="24" h="15">
                  <a:moveTo>
                    <a:pt x="19" y="1"/>
                  </a:moveTo>
                  <a:cubicBezTo>
                    <a:pt x="12" y="0"/>
                    <a:pt x="4" y="3"/>
                    <a:pt x="1" y="9"/>
                  </a:cubicBezTo>
                  <a:cubicBezTo>
                    <a:pt x="0" y="12"/>
                    <a:pt x="1" y="15"/>
                    <a:pt x="4" y="14"/>
                  </a:cubicBezTo>
                  <a:cubicBezTo>
                    <a:pt x="7" y="13"/>
                    <a:pt x="9" y="12"/>
                    <a:pt x="11" y="12"/>
                  </a:cubicBezTo>
                  <a:cubicBezTo>
                    <a:pt x="14" y="11"/>
                    <a:pt x="16" y="11"/>
                    <a:pt x="19" y="10"/>
                  </a:cubicBezTo>
                  <a:cubicBezTo>
                    <a:pt x="23" y="9"/>
                    <a:pt x="24"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91"/>
            <p:cNvSpPr/>
            <p:nvPr/>
          </p:nvSpPr>
          <p:spPr bwMode="auto">
            <a:xfrm>
              <a:off x="8042275" y="2803525"/>
              <a:ext cx="227013" cy="109538"/>
            </a:xfrm>
            <a:custGeom>
              <a:avLst/>
              <a:gdLst>
                <a:gd name="T0" fmla="*/ 23 w 31"/>
                <a:gd name="T1" fmla="*/ 2 h 15"/>
                <a:gd name="T2" fmla="*/ 2 w 31"/>
                <a:gd name="T3" fmla="*/ 11 h 15"/>
                <a:gd name="T4" fmla="*/ 3 w 31"/>
                <a:gd name="T5" fmla="*/ 15 h 15"/>
                <a:gd name="T6" fmla="*/ 25 w 31"/>
                <a:gd name="T7" fmla="*/ 10 h 15"/>
                <a:gd name="T8" fmla="*/ 23 w 31"/>
                <a:gd name="T9" fmla="*/ 2 h 15"/>
              </a:gdLst>
              <a:ahLst/>
              <a:cxnLst>
                <a:cxn ang="0">
                  <a:pos x="T0" y="T1"/>
                </a:cxn>
                <a:cxn ang="0">
                  <a:pos x="T2" y="T3"/>
                </a:cxn>
                <a:cxn ang="0">
                  <a:pos x="T4" y="T5"/>
                </a:cxn>
                <a:cxn ang="0">
                  <a:pos x="T6" y="T7"/>
                </a:cxn>
                <a:cxn ang="0">
                  <a:pos x="T8" y="T9"/>
                </a:cxn>
              </a:cxnLst>
              <a:rect l="0" t="0" r="r" b="b"/>
              <a:pathLst>
                <a:path w="31" h="15">
                  <a:moveTo>
                    <a:pt x="23" y="2"/>
                  </a:moveTo>
                  <a:cubicBezTo>
                    <a:pt x="16" y="4"/>
                    <a:pt x="8" y="7"/>
                    <a:pt x="2" y="11"/>
                  </a:cubicBezTo>
                  <a:cubicBezTo>
                    <a:pt x="0" y="12"/>
                    <a:pt x="1" y="15"/>
                    <a:pt x="3" y="15"/>
                  </a:cubicBezTo>
                  <a:cubicBezTo>
                    <a:pt x="11" y="15"/>
                    <a:pt x="18" y="13"/>
                    <a:pt x="25" y="10"/>
                  </a:cubicBezTo>
                  <a:cubicBezTo>
                    <a:pt x="31" y="9"/>
                    <a:pt x="28" y="0"/>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92"/>
            <p:cNvSpPr/>
            <p:nvPr/>
          </p:nvSpPr>
          <p:spPr bwMode="auto">
            <a:xfrm>
              <a:off x="8297863" y="2517775"/>
              <a:ext cx="241300" cy="395288"/>
            </a:xfrm>
            <a:custGeom>
              <a:avLst/>
              <a:gdLst>
                <a:gd name="T0" fmla="*/ 32 w 33"/>
                <a:gd name="T1" fmla="*/ 21 h 54"/>
                <a:gd name="T2" fmla="*/ 25 w 33"/>
                <a:gd name="T3" fmla="*/ 7 h 54"/>
                <a:gd name="T4" fmla="*/ 1 w 33"/>
                <a:gd name="T5" fmla="*/ 10 h 54"/>
                <a:gd name="T6" fmla="*/ 3 w 33"/>
                <a:gd name="T7" fmla="*/ 11 h 54"/>
                <a:gd name="T8" fmla="*/ 21 w 33"/>
                <a:gd name="T9" fmla="*/ 24 h 54"/>
                <a:gd name="T10" fmla="*/ 18 w 33"/>
                <a:gd name="T11" fmla="*/ 46 h 54"/>
                <a:gd name="T12" fmla="*/ 31 w 33"/>
                <a:gd name="T13" fmla="*/ 42 h 54"/>
                <a:gd name="T14" fmla="*/ 32 w 33"/>
                <a:gd name="T15" fmla="*/ 2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4">
                  <a:moveTo>
                    <a:pt x="32" y="21"/>
                  </a:moveTo>
                  <a:cubicBezTo>
                    <a:pt x="31" y="15"/>
                    <a:pt x="29" y="11"/>
                    <a:pt x="25" y="7"/>
                  </a:cubicBezTo>
                  <a:cubicBezTo>
                    <a:pt x="18" y="1"/>
                    <a:pt x="6" y="0"/>
                    <a:pt x="1" y="10"/>
                  </a:cubicBezTo>
                  <a:cubicBezTo>
                    <a:pt x="0" y="11"/>
                    <a:pt x="2" y="12"/>
                    <a:pt x="3" y="11"/>
                  </a:cubicBezTo>
                  <a:cubicBezTo>
                    <a:pt x="13" y="5"/>
                    <a:pt x="24" y="12"/>
                    <a:pt x="21" y="24"/>
                  </a:cubicBezTo>
                  <a:cubicBezTo>
                    <a:pt x="19" y="32"/>
                    <a:pt x="17" y="38"/>
                    <a:pt x="18" y="46"/>
                  </a:cubicBezTo>
                  <a:cubicBezTo>
                    <a:pt x="19" y="54"/>
                    <a:pt x="33" y="51"/>
                    <a:pt x="31" y="42"/>
                  </a:cubicBezTo>
                  <a:cubicBezTo>
                    <a:pt x="29" y="35"/>
                    <a:pt x="33" y="28"/>
                    <a:pt x="32"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93"/>
            <p:cNvSpPr/>
            <p:nvPr/>
          </p:nvSpPr>
          <p:spPr bwMode="auto">
            <a:xfrm>
              <a:off x="8524875" y="2927350"/>
              <a:ext cx="109538" cy="109538"/>
            </a:xfrm>
            <a:custGeom>
              <a:avLst/>
              <a:gdLst>
                <a:gd name="T0" fmla="*/ 7 w 15"/>
                <a:gd name="T1" fmla="*/ 0 h 15"/>
                <a:gd name="T2" fmla="*/ 0 w 15"/>
                <a:gd name="T3" fmla="*/ 7 h 15"/>
                <a:gd name="T4" fmla="*/ 7 w 15"/>
                <a:gd name="T5" fmla="*/ 15 h 15"/>
                <a:gd name="T6" fmla="*/ 15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cubicBezTo>
                    <a:pt x="4" y="0"/>
                    <a:pt x="0" y="3"/>
                    <a:pt x="0" y="7"/>
                  </a:cubicBezTo>
                  <a:cubicBezTo>
                    <a:pt x="0" y="11"/>
                    <a:pt x="3" y="15"/>
                    <a:pt x="7" y="15"/>
                  </a:cubicBezTo>
                  <a:cubicBezTo>
                    <a:pt x="11" y="15"/>
                    <a:pt x="15" y="11"/>
                    <a:pt x="15" y="7"/>
                  </a:cubicBezTo>
                  <a:cubicBezTo>
                    <a:pt x="15" y="3"/>
                    <a:pt x="12"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52" name="组合 51"/>
          <p:cNvGrpSpPr/>
          <p:nvPr/>
        </p:nvGrpSpPr>
        <p:grpSpPr>
          <a:xfrm rot="19971994">
            <a:off x="83144" y="128888"/>
            <a:ext cx="2202336" cy="1962152"/>
            <a:chOff x="10831513" y="3351213"/>
            <a:chExt cx="1249363" cy="1279525"/>
          </a:xfrm>
        </p:grpSpPr>
        <p:sp>
          <p:nvSpPr>
            <p:cNvPr id="53" name="Freeform 94"/>
            <p:cNvSpPr>
              <a:spLocks noEditPoints="1"/>
            </p:cNvSpPr>
            <p:nvPr/>
          </p:nvSpPr>
          <p:spPr bwMode="auto">
            <a:xfrm>
              <a:off x="11050588" y="3636963"/>
              <a:ext cx="584200" cy="730250"/>
            </a:xfrm>
            <a:custGeom>
              <a:avLst/>
              <a:gdLst>
                <a:gd name="T0" fmla="*/ 73 w 80"/>
                <a:gd name="T1" fmla="*/ 63 h 100"/>
                <a:gd name="T2" fmla="*/ 80 w 80"/>
                <a:gd name="T3" fmla="*/ 4 h 100"/>
                <a:gd name="T4" fmla="*/ 73 w 80"/>
                <a:gd name="T5" fmla="*/ 1 h 100"/>
                <a:gd name="T6" fmla="*/ 26 w 80"/>
                <a:gd name="T7" fmla="*/ 35 h 100"/>
                <a:gd name="T8" fmla="*/ 23 w 80"/>
                <a:gd name="T9" fmla="*/ 37 h 100"/>
                <a:gd name="T10" fmla="*/ 2 w 80"/>
                <a:gd name="T11" fmla="*/ 57 h 100"/>
                <a:gd name="T12" fmla="*/ 4 w 80"/>
                <a:gd name="T13" fmla="*/ 60 h 100"/>
                <a:gd name="T14" fmla="*/ 26 w 80"/>
                <a:gd name="T15" fmla="*/ 41 h 100"/>
                <a:gd name="T16" fmla="*/ 60 w 80"/>
                <a:gd name="T17" fmla="*/ 62 h 100"/>
                <a:gd name="T18" fmla="*/ 64 w 80"/>
                <a:gd name="T19" fmla="*/ 63 h 100"/>
                <a:gd name="T20" fmla="*/ 61 w 80"/>
                <a:gd name="T21" fmla="*/ 77 h 100"/>
                <a:gd name="T22" fmla="*/ 59 w 80"/>
                <a:gd name="T23" fmla="*/ 86 h 100"/>
                <a:gd name="T24" fmla="*/ 58 w 80"/>
                <a:gd name="T25" fmla="*/ 91 h 100"/>
                <a:gd name="T26" fmla="*/ 58 w 80"/>
                <a:gd name="T27" fmla="*/ 91 h 100"/>
                <a:gd name="T28" fmla="*/ 56 w 80"/>
                <a:gd name="T29" fmla="*/ 94 h 100"/>
                <a:gd name="T30" fmla="*/ 58 w 80"/>
                <a:gd name="T31" fmla="*/ 98 h 100"/>
                <a:gd name="T32" fmla="*/ 62 w 80"/>
                <a:gd name="T33" fmla="*/ 99 h 100"/>
                <a:gd name="T34" fmla="*/ 73 w 80"/>
                <a:gd name="T35" fmla="*/ 63 h 100"/>
                <a:gd name="T36" fmla="*/ 32 w 80"/>
                <a:gd name="T37" fmla="*/ 36 h 100"/>
                <a:gd name="T38" fmla="*/ 72 w 80"/>
                <a:gd name="T39" fmla="*/ 10 h 100"/>
                <a:gd name="T40" fmla="*/ 66 w 80"/>
                <a:gd name="T41" fmla="*/ 53 h 100"/>
                <a:gd name="T42" fmla="*/ 66 w 80"/>
                <a:gd name="T43" fmla="*/ 53 h 100"/>
                <a:gd name="T44" fmla="*/ 32 w 80"/>
                <a:gd name="T45"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00">
                  <a:moveTo>
                    <a:pt x="73" y="63"/>
                  </a:moveTo>
                  <a:cubicBezTo>
                    <a:pt x="76" y="43"/>
                    <a:pt x="79" y="24"/>
                    <a:pt x="80" y="4"/>
                  </a:cubicBezTo>
                  <a:cubicBezTo>
                    <a:pt x="80" y="1"/>
                    <a:pt x="76" y="0"/>
                    <a:pt x="73" y="1"/>
                  </a:cubicBezTo>
                  <a:cubicBezTo>
                    <a:pt x="57" y="13"/>
                    <a:pt x="41" y="23"/>
                    <a:pt x="26" y="35"/>
                  </a:cubicBezTo>
                  <a:cubicBezTo>
                    <a:pt x="24" y="35"/>
                    <a:pt x="23" y="36"/>
                    <a:pt x="23" y="37"/>
                  </a:cubicBezTo>
                  <a:cubicBezTo>
                    <a:pt x="16" y="43"/>
                    <a:pt x="8" y="50"/>
                    <a:pt x="2" y="57"/>
                  </a:cubicBezTo>
                  <a:cubicBezTo>
                    <a:pt x="0" y="59"/>
                    <a:pt x="3" y="61"/>
                    <a:pt x="4" y="60"/>
                  </a:cubicBezTo>
                  <a:cubicBezTo>
                    <a:pt x="11" y="54"/>
                    <a:pt x="19" y="47"/>
                    <a:pt x="26" y="41"/>
                  </a:cubicBezTo>
                  <a:cubicBezTo>
                    <a:pt x="37" y="49"/>
                    <a:pt x="49" y="55"/>
                    <a:pt x="60" y="62"/>
                  </a:cubicBezTo>
                  <a:cubicBezTo>
                    <a:pt x="62" y="63"/>
                    <a:pt x="63" y="63"/>
                    <a:pt x="64" y="63"/>
                  </a:cubicBezTo>
                  <a:cubicBezTo>
                    <a:pt x="63" y="67"/>
                    <a:pt x="62" y="72"/>
                    <a:pt x="61" y="77"/>
                  </a:cubicBezTo>
                  <a:cubicBezTo>
                    <a:pt x="61" y="80"/>
                    <a:pt x="60" y="83"/>
                    <a:pt x="59" y="86"/>
                  </a:cubicBezTo>
                  <a:cubicBezTo>
                    <a:pt x="59" y="88"/>
                    <a:pt x="58" y="89"/>
                    <a:pt x="58" y="91"/>
                  </a:cubicBezTo>
                  <a:cubicBezTo>
                    <a:pt x="58" y="91"/>
                    <a:pt x="58" y="91"/>
                    <a:pt x="58" y="91"/>
                  </a:cubicBezTo>
                  <a:cubicBezTo>
                    <a:pt x="57" y="91"/>
                    <a:pt x="56" y="93"/>
                    <a:pt x="56" y="94"/>
                  </a:cubicBezTo>
                  <a:cubicBezTo>
                    <a:pt x="56" y="96"/>
                    <a:pt x="56" y="97"/>
                    <a:pt x="58" y="98"/>
                  </a:cubicBezTo>
                  <a:cubicBezTo>
                    <a:pt x="59" y="99"/>
                    <a:pt x="60" y="100"/>
                    <a:pt x="62" y="99"/>
                  </a:cubicBezTo>
                  <a:cubicBezTo>
                    <a:pt x="71" y="94"/>
                    <a:pt x="71" y="72"/>
                    <a:pt x="73" y="63"/>
                  </a:cubicBezTo>
                  <a:close/>
                  <a:moveTo>
                    <a:pt x="32" y="36"/>
                  </a:moveTo>
                  <a:cubicBezTo>
                    <a:pt x="45" y="26"/>
                    <a:pt x="57" y="17"/>
                    <a:pt x="72" y="10"/>
                  </a:cubicBezTo>
                  <a:cubicBezTo>
                    <a:pt x="71" y="25"/>
                    <a:pt x="69" y="39"/>
                    <a:pt x="66" y="53"/>
                  </a:cubicBezTo>
                  <a:cubicBezTo>
                    <a:pt x="66" y="53"/>
                    <a:pt x="66" y="53"/>
                    <a:pt x="66" y="53"/>
                  </a:cubicBezTo>
                  <a:cubicBezTo>
                    <a:pt x="56" y="46"/>
                    <a:pt x="44" y="40"/>
                    <a:pt x="32"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95"/>
            <p:cNvSpPr/>
            <p:nvPr/>
          </p:nvSpPr>
          <p:spPr bwMode="auto">
            <a:xfrm>
              <a:off x="10831513" y="3351213"/>
              <a:ext cx="1249363" cy="1279525"/>
            </a:xfrm>
            <a:custGeom>
              <a:avLst/>
              <a:gdLst>
                <a:gd name="T0" fmla="*/ 158 w 171"/>
                <a:gd name="T1" fmla="*/ 51 h 175"/>
                <a:gd name="T2" fmla="*/ 79 w 171"/>
                <a:gd name="T3" fmla="*/ 3 h 175"/>
                <a:gd name="T4" fmla="*/ 5 w 171"/>
                <a:gd name="T5" fmla="*/ 79 h 175"/>
                <a:gd name="T6" fmla="*/ 19 w 171"/>
                <a:gd name="T7" fmla="*/ 134 h 175"/>
                <a:gd name="T8" fmla="*/ 64 w 171"/>
                <a:gd name="T9" fmla="*/ 164 h 175"/>
                <a:gd name="T10" fmla="*/ 63 w 171"/>
                <a:gd name="T11" fmla="*/ 161 h 175"/>
                <a:gd name="T12" fmla="*/ 19 w 171"/>
                <a:gd name="T13" fmla="*/ 119 h 175"/>
                <a:gd name="T14" fmla="*/ 22 w 171"/>
                <a:gd name="T15" fmla="*/ 55 h 175"/>
                <a:gd name="T16" fmla="*/ 113 w 171"/>
                <a:gd name="T17" fmla="*/ 16 h 175"/>
                <a:gd name="T18" fmla="*/ 153 w 171"/>
                <a:gd name="T19" fmla="*/ 101 h 175"/>
                <a:gd name="T20" fmla="*/ 126 w 171"/>
                <a:gd name="T21" fmla="*/ 144 h 175"/>
                <a:gd name="T22" fmla="*/ 94 w 171"/>
                <a:gd name="T23" fmla="*/ 151 h 175"/>
                <a:gd name="T24" fmla="*/ 59 w 171"/>
                <a:gd name="T25" fmla="*/ 137 h 175"/>
                <a:gd name="T26" fmla="*/ 53 w 171"/>
                <a:gd name="T27" fmla="*/ 139 h 175"/>
                <a:gd name="T28" fmla="*/ 136 w 171"/>
                <a:gd name="T29" fmla="*/ 147 h 175"/>
                <a:gd name="T30" fmla="*/ 158 w 171"/>
                <a:gd name="T31" fmla="*/ 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5">
                  <a:moveTo>
                    <a:pt x="158" y="51"/>
                  </a:moveTo>
                  <a:cubicBezTo>
                    <a:pt x="146" y="19"/>
                    <a:pt x="112" y="0"/>
                    <a:pt x="79" y="3"/>
                  </a:cubicBezTo>
                  <a:cubicBezTo>
                    <a:pt x="40" y="6"/>
                    <a:pt x="12" y="42"/>
                    <a:pt x="5" y="79"/>
                  </a:cubicBezTo>
                  <a:cubicBezTo>
                    <a:pt x="0" y="99"/>
                    <a:pt x="8" y="117"/>
                    <a:pt x="19" y="134"/>
                  </a:cubicBezTo>
                  <a:cubicBezTo>
                    <a:pt x="30" y="149"/>
                    <a:pt x="43" y="169"/>
                    <a:pt x="64" y="164"/>
                  </a:cubicBezTo>
                  <a:cubicBezTo>
                    <a:pt x="65" y="164"/>
                    <a:pt x="65" y="161"/>
                    <a:pt x="63" y="161"/>
                  </a:cubicBezTo>
                  <a:cubicBezTo>
                    <a:pt x="45" y="163"/>
                    <a:pt x="27" y="133"/>
                    <a:pt x="19" y="119"/>
                  </a:cubicBezTo>
                  <a:cubicBezTo>
                    <a:pt x="7" y="98"/>
                    <a:pt x="11" y="77"/>
                    <a:pt x="22" y="55"/>
                  </a:cubicBezTo>
                  <a:cubicBezTo>
                    <a:pt x="39" y="20"/>
                    <a:pt x="74" y="0"/>
                    <a:pt x="113" y="16"/>
                  </a:cubicBezTo>
                  <a:cubicBezTo>
                    <a:pt x="147" y="30"/>
                    <a:pt x="161" y="66"/>
                    <a:pt x="153" y="101"/>
                  </a:cubicBezTo>
                  <a:cubicBezTo>
                    <a:pt x="150" y="117"/>
                    <a:pt x="140" y="135"/>
                    <a:pt x="126" y="144"/>
                  </a:cubicBezTo>
                  <a:cubicBezTo>
                    <a:pt x="117" y="150"/>
                    <a:pt x="105" y="151"/>
                    <a:pt x="94" y="151"/>
                  </a:cubicBezTo>
                  <a:cubicBezTo>
                    <a:pt x="80" y="151"/>
                    <a:pt x="68" y="150"/>
                    <a:pt x="59" y="137"/>
                  </a:cubicBezTo>
                  <a:cubicBezTo>
                    <a:pt x="58" y="135"/>
                    <a:pt x="53" y="135"/>
                    <a:pt x="53" y="139"/>
                  </a:cubicBezTo>
                  <a:cubicBezTo>
                    <a:pt x="51" y="175"/>
                    <a:pt x="120" y="162"/>
                    <a:pt x="136" y="147"/>
                  </a:cubicBezTo>
                  <a:cubicBezTo>
                    <a:pt x="162" y="124"/>
                    <a:pt x="171" y="83"/>
                    <a:pt x="158"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5" name="Freeform 96"/>
          <p:cNvSpPr/>
          <p:nvPr/>
        </p:nvSpPr>
        <p:spPr bwMode="auto">
          <a:xfrm>
            <a:off x="6981388" y="235478"/>
            <a:ext cx="685800" cy="612775"/>
          </a:xfrm>
          <a:custGeom>
            <a:avLst/>
            <a:gdLst>
              <a:gd name="T0" fmla="*/ 92 w 94"/>
              <a:gd name="T1" fmla="*/ 43 h 84"/>
              <a:gd name="T2" fmla="*/ 48 w 94"/>
              <a:gd name="T3" fmla="*/ 7 h 84"/>
              <a:gd name="T4" fmla="*/ 59 w 94"/>
              <a:gd name="T5" fmla="*/ 1 h 84"/>
              <a:gd name="T6" fmla="*/ 83 w 94"/>
              <a:gd name="T7" fmla="*/ 14 h 84"/>
              <a:gd name="T8" fmla="*/ 92 w 94"/>
              <a:gd name="T9" fmla="*/ 43 h 84"/>
            </a:gdLst>
            <a:ahLst/>
            <a:cxnLst>
              <a:cxn ang="0">
                <a:pos x="T0" y="T1"/>
              </a:cxn>
              <a:cxn ang="0">
                <a:pos x="T2" y="T3"/>
              </a:cxn>
              <a:cxn ang="0">
                <a:pos x="T4" y="T5"/>
              </a:cxn>
              <a:cxn ang="0">
                <a:pos x="T6" y="T7"/>
              </a:cxn>
              <a:cxn ang="0">
                <a:pos x="T8" y="T9"/>
              </a:cxn>
            </a:cxnLst>
            <a:rect l="0" t="0" r="r" b="b"/>
            <a:pathLst>
              <a:path w="94" h="84">
                <a:moveTo>
                  <a:pt x="92" y="43"/>
                </a:moveTo>
                <a:cubicBezTo>
                  <a:pt x="84" y="84"/>
                  <a:pt x="0" y="46"/>
                  <a:pt x="48" y="7"/>
                </a:cubicBezTo>
                <a:cubicBezTo>
                  <a:pt x="51" y="4"/>
                  <a:pt x="55" y="2"/>
                  <a:pt x="59" y="1"/>
                </a:cubicBezTo>
                <a:cubicBezTo>
                  <a:pt x="68" y="0"/>
                  <a:pt x="77" y="6"/>
                  <a:pt x="83" y="14"/>
                </a:cubicBezTo>
                <a:cubicBezTo>
                  <a:pt x="90" y="22"/>
                  <a:pt x="94" y="33"/>
                  <a:pt x="92" y="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97"/>
          <p:cNvSpPr/>
          <p:nvPr/>
        </p:nvSpPr>
        <p:spPr bwMode="auto">
          <a:xfrm>
            <a:off x="6478586" y="365253"/>
            <a:ext cx="488950" cy="541338"/>
          </a:xfrm>
          <a:custGeom>
            <a:avLst/>
            <a:gdLst>
              <a:gd name="T0" fmla="*/ 35 w 67"/>
              <a:gd name="T1" fmla="*/ 8 h 74"/>
              <a:gd name="T2" fmla="*/ 13 w 67"/>
              <a:gd name="T3" fmla="*/ 45 h 74"/>
              <a:gd name="T4" fmla="*/ 35 w 67"/>
              <a:gd name="T5" fmla="*/ 8 h 74"/>
            </a:gdLst>
            <a:ahLst/>
            <a:cxnLst>
              <a:cxn ang="0">
                <a:pos x="T0" y="T1"/>
              </a:cxn>
              <a:cxn ang="0">
                <a:pos x="T2" y="T3"/>
              </a:cxn>
              <a:cxn ang="0">
                <a:pos x="T4" y="T5"/>
              </a:cxn>
            </a:cxnLst>
            <a:rect l="0" t="0" r="r" b="b"/>
            <a:pathLst>
              <a:path w="67" h="74">
                <a:moveTo>
                  <a:pt x="35" y="8"/>
                </a:moveTo>
                <a:cubicBezTo>
                  <a:pt x="67" y="19"/>
                  <a:pt x="37" y="74"/>
                  <a:pt x="13" y="45"/>
                </a:cubicBezTo>
                <a:cubicBezTo>
                  <a:pt x="0" y="29"/>
                  <a:pt x="13" y="0"/>
                  <a:pt x="35" y="8"/>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98"/>
          <p:cNvSpPr/>
          <p:nvPr/>
        </p:nvSpPr>
        <p:spPr bwMode="auto">
          <a:xfrm>
            <a:off x="6913879" y="5878703"/>
            <a:ext cx="307975" cy="271463"/>
          </a:xfrm>
          <a:custGeom>
            <a:avLst/>
            <a:gdLst>
              <a:gd name="T0" fmla="*/ 41 w 42"/>
              <a:gd name="T1" fmla="*/ 17 h 37"/>
              <a:gd name="T2" fmla="*/ 16 w 42"/>
              <a:gd name="T3" fmla="*/ 32 h 37"/>
              <a:gd name="T4" fmla="*/ 26 w 42"/>
              <a:gd name="T5" fmla="*/ 2 h 37"/>
              <a:gd name="T6" fmla="*/ 41 w 42"/>
              <a:gd name="T7" fmla="*/ 17 h 37"/>
            </a:gdLst>
            <a:ahLst/>
            <a:cxnLst>
              <a:cxn ang="0">
                <a:pos x="T0" y="T1"/>
              </a:cxn>
              <a:cxn ang="0">
                <a:pos x="T2" y="T3"/>
              </a:cxn>
              <a:cxn ang="0">
                <a:pos x="T4" y="T5"/>
              </a:cxn>
              <a:cxn ang="0">
                <a:pos x="T6" y="T7"/>
              </a:cxn>
            </a:cxnLst>
            <a:rect l="0" t="0" r="r" b="b"/>
            <a:pathLst>
              <a:path w="42" h="37">
                <a:moveTo>
                  <a:pt x="41" y="17"/>
                </a:moveTo>
                <a:cubicBezTo>
                  <a:pt x="42" y="29"/>
                  <a:pt x="25" y="37"/>
                  <a:pt x="16" y="32"/>
                </a:cubicBezTo>
                <a:cubicBezTo>
                  <a:pt x="0" y="24"/>
                  <a:pt x="10" y="0"/>
                  <a:pt x="26" y="2"/>
                </a:cubicBezTo>
                <a:cubicBezTo>
                  <a:pt x="33" y="2"/>
                  <a:pt x="40" y="9"/>
                  <a:pt x="41" y="1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
          <p:cNvSpPr/>
          <p:nvPr/>
        </p:nvSpPr>
        <p:spPr bwMode="auto">
          <a:xfrm rot="20498574">
            <a:off x="2473396" y="4521063"/>
            <a:ext cx="2179577" cy="761231"/>
          </a:xfrm>
          <a:custGeom>
            <a:avLst/>
            <a:gdLst>
              <a:gd name="T0" fmla="*/ 158 w 160"/>
              <a:gd name="T1" fmla="*/ 35 h 59"/>
              <a:gd name="T2" fmla="*/ 134 w 160"/>
              <a:gd name="T3" fmla="*/ 8 h 59"/>
              <a:gd name="T4" fmla="*/ 112 w 160"/>
              <a:gd name="T5" fmla="*/ 34 h 59"/>
              <a:gd name="T6" fmla="*/ 90 w 160"/>
              <a:gd name="T7" fmla="*/ 3 h 59"/>
              <a:gd name="T8" fmla="*/ 81 w 160"/>
              <a:gd name="T9" fmla="*/ 4 h 59"/>
              <a:gd name="T10" fmla="*/ 57 w 160"/>
              <a:gd name="T11" fmla="*/ 38 h 59"/>
              <a:gd name="T12" fmla="*/ 38 w 160"/>
              <a:gd name="T13" fmla="*/ 17 h 59"/>
              <a:gd name="T14" fmla="*/ 25 w 160"/>
              <a:gd name="T15" fmla="*/ 13 h 59"/>
              <a:gd name="T16" fmla="*/ 1 w 160"/>
              <a:gd name="T17" fmla="*/ 52 h 59"/>
              <a:gd name="T18" fmla="*/ 6 w 160"/>
              <a:gd name="T19" fmla="*/ 56 h 59"/>
              <a:gd name="T20" fmla="*/ 15 w 160"/>
              <a:gd name="T21" fmla="*/ 44 h 59"/>
              <a:gd name="T22" fmla="*/ 32 w 160"/>
              <a:gd name="T23" fmla="*/ 31 h 59"/>
              <a:gd name="T24" fmla="*/ 41 w 160"/>
              <a:gd name="T25" fmla="*/ 42 h 59"/>
              <a:gd name="T26" fmla="*/ 56 w 160"/>
              <a:gd name="T27" fmla="*/ 52 h 59"/>
              <a:gd name="T28" fmla="*/ 64 w 160"/>
              <a:gd name="T29" fmla="*/ 50 h 59"/>
              <a:gd name="T30" fmla="*/ 86 w 160"/>
              <a:gd name="T31" fmla="*/ 15 h 59"/>
              <a:gd name="T32" fmla="*/ 108 w 160"/>
              <a:gd name="T33" fmla="*/ 48 h 59"/>
              <a:gd name="T34" fmla="*/ 117 w 160"/>
              <a:gd name="T35" fmla="*/ 48 h 59"/>
              <a:gd name="T36" fmla="*/ 135 w 160"/>
              <a:gd name="T37" fmla="*/ 24 h 59"/>
              <a:gd name="T38" fmla="*/ 149 w 160"/>
              <a:gd name="T39" fmla="*/ 41 h 59"/>
              <a:gd name="T40" fmla="*/ 158 w 160"/>
              <a:gd name="T4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59">
                <a:moveTo>
                  <a:pt x="158" y="35"/>
                </a:moveTo>
                <a:cubicBezTo>
                  <a:pt x="154" y="27"/>
                  <a:pt x="145" y="7"/>
                  <a:pt x="134" y="8"/>
                </a:cubicBezTo>
                <a:cubicBezTo>
                  <a:pt x="126" y="8"/>
                  <a:pt x="118" y="24"/>
                  <a:pt x="112" y="34"/>
                </a:cubicBezTo>
                <a:cubicBezTo>
                  <a:pt x="105" y="24"/>
                  <a:pt x="98" y="13"/>
                  <a:pt x="90" y="3"/>
                </a:cubicBezTo>
                <a:cubicBezTo>
                  <a:pt x="87" y="0"/>
                  <a:pt x="83" y="1"/>
                  <a:pt x="81" y="4"/>
                </a:cubicBezTo>
                <a:cubicBezTo>
                  <a:pt x="73" y="15"/>
                  <a:pt x="66" y="27"/>
                  <a:pt x="57" y="38"/>
                </a:cubicBezTo>
                <a:cubicBezTo>
                  <a:pt x="50" y="32"/>
                  <a:pt x="45" y="23"/>
                  <a:pt x="38" y="17"/>
                </a:cubicBezTo>
                <a:cubicBezTo>
                  <a:pt x="34" y="14"/>
                  <a:pt x="30" y="12"/>
                  <a:pt x="25" y="13"/>
                </a:cubicBezTo>
                <a:cubicBezTo>
                  <a:pt x="14" y="16"/>
                  <a:pt x="5" y="43"/>
                  <a:pt x="1" y="52"/>
                </a:cubicBezTo>
                <a:cubicBezTo>
                  <a:pt x="0" y="55"/>
                  <a:pt x="4" y="59"/>
                  <a:pt x="6" y="56"/>
                </a:cubicBezTo>
                <a:cubicBezTo>
                  <a:pt x="9" y="52"/>
                  <a:pt x="13" y="48"/>
                  <a:pt x="15" y="44"/>
                </a:cubicBezTo>
                <a:cubicBezTo>
                  <a:pt x="20" y="37"/>
                  <a:pt x="23" y="27"/>
                  <a:pt x="32" y="31"/>
                </a:cubicBezTo>
                <a:cubicBezTo>
                  <a:pt x="35" y="32"/>
                  <a:pt x="39" y="39"/>
                  <a:pt x="41" y="42"/>
                </a:cubicBezTo>
                <a:cubicBezTo>
                  <a:pt x="46" y="46"/>
                  <a:pt x="50" y="49"/>
                  <a:pt x="56" y="52"/>
                </a:cubicBezTo>
                <a:cubicBezTo>
                  <a:pt x="58" y="54"/>
                  <a:pt x="62" y="52"/>
                  <a:pt x="64" y="50"/>
                </a:cubicBezTo>
                <a:cubicBezTo>
                  <a:pt x="71" y="38"/>
                  <a:pt x="78" y="27"/>
                  <a:pt x="86" y="15"/>
                </a:cubicBezTo>
                <a:cubicBezTo>
                  <a:pt x="94" y="26"/>
                  <a:pt x="101" y="37"/>
                  <a:pt x="108" y="48"/>
                </a:cubicBezTo>
                <a:cubicBezTo>
                  <a:pt x="110" y="52"/>
                  <a:pt x="115" y="51"/>
                  <a:pt x="117" y="48"/>
                </a:cubicBezTo>
                <a:cubicBezTo>
                  <a:pt x="120" y="43"/>
                  <a:pt x="130" y="25"/>
                  <a:pt x="135" y="24"/>
                </a:cubicBezTo>
                <a:cubicBezTo>
                  <a:pt x="136" y="24"/>
                  <a:pt x="146" y="39"/>
                  <a:pt x="149" y="41"/>
                </a:cubicBezTo>
                <a:cubicBezTo>
                  <a:pt x="154" y="46"/>
                  <a:pt x="160" y="40"/>
                  <a:pt x="158" y="3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11"/>
          <p:cNvSpPr>
            <a:spLocks noEditPoints="1"/>
          </p:cNvSpPr>
          <p:nvPr/>
        </p:nvSpPr>
        <p:spPr bwMode="auto">
          <a:xfrm>
            <a:off x="8084094" y="901380"/>
            <a:ext cx="743288" cy="797486"/>
          </a:xfrm>
          <a:custGeom>
            <a:avLst/>
            <a:gdLst>
              <a:gd name="T0" fmla="*/ 37 w 72"/>
              <a:gd name="T1" fmla="*/ 2 h 77"/>
              <a:gd name="T2" fmla="*/ 1 w 72"/>
              <a:gd name="T3" fmla="*/ 35 h 77"/>
              <a:gd name="T4" fmla="*/ 34 w 72"/>
              <a:gd name="T5" fmla="*/ 67 h 77"/>
              <a:gd name="T6" fmla="*/ 68 w 72"/>
              <a:gd name="T7" fmla="*/ 43 h 77"/>
              <a:gd name="T8" fmla="*/ 37 w 72"/>
              <a:gd name="T9" fmla="*/ 2 h 77"/>
              <a:gd name="T10" fmla="*/ 55 w 72"/>
              <a:gd name="T11" fmla="*/ 41 h 77"/>
              <a:gd name="T12" fmla="*/ 31 w 72"/>
              <a:gd name="T13" fmla="*/ 57 h 77"/>
              <a:gd name="T14" fmla="*/ 29 w 72"/>
              <a:gd name="T15" fmla="*/ 60 h 77"/>
              <a:gd name="T16" fmla="*/ 9 w 72"/>
              <a:gd name="T17" fmla="*/ 37 h 77"/>
              <a:gd name="T18" fmla="*/ 38 w 72"/>
              <a:gd name="T19" fmla="*/ 13 h 77"/>
              <a:gd name="T20" fmla="*/ 55 w 72"/>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7">
                <a:moveTo>
                  <a:pt x="37" y="2"/>
                </a:moveTo>
                <a:cubicBezTo>
                  <a:pt x="19" y="0"/>
                  <a:pt x="1" y="17"/>
                  <a:pt x="1" y="35"/>
                </a:cubicBezTo>
                <a:cubicBezTo>
                  <a:pt x="0" y="52"/>
                  <a:pt x="16" y="70"/>
                  <a:pt x="34" y="67"/>
                </a:cubicBezTo>
                <a:cubicBezTo>
                  <a:pt x="46" y="77"/>
                  <a:pt x="66" y="55"/>
                  <a:pt x="68" y="43"/>
                </a:cubicBezTo>
                <a:cubicBezTo>
                  <a:pt x="72" y="24"/>
                  <a:pt x="56" y="5"/>
                  <a:pt x="37" y="2"/>
                </a:cubicBezTo>
                <a:close/>
                <a:moveTo>
                  <a:pt x="55" y="41"/>
                </a:moveTo>
                <a:cubicBezTo>
                  <a:pt x="50" y="54"/>
                  <a:pt x="39" y="51"/>
                  <a:pt x="31" y="57"/>
                </a:cubicBezTo>
                <a:cubicBezTo>
                  <a:pt x="30" y="58"/>
                  <a:pt x="30" y="59"/>
                  <a:pt x="29" y="60"/>
                </a:cubicBezTo>
                <a:cubicBezTo>
                  <a:pt x="19" y="56"/>
                  <a:pt x="10" y="49"/>
                  <a:pt x="9" y="37"/>
                </a:cubicBezTo>
                <a:cubicBezTo>
                  <a:pt x="9" y="23"/>
                  <a:pt x="23" y="9"/>
                  <a:pt x="38" y="13"/>
                </a:cubicBezTo>
                <a:cubicBezTo>
                  <a:pt x="50" y="15"/>
                  <a:pt x="60" y="29"/>
                  <a:pt x="55" y="4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13"/>
          <p:cNvSpPr/>
          <p:nvPr/>
        </p:nvSpPr>
        <p:spPr bwMode="auto">
          <a:xfrm>
            <a:off x="1203918" y="4550417"/>
            <a:ext cx="267120" cy="270990"/>
          </a:xfrm>
          <a:custGeom>
            <a:avLst/>
            <a:gdLst>
              <a:gd name="T0" fmla="*/ 18 w 26"/>
              <a:gd name="T1" fmla="*/ 3 h 26"/>
              <a:gd name="T2" fmla="*/ 2 w 26"/>
              <a:gd name="T3" fmla="*/ 7 h 26"/>
              <a:gd name="T4" fmla="*/ 3 w 26"/>
              <a:gd name="T5" fmla="*/ 21 h 26"/>
              <a:gd name="T6" fmla="*/ 4 w 26"/>
              <a:gd name="T7" fmla="*/ 24 h 26"/>
              <a:gd name="T8" fmla="*/ 10 w 26"/>
              <a:gd name="T9" fmla="*/ 26 h 26"/>
              <a:gd name="T10" fmla="*/ 12 w 26"/>
              <a:gd name="T11" fmla="*/ 25 h 26"/>
              <a:gd name="T12" fmla="*/ 23 w 26"/>
              <a:gd name="T13" fmla="*/ 19 h 26"/>
              <a:gd name="T14" fmla="*/ 18 w 26"/>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18" y="3"/>
                </a:moveTo>
                <a:cubicBezTo>
                  <a:pt x="13" y="0"/>
                  <a:pt x="5" y="2"/>
                  <a:pt x="2" y="7"/>
                </a:cubicBezTo>
                <a:cubicBezTo>
                  <a:pt x="0" y="11"/>
                  <a:pt x="0" y="17"/>
                  <a:pt x="3" y="21"/>
                </a:cubicBezTo>
                <a:cubicBezTo>
                  <a:pt x="3" y="22"/>
                  <a:pt x="4" y="23"/>
                  <a:pt x="4" y="24"/>
                </a:cubicBezTo>
                <a:cubicBezTo>
                  <a:pt x="5" y="26"/>
                  <a:pt x="8" y="26"/>
                  <a:pt x="10" y="26"/>
                </a:cubicBezTo>
                <a:cubicBezTo>
                  <a:pt x="11" y="26"/>
                  <a:pt x="11" y="25"/>
                  <a:pt x="12" y="25"/>
                </a:cubicBezTo>
                <a:cubicBezTo>
                  <a:pt x="16" y="25"/>
                  <a:pt x="20" y="23"/>
                  <a:pt x="23" y="19"/>
                </a:cubicBezTo>
                <a:cubicBezTo>
                  <a:pt x="26" y="14"/>
                  <a:pt x="24" y="6"/>
                  <a:pt x="18" y="3"/>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16"/>
          <p:cNvSpPr/>
          <p:nvPr/>
        </p:nvSpPr>
        <p:spPr bwMode="auto">
          <a:xfrm>
            <a:off x="7994827" y="5124214"/>
            <a:ext cx="247763" cy="247763"/>
          </a:xfrm>
          <a:custGeom>
            <a:avLst/>
            <a:gdLst>
              <a:gd name="T0" fmla="*/ 16 w 24"/>
              <a:gd name="T1" fmla="*/ 2 h 24"/>
              <a:gd name="T2" fmla="*/ 2 w 24"/>
              <a:gd name="T3" fmla="*/ 7 h 24"/>
              <a:gd name="T4" fmla="*/ 6 w 24"/>
              <a:gd name="T5" fmla="*/ 21 h 24"/>
              <a:gd name="T6" fmla="*/ 11 w 24"/>
              <a:gd name="T7" fmla="*/ 24 h 24"/>
              <a:gd name="T8" fmla="*/ 14 w 24"/>
              <a:gd name="T9" fmla="*/ 23 h 24"/>
              <a:gd name="T10" fmla="*/ 23 w 24"/>
              <a:gd name="T11" fmla="*/ 15 h 24"/>
              <a:gd name="T12" fmla="*/ 16 w 2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6" y="2"/>
                </a:moveTo>
                <a:cubicBezTo>
                  <a:pt x="11" y="0"/>
                  <a:pt x="5" y="2"/>
                  <a:pt x="2" y="7"/>
                </a:cubicBezTo>
                <a:cubicBezTo>
                  <a:pt x="0" y="12"/>
                  <a:pt x="1" y="18"/>
                  <a:pt x="6" y="21"/>
                </a:cubicBezTo>
                <a:cubicBezTo>
                  <a:pt x="7" y="23"/>
                  <a:pt x="9" y="24"/>
                  <a:pt x="11" y="24"/>
                </a:cubicBezTo>
                <a:cubicBezTo>
                  <a:pt x="12" y="24"/>
                  <a:pt x="13" y="23"/>
                  <a:pt x="14" y="23"/>
                </a:cubicBezTo>
                <a:cubicBezTo>
                  <a:pt x="18" y="22"/>
                  <a:pt x="22" y="19"/>
                  <a:pt x="23" y="15"/>
                </a:cubicBezTo>
                <a:cubicBezTo>
                  <a:pt x="24" y="10"/>
                  <a:pt x="21" y="4"/>
                  <a:pt x="16" y="2"/>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17"/>
          <p:cNvSpPr/>
          <p:nvPr/>
        </p:nvSpPr>
        <p:spPr bwMode="auto">
          <a:xfrm>
            <a:off x="431880" y="3233920"/>
            <a:ext cx="185822" cy="228407"/>
          </a:xfrm>
          <a:custGeom>
            <a:avLst/>
            <a:gdLst>
              <a:gd name="T0" fmla="*/ 17 w 18"/>
              <a:gd name="T1" fmla="*/ 11 h 22"/>
              <a:gd name="T2" fmla="*/ 16 w 18"/>
              <a:gd name="T3" fmla="*/ 6 h 22"/>
              <a:gd name="T4" fmla="*/ 13 w 18"/>
              <a:gd name="T5" fmla="*/ 3 h 22"/>
              <a:gd name="T6" fmla="*/ 12 w 18"/>
              <a:gd name="T7" fmla="*/ 2 h 22"/>
              <a:gd name="T8" fmla="*/ 6 w 18"/>
              <a:gd name="T9" fmla="*/ 2 h 22"/>
              <a:gd name="T10" fmla="*/ 5 w 18"/>
              <a:gd name="T11" fmla="*/ 3 h 22"/>
              <a:gd name="T12" fmla="*/ 2 w 18"/>
              <a:gd name="T13" fmla="*/ 6 h 22"/>
              <a:gd name="T14" fmla="*/ 1 w 18"/>
              <a:gd name="T15" fmla="*/ 11 h 22"/>
              <a:gd name="T16" fmla="*/ 3 w 18"/>
              <a:gd name="T17" fmla="*/ 19 h 22"/>
              <a:gd name="T18" fmla="*/ 9 w 18"/>
              <a:gd name="T19" fmla="*/ 22 h 22"/>
              <a:gd name="T20" fmla="*/ 15 w 18"/>
              <a:gd name="T21" fmla="*/ 19 h 22"/>
              <a:gd name="T22" fmla="*/ 17 w 18"/>
              <a:gd name="T2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2">
                <a:moveTo>
                  <a:pt x="17" y="11"/>
                </a:moveTo>
                <a:cubicBezTo>
                  <a:pt x="17" y="9"/>
                  <a:pt x="17" y="8"/>
                  <a:pt x="16" y="6"/>
                </a:cubicBezTo>
                <a:cubicBezTo>
                  <a:pt x="15" y="5"/>
                  <a:pt x="14" y="4"/>
                  <a:pt x="13" y="3"/>
                </a:cubicBezTo>
                <a:cubicBezTo>
                  <a:pt x="13" y="3"/>
                  <a:pt x="13" y="3"/>
                  <a:pt x="12" y="2"/>
                </a:cubicBezTo>
                <a:cubicBezTo>
                  <a:pt x="11" y="0"/>
                  <a:pt x="7" y="0"/>
                  <a:pt x="6" y="2"/>
                </a:cubicBezTo>
                <a:cubicBezTo>
                  <a:pt x="5" y="3"/>
                  <a:pt x="5" y="3"/>
                  <a:pt x="5" y="3"/>
                </a:cubicBezTo>
                <a:cubicBezTo>
                  <a:pt x="4" y="4"/>
                  <a:pt x="3" y="5"/>
                  <a:pt x="2" y="6"/>
                </a:cubicBezTo>
                <a:cubicBezTo>
                  <a:pt x="1" y="8"/>
                  <a:pt x="1" y="9"/>
                  <a:pt x="1" y="11"/>
                </a:cubicBezTo>
                <a:cubicBezTo>
                  <a:pt x="0" y="14"/>
                  <a:pt x="0" y="17"/>
                  <a:pt x="3" y="19"/>
                </a:cubicBezTo>
                <a:cubicBezTo>
                  <a:pt x="5" y="21"/>
                  <a:pt x="7" y="22"/>
                  <a:pt x="9" y="22"/>
                </a:cubicBezTo>
                <a:cubicBezTo>
                  <a:pt x="11" y="22"/>
                  <a:pt x="14" y="21"/>
                  <a:pt x="15" y="19"/>
                </a:cubicBezTo>
                <a:cubicBezTo>
                  <a:pt x="18" y="17"/>
                  <a:pt x="18" y="14"/>
                  <a:pt x="17" y="1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18"/>
          <p:cNvSpPr/>
          <p:nvPr/>
        </p:nvSpPr>
        <p:spPr bwMode="auto">
          <a:xfrm>
            <a:off x="4638461" y="5503551"/>
            <a:ext cx="270991" cy="205180"/>
          </a:xfrm>
          <a:custGeom>
            <a:avLst/>
            <a:gdLst>
              <a:gd name="T0" fmla="*/ 13 w 26"/>
              <a:gd name="T1" fmla="*/ 0 h 20"/>
              <a:gd name="T2" fmla="*/ 13 w 26"/>
              <a:gd name="T3" fmla="*/ 20 h 20"/>
              <a:gd name="T4" fmla="*/ 13 w 26"/>
              <a:gd name="T5" fmla="*/ 0 h 20"/>
            </a:gdLst>
            <a:ahLst/>
            <a:cxnLst>
              <a:cxn ang="0">
                <a:pos x="T0" y="T1"/>
              </a:cxn>
              <a:cxn ang="0">
                <a:pos x="T2" y="T3"/>
              </a:cxn>
              <a:cxn ang="0">
                <a:pos x="T4" y="T5"/>
              </a:cxn>
            </a:cxnLst>
            <a:rect l="0" t="0" r="r" b="b"/>
            <a:pathLst>
              <a:path w="26" h="20">
                <a:moveTo>
                  <a:pt x="13" y="0"/>
                </a:moveTo>
                <a:cubicBezTo>
                  <a:pt x="0" y="0"/>
                  <a:pt x="0" y="20"/>
                  <a:pt x="13" y="20"/>
                </a:cubicBezTo>
                <a:cubicBezTo>
                  <a:pt x="26" y="20"/>
                  <a:pt x="26" y="0"/>
                  <a:pt x="13" y="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20"/>
          <p:cNvSpPr/>
          <p:nvPr/>
        </p:nvSpPr>
        <p:spPr bwMode="auto">
          <a:xfrm>
            <a:off x="7582493" y="2078665"/>
            <a:ext cx="209050" cy="209050"/>
          </a:xfrm>
          <a:custGeom>
            <a:avLst/>
            <a:gdLst>
              <a:gd name="T0" fmla="*/ 18 w 20"/>
              <a:gd name="T1" fmla="*/ 9 h 20"/>
              <a:gd name="T2" fmla="*/ 14 w 20"/>
              <a:gd name="T3" fmla="*/ 2 h 20"/>
              <a:gd name="T4" fmla="*/ 6 w 20"/>
              <a:gd name="T5" fmla="*/ 2 h 20"/>
              <a:gd name="T6" fmla="*/ 2 w 20"/>
              <a:gd name="T7" fmla="*/ 9 h 20"/>
              <a:gd name="T8" fmla="*/ 10 w 20"/>
              <a:gd name="T9" fmla="*/ 20 h 20"/>
              <a:gd name="T10" fmla="*/ 18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18" y="9"/>
                </a:moveTo>
                <a:cubicBezTo>
                  <a:pt x="17" y="6"/>
                  <a:pt x="16" y="4"/>
                  <a:pt x="14" y="2"/>
                </a:cubicBezTo>
                <a:cubicBezTo>
                  <a:pt x="12" y="0"/>
                  <a:pt x="8" y="0"/>
                  <a:pt x="6" y="2"/>
                </a:cubicBezTo>
                <a:cubicBezTo>
                  <a:pt x="4" y="4"/>
                  <a:pt x="3" y="6"/>
                  <a:pt x="2" y="9"/>
                </a:cubicBezTo>
                <a:cubicBezTo>
                  <a:pt x="0" y="14"/>
                  <a:pt x="5" y="20"/>
                  <a:pt x="10" y="20"/>
                </a:cubicBezTo>
                <a:cubicBezTo>
                  <a:pt x="15" y="20"/>
                  <a:pt x="20" y="14"/>
                  <a:pt x="18" y="9"/>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23"/>
          <p:cNvSpPr/>
          <p:nvPr/>
        </p:nvSpPr>
        <p:spPr bwMode="auto">
          <a:xfrm>
            <a:off x="2663049" y="1766331"/>
            <a:ext cx="197437" cy="166467"/>
          </a:xfrm>
          <a:custGeom>
            <a:avLst/>
            <a:gdLst>
              <a:gd name="T0" fmla="*/ 14 w 19"/>
              <a:gd name="T1" fmla="*/ 1 h 16"/>
              <a:gd name="T2" fmla="*/ 13 w 19"/>
              <a:gd name="T3" fmla="*/ 1 h 16"/>
              <a:gd name="T4" fmla="*/ 11 w 19"/>
              <a:gd name="T5" fmla="*/ 2 h 16"/>
              <a:gd name="T6" fmla="*/ 10 w 19"/>
              <a:gd name="T7" fmla="*/ 1 h 16"/>
              <a:gd name="T8" fmla="*/ 8 w 19"/>
              <a:gd name="T9" fmla="*/ 2 h 16"/>
              <a:gd name="T10" fmla="*/ 2 w 19"/>
              <a:gd name="T11" fmla="*/ 3 h 16"/>
              <a:gd name="T12" fmla="*/ 1 w 19"/>
              <a:gd name="T13" fmla="*/ 10 h 16"/>
              <a:gd name="T14" fmla="*/ 13 w 19"/>
              <a:gd name="T15" fmla="*/ 11 h 16"/>
              <a:gd name="T16" fmla="*/ 14 w 19"/>
              <a:gd name="T17" fmla="*/ 9 h 16"/>
              <a:gd name="T18" fmla="*/ 17 w 19"/>
              <a:gd name="T19" fmla="*/ 7 h 16"/>
              <a:gd name="T20" fmla="*/ 14 w 19"/>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4" y="1"/>
                </a:moveTo>
                <a:cubicBezTo>
                  <a:pt x="14" y="1"/>
                  <a:pt x="13" y="1"/>
                  <a:pt x="13" y="1"/>
                </a:cubicBezTo>
                <a:cubicBezTo>
                  <a:pt x="12" y="1"/>
                  <a:pt x="12" y="2"/>
                  <a:pt x="11" y="2"/>
                </a:cubicBezTo>
                <a:cubicBezTo>
                  <a:pt x="11" y="2"/>
                  <a:pt x="10" y="1"/>
                  <a:pt x="10" y="1"/>
                </a:cubicBezTo>
                <a:cubicBezTo>
                  <a:pt x="9" y="1"/>
                  <a:pt x="8" y="2"/>
                  <a:pt x="8" y="2"/>
                </a:cubicBezTo>
                <a:cubicBezTo>
                  <a:pt x="6" y="2"/>
                  <a:pt x="4" y="2"/>
                  <a:pt x="2" y="3"/>
                </a:cubicBezTo>
                <a:cubicBezTo>
                  <a:pt x="1" y="5"/>
                  <a:pt x="0" y="8"/>
                  <a:pt x="1" y="10"/>
                </a:cubicBezTo>
                <a:cubicBezTo>
                  <a:pt x="3" y="15"/>
                  <a:pt x="10" y="16"/>
                  <a:pt x="13" y="11"/>
                </a:cubicBezTo>
                <a:cubicBezTo>
                  <a:pt x="13" y="10"/>
                  <a:pt x="14" y="10"/>
                  <a:pt x="14" y="9"/>
                </a:cubicBezTo>
                <a:cubicBezTo>
                  <a:pt x="15" y="8"/>
                  <a:pt x="16" y="7"/>
                  <a:pt x="17" y="7"/>
                </a:cubicBezTo>
                <a:cubicBezTo>
                  <a:pt x="19" y="5"/>
                  <a:pt x="18" y="0"/>
                  <a:pt x="14" y="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907" y="0"/>
            <a:ext cx="3863744" cy="6858000"/>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23" y="4236714"/>
            <a:ext cx="2900279" cy="2522680"/>
          </a:xfrm>
          <a:prstGeom prst="rect">
            <a:avLst/>
          </a:prstGeom>
        </p:spPr>
      </p:pic>
      <p:pic>
        <p:nvPicPr>
          <p:cNvPr id="2" name="Picture 1">
            <a:extLst>
              <a:ext uri="{FF2B5EF4-FFF2-40B4-BE49-F238E27FC236}">
                <a16:creationId xmlns:a16="http://schemas.microsoft.com/office/drawing/2014/main" id="{B72686D9-399B-7F9D-7DD8-9D7D3A194E50}"/>
              </a:ext>
            </a:extLst>
          </p:cNvPr>
          <p:cNvPicPr>
            <a:picLocks noChangeAspect="1"/>
          </p:cNvPicPr>
          <p:nvPr/>
        </p:nvPicPr>
        <p:blipFill>
          <a:blip r:embed="rId5"/>
          <a:stretch>
            <a:fillRect/>
          </a:stretch>
        </p:blipFill>
        <p:spPr>
          <a:xfrm>
            <a:off x="-352375" y="1531670"/>
            <a:ext cx="10089754" cy="4560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5">
            <a:extLst>
              <a:ext uri="{FF2B5EF4-FFF2-40B4-BE49-F238E27FC236}">
                <a16:creationId xmlns:a16="http://schemas.microsoft.com/office/drawing/2014/main" id="{728328FC-6F8C-4057-BE52-7DBFD80B9B21}"/>
              </a:ext>
            </a:extLst>
          </p:cNvPr>
          <p:cNvGrpSpPr/>
          <p:nvPr/>
        </p:nvGrpSpPr>
        <p:grpSpPr>
          <a:xfrm>
            <a:off x="434979" y="349424"/>
            <a:ext cx="11422654" cy="6022879"/>
            <a:chOff x="2246898" y="972460"/>
            <a:chExt cx="7698203" cy="3497470"/>
          </a:xfrm>
        </p:grpSpPr>
        <p:sp>
          <p:nvSpPr>
            <p:cNvPr id="35" name="圆角矩形 13">
              <a:extLst>
                <a:ext uri="{FF2B5EF4-FFF2-40B4-BE49-F238E27FC236}">
                  <a16:creationId xmlns:a16="http://schemas.microsoft.com/office/drawing/2014/main" id="{B123BE56-B922-4452-BE12-D2E606E936F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6" name="圆角矩形 14">
              <a:extLst>
                <a:ext uri="{FF2B5EF4-FFF2-40B4-BE49-F238E27FC236}">
                  <a16:creationId xmlns:a16="http://schemas.microsoft.com/office/drawing/2014/main" id="{3192C113-A068-4631-95B7-73C574C31F10}"/>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7" name="图片 6">
            <a:extLst>
              <a:ext uri="{FF2B5EF4-FFF2-40B4-BE49-F238E27FC236}">
                <a16:creationId xmlns:a16="http://schemas.microsoft.com/office/drawing/2014/main" id="{D87C4724-A248-4B46-AFBD-92FBBF2065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6123" b="45278"/>
          <a:stretch/>
        </p:blipFill>
        <p:spPr>
          <a:xfrm rot="19114847" flipH="1">
            <a:off x="11242787" y="-124960"/>
            <a:ext cx="877357" cy="1525215"/>
          </a:xfrm>
          <a:prstGeom prst="rect">
            <a:avLst/>
          </a:prstGeom>
        </p:spPr>
      </p:pic>
      <p:sp>
        <p:nvSpPr>
          <p:cNvPr id="38" name="TextBox 37">
            <a:extLst>
              <a:ext uri="{FF2B5EF4-FFF2-40B4-BE49-F238E27FC236}">
                <a16:creationId xmlns:a16="http://schemas.microsoft.com/office/drawing/2014/main" id="{16488318-6E6E-431F-8BD3-5A16AFE842B6}"/>
              </a:ext>
            </a:extLst>
          </p:cNvPr>
          <p:cNvSpPr txBox="1"/>
          <p:nvPr/>
        </p:nvSpPr>
        <p:spPr>
          <a:xfrm>
            <a:off x="1146226" y="967243"/>
            <a:ext cx="9655568" cy="4750018"/>
          </a:xfrm>
          <a:prstGeom prst="rect">
            <a:avLst/>
          </a:prstGeom>
          <a:noFill/>
        </p:spPr>
        <p:txBody>
          <a:bodyPr wrap="square">
            <a:spAutoFit/>
          </a:bodyPr>
          <a:lstStyle/>
          <a:p>
            <a:pPr lvl="0" algn="ctr">
              <a:spcAft>
                <a:spcPts val="800"/>
              </a:spcAft>
              <a:defRPr/>
            </a:pPr>
            <a:r>
              <a:rPr lang="en-US" sz="32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32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giải</a:t>
            </a:r>
            <a:r>
              <a:rPr lang="en-US" sz="32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Đàn</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vịt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nhà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Mận</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con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1 200 – 300 = 900 (con)</a:t>
            </a:r>
          </a:p>
          <a:p>
            <a:pPr lvl="0" algn="ctr">
              <a:spcAft>
                <a:spcPts val="800"/>
              </a:spcAft>
              <a:defRPr/>
            </a:pP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Đàn</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vịt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nhà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Cúc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con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1 200 + 500 = 1 700 (con)</a:t>
            </a:r>
          </a:p>
          <a:p>
            <a:pPr lvl="0" algn="ctr">
              <a:spcAft>
                <a:spcPts val="800"/>
              </a:spcAft>
              <a:defRPr/>
            </a:pP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vịt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nhà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Đào</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Mận</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Cúc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tất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cả</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1 200 + 900 + 1 700 = 3 800 (con)</a:t>
            </a:r>
          </a:p>
          <a:p>
            <a:pPr lvl="0" algn="r">
              <a:spcAft>
                <a:spcPts val="800"/>
              </a:spcAft>
              <a:defRPr/>
            </a:pP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Đáp</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3 800 con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vịt</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6" name="Picture 2">
            <a:extLst>
              <a:ext uri="{FF2B5EF4-FFF2-40B4-BE49-F238E27FC236}">
                <a16:creationId xmlns:a16="http://schemas.microsoft.com/office/drawing/2014/main" id="{B02F170C-BF03-434C-A712-EBE0C93E4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34" y="5074070"/>
            <a:ext cx="1800224" cy="166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48558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barn(inVertical)">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barn(inVertical)">
                                      <p:cBhvr>
                                        <p:cTn id="17" dur="500"/>
                                        <p:tgtEl>
                                          <p:spTgt spid="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xEl>
                                              <p:pRg st="3" end="3"/>
                                            </p:txEl>
                                          </p:spTgt>
                                        </p:tgtEl>
                                        <p:attrNameLst>
                                          <p:attrName>style.visibility</p:attrName>
                                        </p:attrNameLst>
                                      </p:cBhvr>
                                      <p:to>
                                        <p:strVal val="visible"/>
                                      </p:to>
                                    </p:set>
                                    <p:animEffect transition="in" filter="barn(inVertical)">
                                      <p:cBhvr>
                                        <p:cTn id="22" dur="500"/>
                                        <p:tgtEl>
                                          <p:spTgt spid="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Effect transition="in" filter="barn(inVertical)">
                                      <p:cBhvr>
                                        <p:cTn id="27" dur="500"/>
                                        <p:tgtEl>
                                          <p:spTgt spid="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xEl>
                                              <p:pRg st="5" end="5"/>
                                            </p:txEl>
                                          </p:spTgt>
                                        </p:tgtEl>
                                        <p:attrNameLst>
                                          <p:attrName>style.visibility</p:attrName>
                                        </p:attrNameLst>
                                      </p:cBhvr>
                                      <p:to>
                                        <p:strVal val="visible"/>
                                      </p:to>
                                    </p:set>
                                    <p:animEffect transition="in" filter="barn(inVertical)">
                                      <p:cBhvr>
                                        <p:cTn id="32" dur="500"/>
                                        <p:tgtEl>
                                          <p:spTgt spid="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8">
                                            <p:txEl>
                                              <p:pRg st="6" end="6"/>
                                            </p:txEl>
                                          </p:spTgt>
                                        </p:tgtEl>
                                        <p:attrNameLst>
                                          <p:attrName>style.visibility</p:attrName>
                                        </p:attrNameLst>
                                      </p:cBhvr>
                                      <p:to>
                                        <p:strVal val="visible"/>
                                      </p:to>
                                    </p:set>
                                    <p:animEffect transition="in" filter="barn(inVertical)">
                                      <p:cBhvr>
                                        <p:cTn id="37" dur="500"/>
                                        <p:tgtEl>
                                          <p:spTgt spid="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xEl>
                                              <p:pRg st="7" end="7"/>
                                            </p:txEl>
                                          </p:spTgt>
                                        </p:tgtEl>
                                        <p:attrNameLst>
                                          <p:attrName>style.visibility</p:attrName>
                                        </p:attrNameLst>
                                      </p:cBhvr>
                                      <p:to>
                                        <p:strVal val="visible"/>
                                      </p:to>
                                    </p:set>
                                    <p:animEffect transition="in" filter="barn(inVertical)">
                                      <p:cBhvr>
                                        <p:cTn id="42"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453A3BD-C049-4464-ACFF-BD89F0F2A28C}"/>
              </a:ext>
            </a:extLst>
          </p:cNvPr>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A0CFD45F-DB89-4EE8-BB16-996464A92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4" name="Oval 3">
            <a:extLst>
              <a:ext uri="{FF2B5EF4-FFF2-40B4-BE49-F238E27FC236}">
                <a16:creationId xmlns:a16="http://schemas.microsoft.com/office/drawing/2014/main" id="{410C9627-A86B-4E49-973A-2E4A1A507767}"/>
              </a:ext>
            </a:extLst>
          </p:cNvPr>
          <p:cNvSpPr/>
          <p:nvPr/>
        </p:nvSpPr>
        <p:spPr>
          <a:xfrm>
            <a:off x="508423" y="440390"/>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2</a:t>
            </a:r>
          </a:p>
        </p:txBody>
      </p:sp>
      <p:sp>
        <p:nvSpPr>
          <p:cNvPr id="5" name="Text Box 8">
            <a:extLst>
              <a:ext uri="{FF2B5EF4-FFF2-40B4-BE49-F238E27FC236}">
                <a16:creationId xmlns:a16="http://schemas.microsoft.com/office/drawing/2014/main" id="{CBBA90FA-C884-4ABD-AE92-5212C4D8D8B8}"/>
              </a:ext>
            </a:extLst>
          </p:cNvPr>
          <p:cNvSpPr txBox="1"/>
          <p:nvPr/>
        </p:nvSpPr>
        <p:spPr>
          <a:xfrm>
            <a:off x="1095375" y="363432"/>
            <a:ext cx="10325100" cy="1734064"/>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thùng nước mắm có 120 </a:t>
            </a:r>
            <a:r>
              <a:rPr kumimoji="0" lang="vi-VN" sz="2667"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t>
            </a: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Lần đầu bán được 25 </a:t>
            </a:r>
            <a:r>
              <a:rPr kumimoji="0" lang="vi-VN" sz="2667"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t>
            </a: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nước mắm, lần thứ hai bán được gấp đôi số lít nước mắm ở lần đầu, lần thứ ba bán được 35 </a:t>
            </a:r>
            <a:r>
              <a:rPr kumimoji="0" lang="vi-VN" sz="2667"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t>
            </a: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nước mắm. Hỏi trong thùng còn lại bao nhiêu lít nước mắm?</a:t>
            </a:r>
            <a:endParaRPr kumimoji="0" lang="en-US"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5" name="TextBox 64">
            <a:extLst>
              <a:ext uri="{FF2B5EF4-FFF2-40B4-BE49-F238E27FC236}">
                <a16:creationId xmlns:a16="http://schemas.microsoft.com/office/drawing/2014/main" id="{D4C7E31A-1D7F-4AE3-1E3C-85727E8CDF37}"/>
              </a:ext>
            </a:extLst>
          </p:cNvPr>
          <p:cNvSpPr txBox="1"/>
          <p:nvPr/>
        </p:nvSpPr>
        <p:spPr>
          <a:xfrm>
            <a:off x="2339605" y="2046989"/>
            <a:ext cx="10544175" cy="584775"/>
          </a:xfrm>
          <a:prstGeom prst="rect">
            <a:avLst/>
          </a:prstGeom>
          <a:noFill/>
        </p:spPr>
        <p:txBody>
          <a:bodyPr wrap="square" rtlCol="0">
            <a:spAutoFit/>
          </a:bodyPr>
          <a:lstStyle/>
          <a:p>
            <a:pPr algn="ctr"/>
            <a:r>
              <a:rPr lang="en-US" sz="3200" b="1" u="sng" dirty="0" err="1">
                <a:solidFill>
                  <a:srgbClr val="002060"/>
                </a:solidFill>
                <a:latin typeface="Cambria" panose="02040503050406030204" pitchFamily="18" charset="0"/>
                <a:ea typeface="Cambria" panose="02040503050406030204" pitchFamily="18" charset="0"/>
                <a:cs typeface="Calibri" panose="020F0502020204030204" pitchFamily="34" charset="0"/>
              </a:rPr>
              <a:t>Tóm</a:t>
            </a:r>
            <a:r>
              <a:rPr lang="en-US" sz="3200" b="1" u="sng"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u="sng"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Cần giải pháp đồng bộ phát triển nghề làm nước mắm Phú Quốc | baotintuc.vn">
            <a:extLst>
              <a:ext uri="{FF2B5EF4-FFF2-40B4-BE49-F238E27FC236}">
                <a16:creationId xmlns:a16="http://schemas.microsoft.com/office/drawing/2014/main" id="{32B62FBB-6048-16FD-8489-69BC85B31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2708644"/>
            <a:ext cx="4029740" cy="3022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FAEA70-9858-BB9C-F5A2-7859158AD39C}"/>
              </a:ext>
            </a:extLst>
          </p:cNvPr>
          <p:cNvSpPr txBox="1"/>
          <p:nvPr/>
        </p:nvSpPr>
        <p:spPr>
          <a:xfrm>
            <a:off x="5072171" y="2897594"/>
            <a:ext cx="6379093" cy="206210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Có: 120 </a:t>
            </a:r>
            <a:r>
              <a:rPr lang="vi-VN" sz="3200" b="1" i="1" dirty="0">
                <a:solidFill>
                  <a:srgbClr val="002060"/>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nước mắm  </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Lần đầu: Bán 25 </a:t>
            </a:r>
            <a:r>
              <a:rPr lang="vi-VN" sz="3200" b="1" i="1" dirty="0">
                <a:solidFill>
                  <a:srgbClr val="002060"/>
                </a:solidFill>
                <a:latin typeface="Cambria" panose="02040503050406030204" pitchFamily="18" charset="0"/>
                <a:ea typeface="Cambria" panose="02040503050406030204" pitchFamily="18" charset="0"/>
                <a:cs typeface="Calibri" panose="020F0502020204030204" pitchFamily="34" charset="0"/>
              </a:rPr>
              <a:t>l  </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Lần hai: Bán gấp đôi lần 1  </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Lần ba: Bán 35 </a:t>
            </a:r>
            <a:r>
              <a:rPr lang="vi-VN" sz="3200" b="1" i="1" dirty="0">
                <a:solidFill>
                  <a:srgbClr val="002060"/>
                </a:solidFill>
                <a:latin typeface="Cambria" panose="02040503050406030204" pitchFamily="18" charset="0"/>
                <a:ea typeface="Cambria" panose="02040503050406030204" pitchFamily="18" charset="0"/>
                <a:cs typeface="Calibri" panose="020F0502020204030204" pitchFamily="34" charset="0"/>
              </a:rPr>
              <a:t>l </a:t>
            </a:r>
            <a:endParaRPr lang="en-US" sz="32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504694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barn(inVertical)">
                                      <p:cBhvr>
                                        <p:cTn id="7" dur="5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8F42D-34D2-F4B7-F5BC-A4C5C6B03E8C}"/>
            </a:ext>
          </a:extLst>
        </p:cNvPr>
        <p:cNvGrpSpPr/>
        <p:nvPr/>
      </p:nvGrpSpPr>
      <p:grpSpPr>
        <a:xfrm>
          <a:off x="0" y="0"/>
          <a:ext cx="0" cy="0"/>
          <a:chOff x="0" y="0"/>
          <a:chExt cx="0" cy="0"/>
        </a:xfrm>
      </p:grpSpPr>
      <p:sp>
        <p:nvSpPr>
          <p:cNvPr id="2" name="Rounded Rectangle 3">
            <a:extLst>
              <a:ext uri="{FF2B5EF4-FFF2-40B4-BE49-F238E27FC236}">
                <a16:creationId xmlns:a16="http://schemas.microsoft.com/office/drawing/2014/main" id="{FEA6EB23-7808-5EC0-15CC-B72542177B0E}"/>
              </a:ext>
            </a:extLst>
          </p:cNvPr>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31265CB6-00A6-43AB-5343-4112A6226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65" name="TextBox 64">
            <a:extLst>
              <a:ext uri="{FF2B5EF4-FFF2-40B4-BE49-F238E27FC236}">
                <a16:creationId xmlns:a16="http://schemas.microsoft.com/office/drawing/2014/main" id="{E1A55D50-ADFE-50F8-E28B-37D6E7F74497}"/>
              </a:ext>
            </a:extLst>
          </p:cNvPr>
          <p:cNvSpPr txBox="1"/>
          <p:nvPr/>
        </p:nvSpPr>
        <p:spPr>
          <a:xfrm>
            <a:off x="853705" y="869699"/>
            <a:ext cx="105441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32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4AC3521B-5FF2-7763-2D33-07A4C199962A}"/>
              </a:ext>
            </a:extLst>
          </p:cNvPr>
          <p:cNvSpPr txBox="1"/>
          <p:nvPr/>
        </p:nvSpPr>
        <p:spPr>
          <a:xfrm>
            <a:off x="1908810" y="1743164"/>
            <a:ext cx="9372599" cy="3970318"/>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Lần thứ hai bán được số lít nước mắm là:</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25 × 2 = 50 (</a:t>
            </a:r>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Cả ba lần bán được số lít nước mắm là:</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25 + 50 + 35 = 110 (</a:t>
            </a:r>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Trong thùng còn lại số lít nước mắm là:</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120 – 110 = 10 (</a:t>
            </a:r>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10 lít nước mắm</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46761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barn(inVertical)">
                                      <p:cBhvr>
                                        <p:cTn id="7" dur="5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down)">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down)">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down)">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453A3BD-C049-4464-ACFF-BD89F0F2A28C}"/>
              </a:ext>
            </a:extLst>
          </p:cNvPr>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A0CFD45F-DB89-4EE8-BB16-996464A92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4" name="Oval 3">
            <a:extLst>
              <a:ext uri="{FF2B5EF4-FFF2-40B4-BE49-F238E27FC236}">
                <a16:creationId xmlns:a16="http://schemas.microsoft.com/office/drawing/2014/main" id="{410C9627-A86B-4E49-973A-2E4A1A507767}"/>
              </a:ext>
            </a:extLst>
          </p:cNvPr>
          <p:cNvSpPr/>
          <p:nvPr/>
        </p:nvSpPr>
        <p:spPr>
          <a:xfrm>
            <a:off x="508423" y="440390"/>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3</a:t>
            </a:r>
          </a:p>
        </p:txBody>
      </p:sp>
      <p:sp>
        <p:nvSpPr>
          <p:cNvPr id="5" name="Text Box 8">
            <a:extLst>
              <a:ext uri="{FF2B5EF4-FFF2-40B4-BE49-F238E27FC236}">
                <a16:creationId xmlns:a16="http://schemas.microsoft.com/office/drawing/2014/main" id="{CBBA90FA-C884-4ABD-AE92-5212C4D8D8B8}"/>
              </a:ext>
            </a:extLst>
          </p:cNvPr>
          <p:cNvSpPr txBox="1"/>
          <p:nvPr/>
        </p:nvSpPr>
        <p:spPr>
          <a:xfrm>
            <a:off x="1095375" y="363432"/>
            <a:ext cx="10325100" cy="1734064"/>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endParaRPr kumimoji="0" lang="en-US"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A3FC399D-A8E8-9F10-9C01-63E83FB0CA80}"/>
              </a:ext>
            </a:extLst>
          </p:cNvPr>
          <p:cNvSpPr txBox="1"/>
          <p:nvPr/>
        </p:nvSpPr>
        <p:spPr>
          <a:xfrm>
            <a:off x="1998921" y="3248977"/>
            <a:ext cx="18050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28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16D16"/>
                </a:solidFill>
                <a:latin typeface="Cambria" panose="02040503050406030204" pitchFamily="18" charset="0"/>
                <a:ea typeface="Cambria" panose="02040503050406030204" pitchFamily="18" charset="0"/>
                <a:cs typeface="Calibri" panose="020F0502020204030204" pitchFamily="34" charset="0"/>
              </a:rPr>
              <a:t>Sáu</a:t>
            </a:r>
            <a:endParaRPr kumimoji="0" lang="en-US" sz="2800" b="1" i="0" u="none" strike="noStrike" kern="1200" cap="none" spc="0" normalizeH="0" baseline="0" noProof="0" dirty="0">
              <a:ln>
                <a:noFill/>
              </a:ln>
              <a:solidFill>
                <a:srgbClr val="016D1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F781D6A5-2BE7-CC40-855E-C11DF2D08D4F}"/>
              </a:ext>
            </a:extLst>
          </p:cNvPr>
          <p:cNvGrpSpPr/>
          <p:nvPr/>
        </p:nvGrpSpPr>
        <p:grpSpPr>
          <a:xfrm>
            <a:off x="3790142" y="3403869"/>
            <a:ext cx="1975584" cy="414105"/>
            <a:chOff x="3276600" y="3124200"/>
            <a:chExt cx="3505200" cy="399872"/>
          </a:xfrm>
        </p:grpSpPr>
        <p:cxnSp>
          <p:nvCxnSpPr>
            <p:cNvPr id="19" name="Straight Connector 18">
              <a:extLst>
                <a:ext uri="{FF2B5EF4-FFF2-40B4-BE49-F238E27FC236}">
                  <a16:creationId xmlns:a16="http://schemas.microsoft.com/office/drawing/2014/main" id="{DDED1142-B6B3-A0F0-3CE3-8CD589A163FA}"/>
                </a:ext>
              </a:extLst>
            </p:cNvPr>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A0985C-FD73-D52F-073A-DAD02A27FE57}"/>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67FF4A-7AD8-10B7-80DA-C01C4324E139}"/>
                </a:ext>
              </a:extLst>
            </p:cNvPr>
            <p:cNvCxnSpPr>
              <a:cxnSpLocks/>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2" name="Right Brace 21">
            <a:extLst>
              <a:ext uri="{FF2B5EF4-FFF2-40B4-BE49-F238E27FC236}">
                <a16:creationId xmlns:a16="http://schemas.microsoft.com/office/drawing/2014/main" id="{548B7E17-B48C-1325-ADA2-FE4DBD35A872}"/>
              </a:ext>
            </a:extLst>
          </p:cNvPr>
          <p:cNvSpPr/>
          <p:nvPr/>
        </p:nvSpPr>
        <p:spPr>
          <a:xfrm>
            <a:off x="9355543" y="3302516"/>
            <a:ext cx="660741" cy="2000693"/>
          </a:xfrm>
          <a:prstGeom prst="rightBrace">
            <a:avLst>
              <a:gd name="adj1" fmla="val 2309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14ABA1B7-BA61-0C45-89D1-DDCEA6AFC157}"/>
              </a:ext>
            </a:extLst>
          </p:cNvPr>
          <p:cNvSpPr txBox="1"/>
          <p:nvPr/>
        </p:nvSpPr>
        <p:spPr>
          <a:xfrm>
            <a:off x="3985846" y="3065230"/>
            <a:ext cx="17291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12 </a:t>
            </a:r>
            <a:r>
              <a:rPr kumimoji="0" lang="en-US" sz="2800" b="1" i="0" u="none" strike="noStrike" kern="1200" cap="none" spc="0" normalizeH="0" baseline="0" noProof="0" dirty="0" err="1">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B0FCD856-3C30-6689-F7BD-3CF0E196ED49}"/>
              </a:ext>
            </a:extLst>
          </p:cNvPr>
          <p:cNvSpPr txBox="1"/>
          <p:nvPr/>
        </p:nvSpPr>
        <p:spPr>
          <a:xfrm>
            <a:off x="1871330" y="4158709"/>
            <a:ext cx="19583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28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16D16"/>
                </a:solidFill>
                <a:latin typeface="Cambria" panose="02040503050406030204" pitchFamily="18" charset="0"/>
                <a:ea typeface="Cambria" panose="02040503050406030204" pitchFamily="18" charset="0"/>
                <a:cs typeface="Calibri" panose="020F0502020204030204" pitchFamily="34" charset="0"/>
              </a:rPr>
              <a:t>Bảy</a:t>
            </a:r>
            <a:endParaRPr kumimoji="0" lang="en-US" sz="2800" b="1" i="0" u="none" strike="noStrike" kern="1200" cap="none" spc="0" normalizeH="0" baseline="0" noProof="0" dirty="0">
              <a:ln>
                <a:noFill/>
              </a:ln>
              <a:solidFill>
                <a:srgbClr val="016D1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8FBAA91D-AABC-E5C9-2668-0DAB2D89598E}"/>
              </a:ext>
            </a:extLst>
          </p:cNvPr>
          <p:cNvGrpSpPr/>
          <p:nvPr/>
        </p:nvGrpSpPr>
        <p:grpSpPr>
          <a:xfrm>
            <a:off x="3790142" y="4244508"/>
            <a:ext cx="3410980" cy="328380"/>
            <a:chOff x="3276600" y="3124200"/>
            <a:chExt cx="3505200" cy="399872"/>
          </a:xfrm>
        </p:grpSpPr>
        <p:cxnSp>
          <p:nvCxnSpPr>
            <p:cNvPr id="26" name="Straight Connector 25">
              <a:extLst>
                <a:ext uri="{FF2B5EF4-FFF2-40B4-BE49-F238E27FC236}">
                  <a16:creationId xmlns:a16="http://schemas.microsoft.com/office/drawing/2014/main" id="{AE3DE64F-E15F-5934-B832-29103DE88046}"/>
                </a:ext>
              </a:extLst>
            </p:cNvPr>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C89A36-2077-9DE3-75C2-AD2F7C354236}"/>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7D5B81-666F-3959-4504-D387525CD8C7}"/>
                </a:ext>
              </a:extLst>
            </p:cNvPr>
            <p:cNvCxnSpPr>
              <a:cxnSpLocks/>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B50F20DD-9F03-9AE4-47B0-0346ED1A2342}"/>
              </a:ext>
            </a:extLst>
          </p:cNvPr>
          <p:cNvCxnSpPr>
            <a:cxnSpLocks/>
          </p:cNvCxnSpPr>
          <p:nvPr/>
        </p:nvCxnSpPr>
        <p:spPr>
          <a:xfrm flipV="1">
            <a:off x="5764254" y="3849873"/>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Right Brace 29">
            <a:extLst>
              <a:ext uri="{FF2B5EF4-FFF2-40B4-BE49-F238E27FC236}">
                <a16:creationId xmlns:a16="http://schemas.microsoft.com/office/drawing/2014/main" id="{6C65283B-63A5-2FCA-C735-7E958AF2FCC6}"/>
              </a:ext>
            </a:extLst>
          </p:cNvPr>
          <p:cNvSpPr/>
          <p:nvPr/>
        </p:nvSpPr>
        <p:spPr>
          <a:xfrm rot="16200000">
            <a:off x="6249016" y="3461292"/>
            <a:ext cx="488609" cy="1330541"/>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915B093-F97D-F4F3-79FC-A3D296D5E592}"/>
              </a:ext>
            </a:extLst>
          </p:cNvPr>
          <p:cNvSpPr txBox="1"/>
          <p:nvPr/>
        </p:nvSpPr>
        <p:spPr>
          <a:xfrm>
            <a:off x="5879234" y="3489960"/>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en-US" sz="2800" b="1" i="0" u="none" strike="noStrike" kern="1200" cap="none" spc="0" normalizeH="0" baseline="0" noProof="0" dirty="0" err="1">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2" name="Group 31">
            <a:extLst>
              <a:ext uri="{FF2B5EF4-FFF2-40B4-BE49-F238E27FC236}">
                <a16:creationId xmlns:a16="http://schemas.microsoft.com/office/drawing/2014/main" id="{382C4CD9-7E65-2EB6-551F-9BDEC88B6545}"/>
              </a:ext>
            </a:extLst>
          </p:cNvPr>
          <p:cNvGrpSpPr/>
          <p:nvPr/>
        </p:nvGrpSpPr>
        <p:grpSpPr>
          <a:xfrm>
            <a:off x="9902811" y="3834145"/>
            <a:ext cx="1565510" cy="781940"/>
            <a:chOff x="9203902" y="3327992"/>
            <a:chExt cx="1565510" cy="781940"/>
          </a:xfrm>
        </p:grpSpPr>
        <p:sp>
          <p:nvSpPr>
            <p:cNvPr id="33" name="TextBox 32">
              <a:extLst>
                <a:ext uri="{FF2B5EF4-FFF2-40B4-BE49-F238E27FC236}">
                  <a16:creationId xmlns:a16="http://schemas.microsoft.com/office/drawing/2014/main" id="{31259713-9C97-3A91-10C4-01959E02E55D}"/>
                </a:ext>
              </a:extLst>
            </p:cNvPr>
            <p:cNvSpPr txBox="1"/>
            <p:nvPr/>
          </p:nvSpPr>
          <p:spPr>
            <a:xfrm>
              <a:off x="9274762" y="3419859"/>
              <a:ext cx="14946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máy</a:t>
              </a:r>
              <a:endParaRPr kumimoji="0" lang="en-US" sz="36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4" name="Picture 33">
              <a:extLst>
                <a:ext uri="{FF2B5EF4-FFF2-40B4-BE49-F238E27FC236}">
                  <a16:creationId xmlns:a16="http://schemas.microsoft.com/office/drawing/2014/main" id="{69104A95-FB0E-18EB-F906-3183E6DF914D}"/>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203902" y="3327992"/>
              <a:ext cx="531183" cy="781940"/>
            </a:xfrm>
            <a:prstGeom prst="rect">
              <a:avLst/>
            </a:prstGeom>
          </p:spPr>
        </p:pic>
      </p:grpSp>
      <p:sp>
        <p:nvSpPr>
          <p:cNvPr id="35" name="TextBox 34">
            <a:extLst>
              <a:ext uri="{FF2B5EF4-FFF2-40B4-BE49-F238E27FC236}">
                <a16:creationId xmlns:a16="http://schemas.microsoft.com/office/drawing/2014/main" id="{707317F3-E7B2-E0C2-ADBB-58069BF83D3E}"/>
              </a:ext>
            </a:extLst>
          </p:cNvPr>
          <p:cNvSpPr txBox="1"/>
          <p:nvPr/>
        </p:nvSpPr>
        <p:spPr>
          <a:xfrm>
            <a:off x="2152650" y="4764764"/>
            <a:ext cx="16770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016D16"/>
                </a:solidFill>
                <a:latin typeface="Cambria" panose="02040503050406030204" pitchFamily="18" charset="0"/>
                <a:ea typeface="Cambria" panose="02040503050406030204" pitchFamily="18" charset="0"/>
                <a:cs typeface="Calibri" panose="020F0502020204030204" pitchFamily="34" charset="0"/>
              </a:rPr>
              <a:t>Chủ</a:t>
            </a:r>
            <a:r>
              <a:rPr lang="en-US" sz="2800" b="1" noProof="0"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2800" b="1" noProof="0" dirty="0" err="1">
                <a:solidFill>
                  <a:srgbClr val="016D16"/>
                </a:solidFill>
                <a:latin typeface="Cambria" panose="02040503050406030204" pitchFamily="18" charset="0"/>
                <a:ea typeface="Cambria" panose="02040503050406030204" pitchFamily="18" charset="0"/>
                <a:cs typeface="Calibri" panose="020F0502020204030204" pitchFamily="34" charset="0"/>
              </a:rPr>
              <a:t>nhật</a:t>
            </a:r>
            <a:endParaRPr kumimoji="0" lang="en-US" sz="2800" b="1" i="0" u="none" strike="noStrike" kern="1200" cap="none" spc="0" normalizeH="0" baseline="0" noProof="0" dirty="0">
              <a:ln>
                <a:noFill/>
              </a:ln>
              <a:solidFill>
                <a:srgbClr val="016D1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6" name="Group 35">
            <a:extLst>
              <a:ext uri="{FF2B5EF4-FFF2-40B4-BE49-F238E27FC236}">
                <a16:creationId xmlns:a16="http://schemas.microsoft.com/office/drawing/2014/main" id="{AC734695-B750-8B6A-B40A-E63CE4FD4389}"/>
              </a:ext>
            </a:extLst>
          </p:cNvPr>
          <p:cNvGrpSpPr/>
          <p:nvPr/>
        </p:nvGrpSpPr>
        <p:grpSpPr>
          <a:xfrm>
            <a:off x="3809334" y="4956890"/>
            <a:ext cx="5506115" cy="381541"/>
            <a:chOff x="3276600" y="3124200"/>
            <a:chExt cx="3505200" cy="399872"/>
          </a:xfrm>
        </p:grpSpPr>
        <p:cxnSp>
          <p:nvCxnSpPr>
            <p:cNvPr id="37" name="Straight Connector 36">
              <a:extLst>
                <a:ext uri="{FF2B5EF4-FFF2-40B4-BE49-F238E27FC236}">
                  <a16:creationId xmlns:a16="http://schemas.microsoft.com/office/drawing/2014/main" id="{B45AF362-416A-553E-712E-555148FEDF50}"/>
                </a:ext>
              </a:extLst>
            </p:cNvPr>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FA44851-D20B-EE52-E3E1-72EA3F12FD09}"/>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54AA13-17D6-C81D-2FD1-A42F1D414ECC}"/>
                </a:ext>
              </a:extLst>
            </p:cNvPr>
            <p:cNvCxnSpPr>
              <a:cxnSpLocks/>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3E9E37F0-A912-833C-E1BB-46EE93AF2733}"/>
              </a:ext>
            </a:extLst>
          </p:cNvPr>
          <p:cNvSpPr txBox="1"/>
          <p:nvPr/>
        </p:nvSpPr>
        <p:spPr>
          <a:xfrm>
            <a:off x="4734368" y="2350681"/>
            <a:ext cx="2562446" cy="677108"/>
          </a:xfrm>
          <a:prstGeom prst="rect">
            <a:avLst/>
          </a:prstGeom>
          <a:noFill/>
        </p:spPr>
        <p:txBody>
          <a:bodyPr wrap="square" lIns="0" tIns="0" rIns="0" bIns="0" rtlCol="0">
            <a:spAutoFit/>
          </a:bodyPr>
          <a:lstStyle/>
          <a:p>
            <a:pPr algn="l"/>
            <a:r>
              <a:rPr lang="en-US" sz="44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Tóm</a:t>
            </a:r>
            <a:r>
              <a:rPr lang="en-US" sz="44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endParaRPr lang="en-US" sz="44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2CF44DEC-FC05-91E0-F4D3-D587DBD72A0B}"/>
              </a:ext>
            </a:extLst>
          </p:cNvPr>
          <p:cNvCxnSpPr>
            <a:cxnSpLocks/>
          </p:cNvCxnSpPr>
          <p:nvPr/>
        </p:nvCxnSpPr>
        <p:spPr>
          <a:xfrm flipV="1">
            <a:off x="7193004" y="4583298"/>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Right Brace 41">
            <a:extLst>
              <a:ext uri="{FF2B5EF4-FFF2-40B4-BE49-F238E27FC236}">
                <a16:creationId xmlns:a16="http://schemas.microsoft.com/office/drawing/2014/main" id="{6F70DAD2-F08D-D1CF-56CB-E32AFBFE9709}"/>
              </a:ext>
            </a:extLst>
          </p:cNvPr>
          <p:cNvSpPr/>
          <p:nvPr/>
        </p:nvSpPr>
        <p:spPr>
          <a:xfrm rot="16200000">
            <a:off x="8027533" y="3787798"/>
            <a:ext cx="488609" cy="2049125"/>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BAFB92F-D811-B044-27BB-B88368597381}"/>
              </a:ext>
            </a:extLst>
          </p:cNvPr>
          <p:cNvSpPr txBox="1"/>
          <p:nvPr/>
        </p:nvSpPr>
        <p:spPr>
          <a:xfrm>
            <a:off x="7193684" y="4175760"/>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10 </a:t>
            </a:r>
            <a:r>
              <a:rPr kumimoji="0" lang="en-US" sz="2800" b="1" i="0" u="none" strike="noStrike" kern="1200" cap="none" spc="0" normalizeH="0" baseline="0" noProof="0" dirty="0" err="1">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0049531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barn(inVertical)">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00"/>
                                        <p:tgtEl>
                                          <p:spTgt spid="22"/>
                                        </p:tgtEl>
                                      </p:cBhvr>
                                    </p:animEffect>
                                  </p:childTnLst>
                                </p:cTn>
                              </p:par>
                              <p:par>
                                <p:cTn id="68" presetID="2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p:bldP spid="24" grpId="0"/>
      <p:bldP spid="30" grpId="0" animBg="1"/>
      <p:bldP spid="31" grpId="0"/>
      <p:bldP spid="35" grpId="0"/>
      <p:bldP spid="40" grpId="0"/>
      <p:bldP spid="42"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5">
            <a:extLst>
              <a:ext uri="{FF2B5EF4-FFF2-40B4-BE49-F238E27FC236}">
                <a16:creationId xmlns:a16="http://schemas.microsoft.com/office/drawing/2014/main" id="{728328FC-6F8C-4057-BE52-7DBFD80B9B21}"/>
              </a:ext>
            </a:extLst>
          </p:cNvPr>
          <p:cNvGrpSpPr/>
          <p:nvPr/>
        </p:nvGrpSpPr>
        <p:grpSpPr>
          <a:xfrm>
            <a:off x="434979" y="349424"/>
            <a:ext cx="11422654" cy="6022879"/>
            <a:chOff x="2246898" y="972460"/>
            <a:chExt cx="7698203" cy="3497470"/>
          </a:xfrm>
        </p:grpSpPr>
        <p:sp>
          <p:nvSpPr>
            <p:cNvPr id="35" name="圆角矩形 13">
              <a:extLst>
                <a:ext uri="{FF2B5EF4-FFF2-40B4-BE49-F238E27FC236}">
                  <a16:creationId xmlns:a16="http://schemas.microsoft.com/office/drawing/2014/main" id="{B123BE56-B922-4452-BE12-D2E606E936F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6" name="圆角矩形 14">
              <a:extLst>
                <a:ext uri="{FF2B5EF4-FFF2-40B4-BE49-F238E27FC236}">
                  <a16:creationId xmlns:a16="http://schemas.microsoft.com/office/drawing/2014/main" id="{3192C113-A068-4631-95B7-73C574C31F10}"/>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7" name="图片 6">
            <a:extLst>
              <a:ext uri="{FF2B5EF4-FFF2-40B4-BE49-F238E27FC236}">
                <a16:creationId xmlns:a16="http://schemas.microsoft.com/office/drawing/2014/main" id="{D87C4724-A248-4B46-AFBD-92FBBF2065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6123" b="45278"/>
          <a:stretch/>
        </p:blipFill>
        <p:spPr>
          <a:xfrm rot="19114847" flipH="1">
            <a:off x="11242787" y="-124960"/>
            <a:ext cx="877357" cy="1525215"/>
          </a:xfrm>
          <a:prstGeom prst="rect">
            <a:avLst/>
          </a:prstGeom>
        </p:spPr>
      </p:pic>
      <p:sp>
        <p:nvSpPr>
          <p:cNvPr id="38" name="TextBox 37">
            <a:extLst>
              <a:ext uri="{FF2B5EF4-FFF2-40B4-BE49-F238E27FC236}">
                <a16:creationId xmlns:a16="http://schemas.microsoft.com/office/drawing/2014/main" id="{16488318-6E6E-431F-8BD3-5A16AFE842B6}"/>
              </a:ext>
            </a:extLst>
          </p:cNvPr>
          <p:cNvSpPr txBox="1"/>
          <p:nvPr/>
        </p:nvSpPr>
        <p:spPr>
          <a:xfrm>
            <a:off x="1507732" y="945978"/>
            <a:ext cx="9655568" cy="4257576"/>
          </a:xfrm>
          <a:prstGeom prst="rect">
            <a:avLst/>
          </a:prstGeom>
          <a:noFill/>
        </p:spPr>
        <p:txBody>
          <a:bodyPr wrap="square">
            <a:spAutoFit/>
          </a:bodyPr>
          <a:lstStyle/>
          <a:p>
            <a:pPr lvl="0" algn="ctr">
              <a:spcAft>
                <a:spcPts val="800"/>
              </a:spcAft>
              <a:defRPr/>
            </a:pP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Ngày thứ Bảy cửa hàng bán được số máy tính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12 + 5 = 17 (máy)</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Ngày Chủ nhật cửa hàng bán được số máy tính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17 + 10 = 27 (máy)</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Cả ba ngày, cửa hàng đó bán được số máy tính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12 + 17 + 27 = 56 (máy)</a:t>
            </a:r>
          </a:p>
          <a:p>
            <a:pPr lvl="0" algn="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Đáp số: 56 máy tính</a:t>
            </a:r>
            <a:endParaRPr kumimoji="0" lang="vi-VN" sz="2800" b="1" i="0"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6" name="Picture 2">
            <a:extLst>
              <a:ext uri="{FF2B5EF4-FFF2-40B4-BE49-F238E27FC236}">
                <a16:creationId xmlns:a16="http://schemas.microsoft.com/office/drawing/2014/main" id="{B02F170C-BF03-434C-A712-EBE0C93E4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34" y="5074070"/>
            <a:ext cx="1800224" cy="166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57135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barn(inVertical)">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barn(inVertical)">
                                      <p:cBhvr>
                                        <p:cTn id="17" dur="500"/>
                                        <p:tgtEl>
                                          <p:spTgt spid="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xEl>
                                              <p:pRg st="3" end="3"/>
                                            </p:txEl>
                                          </p:spTgt>
                                        </p:tgtEl>
                                        <p:attrNameLst>
                                          <p:attrName>style.visibility</p:attrName>
                                        </p:attrNameLst>
                                      </p:cBhvr>
                                      <p:to>
                                        <p:strVal val="visible"/>
                                      </p:to>
                                    </p:set>
                                    <p:animEffect transition="in" filter="barn(inVertical)">
                                      <p:cBhvr>
                                        <p:cTn id="22" dur="500"/>
                                        <p:tgtEl>
                                          <p:spTgt spid="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Effect transition="in" filter="barn(inVertical)">
                                      <p:cBhvr>
                                        <p:cTn id="27" dur="500"/>
                                        <p:tgtEl>
                                          <p:spTgt spid="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xEl>
                                              <p:pRg st="5" end="5"/>
                                            </p:txEl>
                                          </p:spTgt>
                                        </p:tgtEl>
                                        <p:attrNameLst>
                                          <p:attrName>style.visibility</p:attrName>
                                        </p:attrNameLst>
                                      </p:cBhvr>
                                      <p:to>
                                        <p:strVal val="visible"/>
                                      </p:to>
                                    </p:set>
                                    <p:animEffect transition="in" filter="barn(inVertical)">
                                      <p:cBhvr>
                                        <p:cTn id="32" dur="500"/>
                                        <p:tgtEl>
                                          <p:spTgt spid="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8">
                                            <p:txEl>
                                              <p:pRg st="6" end="6"/>
                                            </p:txEl>
                                          </p:spTgt>
                                        </p:tgtEl>
                                        <p:attrNameLst>
                                          <p:attrName>style.visibility</p:attrName>
                                        </p:attrNameLst>
                                      </p:cBhvr>
                                      <p:to>
                                        <p:strVal val="visible"/>
                                      </p:to>
                                    </p:set>
                                    <p:animEffect transition="in" filter="barn(inVertical)">
                                      <p:cBhvr>
                                        <p:cTn id="37" dur="500"/>
                                        <p:tgtEl>
                                          <p:spTgt spid="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xEl>
                                              <p:pRg st="7" end="7"/>
                                            </p:txEl>
                                          </p:spTgt>
                                        </p:tgtEl>
                                        <p:attrNameLst>
                                          <p:attrName>style.visibility</p:attrName>
                                        </p:attrNameLst>
                                      </p:cBhvr>
                                      <p:to>
                                        <p:strVal val="visible"/>
                                      </p:to>
                                    </p:set>
                                    <p:animEffect transition="in" filter="barn(inVertical)">
                                      <p:cBhvr>
                                        <p:cTn id="42"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453A3BD-C049-4464-ACFF-BD89F0F2A28C}"/>
              </a:ext>
            </a:extLst>
          </p:cNvPr>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A0CFD45F-DB89-4EE8-BB16-996464A92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4" name="Oval 3">
            <a:extLst>
              <a:ext uri="{FF2B5EF4-FFF2-40B4-BE49-F238E27FC236}">
                <a16:creationId xmlns:a16="http://schemas.microsoft.com/office/drawing/2014/main" id="{410C9627-A86B-4E49-973A-2E4A1A507767}"/>
              </a:ext>
            </a:extLst>
          </p:cNvPr>
          <p:cNvSpPr/>
          <p:nvPr/>
        </p:nvSpPr>
        <p:spPr>
          <a:xfrm>
            <a:off x="508423" y="440390"/>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4</a:t>
            </a:r>
          </a:p>
        </p:txBody>
      </p:sp>
      <p:sp>
        <p:nvSpPr>
          <p:cNvPr id="5" name="Text Box 8">
            <a:extLst>
              <a:ext uri="{FF2B5EF4-FFF2-40B4-BE49-F238E27FC236}">
                <a16:creationId xmlns:a16="http://schemas.microsoft.com/office/drawing/2014/main" id="{CBBA90FA-C884-4ABD-AE92-5212C4D8D8B8}"/>
              </a:ext>
            </a:extLst>
          </p:cNvPr>
          <p:cNvSpPr txBox="1"/>
          <p:nvPr/>
        </p:nvSpPr>
        <p:spPr>
          <a:xfrm>
            <a:off x="1095375" y="439632"/>
            <a:ext cx="10325100" cy="58477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Đặt</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đề</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toán</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tóm</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tắt</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sau</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rồi</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giải</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E811890D-8672-610F-E45C-FD47603A4119}"/>
              </a:ext>
            </a:extLst>
          </p:cNvPr>
          <p:cNvPicPr>
            <a:picLocks noChangeAspect="1"/>
          </p:cNvPicPr>
          <p:nvPr/>
        </p:nvPicPr>
        <p:blipFill>
          <a:blip r:embed="rId3"/>
          <a:stretch>
            <a:fillRect/>
          </a:stretch>
        </p:blipFill>
        <p:spPr>
          <a:xfrm>
            <a:off x="3043237" y="1228725"/>
            <a:ext cx="6739790" cy="1885950"/>
          </a:xfrm>
          <a:prstGeom prst="rect">
            <a:avLst/>
          </a:prstGeom>
        </p:spPr>
      </p:pic>
      <p:sp>
        <p:nvSpPr>
          <p:cNvPr id="8" name="Title 2">
            <a:extLst>
              <a:ext uri="{FF2B5EF4-FFF2-40B4-BE49-F238E27FC236}">
                <a16:creationId xmlns:a16="http://schemas.microsoft.com/office/drawing/2014/main" id="{1410F64F-47FF-5659-45D9-11A8AB330CBF}"/>
              </a:ext>
            </a:extLst>
          </p:cNvPr>
          <p:cNvSpPr txBox="1">
            <a:spLocks/>
          </p:cNvSpPr>
          <p:nvPr/>
        </p:nvSpPr>
        <p:spPr>
          <a:xfrm>
            <a:off x="767008" y="3351580"/>
            <a:ext cx="10824917" cy="2372945"/>
          </a:xfrm>
          <a:custGeom>
            <a:avLst/>
            <a:gdLst>
              <a:gd name="connsiteX0" fmla="*/ 0 w 10824917"/>
              <a:gd name="connsiteY0" fmla="*/ 395499 h 2372945"/>
              <a:gd name="connsiteX1" fmla="*/ 395499 w 10824917"/>
              <a:gd name="connsiteY1" fmla="*/ 0 h 2372945"/>
              <a:gd name="connsiteX2" fmla="*/ 10429418 w 10824917"/>
              <a:gd name="connsiteY2" fmla="*/ 0 h 2372945"/>
              <a:gd name="connsiteX3" fmla="*/ 10824917 w 10824917"/>
              <a:gd name="connsiteY3" fmla="*/ 395499 h 2372945"/>
              <a:gd name="connsiteX4" fmla="*/ 10824917 w 10824917"/>
              <a:gd name="connsiteY4" fmla="*/ 1977446 h 2372945"/>
              <a:gd name="connsiteX5" fmla="*/ 10429418 w 10824917"/>
              <a:gd name="connsiteY5" fmla="*/ 2372945 h 2372945"/>
              <a:gd name="connsiteX6" fmla="*/ 395499 w 10824917"/>
              <a:gd name="connsiteY6" fmla="*/ 2372945 h 2372945"/>
              <a:gd name="connsiteX7" fmla="*/ 0 w 10824917"/>
              <a:gd name="connsiteY7" fmla="*/ 1977446 h 2372945"/>
              <a:gd name="connsiteX8" fmla="*/ 0 w 10824917"/>
              <a:gd name="connsiteY8" fmla="*/ 395499 h 237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4917" h="2372945" fill="none" extrusionOk="0">
                <a:moveTo>
                  <a:pt x="0" y="395499"/>
                </a:moveTo>
                <a:cubicBezTo>
                  <a:pt x="-24793" y="166972"/>
                  <a:pt x="172210" y="-7160"/>
                  <a:pt x="395499" y="0"/>
                </a:cubicBezTo>
                <a:cubicBezTo>
                  <a:pt x="5132207" y="14319"/>
                  <a:pt x="7252965" y="120537"/>
                  <a:pt x="10429418" y="0"/>
                </a:cubicBezTo>
                <a:cubicBezTo>
                  <a:pt x="10631725" y="3768"/>
                  <a:pt x="10850299" y="198128"/>
                  <a:pt x="10824917" y="395499"/>
                </a:cubicBezTo>
                <a:cubicBezTo>
                  <a:pt x="10928508" y="797163"/>
                  <a:pt x="10817131" y="1189782"/>
                  <a:pt x="10824917" y="1977446"/>
                </a:cubicBezTo>
                <a:cubicBezTo>
                  <a:pt x="10796359" y="2192883"/>
                  <a:pt x="10650198" y="2368061"/>
                  <a:pt x="10429418" y="2372945"/>
                </a:cubicBezTo>
                <a:cubicBezTo>
                  <a:pt x="6879487" y="2299294"/>
                  <a:pt x="3223568" y="2357360"/>
                  <a:pt x="395499" y="2372945"/>
                </a:cubicBezTo>
                <a:cubicBezTo>
                  <a:pt x="193355" y="2344372"/>
                  <a:pt x="-13033" y="2202585"/>
                  <a:pt x="0" y="1977446"/>
                </a:cubicBezTo>
                <a:cubicBezTo>
                  <a:pt x="-54637" y="1767034"/>
                  <a:pt x="138605" y="630359"/>
                  <a:pt x="0" y="395499"/>
                </a:cubicBezTo>
                <a:close/>
              </a:path>
              <a:path w="10824917" h="2372945" stroke="0" extrusionOk="0">
                <a:moveTo>
                  <a:pt x="0" y="395499"/>
                </a:moveTo>
                <a:cubicBezTo>
                  <a:pt x="-16055" y="171957"/>
                  <a:pt x="215435" y="-17559"/>
                  <a:pt x="395499" y="0"/>
                </a:cubicBezTo>
                <a:cubicBezTo>
                  <a:pt x="3661717" y="21067"/>
                  <a:pt x="6577019" y="-44031"/>
                  <a:pt x="10429418" y="0"/>
                </a:cubicBezTo>
                <a:cubicBezTo>
                  <a:pt x="10655125" y="-17025"/>
                  <a:pt x="10839145" y="175500"/>
                  <a:pt x="10824917" y="395499"/>
                </a:cubicBezTo>
                <a:cubicBezTo>
                  <a:pt x="10899520" y="593330"/>
                  <a:pt x="10727275" y="1579498"/>
                  <a:pt x="10824917" y="1977446"/>
                </a:cubicBezTo>
                <a:cubicBezTo>
                  <a:pt x="10808857" y="2179359"/>
                  <a:pt x="10676910" y="2395196"/>
                  <a:pt x="10429418" y="2372945"/>
                </a:cubicBezTo>
                <a:cubicBezTo>
                  <a:pt x="8188771" y="2277267"/>
                  <a:pt x="5119811" y="2383610"/>
                  <a:pt x="395499" y="2372945"/>
                </a:cubicBezTo>
                <a:cubicBezTo>
                  <a:pt x="184300" y="2370171"/>
                  <a:pt x="-14254" y="2193990"/>
                  <a:pt x="0" y="1977446"/>
                </a:cubicBezTo>
                <a:cubicBezTo>
                  <a:pt x="133145" y="1300914"/>
                  <a:pt x="62930" y="764911"/>
                  <a:pt x="0" y="395499"/>
                </a:cubicBezTo>
                <a:close/>
              </a:path>
            </a:pathLst>
          </a:custGeom>
          <a:solidFill>
            <a:schemeClr val="accent6">
              <a:lumMod val="20000"/>
              <a:lumOff val="80000"/>
            </a:schemeClr>
          </a:solidFill>
          <a:ln>
            <a:solidFill>
              <a:schemeClr val="accent5">
                <a:lumMod val="50000"/>
              </a:schemeClr>
            </a:solidFill>
            <a:extLst>
              <a:ext uri="{C807C97D-BFC1-408E-A445-0C87EB9F89A2}">
                <ask:lineSketchStyleProps xmlns:ask="http://schemas.microsoft.com/office/drawing/2018/sketchyshapes" sd="3448236727">
                  <a:prstGeom prst="roundRect">
                    <a:avLst/>
                  </a:prstGeom>
                  <ask:type>
                    <ask:lineSketchCurved/>
                  </ask:type>
                </ask:lineSketchStyleProps>
              </a:ext>
            </a:extLst>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365A12">
                    <a:lumMod val="50000"/>
                  </a:srgbClr>
                </a:solidFill>
                <a:effectLst/>
                <a:uLnTx/>
                <a:uFillTx/>
                <a:latin typeface="Cambria" panose="02040503050406030204" pitchFamily="18" charset="0"/>
                <a:ea typeface="Cambria" panose="02040503050406030204" pitchFamily="18" charset="0"/>
                <a:sym typeface="Arial"/>
              </a:rPr>
              <a:t>Bài toán: Một cửa hàng hoa quả có 12 quả sầu riêng, số quả bưởi gấp hai lần số quả sầu riêng và số quả xoài nhiều hơn số quả bưởi là 13 quả. Hỏi cả sầu riêng, bưởi và xoài, cửa hàng đó có bao nhiêu quả?</a:t>
            </a:r>
            <a:endParaRPr kumimoji="0" lang="en-US" sz="3200" b="1" i="0" u="none" strike="noStrike" kern="0" cap="none" spc="0" normalizeH="0" baseline="0" noProof="0" dirty="0">
              <a:ln>
                <a:noFill/>
              </a:ln>
              <a:solidFill>
                <a:srgbClr val="365A12">
                  <a:lumMod val="50000"/>
                </a:srgbClr>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7306593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ỏi cả sầu riêng, bưởi và xoài, cửa hàng đó có bao nhiêu quả">
            <a:hlinkClick r:id="" action="ppaction://media"/>
            <a:extLst>
              <a:ext uri="{FF2B5EF4-FFF2-40B4-BE49-F238E27FC236}">
                <a16:creationId xmlns:a16="http://schemas.microsoft.com/office/drawing/2014/main" id="{A1A39378-DCE9-FA5E-27A6-DF02C4BB25E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pic>
        <p:nvPicPr>
          <p:cNvPr id="3" name="Picture 2" descr="A round pink circle with white text and a black background&#10;&#10;AI-generated content may be incorrect.">
            <a:extLst>
              <a:ext uri="{FF2B5EF4-FFF2-40B4-BE49-F238E27FC236}">
                <a16:creationId xmlns:a16="http://schemas.microsoft.com/office/drawing/2014/main" id="{E56F604C-7E65-81B1-9D64-AB3440972E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020" y="0"/>
            <a:ext cx="1408386" cy="1408386"/>
          </a:xfrm>
          <a:prstGeom prst="rect">
            <a:avLst/>
          </a:prstGeom>
        </p:spPr>
      </p:pic>
    </p:spTree>
    <p:extLst>
      <p:ext uri="{BB962C8B-B14F-4D97-AF65-F5344CB8AC3E}">
        <p14:creationId xmlns:p14="http://schemas.microsoft.com/office/powerpoint/2010/main" val="243440051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453A3BD-C049-4464-ACFF-BD89F0F2A28C}"/>
              </a:ext>
            </a:extLst>
          </p:cNvPr>
          <p:cNvSpPr/>
          <p:nvPr/>
        </p:nvSpPr>
        <p:spPr>
          <a:xfrm>
            <a:off x="214547" y="221224"/>
            <a:ext cx="11672653" cy="6455801"/>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
        <p:nvSpPr>
          <p:cNvPr id="6" name="TextBox 5">
            <a:extLst>
              <a:ext uri="{FF2B5EF4-FFF2-40B4-BE49-F238E27FC236}">
                <a16:creationId xmlns:a16="http://schemas.microsoft.com/office/drawing/2014/main" id="{DCBA8292-C75D-9F57-2F10-483A94DE5756}"/>
              </a:ext>
            </a:extLst>
          </p:cNvPr>
          <p:cNvSpPr txBox="1"/>
          <p:nvPr/>
        </p:nvSpPr>
        <p:spPr>
          <a:xfrm>
            <a:off x="2050657" y="2460453"/>
            <a:ext cx="8531618" cy="4257576"/>
          </a:xfrm>
          <a:prstGeom prst="rect">
            <a:avLst/>
          </a:prstGeom>
          <a:noFill/>
        </p:spPr>
        <p:txBody>
          <a:bodyPr wrap="square">
            <a:spAutoFit/>
          </a:bodyPr>
          <a:lstStyle/>
          <a:p>
            <a:pPr lvl="0" algn="ctr">
              <a:spcAft>
                <a:spcPts val="800"/>
              </a:spcAft>
              <a:defRPr/>
            </a:pPr>
            <a:r>
              <a:rPr lang="vi-VN"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Bài giải</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Số quả bưởi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12 × 2 = 24 (quả)</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Số quả xoài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24 + 13 = 37 (quả)</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Cả sầu riêng, bưởi và xoài có số quả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12 + 24 + 37 = 73 (quả)</a:t>
            </a:r>
          </a:p>
          <a:p>
            <a:pPr lvl="0" algn="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Đáp số: 73 quả.</a:t>
            </a:r>
          </a:p>
        </p:txBody>
      </p:sp>
      <p:pic>
        <p:nvPicPr>
          <p:cNvPr id="9" name="Picture 8">
            <a:extLst>
              <a:ext uri="{FF2B5EF4-FFF2-40B4-BE49-F238E27FC236}">
                <a16:creationId xmlns:a16="http://schemas.microsoft.com/office/drawing/2014/main" id="{4C99E23C-D5A7-5DFF-F107-993E1D67D768}"/>
              </a:ext>
            </a:extLst>
          </p:cNvPr>
          <p:cNvPicPr>
            <a:picLocks noChangeAspect="1"/>
          </p:cNvPicPr>
          <p:nvPr/>
        </p:nvPicPr>
        <p:blipFill>
          <a:blip r:embed="rId2"/>
          <a:stretch>
            <a:fillRect/>
          </a:stretch>
        </p:blipFill>
        <p:spPr>
          <a:xfrm>
            <a:off x="614362" y="495300"/>
            <a:ext cx="6739790" cy="1885950"/>
          </a:xfrm>
          <a:prstGeom prst="rect">
            <a:avLst/>
          </a:prstGeom>
        </p:spPr>
      </p:pic>
    </p:spTree>
    <p:extLst>
      <p:ext uri="{BB962C8B-B14F-4D97-AF65-F5344CB8AC3E}">
        <p14:creationId xmlns:p14="http://schemas.microsoft.com/office/powerpoint/2010/main" val="285134030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arn(inVertical)">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5"/>
          <p:cNvSpPr/>
          <p:nvPr/>
        </p:nvSpPr>
        <p:spPr bwMode="auto">
          <a:xfrm>
            <a:off x="3286827" y="386161"/>
            <a:ext cx="8492149" cy="6001247"/>
          </a:xfrm>
          <a:custGeom>
            <a:avLst/>
            <a:gdLst>
              <a:gd name="T0" fmla="*/ 13 w 889"/>
              <a:gd name="T1" fmla="*/ 379 h 624"/>
              <a:gd name="T2" fmla="*/ 7 w 889"/>
              <a:gd name="T3" fmla="*/ 366 h 624"/>
              <a:gd name="T4" fmla="*/ 43 w 889"/>
              <a:gd name="T5" fmla="*/ 303 h 624"/>
              <a:gd name="T6" fmla="*/ 5 w 889"/>
              <a:gd name="T7" fmla="*/ 201 h 624"/>
              <a:gd name="T8" fmla="*/ 69 w 889"/>
              <a:gd name="T9" fmla="*/ 112 h 624"/>
              <a:gd name="T10" fmla="*/ 153 w 889"/>
              <a:gd name="T11" fmla="*/ 126 h 624"/>
              <a:gd name="T12" fmla="*/ 276 w 889"/>
              <a:gd name="T13" fmla="*/ 6 h 624"/>
              <a:gd name="T14" fmla="*/ 418 w 889"/>
              <a:gd name="T15" fmla="*/ 103 h 624"/>
              <a:gd name="T16" fmla="*/ 477 w 889"/>
              <a:gd name="T17" fmla="*/ 54 h 624"/>
              <a:gd name="T18" fmla="*/ 537 w 889"/>
              <a:gd name="T19" fmla="*/ 102 h 624"/>
              <a:gd name="T20" fmla="*/ 738 w 889"/>
              <a:gd name="T21" fmla="*/ 37 h 624"/>
              <a:gd name="T22" fmla="*/ 803 w 889"/>
              <a:gd name="T23" fmla="*/ 103 h 624"/>
              <a:gd name="T24" fmla="*/ 782 w 889"/>
              <a:gd name="T25" fmla="*/ 189 h 624"/>
              <a:gd name="T26" fmla="*/ 875 w 889"/>
              <a:gd name="T27" fmla="*/ 270 h 624"/>
              <a:gd name="T28" fmla="*/ 825 w 889"/>
              <a:gd name="T29" fmla="*/ 372 h 624"/>
              <a:gd name="T30" fmla="*/ 857 w 889"/>
              <a:gd name="T31" fmla="*/ 493 h 624"/>
              <a:gd name="T32" fmla="*/ 786 w 889"/>
              <a:gd name="T33" fmla="*/ 549 h 624"/>
              <a:gd name="T34" fmla="*/ 579 w 889"/>
              <a:gd name="T35" fmla="*/ 518 h 624"/>
              <a:gd name="T36" fmla="*/ 517 w 889"/>
              <a:gd name="T37" fmla="*/ 580 h 624"/>
              <a:gd name="T38" fmla="*/ 433 w 889"/>
              <a:gd name="T39" fmla="*/ 551 h 624"/>
              <a:gd name="T40" fmla="*/ 272 w 889"/>
              <a:gd name="T41" fmla="*/ 608 h 624"/>
              <a:gd name="T42" fmla="*/ 163 w 889"/>
              <a:gd name="T43" fmla="*/ 477 h 624"/>
              <a:gd name="T44" fmla="*/ 89 w 889"/>
              <a:gd name="T45" fmla="*/ 398 h 624"/>
              <a:gd name="T46" fmla="*/ 13 w 889"/>
              <a:gd name="T47" fmla="*/ 3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624">
                <a:moveTo>
                  <a:pt x="13" y="379"/>
                </a:moveTo>
                <a:cubicBezTo>
                  <a:pt x="11" y="375"/>
                  <a:pt x="9" y="371"/>
                  <a:pt x="7" y="366"/>
                </a:cubicBezTo>
                <a:cubicBezTo>
                  <a:pt x="3" y="354"/>
                  <a:pt x="21" y="284"/>
                  <a:pt x="43" y="303"/>
                </a:cubicBezTo>
                <a:cubicBezTo>
                  <a:pt x="15" y="278"/>
                  <a:pt x="0" y="239"/>
                  <a:pt x="5" y="201"/>
                </a:cubicBezTo>
                <a:cubicBezTo>
                  <a:pt x="10" y="163"/>
                  <a:pt x="35" y="129"/>
                  <a:pt x="69" y="112"/>
                </a:cubicBezTo>
                <a:cubicBezTo>
                  <a:pt x="97" y="99"/>
                  <a:pt x="136" y="100"/>
                  <a:pt x="153" y="126"/>
                </a:cubicBezTo>
                <a:cubicBezTo>
                  <a:pt x="159" y="65"/>
                  <a:pt x="214" y="11"/>
                  <a:pt x="276" y="6"/>
                </a:cubicBezTo>
                <a:cubicBezTo>
                  <a:pt x="338" y="0"/>
                  <a:pt x="400" y="43"/>
                  <a:pt x="418" y="103"/>
                </a:cubicBezTo>
                <a:cubicBezTo>
                  <a:pt x="423" y="76"/>
                  <a:pt x="450" y="54"/>
                  <a:pt x="477" y="54"/>
                </a:cubicBezTo>
                <a:cubicBezTo>
                  <a:pt x="505" y="54"/>
                  <a:pt x="531" y="75"/>
                  <a:pt x="537" y="102"/>
                </a:cubicBezTo>
                <a:cubicBezTo>
                  <a:pt x="576" y="35"/>
                  <a:pt x="668" y="5"/>
                  <a:pt x="738" y="37"/>
                </a:cubicBezTo>
                <a:cubicBezTo>
                  <a:pt x="767" y="50"/>
                  <a:pt x="792" y="73"/>
                  <a:pt x="803" y="103"/>
                </a:cubicBezTo>
                <a:cubicBezTo>
                  <a:pt x="813" y="132"/>
                  <a:pt x="806" y="169"/>
                  <a:pt x="782" y="189"/>
                </a:cubicBezTo>
                <a:cubicBezTo>
                  <a:pt x="823" y="201"/>
                  <a:pt x="862" y="229"/>
                  <a:pt x="875" y="270"/>
                </a:cubicBezTo>
                <a:cubicBezTo>
                  <a:pt x="889" y="310"/>
                  <a:pt x="867" y="363"/>
                  <a:pt x="825" y="372"/>
                </a:cubicBezTo>
                <a:cubicBezTo>
                  <a:pt x="864" y="396"/>
                  <a:pt x="879" y="452"/>
                  <a:pt x="857" y="493"/>
                </a:cubicBezTo>
                <a:cubicBezTo>
                  <a:pt x="842" y="520"/>
                  <a:pt x="815" y="537"/>
                  <a:pt x="786" y="549"/>
                </a:cubicBezTo>
                <a:cubicBezTo>
                  <a:pt x="718" y="578"/>
                  <a:pt x="628" y="574"/>
                  <a:pt x="579" y="518"/>
                </a:cubicBezTo>
                <a:cubicBezTo>
                  <a:pt x="572" y="548"/>
                  <a:pt x="547" y="574"/>
                  <a:pt x="517" y="580"/>
                </a:cubicBezTo>
                <a:cubicBezTo>
                  <a:pt x="486" y="587"/>
                  <a:pt x="453" y="575"/>
                  <a:pt x="433" y="551"/>
                </a:cubicBezTo>
                <a:cubicBezTo>
                  <a:pt x="398" y="600"/>
                  <a:pt x="331" y="624"/>
                  <a:pt x="272" y="608"/>
                </a:cubicBezTo>
                <a:cubicBezTo>
                  <a:pt x="214" y="593"/>
                  <a:pt x="168" y="537"/>
                  <a:pt x="163" y="477"/>
                </a:cubicBezTo>
                <a:cubicBezTo>
                  <a:pt x="167" y="529"/>
                  <a:pt x="5" y="461"/>
                  <a:pt x="89" y="398"/>
                </a:cubicBezTo>
                <a:cubicBezTo>
                  <a:pt x="65" y="414"/>
                  <a:pt x="29" y="402"/>
                  <a:pt x="13" y="379"/>
                </a:cubicBezTo>
                <a:close/>
              </a:path>
            </a:pathLst>
          </a:custGeom>
          <a:solidFill>
            <a:srgbClr val="4DD16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49" y="2180237"/>
            <a:ext cx="5917391" cy="4642304"/>
          </a:xfrm>
          <a:prstGeom prst="rect">
            <a:avLst/>
          </a:prstGeom>
        </p:spPr>
      </p:pic>
      <p:grpSp>
        <p:nvGrpSpPr>
          <p:cNvPr id="27" name="组合 26"/>
          <p:cNvGrpSpPr/>
          <p:nvPr/>
        </p:nvGrpSpPr>
        <p:grpSpPr>
          <a:xfrm rot="19504810">
            <a:off x="7823722" y="641314"/>
            <a:ext cx="1542924" cy="1940817"/>
            <a:chOff x="11210925" y="1881188"/>
            <a:chExt cx="935038" cy="1323975"/>
          </a:xfrm>
        </p:grpSpPr>
        <p:sp>
          <p:nvSpPr>
            <p:cNvPr id="28" name="Freeform 73"/>
            <p:cNvSpPr/>
            <p:nvPr/>
          </p:nvSpPr>
          <p:spPr bwMode="auto">
            <a:xfrm>
              <a:off x="11210925" y="1881188"/>
              <a:ext cx="336550" cy="285750"/>
            </a:xfrm>
            <a:custGeom>
              <a:avLst/>
              <a:gdLst>
                <a:gd name="T0" fmla="*/ 15 w 46"/>
                <a:gd name="T1" fmla="*/ 35 h 39"/>
                <a:gd name="T2" fmla="*/ 14 w 46"/>
                <a:gd name="T3" fmla="*/ 32 h 39"/>
                <a:gd name="T4" fmla="*/ 13 w 46"/>
                <a:gd name="T5" fmla="*/ 19 h 39"/>
                <a:gd name="T6" fmla="*/ 19 w 46"/>
                <a:gd name="T7" fmla="*/ 26 h 39"/>
                <a:gd name="T8" fmla="*/ 29 w 46"/>
                <a:gd name="T9" fmla="*/ 33 h 39"/>
                <a:gd name="T10" fmla="*/ 32 w 46"/>
                <a:gd name="T11" fmla="*/ 31 h 39"/>
                <a:gd name="T12" fmla="*/ 26 w 46"/>
                <a:gd name="T13" fmla="*/ 21 h 39"/>
                <a:gd name="T14" fmla="*/ 19 w 46"/>
                <a:gd name="T15" fmla="*/ 14 h 39"/>
                <a:gd name="T16" fmla="*/ 27 w 46"/>
                <a:gd name="T17" fmla="*/ 9 h 39"/>
                <a:gd name="T18" fmla="*/ 33 w 46"/>
                <a:gd name="T19" fmla="*/ 15 h 39"/>
                <a:gd name="T20" fmla="*/ 40 w 46"/>
                <a:gd name="T21" fmla="*/ 27 h 39"/>
                <a:gd name="T22" fmla="*/ 44 w 46"/>
                <a:gd name="T23" fmla="*/ 26 h 39"/>
                <a:gd name="T24" fmla="*/ 39 w 46"/>
                <a:gd name="T25" fmla="*/ 11 h 39"/>
                <a:gd name="T26" fmla="*/ 34 w 46"/>
                <a:gd name="T27" fmla="*/ 6 h 39"/>
                <a:gd name="T28" fmla="*/ 31 w 46"/>
                <a:gd name="T29" fmla="*/ 1 h 39"/>
                <a:gd name="T30" fmla="*/ 28 w 46"/>
                <a:gd name="T31" fmla="*/ 2 h 39"/>
                <a:gd name="T32" fmla="*/ 25 w 46"/>
                <a:gd name="T33" fmla="*/ 0 h 39"/>
                <a:gd name="T34" fmla="*/ 22 w 46"/>
                <a:gd name="T35" fmla="*/ 4 h 39"/>
                <a:gd name="T36" fmla="*/ 13 w 46"/>
                <a:gd name="T37" fmla="*/ 9 h 39"/>
                <a:gd name="T38" fmla="*/ 9 w 46"/>
                <a:gd name="T39" fmla="*/ 11 h 39"/>
                <a:gd name="T40" fmla="*/ 1 w 46"/>
                <a:gd name="T41" fmla="*/ 23 h 39"/>
                <a:gd name="T42" fmla="*/ 4 w 46"/>
                <a:gd name="T43" fmla="*/ 35 h 39"/>
                <a:gd name="T44" fmla="*/ 15 w 46"/>
                <a:gd name="T45"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15" y="35"/>
                  </a:moveTo>
                  <a:cubicBezTo>
                    <a:pt x="15" y="34"/>
                    <a:pt x="15" y="32"/>
                    <a:pt x="14" y="32"/>
                  </a:cubicBezTo>
                  <a:cubicBezTo>
                    <a:pt x="5" y="30"/>
                    <a:pt x="9" y="23"/>
                    <a:pt x="13" y="19"/>
                  </a:cubicBezTo>
                  <a:cubicBezTo>
                    <a:pt x="15" y="21"/>
                    <a:pt x="17" y="24"/>
                    <a:pt x="19" y="26"/>
                  </a:cubicBezTo>
                  <a:cubicBezTo>
                    <a:pt x="22" y="29"/>
                    <a:pt x="25" y="33"/>
                    <a:pt x="29" y="33"/>
                  </a:cubicBezTo>
                  <a:cubicBezTo>
                    <a:pt x="30" y="33"/>
                    <a:pt x="32" y="32"/>
                    <a:pt x="32" y="31"/>
                  </a:cubicBezTo>
                  <a:cubicBezTo>
                    <a:pt x="32" y="27"/>
                    <a:pt x="28" y="24"/>
                    <a:pt x="26" y="21"/>
                  </a:cubicBezTo>
                  <a:cubicBezTo>
                    <a:pt x="24" y="18"/>
                    <a:pt x="22" y="16"/>
                    <a:pt x="19" y="14"/>
                  </a:cubicBezTo>
                  <a:cubicBezTo>
                    <a:pt x="22" y="12"/>
                    <a:pt x="25" y="11"/>
                    <a:pt x="27" y="9"/>
                  </a:cubicBezTo>
                  <a:cubicBezTo>
                    <a:pt x="29" y="11"/>
                    <a:pt x="31" y="13"/>
                    <a:pt x="33" y="15"/>
                  </a:cubicBezTo>
                  <a:cubicBezTo>
                    <a:pt x="35" y="19"/>
                    <a:pt x="36" y="24"/>
                    <a:pt x="40" y="27"/>
                  </a:cubicBezTo>
                  <a:cubicBezTo>
                    <a:pt x="41" y="28"/>
                    <a:pt x="43" y="27"/>
                    <a:pt x="44" y="26"/>
                  </a:cubicBezTo>
                  <a:cubicBezTo>
                    <a:pt x="46" y="21"/>
                    <a:pt x="42" y="15"/>
                    <a:pt x="39" y="11"/>
                  </a:cubicBezTo>
                  <a:cubicBezTo>
                    <a:pt x="37" y="9"/>
                    <a:pt x="36" y="7"/>
                    <a:pt x="34" y="6"/>
                  </a:cubicBezTo>
                  <a:cubicBezTo>
                    <a:pt x="36" y="4"/>
                    <a:pt x="34" y="1"/>
                    <a:pt x="31" y="1"/>
                  </a:cubicBezTo>
                  <a:cubicBezTo>
                    <a:pt x="30" y="1"/>
                    <a:pt x="29" y="1"/>
                    <a:pt x="28" y="2"/>
                  </a:cubicBezTo>
                  <a:cubicBezTo>
                    <a:pt x="27" y="1"/>
                    <a:pt x="26" y="1"/>
                    <a:pt x="25" y="0"/>
                  </a:cubicBezTo>
                  <a:cubicBezTo>
                    <a:pt x="23" y="0"/>
                    <a:pt x="21" y="2"/>
                    <a:pt x="22" y="4"/>
                  </a:cubicBezTo>
                  <a:cubicBezTo>
                    <a:pt x="19" y="5"/>
                    <a:pt x="16" y="7"/>
                    <a:pt x="13" y="9"/>
                  </a:cubicBezTo>
                  <a:cubicBezTo>
                    <a:pt x="11" y="9"/>
                    <a:pt x="10" y="10"/>
                    <a:pt x="9" y="11"/>
                  </a:cubicBezTo>
                  <a:cubicBezTo>
                    <a:pt x="6" y="14"/>
                    <a:pt x="2" y="18"/>
                    <a:pt x="1" y="23"/>
                  </a:cubicBezTo>
                  <a:cubicBezTo>
                    <a:pt x="0" y="27"/>
                    <a:pt x="0" y="32"/>
                    <a:pt x="4" y="35"/>
                  </a:cubicBezTo>
                  <a:cubicBezTo>
                    <a:pt x="8" y="38"/>
                    <a:pt x="12" y="39"/>
                    <a:pt x="15"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9" name="Freeform 74"/>
            <p:cNvSpPr/>
            <p:nvPr/>
          </p:nvSpPr>
          <p:spPr bwMode="auto">
            <a:xfrm>
              <a:off x="11503025" y="2195513"/>
              <a:ext cx="103188" cy="153988"/>
            </a:xfrm>
            <a:custGeom>
              <a:avLst/>
              <a:gdLst>
                <a:gd name="T0" fmla="*/ 13 w 14"/>
                <a:gd name="T1" fmla="*/ 17 h 21"/>
                <a:gd name="T2" fmla="*/ 4 w 14"/>
                <a:gd name="T3" fmla="*/ 2 h 21"/>
                <a:gd name="T4" fmla="*/ 1 w 14"/>
                <a:gd name="T5" fmla="*/ 4 h 21"/>
                <a:gd name="T6" fmla="*/ 4 w 14"/>
                <a:gd name="T7" fmla="*/ 11 h 21"/>
                <a:gd name="T8" fmla="*/ 8 w 14"/>
                <a:gd name="T9" fmla="*/ 19 h 21"/>
                <a:gd name="T10" fmla="*/ 13 w 14"/>
                <a:gd name="T11" fmla="*/ 17 h 21"/>
              </a:gdLst>
              <a:ahLst/>
              <a:cxnLst>
                <a:cxn ang="0">
                  <a:pos x="T0" y="T1"/>
                </a:cxn>
                <a:cxn ang="0">
                  <a:pos x="T2" y="T3"/>
                </a:cxn>
                <a:cxn ang="0">
                  <a:pos x="T4" y="T5"/>
                </a:cxn>
                <a:cxn ang="0">
                  <a:pos x="T6" y="T7"/>
                </a:cxn>
                <a:cxn ang="0">
                  <a:pos x="T8" y="T9"/>
                </a:cxn>
                <a:cxn ang="0">
                  <a:pos x="T10" y="T11"/>
                </a:cxn>
              </a:cxnLst>
              <a:rect l="0" t="0" r="r" b="b"/>
              <a:pathLst>
                <a:path w="14" h="21">
                  <a:moveTo>
                    <a:pt x="13" y="17"/>
                  </a:moveTo>
                  <a:cubicBezTo>
                    <a:pt x="12" y="11"/>
                    <a:pt x="8" y="5"/>
                    <a:pt x="4" y="2"/>
                  </a:cubicBezTo>
                  <a:cubicBezTo>
                    <a:pt x="2" y="0"/>
                    <a:pt x="0" y="3"/>
                    <a:pt x="1" y="4"/>
                  </a:cubicBezTo>
                  <a:cubicBezTo>
                    <a:pt x="2" y="7"/>
                    <a:pt x="3" y="9"/>
                    <a:pt x="4" y="11"/>
                  </a:cubicBezTo>
                  <a:cubicBezTo>
                    <a:pt x="6" y="14"/>
                    <a:pt x="6" y="16"/>
                    <a:pt x="8" y="19"/>
                  </a:cubicBezTo>
                  <a:cubicBezTo>
                    <a:pt x="9" y="21"/>
                    <a:pt x="14" y="20"/>
                    <a:pt x="1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0" name="Freeform 75"/>
            <p:cNvSpPr/>
            <p:nvPr/>
          </p:nvSpPr>
          <p:spPr bwMode="auto">
            <a:xfrm>
              <a:off x="11423650" y="2268538"/>
              <a:ext cx="123825" cy="161925"/>
            </a:xfrm>
            <a:custGeom>
              <a:avLst/>
              <a:gdLst>
                <a:gd name="T0" fmla="*/ 14 w 17"/>
                <a:gd name="T1" fmla="*/ 13 h 22"/>
                <a:gd name="T2" fmla="*/ 5 w 17"/>
                <a:gd name="T3" fmla="*/ 2 h 22"/>
                <a:gd name="T4" fmla="*/ 0 w 17"/>
                <a:gd name="T5" fmla="*/ 4 h 22"/>
                <a:gd name="T6" fmla="*/ 9 w 17"/>
                <a:gd name="T7" fmla="*/ 19 h 22"/>
                <a:gd name="T8" fmla="*/ 14 w 17"/>
                <a:gd name="T9" fmla="*/ 13 h 22"/>
              </a:gdLst>
              <a:ahLst/>
              <a:cxnLst>
                <a:cxn ang="0">
                  <a:pos x="T0" y="T1"/>
                </a:cxn>
                <a:cxn ang="0">
                  <a:pos x="T2" y="T3"/>
                </a:cxn>
                <a:cxn ang="0">
                  <a:pos x="T4" y="T5"/>
                </a:cxn>
                <a:cxn ang="0">
                  <a:pos x="T6" y="T7"/>
                </a:cxn>
                <a:cxn ang="0">
                  <a:pos x="T8" y="T9"/>
                </a:cxn>
              </a:cxnLst>
              <a:rect l="0" t="0" r="r" b="b"/>
              <a:pathLst>
                <a:path w="17" h="22">
                  <a:moveTo>
                    <a:pt x="14" y="13"/>
                  </a:moveTo>
                  <a:cubicBezTo>
                    <a:pt x="11" y="10"/>
                    <a:pt x="8" y="6"/>
                    <a:pt x="5" y="2"/>
                  </a:cubicBezTo>
                  <a:cubicBezTo>
                    <a:pt x="3" y="0"/>
                    <a:pt x="0" y="2"/>
                    <a:pt x="0" y="4"/>
                  </a:cubicBezTo>
                  <a:cubicBezTo>
                    <a:pt x="1" y="11"/>
                    <a:pt x="4" y="15"/>
                    <a:pt x="9" y="19"/>
                  </a:cubicBezTo>
                  <a:cubicBezTo>
                    <a:pt x="12" y="22"/>
                    <a:pt x="17" y="16"/>
                    <a:pt x="1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1" name="Freeform 76"/>
            <p:cNvSpPr/>
            <p:nvPr/>
          </p:nvSpPr>
          <p:spPr bwMode="auto">
            <a:xfrm>
              <a:off x="11496675" y="2444750"/>
              <a:ext cx="298450" cy="342900"/>
            </a:xfrm>
            <a:custGeom>
              <a:avLst/>
              <a:gdLst>
                <a:gd name="T0" fmla="*/ 39 w 41"/>
                <a:gd name="T1" fmla="*/ 27 h 47"/>
                <a:gd name="T2" fmla="*/ 30 w 41"/>
                <a:gd name="T3" fmla="*/ 18 h 47"/>
                <a:gd name="T4" fmla="*/ 25 w 41"/>
                <a:gd name="T5" fmla="*/ 3 h 47"/>
                <a:gd name="T6" fmla="*/ 15 w 41"/>
                <a:gd name="T7" fmla="*/ 4 h 47"/>
                <a:gd name="T8" fmla="*/ 3 w 41"/>
                <a:gd name="T9" fmla="*/ 13 h 47"/>
                <a:gd name="T10" fmla="*/ 8 w 41"/>
                <a:gd name="T11" fmla="*/ 21 h 47"/>
                <a:gd name="T12" fmla="*/ 16 w 41"/>
                <a:gd name="T13" fmla="*/ 15 h 47"/>
                <a:gd name="T14" fmla="*/ 20 w 41"/>
                <a:gd name="T15" fmla="*/ 12 h 47"/>
                <a:gd name="T16" fmla="*/ 17 w 41"/>
                <a:gd name="T17" fmla="*/ 20 h 47"/>
                <a:gd name="T18" fmla="*/ 23 w 41"/>
                <a:gd name="T19" fmla="*/ 28 h 47"/>
                <a:gd name="T20" fmla="*/ 28 w 41"/>
                <a:gd name="T21" fmla="*/ 32 h 47"/>
                <a:gd name="T22" fmla="*/ 22 w 41"/>
                <a:gd name="T23" fmla="*/ 34 h 47"/>
                <a:gd name="T24" fmla="*/ 24 w 41"/>
                <a:gd name="T25" fmla="*/ 46 h 47"/>
                <a:gd name="T26" fmla="*/ 39 w 41"/>
                <a:gd name="T27"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7">
                  <a:moveTo>
                    <a:pt x="39" y="27"/>
                  </a:moveTo>
                  <a:cubicBezTo>
                    <a:pt x="38" y="23"/>
                    <a:pt x="34" y="19"/>
                    <a:pt x="30" y="18"/>
                  </a:cubicBezTo>
                  <a:cubicBezTo>
                    <a:pt x="32" y="12"/>
                    <a:pt x="32" y="6"/>
                    <a:pt x="25" y="3"/>
                  </a:cubicBezTo>
                  <a:cubicBezTo>
                    <a:pt x="21" y="0"/>
                    <a:pt x="18" y="2"/>
                    <a:pt x="15" y="4"/>
                  </a:cubicBezTo>
                  <a:cubicBezTo>
                    <a:pt x="10" y="6"/>
                    <a:pt x="6" y="9"/>
                    <a:pt x="3" y="13"/>
                  </a:cubicBezTo>
                  <a:cubicBezTo>
                    <a:pt x="0" y="17"/>
                    <a:pt x="4" y="22"/>
                    <a:pt x="8" y="21"/>
                  </a:cubicBezTo>
                  <a:cubicBezTo>
                    <a:pt x="11" y="20"/>
                    <a:pt x="14" y="18"/>
                    <a:pt x="16" y="15"/>
                  </a:cubicBezTo>
                  <a:cubicBezTo>
                    <a:pt x="17" y="15"/>
                    <a:pt x="19" y="12"/>
                    <a:pt x="20" y="12"/>
                  </a:cubicBezTo>
                  <a:cubicBezTo>
                    <a:pt x="23" y="12"/>
                    <a:pt x="17" y="20"/>
                    <a:pt x="17" y="20"/>
                  </a:cubicBezTo>
                  <a:cubicBezTo>
                    <a:pt x="14" y="24"/>
                    <a:pt x="19" y="31"/>
                    <a:pt x="23" y="28"/>
                  </a:cubicBezTo>
                  <a:cubicBezTo>
                    <a:pt x="26" y="26"/>
                    <a:pt x="30" y="28"/>
                    <a:pt x="28" y="32"/>
                  </a:cubicBezTo>
                  <a:cubicBezTo>
                    <a:pt x="27" y="34"/>
                    <a:pt x="24" y="34"/>
                    <a:pt x="22" y="34"/>
                  </a:cubicBezTo>
                  <a:cubicBezTo>
                    <a:pt x="14" y="35"/>
                    <a:pt x="17" y="47"/>
                    <a:pt x="24" y="46"/>
                  </a:cubicBezTo>
                  <a:cubicBezTo>
                    <a:pt x="34" y="46"/>
                    <a:pt x="41" y="37"/>
                    <a:pt x="39"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2" name="Freeform 77"/>
            <p:cNvSpPr/>
            <p:nvPr/>
          </p:nvSpPr>
          <p:spPr bwMode="auto">
            <a:xfrm>
              <a:off x="11679238" y="2767013"/>
              <a:ext cx="276225" cy="306388"/>
            </a:xfrm>
            <a:custGeom>
              <a:avLst/>
              <a:gdLst>
                <a:gd name="T0" fmla="*/ 18 w 38"/>
                <a:gd name="T1" fmla="*/ 33 h 42"/>
                <a:gd name="T2" fmla="*/ 17 w 38"/>
                <a:gd name="T3" fmla="*/ 14 h 42"/>
                <a:gd name="T4" fmla="*/ 33 w 38"/>
                <a:gd name="T5" fmla="*/ 19 h 42"/>
                <a:gd name="T6" fmla="*/ 38 w 38"/>
                <a:gd name="T7" fmla="*/ 18 h 42"/>
                <a:gd name="T8" fmla="*/ 12 w 38"/>
                <a:gd name="T9" fmla="*/ 6 h 42"/>
                <a:gd name="T10" fmla="*/ 12 w 38"/>
                <a:gd name="T11" fmla="*/ 40 h 42"/>
                <a:gd name="T12" fmla="*/ 18 w 38"/>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8" h="42">
                  <a:moveTo>
                    <a:pt x="18" y="33"/>
                  </a:moveTo>
                  <a:cubicBezTo>
                    <a:pt x="15" y="28"/>
                    <a:pt x="11" y="20"/>
                    <a:pt x="17" y="14"/>
                  </a:cubicBezTo>
                  <a:cubicBezTo>
                    <a:pt x="21" y="10"/>
                    <a:pt x="32" y="12"/>
                    <a:pt x="33" y="19"/>
                  </a:cubicBezTo>
                  <a:cubicBezTo>
                    <a:pt x="33" y="22"/>
                    <a:pt x="38" y="21"/>
                    <a:pt x="38" y="18"/>
                  </a:cubicBezTo>
                  <a:cubicBezTo>
                    <a:pt x="37" y="6"/>
                    <a:pt x="22" y="0"/>
                    <a:pt x="12" y="6"/>
                  </a:cubicBezTo>
                  <a:cubicBezTo>
                    <a:pt x="0" y="13"/>
                    <a:pt x="1" y="33"/>
                    <a:pt x="12" y="40"/>
                  </a:cubicBezTo>
                  <a:cubicBezTo>
                    <a:pt x="17" y="42"/>
                    <a:pt x="21" y="37"/>
                    <a:pt x="18"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3" name="Freeform 78"/>
            <p:cNvSpPr/>
            <p:nvPr/>
          </p:nvSpPr>
          <p:spPr bwMode="auto">
            <a:xfrm>
              <a:off x="11918950" y="2941638"/>
              <a:ext cx="227013" cy="263525"/>
            </a:xfrm>
            <a:custGeom>
              <a:avLst/>
              <a:gdLst>
                <a:gd name="T0" fmla="*/ 23 w 31"/>
                <a:gd name="T1" fmla="*/ 25 h 36"/>
                <a:gd name="T2" fmla="*/ 19 w 31"/>
                <a:gd name="T3" fmla="*/ 20 h 36"/>
                <a:gd name="T4" fmla="*/ 29 w 31"/>
                <a:gd name="T5" fmla="*/ 13 h 36"/>
                <a:gd name="T6" fmla="*/ 20 w 31"/>
                <a:gd name="T7" fmla="*/ 1 h 36"/>
                <a:gd name="T8" fmla="*/ 19 w 31"/>
                <a:gd name="T9" fmla="*/ 5 h 36"/>
                <a:gd name="T10" fmla="*/ 22 w 31"/>
                <a:gd name="T11" fmla="*/ 10 h 36"/>
                <a:gd name="T12" fmla="*/ 10 w 31"/>
                <a:gd name="T13" fmla="*/ 11 h 36"/>
                <a:gd name="T14" fmla="*/ 3 w 31"/>
                <a:gd name="T15" fmla="*/ 20 h 36"/>
                <a:gd name="T16" fmla="*/ 13 w 31"/>
                <a:gd name="T17" fmla="*/ 32 h 36"/>
                <a:gd name="T18" fmla="*/ 23 w 31"/>
                <a:gd name="T19"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6">
                  <a:moveTo>
                    <a:pt x="23" y="25"/>
                  </a:moveTo>
                  <a:cubicBezTo>
                    <a:pt x="22" y="24"/>
                    <a:pt x="20" y="22"/>
                    <a:pt x="19" y="20"/>
                  </a:cubicBezTo>
                  <a:cubicBezTo>
                    <a:pt x="24" y="19"/>
                    <a:pt x="28" y="17"/>
                    <a:pt x="29" y="13"/>
                  </a:cubicBezTo>
                  <a:cubicBezTo>
                    <a:pt x="31" y="7"/>
                    <a:pt x="26" y="2"/>
                    <a:pt x="20" y="1"/>
                  </a:cubicBezTo>
                  <a:cubicBezTo>
                    <a:pt x="18" y="0"/>
                    <a:pt x="17" y="4"/>
                    <a:pt x="19" y="5"/>
                  </a:cubicBezTo>
                  <a:cubicBezTo>
                    <a:pt x="21" y="6"/>
                    <a:pt x="22" y="8"/>
                    <a:pt x="22" y="10"/>
                  </a:cubicBezTo>
                  <a:cubicBezTo>
                    <a:pt x="18" y="12"/>
                    <a:pt x="14" y="13"/>
                    <a:pt x="10" y="11"/>
                  </a:cubicBezTo>
                  <a:cubicBezTo>
                    <a:pt x="4" y="8"/>
                    <a:pt x="0" y="16"/>
                    <a:pt x="3" y="20"/>
                  </a:cubicBezTo>
                  <a:cubicBezTo>
                    <a:pt x="6" y="24"/>
                    <a:pt x="10" y="28"/>
                    <a:pt x="13" y="32"/>
                  </a:cubicBezTo>
                  <a:cubicBezTo>
                    <a:pt x="18" y="36"/>
                    <a:pt x="27" y="31"/>
                    <a:pt x="23"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44" name="组合 43"/>
          <p:cNvGrpSpPr/>
          <p:nvPr/>
        </p:nvGrpSpPr>
        <p:grpSpPr>
          <a:xfrm>
            <a:off x="8202188" y="4206124"/>
            <a:ext cx="2105531" cy="1137968"/>
            <a:chOff x="6904037" y="2517775"/>
            <a:chExt cx="1730376" cy="987425"/>
          </a:xfrm>
        </p:grpSpPr>
        <p:sp>
          <p:nvSpPr>
            <p:cNvPr id="45" name="Freeform 87"/>
            <p:cNvSpPr/>
            <p:nvPr/>
          </p:nvSpPr>
          <p:spPr bwMode="auto">
            <a:xfrm>
              <a:off x="6904037" y="3073400"/>
              <a:ext cx="444500" cy="431800"/>
            </a:xfrm>
            <a:custGeom>
              <a:avLst/>
              <a:gdLst>
                <a:gd name="T0" fmla="*/ 54 w 61"/>
                <a:gd name="T1" fmla="*/ 33 h 59"/>
                <a:gd name="T2" fmla="*/ 32 w 61"/>
                <a:gd name="T3" fmla="*/ 38 h 59"/>
                <a:gd name="T4" fmla="*/ 28 w 61"/>
                <a:gd name="T5" fmla="*/ 6 h 59"/>
                <a:gd name="T6" fmla="*/ 0 w 61"/>
                <a:gd name="T7" fmla="*/ 16 h 59"/>
                <a:gd name="T8" fmla="*/ 2 w 61"/>
                <a:gd name="T9" fmla="*/ 17 h 59"/>
                <a:gd name="T10" fmla="*/ 9 w 61"/>
                <a:gd name="T11" fmla="*/ 10 h 59"/>
                <a:gd name="T12" fmla="*/ 25 w 61"/>
                <a:gd name="T13" fmla="*/ 23 h 59"/>
                <a:gd name="T14" fmla="*/ 14 w 61"/>
                <a:gd name="T15" fmla="*/ 49 h 59"/>
                <a:gd name="T16" fmla="*/ 22 w 61"/>
                <a:gd name="T17" fmla="*/ 57 h 59"/>
                <a:gd name="T18" fmla="*/ 43 w 61"/>
                <a:gd name="T19" fmla="*/ 48 h 59"/>
                <a:gd name="T20" fmla="*/ 58 w 61"/>
                <a:gd name="T21" fmla="*/ 42 h 59"/>
                <a:gd name="T22" fmla="*/ 54 w 61"/>
                <a:gd name="T2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59">
                  <a:moveTo>
                    <a:pt x="54" y="33"/>
                  </a:moveTo>
                  <a:cubicBezTo>
                    <a:pt x="47" y="32"/>
                    <a:pt x="39" y="35"/>
                    <a:pt x="32" y="38"/>
                  </a:cubicBezTo>
                  <a:cubicBezTo>
                    <a:pt x="37" y="27"/>
                    <a:pt x="39" y="14"/>
                    <a:pt x="28" y="6"/>
                  </a:cubicBezTo>
                  <a:cubicBezTo>
                    <a:pt x="19" y="0"/>
                    <a:pt x="0" y="3"/>
                    <a:pt x="0" y="16"/>
                  </a:cubicBezTo>
                  <a:cubicBezTo>
                    <a:pt x="0" y="17"/>
                    <a:pt x="1" y="17"/>
                    <a:pt x="2" y="17"/>
                  </a:cubicBezTo>
                  <a:cubicBezTo>
                    <a:pt x="4" y="15"/>
                    <a:pt x="6" y="11"/>
                    <a:pt x="9" y="10"/>
                  </a:cubicBezTo>
                  <a:cubicBezTo>
                    <a:pt x="20" y="4"/>
                    <a:pt x="26" y="14"/>
                    <a:pt x="25" y="23"/>
                  </a:cubicBezTo>
                  <a:cubicBezTo>
                    <a:pt x="24" y="32"/>
                    <a:pt x="18" y="41"/>
                    <a:pt x="14" y="49"/>
                  </a:cubicBezTo>
                  <a:cubicBezTo>
                    <a:pt x="10" y="54"/>
                    <a:pt x="17" y="59"/>
                    <a:pt x="22" y="57"/>
                  </a:cubicBezTo>
                  <a:cubicBezTo>
                    <a:pt x="29" y="54"/>
                    <a:pt x="36" y="51"/>
                    <a:pt x="43" y="48"/>
                  </a:cubicBezTo>
                  <a:cubicBezTo>
                    <a:pt x="49" y="47"/>
                    <a:pt x="53" y="46"/>
                    <a:pt x="58" y="42"/>
                  </a:cubicBezTo>
                  <a:cubicBezTo>
                    <a:pt x="61" y="38"/>
                    <a:pt x="58" y="33"/>
                    <a:pt x="54"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88"/>
            <p:cNvSpPr/>
            <p:nvPr/>
          </p:nvSpPr>
          <p:spPr bwMode="auto">
            <a:xfrm>
              <a:off x="7275512" y="3000375"/>
              <a:ext cx="269875" cy="342900"/>
            </a:xfrm>
            <a:custGeom>
              <a:avLst/>
              <a:gdLst>
                <a:gd name="T0" fmla="*/ 36 w 37"/>
                <a:gd name="T1" fmla="*/ 14 h 47"/>
                <a:gd name="T2" fmla="*/ 35 w 37"/>
                <a:gd name="T3" fmla="*/ 10 h 47"/>
                <a:gd name="T4" fmla="*/ 19 w 37"/>
                <a:gd name="T5" fmla="*/ 13 h 47"/>
                <a:gd name="T6" fmla="*/ 11 w 37"/>
                <a:gd name="T7" fmla="*/ 1 h 47"/>
                <a:gd name="T8" fmla="*/ 8 w 37"/>
                <a:gd name="T9" fmla="*/ 2 h 47"/>
                <a:gd name="T10" fmla="*/ 13 w 37"/>
                <a:gd name="T11" fmla="*/ 16 h 47"/>
                <a:gd name="T12" fmla="*/ 1 w 37"/>
                <a:gd name="T13" fmla="*/ 22 h 47"/>
                <a:gd name="T14" fmla="*/ 3 w 37"/>
                <a:gd name="T15" fmla="*/ 26 h 47"/>
                <a:gd name="T16" fmla="*/ 17 w 37"/>
                <a:gd name="T17" fmla="*/ 24 h 47"/>
                <a:gd name="T18" fmla="*/ 18 w 37"/>
                <a:gd name="T19" fmla="*/ 28 h 47"/>
                <a:gd name="T20" fmla="*/ 24 w 37"/>
                <a:gd name="T21" fmla="*/ 40 h 47"/>
                <a:gd name="T22" fmla="*/ 30 w 37"/>
                <a:gd name="T23" fmla="*/ 46 h 47"/>
                <a:gd name="T24" fmla="*/ 36 w 37"/>
                <a:gd name="T25" fmla="*/ 43 h 47"/>
                <a:gd name="T26" fmla="*/ 36 w 37"/>
                <a:gd name="T27" fmla="*/ 42 h 47"/>
                <a:gd name="T28" fmla="*/ 32 w 37"/>
                <a:gd name="T29" fmla="*/ 36 h 47"/>
                <a:gd name="T30" fmla="*/ 31 w 37"/>
                <a:gd name="T31" fmla="*/ 34 h 47"/>
                <a:gd name="T32" fmla="*/ 28 w 37"/>
                <a:gd name="T33" fmla="*/ 29 h 47"/>
                <a:gd name="T34" fmla="*/ 24 w 37"/>
                <a:gd name="T35" fmla="*/ 21 h 47"/>
                <a:gd name="T36" fmla="*/ 36 w 37"/>
                <a:gd name="T3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47">
                  <a:moveTo>
                    <a:pt x="36" y="14"/>
                  </a:moveTo>
                  <a:cubicBezTo>
                    <a:pt x="36" y="12"/>
                    <a:pt x="36" y="11"/>
                    <a:pt x="35" y="10"/>
                  </a:cubicBezTo>
                  <a:cubicBezTo>
                    <a:pt x="30" y="7"/>
                    <a:pt x="24" y="11"/>
                    <a:pt x="19" y="13"/>
                  </a:cubicBezTo>
                  <a:cubicBezTo>
                    <a:pt x="17" y="9"/>
                    <a:pt x="14" y="5"/>
                    <a:pt x="11" y="1"/>
                  </a:cubicBezTo>
                  <a:cubicBezTo>
                    <a:pt x="10" y="0"/>
                    <a:pt x="8" y="1"/>
                    <a:pt x="8" y="2"/>
                  </a:cubicBezTo>
                  <a:cubicBezTo>
                    <a:pt x="10" y="7"/>
                    <a:pt x="11" y="11"/>
                    <a:pt x="13" y="16"/>
                  </a:cubicBezTo>
                  <a:cubicBezTo>
                    <a:pt x="9" y="18"/>
                    <a:pt x="5" y="19"/>
                    <a:pt x="1" y="22"/>
                  </a:cubicBezTo>
                  <a:cubicBezTo>
                    <a:pt x="0" y="23"/>
                    <a:pt x="1" y="26"/>
                    <a:pt x="3" y="26"/>
                  </a:cubicBezTo>
                  <a:cubicBezTo>
                    <a:pt x="8" y="26"/>
                    <a:pt x="12" y="25"/>
                    <a:pt x="17" y="24"/>
                  </a:cubicBezTo>
                  <a:cubicBezTo>
                    <a:pt x="17" y="25"/>
                    <a:pt x="18" y="26"/>
                    <a:pt x="18" y="28"/>
                  </a:cubicBezTo>
                  <a:cubicBezTo>
                    <a:pt x="20" y="32"/>
                    <a:pt x="23" y="36"/>
                    <a:pt x="24" y="40"/>
                  </a:cubicBezTo>
                  <a:cubicBezTo>
                    <a:pt x="26" y="44"/>
                    <a:pt x="26" y="45"/>
                    <a:pt x="30" y="46"/>
                  </a:cubicBezTo>
                  <a:cubicBezTo>
                    <a:pt x="32" y="47"/>
                    <a:pt x="35" y="45"/>
                    <a:pt x="36" y="43"/>
                  </a:cubicBezTo>
                  <a:cubicBezTo>
                    <a:pt x="36" y="43"/>
                    <a:pt x="36" y="42"/>
                    <a:pt x="36" y="42"/>
                  </a:cubicBezTo>
                  <a:cubicBezTo>
                    <a:pt x="37" y="40"/>
                    <a:pt x="35" y="37"/>
                    <a:pt x="32" y="36"/>
                  </a:cubicBezTo>
                  <a:cubicBezTo>
                    <a:pt x="33" y="36"/>
                    <a:pt x="33" y="35"/>
                    <a:pt x="31" y="34"/>
                  </a:cubicBezTo>
                  <a:cubicBezTo>
                    <a:pt x="30" y="32"/>
                    <a:pt x="29" y="30"/>
                    <a:pt x="28" y="29"/>
                  </a:cubicBezTo>
                  <a:cubicBezTo>
                    <a:pt x="27" y="26"/>
                    <a:pt x="25" y="24"/>
                    <a:pt x="24" y="21"/>
                  </a:cubicBezTo>
                  <a:cubicBezTo>
                    <a:pt x="29" y="20"/>
                    <a:pt x="35" y="19"/>
                    <a:pt x="3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89"/>
            <p:cNvSpPr/>
            <p:nvPr/>
          </p:nvSpPr>
          <p:spPr bwMode="auto">
            <a:xfrm>
              <a:off x="7575550" y="2787650"/>
              <a:ext cx="371475" cy="454025"/>
            </a:xfrm>
            <a:custGeom>
              <a:avLst/>
              <a:gdLst>
                <a:gd name="T0" fmla="*/ 46 w 51"/>
                <a:gd name="T1" fmla="*/ 39 h 62"/>
                <a:gd name="T2" fmla="*/ 36 w 51"/>
                <a:gd name="T3" fmla="*/ 40 h 62"/>
                <a:gd name="T4" fmla="*/ 32 w 51"/>
                <a:gd name="T5" fmla="*/ 8 h 62"/>
                <a:gd name="T6" fmla="*/ 6 w 51"/>
                <a:gd name="T7" fmla="*/ 18 h 62"/>
                <a:gd name="T8" fmla="*/ 9 w 51"/>
                <a:gd name="T9" fmla="*/ 18 h 62"/>
                <a:gd name="T10" fmla="*/ 23 w 51"/>
                <a:gd name="T11" fmla="*/ 12 h 62"/>
                <a:gd name="T12" fmla="*/ 29 w 51"/>
                <a:gd name="T13" fmla="*/ 26 h 62"/>
                <a:gd name="T14" fmla="*/ 16 w 51"/>
                <a:gd name="T15" fmla="*/ 48 h 62"/>
                <a:gd name="T16" fmla="*/ 23 w 51"/>
                <a:gd name="T17" fmla="*/ 60 h 62"/>
                <a:gd name="T18" fmla="*/ 49 w 51"/>
                <a:gd name="T19" fmla="*/ 48 h 62"/>
                <a:gd name="T20" fmla="*/ 46 w 51"/>
                <a:gd name="T2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2">
                  <a:moveTo>
                    <a:pt x="46" y="39"/>
                  </a:moveTo>
                  <a:cubicBezTo>
                    <a:pt x="43" y="38"/>
                    <a:pt x="39" y="39"/>
                    <a:pt x="36" y="40"/>
                  </a:cubicBezTo>
                  <a:cubicBezTo>
                    <a:pt x="41" y="28"/>
                    <a:pt x="42" y="16"/>
                    <a:pt x="32" y="8"/>
                  </a:cubicBezTo>
                  <a:cubicBezTo>
                    <a:pt x="23" y="0"/>
                    <a:pt x="0" y="3"/>
                    <a:pt x="6" y="18"/>
                  </a:cubicBezTo>
                  <a:cubicBezTo>
                    <a:pt x="7" y="20"/>
                    <a:pt x="9" y="19"/>
                    <a:pt x="9" y="18"/>
                  </a:cubicBezTo>
                  <a:cubicBezTo>
                    <a:pt x="10" y="10"/>
                    <a:pt x="18" y="9"/>
                    <a:pt x="23" y="12"/>
                  </a:cubicBezTo>
                  <a:cubicBezTo>
                    <a:pt x="28" y="15"/>
                    <a:pt x="29" y="21"/>
                    <a:pt x="29" y="26"/>
                  </a:cubicBezTo>
                  <a:cubicBezTo>
                    <a:pt x="28" y="35"/>
                    <a:pt x="22" y="42"/>
                    <a:pt x="16" y="48"/>
                  </a:cubicBezTo>
                  <a:cubicBezTo>
                    <a:pt x="11" y="53"/>
                    <a:pt x="16" y="62"/>
                    <a:pt x="23" y="60"/>
                  </a:cubicBezTo>
                  <a:cubicBezTo>
                    <a:pt x="31" y="57"/>
                    <a:pt x="43" y="55"/>
                    <a:pt x="49" y="48"/>
                  </a:cubicBezTo>
                  <a:cubicBezTo>
                    <a:pt x="51" y="45"/>
                    <a:pt x="51" y="39"/>
                    <a:pt x="4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90"/>
            <p:cNvSpPr/>
            <p:nvPr/>
          </p:nvSpPr>
          <p:spPr bwMode="auto">
            <a:xfrm>
              <a:off x="8020050" y="2722563"/>
              <a:ext cx="176213" cy="109538"/>
            </a:xfrm>
            <a:custGeom>
              <a:avLst/>
              <a:gdLst>
                <a:gd name="T0" fmla="*/ 19 w 24"/>
                <a:gd name="T1" fmla="*/ 1 h 15"/>
                <a:gd name="T2" fmla="*/ 1 w 24"/>
                <a:gd name="T3" fmla="*/ 9 h 15"/>
                <a:gd name="T4" fmla="*/ 4 w 24"/>
                <a:gd name="T5" fmla="*/ 14 h 15"/>
                <a:gd name="T6" fmla="*/ 11 w 24"/>
                <a:gd name="T7" fmla="*/ 12 h 15"/>
                <a:gd name="T8" fmla="*/ 19 w 24"/>
                <a:gd name="T9" fmla="*/ 10 h 15"/>
                <a:gd name="T10" fmla="*/ 19 w 24"/>
                <a:gd name="T11" fmla="*/ 1 h 15"/>
              </a:gdLst>
              <a:ahLst/>
              <a:cxnLst>
                <a:cxn ang="0">
                  <a:pos x="T0" y="T1"/>
                </a:cxn>
                <a:cxn ang="0">
                  <a:pos x="T2" y="T3"/>
                </a:cxn>
                <a:cxn ang="0">
                  <a:pos x="T4" y="T5"/>
                </a:cxn>
                <a:cxn ang="0">
                  <a:pos x="T6" y="T7"/>
                </a:cxn>
                <a:cxn ang="0">
                  <a:pos x="T8" y="T9"/>
                </a:cxn>
                <a:cxn ang="0">
                  <a:pos x="T10" y="T11"/>
                </a:cxn>
              </a:cxnLst>
              <a:rect l="0" t="0" r="r" b="b"/>
              <a:pathLst>
                <a:path w="24" h="15">
                  <a:moveTo>
                    <a:pt x="19" y="1"/>
                  </a:moveTo>
                  <a:cubicBezTo>
                    <a:pt x="12" y="0"/>
                    <a:pt x="4" y="3"/>
                    <a:pt x="1" y="9"/>
                  </a:cubicBezTo>
                  <a:cubicBezTo>
                    <a:pt x="0" y="12"/>
                    <a:pt x="1" y="15"/>
                    <a:pt x="4" y="14"/>
                  </a:cubicBezTo>
                  <a:cubicBezTo>
                    <a:pt x="7" y="13"/>
                    <a:pt x="9" y="12"/>
                    <a:pt x="11" y="12"/>
                  </a:cubicBezTo>
                  <a:cubicBezTo>
                    <a:pt x="14" y="11"/>
                    <a:pt x="16" y="11"/>
                    <a:pt x="19" y="10"/>
                  </a:cubicBezTo>
                  <a:cubicBezTo>
                    <a:pt x="23" y="9"/>
                    <a:pt x="24"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91"/>
            <p:cNvSpPr/>
            <p:nvPr/>
          </p:nvSpPr>
          <p:spPr bwMode="auto">
            <a:xfrm>
              <a:off x="8042275" y="2803525"/>
              <a:ext cx="227013" cy="109538"/>
            </a:xfrm>
            <a:custGeom>
              <a:avLst/>
              <a:gdLst>
                <a:gd name="T0" fmla="*/ 23 w 31"/>
                <a:gd name="T1" fmla="*/ 2 h 15"/>
                <a:gd name="T2" fmla="*/ 2 w 31"/>
                <a:gd name="T3" fmla="*/ 11 h 15"/>
                <a:gd name="T4" fmla="*/ 3 w 31"/>
                <a:gd name="T5" fmla="*/ 15 h 15"/>
                <a:gd name="T6" fmla="*/ 25 w 31"/>
                <a:gd name="T7" fmla="*/ 10 h 15"/>
                <a:gd name="T8" fmla="*/ 23 w 31"/>
                <a:gd name="T9" fmla="*/ 2 h 15"/>
              </a:gdLst>
              <a:ahLst/>
              <a:cxnLst>
                <a:cxn ang="0">
                  <a:pos x="T0" y="T1"/>
                </a:cxn>
                <a:cxn ang="0">
                  <a:pos x="T2" y="T3"/>
                </a:cxn>
                <a:cxn ang="0">
                  <a:pos x="T4" y="T5"/>
                </a:cxn>
                <a:cxn ang="0">
                  <a:pos x="T6" y="T7"/>
                </a:cxn>
                <a:cxn ang="0">
                  <a:pos x="T8" y="T9"/>
                </a:cxn>
              </a:cxnLst>
              <a:rect l="0" t="0" r="r" b="b"/>
              <a:pathLst>
                <a:path w="31" h="15">
                  <a:moveTo>
                    <a:pt x="23" y="2"/>
                  </a:moveTo>
                  <a:cubicBezTo>
                    <a:pt x="16" y="4"/>
                    <a:pt x="8" y="7"/>
                    <a:pt x="2" y="11"/>
                  </a:cubicBezTo>
                  <a:cubicBezTo>
                    <a:pt x="0" y="12"/>
                    <a:pt x="1" y="15"/>
                    <a:pt x="3" y="15"/>
                  </a:cubicBezTo>
                  <a:cubicBezTo>
                    <a:pt x="11" y="15"/>
                    <a:pt x="18" y="13"/>
                    <a:pt x="25" y="10"/>
                  </a:cubicBezTo>
                  <a:cubicBezTo>
                    <a:pt x="31" y="9"/>
                    <a:pt x="28" y="0"/>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92"/>
            <p:cNvSpPr/>
            <p:nvPr/>
          </p:nvSpPr>
          <p:spPr bwMode="auto">
            <a:xfrm>
              <a:off x="8297863" y="2517775"/>
              <a:ext cx="241300" cy="395288"/>
            </a:xfrm>
            <a:custGeom>
              <a:avLst/>
              <a:gdLst>
                <a:gd name="T0" fmla="*/ 32 w 33"/>
                <a:gd name="T1" fmla="*/ 21 h 54"/>
                <a:gd name="T2" fmla="*/ 25 w 33"/>
                <a:gd name="T3" fmla="*/ 7 h 54"/>
                <a:gd name="T4" fmla="*/ 1 w 33"/>
                <a:gd name="T5" fmla="*/ 10 h 54"/>
                <a:gd name="T6" fmla="*/ 3 w 33"/>
                <a:gd name="T7" fmla="*/ 11 h 54"/>
                <a:gd name="T8" fmla="*/ 21 w 33"/>
                <a:gd name="T9" fmla="*/ 24 h 54"/>
                <a:gd name="T10" fmla="*/ 18 w 33"/>
                <a:gd name="T11" fmla="*/ 46 h 54"/>
                <a:gd name="T12" fmla="*/ 31 w 33"/>
                <a:gd name="T13" fmla="*/ 42 h 54"/>
                <a:gd name="T14" fmla="*/ 32 w 33"/>
                <a:gd name="T15" fmla="*/ 2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4">
                  <a:moveTo>
                    <a:pt x="32" y="21"/>
                  </a:moveTo>
                  <a:cubicBezTo>
                    <a:pt x="31" y="15"/>
                    <a:pt x="29" y="11"/>
                    <a:pt x="25" y="7"/>
                  </a:cubicBezTo>
                  <a:cubicBezTo>
                    <a:pt x="18" y="1"/>
                    <a:pt x="6" y="0"/>
                    <a:pt x="1" y="10"/>
                  </a:cubicBezTo>
                  <a:cubicBezTo>
                    <a:pt x="0" y="11"/>
                    <a:pt x="2" y="12"/>
                    <a:pt x="3" y="11"/>
                  </a:cubicBezTo>
                  <a:cubicBezTo>
                    <a:pt x="13" y="5"/>
                    <a:pt x="24" y="12"/>
                    <a:pt x="21" y="24"/>
                  </a:cubicBezTo>
                  <a:cubicBezTo>
                    <a:pt x="19" y="32"/>
                    <a:pt x="17" y="38"/>
                    <a:pt x="18" y="46"/>
                  </a:cubicBezTo>
                  <a:cubicBezTo>
                    <a:pt x="19" y="54"/>
                    <a:pt x="33" y="51"/>
                    <a:pt x="31" y="42"/>
                  </a:cubicBezTo>
                  <a:cubicBezTo>
                    <a:pt x="29" y="35"/>
                    <a:pt x="33" y="28"/>
                    <a:pt x="32"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93"/>
            <p:cNvSpPr/>
            <p:nvPr/>
          </p:nvSpPr>
          <p:spPr bwMode="auto">
            <a:xfrm>
              <a:off x="8524875" y="2927350"/>
              <a:ext cx="109538" cy="109538"/>
            </a:xfrm>
            <a:custGeom>
              <a:avLst/>
              <a:gdLst>
                <a:gd name="T0" fmla="*/ 7 w 15"/>
                <a:gd name="T1" fmla="*/ 0 h 15"/>
                <a:gd name="T2" fmla="*/ 0 w 15"/>
                <a:gd name="T3" fmla="*/ 7 h 15"/>
                <a:gd name="T4" fmla="*/ 7 w 15"/>
                <a:gd name="T5" fmla="*/ 15 h 15"/>
                <a:gd name="T6" fmla="*/ 15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cubicBezTo>
                    <a:pt x="4" y="0"/>
                    <a:pt x="0" y="3"/>
                    <a:pt x="0" y="7"/>
                  </a:cubicBezTo>
                  <a:cubicBezTo>
                    <a:pt x="0" y="11"/>
                    <a:pt x="3" y="15"/>
                    <a:pt x="7" y="15"/>
                  </a:cubicBezTo>
                  <a:cubicBezTo>
                    <a:pt x="11" y="15"/>
                    <a:pt x="15" y="11"/>
                    <a:pt x="15" y="7"/>
                  </a:cubicBezTo>
                  <a:cubicBezTo>
                    <a:pt x="15" y="3"/>
                    <a:pt x="12"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52" name="组合 51"/>
          <p:cNvGrpSpPr/>
          <p:nvPr/>
        </p:nvGrpSpPr>
        <p:grpSpPr>
          <a:xfrm rot="19971994">
            <a:off x="3001489" y="267021"/>
            <a:ext cx="2202336" cy="1962152"/>
            <a:chOff x="10831513" y="3351213"/>
            <a:chExt cx="1249363" cy="1279525"/>
          </a:xfrm>
        </p:grpSpPr>
        <p:sp>
          <p:nvSpPr>
            <p:cNvPr id="53" name="Freeform 94"/>
            <p:cNvSpPr>
              <a:spLocks noEditPoints="1"/>
            </p:cNvSpPr>
            <p:nvPr/>
          </p:nvSpPr>
          <p:spPr bwMode="auto">
            <a:xfrm>
              <a:off x="11050588" y="3636963"/>
              <a:ext cx="584200" cy="730250"/>
            </a:xfrm>
            <a:custGeom>
              <a:avLst/>
              <a:gdLst>
                <a:gd name="T0" fmla="*/ 73 w 80"/>
                <a:gd name="T1" fmla="*/ 63 h 100"/>
                <a:gd name="T2" fmla="*/ 80 w 80"/>
                <a:gd name="T3" fmla="*/ 4 h 100"/>
                <a:gd name="T4" fmla="*/ 73 w 80"/>
                <a:gd name="T5" fmla="*/ 1 h 100"/>
                <a:gd name="T6" fmla="*/ 26 w 80"/>
                <a:gd name="T7" fmla="*/ 35 h 100"/>
                <a:gd name="T8" fmla="*/ 23 w 80"/>
                <a:gd name="T9" fmla="*/ 37 h 100"/>
                <a:gd name="T10" fmla="*/ 2 w 80"/>
                <a:gd name="T11" fmla="*/ 57 h 100"/>
                <a:gd name="T12" fmla="*/ 4 w 80"/>
                <a:gd name="T13" fmla="*/ 60 h 100"/>
                <a:gd name="T14" fmla="*/ 26 w 80"/>
                <a:gd name="T15" fmla="*/ 41 h 100"/>
                <a:gd name="T16" fmla="*/ 60 w 80"/>
                <a:gd name="T17" fmla="*/ 62 h 100"/>
                <a:gd name="T18" fmla="*/ 64 w 80"/>
                <a:gd name="T19" fmla="*/ 63 h 100"/>
                <a:gd name="T20" fmla="*/ 61 w 80"/>
                <a:gd name="T21" fmla="*/ 77 h 100"/>
                <a:gd name="T22" fmla="*/ 59 w 80"/>
                <a:gd name="T23" fmla="*/ 86 h 100"/>
                <a:gd name="T24" fmla="*/ 58 w 80"/>
                <a:gd name="T25" fmla="*/ 91 h 100"/>
                <a:gd name="T26" fmla="*/ 58 w 80"/>
                <a:gd name="T27" fmla="*/ 91 h 100"/>
                <a:gd name="T28" fmla="*/ 56 w 80"/>
                <a:gd name="T29" fmla="*/ 94 h 100"/>
                <a:gd name="T30" fmla="*/ 58 w 80"/>
                <a:gd name="T31" fmla="*/ 98 h 100"/>
                <a:gd name="T32" fmla="*/ 62 w 80"/>
                <a:gd name="T33" fmla="*/ 99 h 100"/>
                <a:gd name="T34" fmla="*/ 73 w 80"/>
                <a:gd name="T35" fmla="*/ 63 h 100"/>
                <a:gd name="T36" fmla="*/ 32 w 80"/>
                <a:gd name="T37" fmla="*/ 36 h 100"/>
                <a:gd name="T38" fmla="*/ 72 w 80"/>
                <a:gd name="T39" fmla="*/ 10 h 100"/>
                <a:gd name="T40" fmla="*/ 66 w 80"/>
                <a:gd name="T41" fmla="*/ 53 h 100"/>
                <a:gd name="T42" fmla="*/ 66 w 80"/>
                <a:gd name="T43" fmla="*/ 53 h 100"/>
                <a:gd name="T44" fmla="*/ 32 w 80"/>
                <a:gd name="T45"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00">
                  <a:moveTo>
                    <a:pt x="73" y="63"/>
                  </a:moveTo>
                  <a:cubicBezTo>
                    <a:pt x="76" y="43"/>
                    <a:pt x="79" y="24"/>
                    <a:pt x="80" y="4"/>
                  </a:cubicBezTo>
                  <a:cubicBezTo>
                    <a:pt x="80" y="1"/>
                    <a:pt x="76" y="0"/>
                    <a:pt x="73" y="1"/>
                  </a:cubicBezTo>
                  <a:cubicBezTo>
                    <a:pt x="57" y="13"/>
                    <a:pt x="41" y="23"/>
                    <a:pt x="26" y="35"/>
                  </a:cubicBezTo>
                  <a:cubicBezTo>
                    <a:pt x="24" y="35"/>
                    <a:pt x="23" y="36"/>
                    <a:pt x="23" y="37"/>
                  </a:cubicBezTo>
                  <a:cubicBezTo>
                    <a:pt x="16" y="43"/>
                    <a:pt x="8" y="50"/>
                    <a:pt x="2" y="57"/>
                  </a:cubicBezTo>
                  <a:cubicBezTo>
                    <a:pt x="0" y="59"/>
                    <a:pt x="3" y="61"/>
                    <a:pt x="4" y="60"/>
                  </a:cubicBezTo>
                  <a:cubicBezTo>
                    <a:pt x="11" y="54"/>
                    <a:pt x="19" y="47"/>
                    <a:pt x="26" y="41"/>
                  </a:cubicBezTo>
                  <a:cubicBezTo>
                    <a:pt x="37" y="49"/>
                    <a:pt x="49" y="55"/>
                    <a:pt x="60" y="62"/>
                  </a:cubicBezTo>
                  <a:cubicBezTo>
                    <a:pt x="62" y="63"/>
                    <a:pt x="63" y="63"/>
                    <a:pt x="64" y="63"/>
                  </a:cubicBezTo>
                  <a:cubicBezTo>
                    <a:pt x="63" y="67"/>
                    <a:pt x="62" y="72"/>
                    <a:pt x="61" y="77"/>
                  </a:cubicBezTo>
                  <a:cubicBezTo>
                    <a:pt x="61" y="80"/>
                    <a:pt x="60" y="83"/>
                    <a:pt x="59" y="86"/>
                  </a:cubicBezTo>
                  <a:cubicBezTo>
                    <a:pt x="59" y="88"/>
                    <a:pt x="58" y="89"/>
                    <a:pt x="58" y="91"/>
                  </a:cubicBezTo>
                  <a:cubicBezTo>
                    <a:pt x="58" y="91"/>
                    <a:pt x="58" y="91"/>
                    <a:pt x="58" y="91"/>
                  </a:cubicBezTo>
                  <a:cubicBezTo>
                    <a:pt x="57" y="91"/>
                    <a:pt x="56" y="93"/>
                    <a:pt x="56" y="94"/>
                  </a:cubicBezTo>
                  <a:cubicBezTo>
                    <a:pt x="56" y="96"/>
                    <a:pt x="56" y="97"/>
                    <a:pt x="58" y="98"/>
                  </a:cubicBezTo>
                  <a:cubicBezTo>
                    <a:pt x="59" y="99"/>
                    <a:pt x="60" y="100"/>
                    <a:pt x="62" y="99"/>
                  </a:cubicBezTo>
                  <a:cubicBezTo>
                    <a:pt x="71" y="94"/>
                    <a:pt x="71" y="72"/>
                    <a:pt x="73" y="63"/>
                  </a:cubicBezTo>
                  <a:close/>
                  <a:moveTo>
                    <a:pt x="32" y="36"/>
                  </a:moveTo>
                  <a:cubicBezTo>
                    <a:pt x="45" y="26"/>
                    <a:pt x="57" y="17"/>
                    <a:pt x="72" y="10"/>
                  </a:cubicBezTo>
                  <a:cubicBezTo>
                    <a:pt x="71" y="25"/>
                    <a:pt x="69" y="39"/>
                    <a:pt x="66" y="53"/>
                  </a:cubicBezTo>
                  <a:cubicBezTo>
                    <a:pt x="66" y="53"/>
                    <a:pt x="66" y="53"/>
                    <a:pt x="66" y="53"/>
                  </a:cubicBezTo>
                  <a:cubicBezTo>
                    <a:pt x="56" y="46"/>
                    <a:pt x="44" y="40"/>
                    <a:pt x="32"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95"/>
            <p:cNvSpPr/>
            <p:nvPr/>
          </p:nvSpPr>
          <p:spPr bwMode="auto">
            <a:xfrm>
              <a:off x="10831513" y="3351213"/>
              <a:ext cx="1249363" cy="1279525"/>
            </a:xfrm>
            <a:custGeom>
              <a:avLst/>
              <a:gdLst>
                <a:gd name="T0" fmla="*/ 158 w 171"/>
                <a:gd name="T1" fmla="*/ 51 h 175"/>
                <a:gd name="T2" fmla="*/ 79 w 171"/>
                <a:gd name="T3" fmla="*/ 3 h 175"/>
                <a:gd name="T4" fmla="*/ 5 w 171"/>
                <a:gd name="T5" fmla="*/ 79 h 175"/>
                <a:gd name="T6" fmla="*/ 19 w 171"/>
                <a:gd name="T7" fmla="*/ 134 h 175"/>
                <a:gd name="T8" fmla="*/ 64 w 171"/>
                <a:gd name="T9" fmla="*/ 164 h 175"/>
                <a:gd name="T10" fmla="*/ 63 w 171"/>
                <a:gd name="T11" fmla="*/ 161 h 175"/>
                <a:gd name="T12" fmla="*/ 19 w 171"/>
                <a:gd name="T13" fmla="*/ 119 h 175"/>
                <a:gd name="T14" fmla="*/ 22 w 171"/>
                <a:gd name="T15" fmla="*/ 55 h 175"/>
                <a:gd name="T16" fmla="*/ 113 w 171"/>
                <a:gd name="T17" fmla="*/ 16 h 175"/>
                <a:gd name="T18" fmla="*/ 153 w 171"/>
                <a:gd name="T19" fmla="*/ 101 h 175"/>
                <a:gd name="T20" fmla="*/ 126 w 171"/>
                <a:gd name="T21" fmla="*/ 144 h 175"/>
                <a:gd name="T22" fmla="*/ 94 w 171"/>
                <a:gd name="T23" fmla="*/ 151 h 175"/>
                <a:gd name="T24" fmla="*/ 59 w 171"/>
                <a:gd name="T25" fmla="*/ 137 h 175"/>
                <a:gd name="T26" fmla="*/ 53 w 171"/>
                <a:gd name="T27" fmla="*/ 139 h 175"/>
                <a:gd name="T28" fmla="*/ 136 w 171"/>
                <a:gd name="T29" fmla="*/ 147 h 175"/>
                <a:gd name="T30" fmla="*/ 158 w 171"/>
                <a:gd name="T31" fmla="*/ 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5">
                  <a:moveTo>
                    <a:pt x="158" y="51"/>
                  </a:moveTo>
                  <a:cubicBezTo>
                    <a:pt x="146" y="19"/>
                    <a:pt x="112" y="0"/>
                    <a:pt x="79" y="3"/>
                  </a:cubicBezTo>
                  <a:cubicBezTo>
                    <a:pt x="40" y="6"/>
                    <a:pt x="12" y="42"/>
                    <a:pt x="5" y="79"/>
                  </a:cubicBezTo>
                  <a:cubicBezTo>
                    <a:pt x="0" y="99"/>
                    <a:pt x="8" y="117"/>
                    <a:pt x="19" y="134"/>
                  </a:cubicBezTo>
                  <a:cubicBezTo>
                    <a:pt x="30" y="149"/>
                    <a:pt x="43" y="169"/>
                    <a:pt x="64" y="164"/>
                  </a:cubicBezTo>
                  <a:cubicBezTo>
                    <a:pt x="65" y="164"/>
                    <a:pt x="65" y="161"/>
                    <a:pt x="63" y="161"/>
                  </a:cubicBezTo>
                  <a:cubicBezTo>
                    <a:pt x="45" y="163"/>
                    <a:pt x="27" y="133"/>
                    <a:pt x="19" y="119"/>
                  </a:cubicBezTo>
                  <a:cubicBezTo>
                    <a:pt x="7" y="98"/>
                    <a:pt x="11" y="77"/>
                    <a:pt x="22" y="55"/>
                  </a:cubicBezTo>
                  <a:cubicBezTo>
                    <a:pt x="39" y="20"/>
                    <a:pt x="74" y="0"/>
                    <a:pt x="113" y="16"/>
                  </a:cubicBezTo>
                  <a:cubicBezTo>
                    <a:pt x="147" y="30"/>
                    <a:pt x="161" y="66"/>
                    <a:pt x="153" y="101"/>
                  </a:cubicBezTo>
                  <a:cubicBezTo>
                    <a:pt x="150" y="117"/>
                    <a:pt x="140" y="135"/>
                    <a:pt x="126" y="144"/>
                  </a:cubicBezTo>
                  <a:cubicBezTo>
                    <a:pt x="117" y="150"/>
                    <a:pt x="105" y="151"/>
                    <a:pt x="94" y="151"/>
                  </a:cubicBezTo>
                  <a:cubicBezTo>
                    <a:pt x="80" y="151"/>
                    <a:pt x="68" y="150"/>
                    <a:pt x="59" y="137"/>
                  </a:cubicBezTo>
                  <a:cubicBezTo>
                    <a:pt x="58" y="135"/>
                    <a:pt x="53" y="135"/>
                    <a:pt x="53" y="139"/>
                  </a:cubicBezTo>
                  <a:cubicBezTo>
                    <a:pt x="51" y="175"/>
                    <a:pt x="120" y="162"/>
                    <a:pt x="136" y="147"/>
                  </a:cubicBezTo>
                  <a:cubicBezTo>
                    <a:pt x="162" y="124"/>
                    <a:pt x="171" y="83"/>
                    <a:pt x="158"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5" name="Freeform 96"/>
          <p:cNvSpPr/>
          <p:nvPr/>
        </p:nvSpPr>
        <p:spPr bwMode="auto">
          <a:xfrm>
            <a:off x="10133892" y="386161"/>
            <a:ext cx="685800" cy="612775"/>
          </a:xfrm>
          <a:custGeom>
            <a:avLst/>
            <a:gdLst>
              <a:gd name="T0" fmla="*/ 92 w 94"/>
              <a:gd name="T1" fmla="*/ 43 h 84"/>
              <a:gd name="T2" fmla="*/ 48 w 94"/>
              <a:gd name="T3" fmla="*/ 7 h 84"/>
              <a:gd name="T4" fmla="*/ 59 w 94"/>
              <a:gd name="T5" fmla="*/ 1 h 84"/>
              <a:gd name="T6" fmla="*/ 83 w 94"/>
              <a:gd name="T7" fmla="*/ 14 h 84"/>
              <a:gd name="T8" fmla="*/ 92 w 94"/>
              <a:gd name="T9" fmla="*/ 43 h 84"/>
            </a:gdLst>
            <a:ahLst/>
            <a:cxnLst>
              <a:cxn ang="0">
                <a:pos x="T0" y="T1"/>
              </a:cxn>
              <a:cxn ang="0">
                <a:pos x="T2" y="T3"/>
              </a:cxn>
              <a:cxn ang="0">
                <a:pos x="T4" y="T5"/>
              </a:cxn>
              <a:cxn ang="0">
                <a:pos x="T6" y="T7"/>
              </a:cxn>
              <a:cxn ang="0">
                <a:pos x="T8" y="T9"/>
              </a:cxn>
            </a:cxnLst>
            <a:rect l="0" t="0" r="r" b="b"/>
            <a:pathLst>
              <a:path w="94" h="84">
                <a:moveTo>
                  <a:pt x="92" y="43"/>
                </a:moveTo>
                <a:cubicBezTo>
                  <a:pt x="84" y="84"/>
                  <a:pt x="0" y="46"/>
                  <a:pt x="48" y="7"/>
                </a:cubicBezTo>
                <a:cubicBezTo>
                  <a:pt x="51" y="4"/>
                  <a:pt x="55" y="2"/>
                  <a:pt x="59" y="1"/>
                </a:cubicBezTo>
                <a:cubicBezTo>
                  <a:pt x="68" y="0"/>
                  <a:pt x="77" y="6"/>
                  <a:pt x="83" y="14"/>
                </a:cubicBezTo>
                <a:cubicBezTo>
                  <a:pt x="90" y="22"/>
                  <a:pt x="94" y="33"/>
                  <a:pt x="92" y="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97"/>
          <p:cNvSpPr/>
          <p:nvPr/>
        </p:nvSpPr>
        <p:spPr bwMode="auto">
          <a:xfrm>
            <a:off x="9631090" y="515936"/>
            <a:ext cx="488950" cy="541338"/>
          </a:xfrm>
          <a:custGeom>
            <a:avLst/>
            <a:gdLst>
              <a:gd name="T0" fmla="*/ 35 w 67"/>
              <a:gd name="T1" fmla="*/ 8 h 74"/>
              <a:gd name="T2" fmla="*/ 13 w 67"/>
              <a:gd name="T3" fmla="*/ 45 h 74"/>
              <a:gd name="T4" fmla="*/ 35 w 67"/>
              <a:gd name="T5" fmla="*/ 8 h 74"/>
            </a:gdLst>
            <a:ahLst/>
            <a:cxnLst>
              <a:cxn ang="0">
                <a:pos x="T0" y="T1"/>
              </a:cxn>
              <a:cxn ang="0">
                <a:pos x="T2" y="T3"/>
              </a:cxn>
              <a:cxn ang="0">
                <a:pos x="T4" y="T5"/>
              </a:cxn>
            </a:cxnLst>
            <a:rect l="0" t="0" r="r" b="b"/>
            <a:pathLst>
              <a:path w="67" h="74">
                <a:moveTo>
                  <a:pt x="35" y="8"/>
                </a:moveTo>
                <a:cubicBezTo>
                  <a:pt x="67" y="19"/>
                  <a:pt x="37" y="74"/>
                  <a:pt x="13" y="45"/>
                </a:cubicBezTo>
                <a:cubicBezTo>
                  <a:pt x="0" y="29"/>
                  <a:pt x="13" y="0"/>
                  <a:pt x="35" y="8"/>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98"/>
          <p:cNvSpPr/>
          <p:nvPr/>
        </p:nvSpPr>
        <p:spPr bwMode="auto">
          <a:xfrm>
            <a:off x="10066383" y="6029386"/>
            <a:ext cx="307975" cy="271463"/>
          </a:xfrm>
          <a:custGeom>
            <a:avLst/>
            <a:gdLst>
              <a:gd name="T0" fmla="*/ 41 w 42"/>
              <a:gd name="T1" fmla="*/ 17 h 37"/>
              <a:gd name="T2" fmla="*/ 16 w 42"/>
              <a:gd name="T3" fmla="*/ 32 h 37"/>
              <a:gd name="T4" fmla="*/ 26 w 42"/>
              <a:gd name="T5" fmla="*/ 2 h 37"/>
              <a:gd name="T6" fmla="*/ 41 w 42"/>
              <a:gd name="T7" fmla="*/ 17 h 37"/>
            </a:gdLst>
            <a:ahLst/>
            <a:cxnLst>
              <a:cxn ang="0">
                <a:pos x="T0" y="T1"/>
              </a:cxn>
              <a:cxn ang="0">
                <a:pos x="T2" y="T3"/>
              </a:cxn>
              <a:cxn ang="0">
                <a:pos x="T4" y="T5"/>
              </a:cxn>
              <a:cxn ang="0">
                <a:pos x="T6" y="T7"/>
              </a:cxn>
            </a:cxnLst>
            <a:rect l="0" t="0" r="r" b="b"/>
            <a:pathLst>
              <a:path w="42" h="37">
                <a:moveTo>
                  <a:pt x="41" y="17"/>
                </a:moveTo>
                <a:cubicBezTo>
                  <a:pt x="42" y="29"/>
                  <a:pt x="25" y="37"/>
                  <a:pt x="16" y="32"/>
                </a:cubicBezTo>
                <a:cubicBezTo>
                  <a:pt x="0" y="24"/>
                  <a:pt x="10" y="0"/>
                  <a:pt x="26" y="2"/>
                </a:cubicBezTo>
                <a:cubicBezTo>
                  <a:pt x="33" y="2"/>
                  <a:pt x="40" y="9"/>
                  <a:pt x="41" y="1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
          <p:cNvSpPr/>
          <p:nvPr/>
        </p:nvSpPr>
        <p:spPr bwMode="auto">
          <a:xfrm rot="20498574">
            <a:off x="5625900" y="4671746"/>
            <a:ext cx="2179577" cy="761231"/>
          </a:xfrm>
          <a:custGeom>
            <a:avLst/>
            <a:gdLst>
              <a:gd name="T0" fmla="*/ 158 w 160"/>
              <a:gd name="T1" fmla="*/ 35 h 59"/>
              <a:gd name="T2" fmla="*/ 134 w 160"/>
              <a:gd name="T3" fmla="*/ 8 h 59"/>
              <a:gd name="T4" fmla="*/ 112 w 160"/>
              <a:gd name="T5" fmla="*/ 34 h 59"/>
              <a:gd name="T6" fmla="*/ 90 w 160"/>
              <a:gd name="T7" fmla="*/ 3 h 59"/>
              <a:gd name="T8" fmla="*/ 81 w 160"/>
              <a:gd name="T9" fmla="*/ 4 h 59"/>
              <a:gd name="T10" fmla="*/ 57 w 160"/>
              <a:gd name="T11" fmla="*/ 38 h 59"/>
              <a:gd name="T12" fmla="*/ 38 w 160"/>
              <a:gd name="T13" fmla="*/ 17 h 59"/>
              <a:gd name="T14" fmla="*/ 25 w 160"/>
              <a:gd name="T15" fmla="*/ 13 h 59"/>
              <a:gd name="T16" fmla="*/ 1 w 160"/>
              <a:gd name="T17" fmla="*/ 52 h 59"/>
              <a:gd name="T18" fmla="*/ 6 w 160"/>
              <a:gd name="T19" fmla="*/ 56 h 59"/>
              <a:gd name="T20" fmla="*/ 15 w 160"/>
              <a:gd name="T21" fmla="*/ 44 h 59"/>
              <a:gd name="T22" fmla="*/ 32 w 160"/>
              <a:gd name="T23" fmla="*/ 31 h 59"/>
              <a:gd name="T24" fmla="*/ 41 w 160"/>
              <a:gd name="T25" fmla="*/ 42 h 59"/>
              <a:gd name="T26" fmla="*/ 56 w 160"/>
              <a:gd name="T27" fmla="*/ 52 h 59"/>
              <a:gd name="T28" fmla="*/ 64 w 160"/>
              <a:gd name="T29" fmla="*/ 50 h 59"/>
              <a:gd name="T30" fmla="*/ 86 w 160"/>
              <a:gd name="T31" fmla="*/ 15 h 59"/>
              <a:gd name="T32" fmla="*/ 108 w 160"/>
              <a:gd name="T33" fmla="*/ 48 h 59"/>
              <a:gd name="T34" fmla="*/ 117 w 160"/>
              <a:gd name="T35" fmla="*/ 48 h 59"/>
              <a:gd name="T36" fmla="*/ 135 w 160"/>
              <a:gd name="T37" fmla="*/ 24 h 59"/>
              <a:gd name="T38" fmla="*/ 149 w 160"/>
              <a:gd name="T39" fmla="*/ 41 h 59"/>
              <a:gd name="T40" fmla="*/ 158 w 160"/>
              <a:gd name="T4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59">
                <a:moveTo>
                  <a:pt x="158" y="35"/>
                </a:moveTo>
                <a:cubicBezTo>
                  <a:pt x="154" y="27"/>
                  <a:pt x="145" y="7"/>
                  <a:pt x="134" y="8"/>
                </a:cubicBezTo>
                <a:cubicBezTo>
                  <a:pt x="126" y="8"/>
                  <a:pt x="118" y="24"/>
                  <a:pt x="112" y="34"/>
                </a:cubicBezTo>
                <a:cubicBezTo>
                  <a:pt x="105" y="24"/>
                  <a:pt x="98" y="13"/>
                  <a:pt x="90" y="3"/>
                </a:cubicBezTo>
                <a:cubicBezTo>
                  <a:pt x="87" y="0"/>
                  <a:pt x="83" y="1"/>
                  <a:pt x="81" y="4"/>
                </a:cubicBezTo>
                <a:cubicBezTo>
                  <a:pt x="73" y="15"/>
                  <a:pt x="66" y="27"/>
                  <a:pt x="57" y="38"/>
                </a:cubicBezTo>
                <a:cubicBezTo>
                  <a:pt x="50" y="32"/>
                  <a:pt x="45" y="23"/>
                  <a:pt x="38" y="17"/>
                </a:cubicBezTo>
                <a:cubicBezTo>
                  <a:pt x="34" y="14"/>
                  <a:pt x="30" y="12"/>
                  <a:pt x="25" y="13"/>
                </a:cubicBezTo>
                <a:cubicBezTo>
                  <a:pt x="14" y="16"/>
                  <a:pt x="5" y="43"/>
                  <a:pt x="1" y="52"/>
                </a:cubicBezTo>
                <a:cubicBezTo>
                  <a:pt x="0" y="55"/>
                  <a:pt x="4" y="59"/>
                  <a:pt x="6" y="56"/>
                </a:cubicBezTo>
                <a:cubicBezTo>
                  <a:pt x="9" y="52"/>
                  <a:pt x="13" y="48"/>
                  <a:pt x="15" y="44"/>
                </a:cubicBezTo>
                <a:cubicBezTo>
                  <a:pt x="20" y="37"/>
                  <a:pt x="23" y="27"/>
                  <a:pt x="32" y="31"/>
                </a:cubicBezTo>
                <a:cubicBezTo>
                  <a:pt x="35" y="32"/>
                  <a:pt x="39" y="39"/>
                  <a:pt x="41" y="42"/>
                </a:cubicBezTo>
                <a:cubicBezTo>
                  <a:pt x="46" y="46"/>
                  <a:pt x="50" y="49"/>
                  <a:pt x="56" y="52"/>
                </a:cubicBezTo>
                <a:cubicBezTo>
                  <a:pt x="58" y="54"/>
                  <a:pt x="62" y="52"/>
                  <a:pt x="64" y="50"/>
                </a:cubicBezTo>
                <a:cubicBezTo>
                  <a:pt x="71" y="38"/>
                  <a:pt x="78" y="27"/>
                  <a:pt x="86" y="15"/>
                </a:cubicBezTo>
                <a:cubicBezTo>
                  <a:pt x="94" y="26"/>
                  <a:pt x="101" y="37"/>
                  <a:pt x="108" y="48"/>
                </a:cubicBezTo>
                <a:cubicBezTo>
                  <a:pt x="110" y="52"/>
                  <a:pt x="115" y="51"/>
                  <a:pt x="117" y="48"/>
                </a:cubicBezTo>
                <a:cubicBezTo>
                  <a:pt x="120" y="43"/>
                  <a:pt x="130" y="25"/>
                  <a:pt x="135" y="24"/>
                </a:cubicBezTo>
                <a:cubicBezTo>
                  <a:pt x="136" y="24"/>
                  <a:pt x="146" y="39"/>
                  <a:pt x="149" y="41"/>
                </a:cubicBezTo>
                <a:cubicBezTo>
                  <a:pt x="154" y="46"/>
                  <a:pt x="160" y="40"/>
                  <a:pt x="158" y="3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11"/>
          <p:cNvSpPr>
            <a:spLocks noEditPoints="1"/>
          </p:cNvSpPr>
          <p:nvPr/>
        </p:nvSpPr>
        <p:spPr bwMode="auto">
          <a:xfrm>
            <a:off x="11236598" y="1052063"/>
            <a:ext cx="743288" cy="797486"/>
          </a:xfrm>
          <a:custGeom>
            <a:avLst/>
            <a:gdLst>
              <a:gd name="T0" fmla="*/ 37 w 72"/>
              <a:gd name="T1" fmla="*/ 2 h 77"/>
              <a:gd name="T2" fmla="*/ 1 w 72"/>
              <a:gd name="T3" fmla="*/ 35 h 77"/>
              <a:gd name="T4" fmla="*/ 34 w 72"/>
              <a:gd name="T5" fmla="*/ 67 h 77"/>
              <a:gd name="T6" fmla="*/ 68 w 72"/>
              <a:gd name="T7" fmla="*/ 43 h 77"/>
              <a:gd name="T8" fmla="*/ 37 w 72"/>
              <a:gd name="T9" fmla="*/ 2 h 77"/>
              <a:gd name="T10" fmla="*/ 55 w 72"/>
              <a:gd name="T11" fmla="*/ 41 h 77"/>
              <a:gd name="T12" fmla="*/ 31 w 72"/>
              <a:gd name="T13" fmla="*/ 57 h 77"/>
              <a:gd name="T14" fmla="*/ 29 w 72"/>
              <a:gd name="T15" fmla="*/ 60 h 77"/>
              <a:gd name="T16" fmla="*/ 9 w 72"/>
              <a:gd name="T17" fmla="*/ 37 h 77"/>
              <a:gd name="T18" fmla="*/ 38 w 72"/>
              <a:gd name="T19" fmla="*/ 13 h 77"/>
              <a:gd name="T20" fmla="*/ 55 w 72"/>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7">
                <a:moveTo>
                  <a:pt x="37" y="2"/>
                </a:moveTo>
                <a:cubicBezTo>
                  <a:pt x="19" y="0"/>
                  <a:pt x="1" y="17"/>
                  <a:pt x="1" y="35"/>
                </a:cubicBezTo>
                <a:cubicBezTo>
                  <a:pt x="0" y="52"/>
                  <a:pt x="16" y="70"/>
                  <a:pt x="34" y="67"/>
                </a:cubicBezTo>
                <a:cubicBezTo>
                  <a:pt x="46" y="77"/>
                  <a:pt x="66" y="55"/>
                  <a:pt x="68" y="43"/>
                </a:cubicBezTo>
                <a:cubicBezTo>
                  <a:pt x="72" y="24"/>
                  <a:pt x="56" y="5"/>
                  <a:pt x="37" y="2"/>
                </a:cubicBezTo>
                <a:close/>
                <a:moveTo>
                  <a:pt x="55" y="41"/>
                </a:moveTo>
                <a:cubicBezTo>
                  <a:pt x="50" y="54"/>
                  <a:pt x="39" y="51"/>
                  <a:pt x="31" y="57"/>
                </a:cubicBezTo>
                <a:cubicBezTo>
                  <a:pt x="30" y="58"/>
                  <a:pt x="30" y="59"/>
                  <a:pt x="29" y="60"/>
                </a:cubicBezTo>
                <a:cubicBezTo>
                  <a:pt x="19" y="56"/>
                  <a:pt x="10" y="49"/>
                  <a:pt x="9" y="37"/>
                </a:cubicBezTo>
                <a:cubicBezTo>
                  <a:pt x="9" y="23"/>
                  <a:pt x="23" y="9"/>
                  <a:pt x="38" y="13"/>
                </a:cubicBezTo>
                <a:cubicBezTo>
                  <a:pt x="50" y="15"/>
                  <a:pt x="60" y="29"/>
                  <a:pt x="55" y="4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13"/>
          <p:cNvSpPr/>
          <p:nvPr/>
        </p:nvSpPr>
        <p:spPr bwMode="auto">
          <a:xfrm>
            <a:off x="4356422" y="4701100"/>
            <a:ext cx="267120" cy="270990"/>
          </a:xfrm>
          <a:custGeom>
            <a:avLst/>
            <a:gdLst>
              <a:gd name="T0" fmla="*/ 18 w 26"/>
              <a:gd name="T1" fmla="*/ 3 h 26"/>
              <a:gd name="T2" fmla="*/ 2 w 26"/>
              <a:gd name="T3" fmla="*/ 7 h 26"/>
              <a:gd name="T4" fmla="*/ 3 w 26"/>
              <a:gd name="T5" fmla="*/ 21 h 26"/>
              <a:gd name="T6" fmla="*/ 4 w 26"/>
              <a:gd name="T7" fmla="*/ 24 h 26"/>
              <a:gd name="T8" fmla="*/ 10 w 26"/>
              <a:gd name="T9" fmla="*/ 26 h 26"/>
              <a:gd name="T10" fmla="*/ 12 w 26"/>
              <a:gd name="T11" fmla="*/ 25 h 26"/>
              <a:gd name="T12" fmla="*/ 23 w 26"/>
              <a:gd name="T13" fmla="*/ 19 h 26"/>
              <a:gd name="T14" fmla="*/ 18 w 26"/>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18" y="3"/>
                </a:moveTo>
                <a:cubicBezTo>
                  <a:pt x="13" y="0"/>
                  <a:pt x="5" y="2"/>
                  <a:pt x="2" y="7"/>
                </a:cubicBezTo>
                <a:cubicBezTo>
                  <a:pt x="0" y="11"/>
                  <a:pt x="0" y="17"/>
                  <a:pt x="3" y="21"/>
                </a:cubicBezTo>
                <a:cubicBezTo>
                  <a:pt x="3" y="22"/>
                  <a:pt x="4" y="23"/>
                  <a:pt x="4" y="24"/>
                </a:cubicBezTo>
                <a:cubicBezTo>
                  <a:pt x="5" y="26"/>
                  <a:pt x="8" y="26"/>
                  <a:pt x="10" y="26"/>
                </a:cubicBezTo>
                <a:cubicBezTo>
                  <a:pt x="11" y="26"/>
                  <a:pt x="11" y="25"/>
                  <a:pt x="12" y="25"/>
                </a:cubicBezTo>
                <a:cubicBezTo>
                  <a:pt x="16" y="25"/>
                  <a:pt x="20" y="23"/>
                  <a:pt x="23" y="19"/>
                </a:cubicBezTo>
                <a:cubicBezTo>
                  <a:pt x="26" y="14"/>
                  <a:pt x="24" y="6"/>
                  <a:pt x="18" y="3"/>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16"/>
          <p:cNvSpPr/>
          <p:nvPr/>
        </p:nvSpPr>
        <p:spPr bwMode="auto">
          <a:xfrm>
            <a:off x="11147331" y="5274897"/>
            <a:ext cx="247763" cy="247763"/>
          </a:xfrm>
          <a:custGeom>
            <a:avLst/>
            <a:gdLst>
              <a:gd name="T0" fmla="*/ 16 w 24"/>
              <a:gd name="T1" fmla="*/ 2 h 24"/>
              <a:gd name="T2" fmla="*/ 2 w 24"/>
              <a:gd name="T3" fmla="*/ 7 h 24"/>
              <a:gd name="T4" fmla="*/ 6 w 24"/>
              <a:gd name="T5" fmla="*/ 21 h 24"/>
              <a:gd name="T6" fmla="*/ 11 w 24"/>
              <a:gd name="T7" fmla="*/ 24 h 24"/>
              <a:gd name="T8" fmla="*/ 14 w 24"/>
              <a:gd name="T9" fmla="*/ 23 h 24"/>
              <a:gd name="T10" fmla="*/ 23 w 24"/>
              <a:gd name="T11" fmla="*/ 15 h 24"/>
              <a:gd name="T12" fmla="*/ 16 w 2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6" y="2"/>
                </a:moveTo>
                <a:cubicBezTo>
                  <a:pt x="11" y="0"/>
                  <a:pt x="5" y="2"/>
                  <a:pt x="2" y="7"/>
                </a:cubicBezTo>
                <a:cubicBezTo>
                  <a:pt x="0" y="12"/>
                  <a:pt x="1" y="18"/>
                  <a:pt x="6" y="21"/>
                </a:cubicBezTo>
                <a:cubicBezTo>
                  <a:pt x="7" y="23"/>
                  <a:pt x="9" y="24"/>
                  <a:pt x="11" y="24"/>
                </a:cubicBezTo>
                <a:cubicBezTo>
                  <a:pt x="12" y="24"/>
                  <a:pt x="13" y="23"/>
                  <a:pt x="14" y="23"/>
                </a:cubicBezTo>
                <a:cubicBezTo>
                  <a:pt x="18" y="22"/>
                  <a:pt x="22" y="19"/>
                  <a:pt x="23" y="15"/>
                </a:cubicBezTo>
                <a:cubicBezTo>
                  <a:pt x="24" y="10"/>
                  <a:pt x="21" y="4"/>
                  <a:pt x="16" y="2"/>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17"/>
          <p:cNvSpPr/>
          <p:nvPr/>
        </p:nvSpPr>
        <p:spPr bwMode="auto">
          <a:xfrm>
            <a:off x="3584384" y="3384603"/>
            <a:ext cx="185822" cy="228407"/>
          </a:xfrm>
          <a:custGeom>
            <a:avLst/>
            <a:gdLst>
              <a:gd name="T0" fmla="*/ 17 w 18"/>
              <a:gd name="T1" fmla="*/ 11 h 22"/>
              <a:gd name="T2" fmla="*/ 16 w 18"/>
              <a:gd name="T3" fmla="*/ 6 h 22"/>
              <a:gd name="T4" fmla="*/ 13 w 18"/>
              <a:gd name="T5" fmla="*/ 3 h 22"/>
              <a:gd name="T6" fmla="*/ 12 w 18"/>
              <a:gd name="T7" fmla="*/ 2 h 22"/>
              <a:gd name="T8" fmla="*/ 6 w 18"/>
              <a:gd name="T9" fmla="*/ 2 h 22"/>
              <a:gd name="T10" fmla="*/ 5 w 18"/>
              <a:gd name="T11" fmla="*/ 3 h 22"/>
              <a:gd name="T12" fmla="*/ 2 w 18"/>
              <a:gd name="T13" fmla="*/ 6 h 22"/>
              <a:gd name="T14" fmla="*/ 1 w 18"/>
              <a:gd name="T15" fmla="*/ 11 h 22"/>
              <a:gd name="T16" fmla="*/ 3 w 18"/>
              <a:gd name="T17" fmla="*/ 19 h 22"/>
              <a:gd name="T18" fmla="*/ 9 w 18"/>
              <a:gd name="T19" fmla="*/ 22 h 22"/>
              <a:gd name="T20" fmla="*/ 15 w 18"/>
              <a:gd name="T21" fmla="*/ 19 h 22"/>
              <a:gd name="T22" fmla="*/ 17 w 18"/>
              <a:gd name="T2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2">
                <a:moveTo>
                  <a:pt x="17" y="11"/>
                </a:moveTo>
                <a:cubicBezTo>
                  <a:pt x="17" y="9"/>
                  <a:pt x="17" y="8"/>
                  <a:pt x="16" y="6"/>
                </a:cubicBezTo>
                <a:cubicBezTo>
                  <a:pt x="15" y="5"/>
                  <a:pt x="14" y="4"/>
                  <a:pt x="13" y="3"/>
                </a:cubicBezTo>
                <a:cubicBezTo>
                  <a:pt x="13" y="3"/>
                  <a:pt x="13" y="3"/>
                  <a:pt x="12" y="2"/>
                </a:cubicBezTo>
                <a:cubicBezTo>
                  <a:pt x="11" y="0"/>
                  <a:pt x="7" y="0"/>
                  <a:pt x="6" y="2"/>
                </a:cubicBezTo>
                <a:cubicBezTo>
                  <a:pt x="5" y="3"/>
                  <a:pt x="5" y="3"/>
                  <a:pt x="5" y="3"/>
                </a:cubicBezTo>
                <a:cubicBezTo>
                  <a:pt x="4" y="4"/>
                  <a:pt x="3" y="5"/>
                  <a:pt x="2" y="6"/>
                </a:cubicBezTo>
                <a:cubicBezTo>
                  <a:pt x="1" y="8"/>
                  <a:pt x="1" y="9"/>
                  <a:pt x="1" y="11"/>
                </a:cubicBezTo>
                <a:cubicBezTo>
                  <a:pt x="0" y="14"/>
                  <a:pt x="0" y="17"/>
                  <a:pt x="3" y="19"/>
                </a:cubicBezTo>
                <a:cubicBezTo>
                  <a:pt x="5" y="21"/>
                  <a:pt x="7" y="22"/>
                  <a:pt x="9" y="22"/>
                </a:cubicBezTo>
                <a:cubicBezTo>
                  <a:pt x="11" y="22"/>
                  <a:pt x="14" y="21"/>
                  <a:pt x="15" y="19"/>
                </a:cubicBezTo>
                <a:cubicBezTo>
                  <a:pt x="18" y="17"/>
                  <a:pt x="18" y="14"/>
                  <a:pt x="17" y="1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18"/>
          <p:cNvSpPr/>
          <p:nvPr/>
        </p:nvSpPr>
        <p:spPr bwMode="auto">
          <a:xfrm>
            <a:off x="7790965" y="5654234"/>
            <a:ext cx="270991" cy="205180"/>
          </a:xfrm>
          <a:custGeom>
            <a:avLst/>
            <a:gdLst>
              <a:gd name="T0" fmla="*/ 13 w 26"/>
              <a:gd name="T1" fmla="*/ 0 h 20"/>
              <a:gd name="T2" fmla="*/ 13 w 26"/>
              <a:gd name="T3" fmla="*/ 20 h 20"/>
              <a:gd name="T4" fmla="*/ 13 w 26"/>
              <a:gd name="T5" fmla="*/ 0 h 20"/>
            </a:gdLst>
            <a:ahLst/>
            <a:cxnLst>
              <a:cxn ang="0">
                <a:pos x="T0" y="T1"/>
              </a:cxn>
              <a:cxn ang="0">
                <a:pos x="T2" y="T3"/>
              </a:cxn>
              <a:cxn ang="0">
                <a:pos x="T4" y="T5"/>
              </a:cxn>
            </a:cxnLst>
            <a:rect l="0" t="0" r="r" b="b"/>
            <a:pathLst>
              <a:path w="26" h="20">
                <a:moveTo>
                  <a:pt x="13" y="0"/>
                </a:moveTo>
                <a:cubicBezTo>
                  <a:pt x="0" y="0"/>
                  <a:pt x="0" y="20"/>
                  <a:pt x="13" y="20"/>
                </a:cubicBezTo>
                <a:cubicBezTo>
                  <a:pt x="26" y="20"/>
                  <a:pt x="26" y="0"/>
                  <a:pt x="13" y="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20"/>
          <p:cNvSpPr/>
          <p:nvPr/>
        </p:nvSpPr>
        <p:spPr bwMode="auto">
          <a:xfrm>
            <a:off x="10734997" y="2229348"/>
            <a:ext cx="209050" cy="209050"/>
          </a:xfrm>
          <a:custGeom>
            <a:avLst/>
            <a:gdLst>
              <a:gd name="T0" fmla="*/ 18 w 20"/>
              <a:gd name="T1" fmla="*/ 9 h 20"/>
              <a:gd name="T2" fmla="*/ 14 w 20"/>
              <a:gd name="T3" fmla="*/ 2 h 20"/>
              <a:gd name="T4" fmla="*/ 6 w 20"/>
              <a:gd name="T5" fmla="*/ 2 h 20"/>
              <a:gd name="T6" fmla="*/ 2 w 20"/>
              <a:gd name="T7" fmla="*/ 9 h 20"/>
              <a:gd name="T8" fmla="*/ 10 w 20"/>
              <a:gd name="T9" fmla="*/ 20 h 20"/>
              <a:gd name="T10" fmla="*/ 18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18" y="9"/>
                </a:moveTo>
                <a:cubicBezTo>
                  <a:pt x="17" y="6"/>
                  <a:pt x="16" y="4"/>
                  <a:pt x="14" y="2"/>
                </a:cubicBezTo>
                <a:cubicBezTo>
                  <a:pt x="12" y="0"/>
                  <a:pt x="8" y="0"/>
                  <a:pt x="6" y="2"/>
                </a:cubicBezTo>
                <a:cubicBezTo>
                  <a:pt x="4" y="4"/>
                  <a:pt x="3" y="6"/>
                  <a:pt x="2" y="9"/>
                </a:cubicBezTo>
                <a:cubicBezTo>
                  <a:pt x="0" y="14"/>
                  <a:pt x="5" y="20"/>
                  <a:pt x="10" y="20"/>
                </a:cubicBezTo>
                <a:cubicBezTo>
                  <a:pt x="15" y="20"/>
                  <a:pt x="20" y="14"/>
                  <a:pt x="18" y="9"/>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23"/>
          <p:cNvSpPr/>
          <p:nvPr/>
        </p:nvSpPr>
        <p:spPr bwMode="auto">
          <a:xfrm>
            <a:off x="5815553" y="1917014"/>
            <a:ext cx="197437" cy="166467"/>
          </a:xfrm>
          <a:custGeom>
            <a:avLst/>
            <a:gdLst>
              <a:gd name="T0" fmla="*/ 14 w 19"/>
              <a:gd name="T1" fmla="*/ 1 h 16"/>
              <a:gd name="T2" fmla="*/ 13 w 19"/>
              <a:gd name="T3" fmla="*/ 1 h 16"/>
              <a:gd name="T4" fmla="*/ 11 w 19"/>
              <a:gd name="T5" fmla="*/ 2 h 16"/>
              <a:gd name="T6" fmla="*/ 10 w 19"/>
              <a:gd name="T7" fmla="*/ 1 h 16"/>
              <a:gd name="T8" fmla="*/ 8 w 19"/>
              <a:gd name="T9" fmla="*/ 2 h 16"/>
              <a:gd name="T10" fmla="*/ 2 w 19"/>
              <a:gd name="T11" fmla="*/ 3 h 16"/>
              <a:gd name="T12" fmla="*/ 1 w 19"/>
              <a:gd name="T13" fmla="*/ 10 h 16"/>
              <a:gd name="T14" fmla="*/ 13 w 19"/>
              <a:gd name="T15" fmla="*/ 11 h 16"/>
              <a:gd name="T16" fmla="*/ 14 w 19"/>
              <a:gd name="T17" fmla="*/ 9 h 16"/>
              <a:gd name="T18" fmla="*/ 17 w 19"/>
              <a:gd name="T19" fmla="*/ 7 h 16"/>
              <a:gd name="T20" fmla="*/ 14 w 19"/>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4" y="1"/>
                </a:moveTo>
                <a:cubicBezTo>
                  <a:pt x="14" y="1"/>
                  <a:pt x="13" y="1"/>
                  <a:pt x="13" y="1"/>
                </a:cubicBezTo>
                <a:cubicBezTo>
                  <a:pt x="12" y="1"/>
                  <a:pt x="12" y="2"/>
                  <a:pt x="11" y="2"/>
                </a:cubicBezTo>
                <a:cubicBezTo>
                  <a:pt x="11" y="2"/>
                  <a:pt x="10" y="1"/>
                  <a:pt x="10" y="1"/>
                </a:cubicBezTo>
                <a:cubicBezTo>
                  <a:pt x="9" y="1"/>
                  <a:pt x="8" y="2"/>
                  <a:pt x="8" y="2"/>
                </a:cubicBezTo>
                <a:cubicBezTo>
                  <a:pt x="6" y="2"/>
                  <a:pt x="4" y="2"/>
                  <a:pt x="2" y="3"/>
                </a:cubicBezTo>
                <a:cubicBezTo>
                  <a:pt x="1" y="5"/>
                  <a:pt x="0" y="8"/>
                  <a:pt x="1" y="10"/>
                </a:cubicBezTo>
                <a:cubicBezTo>
                  <a:pt x="3" y="15"/>
                  <a:pt x="10" y="16"/>
                  <a:pt x="13" y="11"/>
                </a:cubicBezTo>
                <a:cubicBezTo>
                  <a:pt x="13" y="10"/>
                  <a:pt x="14" y="10"/>
                  <a:pt x="14" y="9"/>
                </a:cubicBezTo>
                <a:cubicBezTo>
                  <a:pt x="15" y="8"/>
                  <a:pt x="16" y="7"/>
                  <a:pt x="17" y="7"/>
                </a:cubicBezTo>
                <a:cubicBezTo>
                  <a:pt x="19" y="5"/>
                  <a:pt x="18" y="0"/>
                  <a:pt x="14" y="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92" name="文本框 109"/>
          <p:cNvSpPr txBox="1"/>
          <p:nvPr/>
        </p:nvSpPr>
        <p:spPr>
          <a:xfrm>
            <a:off x="6064097" y="2105462"/>
            <a:ext cx="8896122"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a:ln w="76200">
                  <a:noFill/>
                </a:ln>
                <a:solidFill>
                  <a:srgbClr val="FFFF00"/>
                </a:solidFill>
                <a:effectLst>
                  <a:outerShdw blurRad="38100" dist="38100" dir="2700000" algn="tl">
                    <a:srgbClr val="000000">
                      <a:alpha val="43137"/>
                    </a:srgbClr>
                  </a:outerShdw>
                </a:effectLst>
                <a:uLnTx/>
                <a:uFillTx/>
                <a:latin typeface="UTM Mabella" panose="02040603050506020204" pitchFamily="18" charset="0"/>
                <a:ea typeface="微软雅黑" panose="020B0503020204020204" pitchFamily="34" charset="-122"/>
                <a:cs typeface="+mn-cs"/>
              </a:rPr>
              <a:t>DẶN DÒ</a:t>
            </a:r>
            <a:endParaRPr kumimoji="0" lang="zh-CN" altLang="en-US" sz="16600" b="1" i="0" u="none" strike="noStrike" kern="1200" cap="none" spc="0" normalizeH="0" baseline="0" noProof="0" dirty="0">
              <a:ln w="76200">
                <a:noFill/>
              </a:ln>
              <a:solidFill>
                <a:srgbClr val="FFFF00"/>
              </a:solidFill>
              <a:effectLst>
                <a:outerShdw blurRad="38100" dist="38100" dir="2700000" algn="tl">
                  <a:srgbClr val="000000">
                    <a:alpha val="43137"/>
                  </a:srgbClr>
                </a:outerShdw>
              </a:effectLst>
              <a:uLnTx/>
              <a:uFillTx/>
              <a:latin typeface="UTM Mabella" panose="02040603050506020204" pitchFamily="18" charset="0"/>
              <a:ea typeface="微软雅黑" panose="020B0503020204020204" pitchFamily="34" charset="-122"/>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005" y="4261320"/>
            <a:ext cx="2900279" cy="2522680"/>
          </a:xfrm>
          <a:prstGeom prst="rect">
            <a:avLst/>
          </a:prstGeom>
        </p:spPr>
      </p:pic>
    </p:spTree>
    <p:extLst>
      <p:ext uri="{BB962C8B-B14F-4D97-AF65-F5344CB8AC3E}">
        <p14:creationId xmlns:p14="http://schemas.microsoft.com/office/powerpoint/2010/main" val="22579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fade">
                                      <p:cBhvr>
                                        <p:cTn id="2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133196" cy="8228099"/>
          </a:xfrm>
          <a:prstGeom prst="rect">
            <a:avLst/>
          </a:prstGeom>
        </p:spPr>
      </p:pic>
      <p:pic>
        <p:nvPicPr>
          <p:cNvPr id="2" name="Picture 1">
            <a:extLst>
              <a:ext uri="{FF2B5EF4-FFF2-40B4-BE49-F238E27FC236}">
                <a16:creationId xmlns:a16="http://schemas.microsoft.com/office/drawing/2014/main" id="{4953EFBD-88C6-BCBC-7FA6-78E40B35C8D3}"/>
              </a:ext>
            </a:extLst>
          </p:cNvPr>
          <p:cNvPicPr>
            <a:picLocks noChangeAspect="1"/>
          </p:cNvPicPr>
          <p:nvPr/>
        </p:nvPicPr>
        <p:blipFill>
          <a:blip r:embed="rId4"/>
          <a:stretch>
            <a:fillRect/>
          </a:stretch>
        </p:blipFill>
        <p:spPr>
          <a:xfrm>
            <a:off x="-247200" y="212342"/>
            <a:ext cx="7200000" cy="5907536"/>
          </a:xfrm>
          <a:prstGeom prst="rect">
            <a:avLst/>
          </a:prstGeom>
        </p:spPr>
      </p:pic>
    </p:spTree>
    <p:extLst>
      <p:ext uri="{BB962C8B-B14F-4D97-AF65-F5344CB8AC3E}">
        <p14:creationId xmlns:p14="http://schemas.microsoft.com/office/powerpoint/2010/main" val="3079349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DE8D305-C9CB-3A55-A27F-13BF2F476C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467" t="15908" r="5937" b="15910"/>
          <a:stretch/>
        </p:blipFill>
        <p:spPr>
          <a:xfrm>
            <a:off x="-216715" y="-17947"/>
            <a:ext cx="12408715" cy="6979902"/>
          </a:xfrm>
          <a:prstGeom prst="rect">
            <a:avLst/>
          </a:prstGeom>
        </p:spPr>
      </p:pic>
      <p:pic>
        <p:nvPicPr>
          <p:cNvPr id="12" name="Picture 11">
            <a:extLst>
              <a:ext uri="{FF2B5EF4-FFF2-40B4-BE49-F238E27FC236}">
                <a16:creationId xmlns:a16="http://schemas.microsoft.com/office/drawing/2014/main" id="{8259D407-900C-90A1-C829-00B9196526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2183" y="2533371"/>
            <a:ext cx="4487633" cy="4428584"/>
          </a:xfrm>
          <a:prstGeom prst="rect">
            <a:avLst/>
          </a:prstGeom>
        </p:spPr>
      </p:pic>
      <p:pic>
        <p:nvPicPr>
          <p:cNvPr id="11" name="Picture 10" descr="A blue text with white border&#10;&#10;Description automatically generated">
            <a:extLst>
              <a:ext uri="{FF2B5EF4-FFF2-40B4-BE49-F238E27FC236}">
                <a16:creationId xmlns:a16="http://schemas.microsoft.com/office/drawing/2014/main" id="{02858E99-4446-A578-C101-23687495A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3396" y="1594046"/>
            <a:ext cx="4997879" cy="1501217"/>
          </a:xfrm>
          <a:prstGeom prst="rect">
            <a:avLst/>
          </a:prstGeom>
        </p:spPr>
      </p:pic>
      <p:pic>
        <p:nvPicPr>
          <p:cNvPr id="2" name="Picture 1">
            <a:extLst>
              <a:ext uri="{FF2B5EF4-FFF2-40B4-BE49-F238E27FC236}">
                <a16:creationId xmlns:a16="http://schemas.microsoft.com/office/drawing/2014/main" id="{E5DE0A71-4BEB-0F1D-5AB9-02900315C6B9}"/>
              </a:ext>
            </a:extLst>
          </p:cNvPr>
          <p:cNvPicPr>
            <a:picLocks noChangeAspect="1"/>
          </p:cNvPicPr>
          <p:nvPr/>
        </p:nvPicPr>
        <p:blipFill>
          <a:blip r:embed="rId8"/>
          <a:stretch>
            <a:fillRect/>
          </a:stretch>
        </p:blipFill>
        <p:spPr>
          <a:xfrm>
            <a:off x="2525532" y="234189"/>
            <a:ext cx="7382896" cy="2292295"/>
          </a:xfrm>
          <a:prstGeom prst="rect">
            <a:avLst/>
          </a:prstGeom>
        </p:spPr>
      </p:pic>
      <p:pic>
        <p:nvPicPr>
          <p:cNvPr id="5" name="3">
            <a:hlinkClick r:id="" action="ppaction://media"/>
            <a:extLst>
              <a:ext uri="{FF2B5EF4-FFF2-40B4-BE49-F238E27FC236}">
                <a16:creationId xmlns:a16="http://schemas.microsoft.com/office/drawing/2014/main" id="{DA647B30-77D6-8349-670F-1EEE6AE6C1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24186" y="1380336"/>
            <a:ext cx="609600" cy="609600"/>
          </a:xfrm>
          <a:prstGeom prst="rect">
            <a:avLst/>
          </a:prstGeom>
        </p:spPr>
      </p:pic>
    </p:spTree>
    <p:extLst>
      <p:ext uri="{BB962C8B-B14F-4D97-AF65-F5344CB8AC3E}">
        <p14:creationId xmlns:p14="http://schemas.microsoft.com/office/powerpoint/2010/main" val="2639273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5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heep in a field&#10;&#10;Description automatically generated">
            <a:extLst>
              <a:ext uri="{FF2B5EF4-FFF2-40B4-BE49-F238E27FC236}">
                <a16:creationId xmlns:a16="http://schemas.microsoft.com/office/drawing/2014/main" id="{D654FED1-09FF-34D5-CA0D-88FEEB9C87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903" y="0"/>
            <a:ext cx="12344903" cy="6944008"/>
          </a:xfrm>
          <a:prstGeom prst="rect">
            <a:avLst/>
          </a:prstGeom>
        </p:spPr>
      </p:pic>
      <p:sp>
        <p:nvSpPr>
          <p:cNvPr id="8" name="Rounded Rectangle 7"/>
          <p:cNvSpPr/>
          <p:nvPr/>
        </p:nvSpPr>
        <p:spPr>
          <a:xfrm>
            <a:off x="7582096" y="2055698"/>
            <a:ext cx="2108314" cy="1373302"/>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anose="00000400000000000000" pitchFamily="2" charset="0"/>
              </a:rPr>
              <a:t>4</a:t>
            </a:r>
          </a:p>
        </p:txBody>
      </p:sp>
      <p:sp>
        <p:nvSpPr>
          <p:cNvPr id="9" name="Rounded Rectangle 8"/>
          <p:cNvSpPr/>
          <p:nvPr/>
        </p:nvSpPr>
        <p:spPr>
          <a:xfrm>
            <a:off x="9850440" y="3776577"/>
            <a:ext cx="2049630" cy="1373302"/>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anose="00000400000000000000" pitchFamily="2" charset="0"/>
              </a:rPr>
              <a:t>5</a:t>
            </a:r>
          </a:p>
        </p:txBody>
      </p:sp>
      <p:sp>
        <p:nvSpPr>
          <p:cNvPr id="10" name="Rounded Rectangle 9"/>
          <p:cNvSpPr/>
          <p:nvPr/>
        </p:nvSpPr>
        <p:spPr>
          <a:xfrm>
            <a:off x="5404460" y="3872485"/>
            <a:ext cx="1901484" cy="1373302"/>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anose="00000400000000000000" pitchFamily="2" charset="0"/>
              </a:rPr>
              <a:t>3</a:t>
            </a:r>
          </a:p>
        </p:txBody>
      </p:sp>
      <p:pic>
        <p:nvPicPr>
          <p:cNvPr id="12" name="Nhac-nen-vui-ve-song-dong-de-thuong-www_tiengdong_com">
            <a:hlinkClick r:id="" action="ppaction://media"/>
            <a:extLst>
              <a:ext uri="{FF2B5EF4-FFF2-40B4-BE49-F238E27FC236}">
                <a16:creationId xmlns:a16="http://schemas.microsoft.com/office/drawing/2014/main" id="{E764B8C6-1C1C-E39C-2ED1-9851A08A42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24529" y="5356880"/>
            <a:ext cx="487363" cy="487363"/>
          </a:xfrm>
          <a:prstGeom prst="rect">
            <a:avLst/>
          </a:prstGeom>
        </p:spPr>
      </p:pic>
      <p:pic>
        <p:nvPicPr>
          <p:cNvPr id="23" name="Picture 22">
            <a:extLst>
              <a:ext uri="{FF2B5EF4-FFF2-40B4-BE49-F238E27FC236}">
                <a16:creationId xmlns:a16="http://schemas.microsoft.com/office/drawing/2014/main" id="{5CC24B01-47E7-D1E2-46A7-D99E945792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358" y="-78190"/>
            <a:ext cx="3042487" cy="3042486"/>
          </a:xfrm>
          <a:prstGeom prst="rect">
            <a:avLst/>
          </a:prstGeom>
        </p:spPr>
      </p:pic>
      <p:pic>
        <p:nvPicPr>
          <p:cNvPr id="11" name="Đáp án câu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67407" y="3300767"/>
            <a:ext cx="487363" cy="487363"/>
          </a:xfrm>
          <a:prstGeom prst="rect">
            <a:avLst/>
          </a:prstGeom>
        </p:spPr>
      </p:pic>
      <p:sp>
        <p:nvSpPr>
          <p:cNvPr id="2" name="Rectangle: Rounded Corners 1">
            <a:extLst>
              <a:ext uri="{FF2B5EF4-FFF2-40B4-BE49-F238E27FC236}">
                <a16:creationId xmlns:a16="http://schemas.microsoft.com/office/drawing/2014/main" id="{359BDDEA-3218-361D-2D9E-147BE28F5188}"/>
              </a:ext>
            </a:extLst>
          </p:cNvPr>
          <p:cNvSpPr/>
          <p:nvPr/>
        </p:nvSpPr>
        <p:spPr>
          <a:xfrm>
            <a:off x="3074268" y="134173"/>
            <a:ext cx="7057218" cy="1573948"/>
          </a:xfrm>
          <a:custGeom>
            <a:avLst/>
            <a:gdLst>
              <a:gd name="connsiteX0" fmla="*/ 0 w 7057218"/>
              <a:gd name="connsiteY0" fmla="*/ 262330 h 1573948"/>
              <a:gd name="connsiteX1" fmla="*/ 262330 w 7057218"/>
              <a:gd name="connsiteY1" fmla="*/ 0 h 1573948"/>
              <a:gd name="connsiteX2" fmla="*/ 6794888 w 7057218"/>
              <a:gd name="connsiteY2" fmla="*/ 0 h 1573948"/>
              <a:gd name="connsiteX3" fmla="*/ 7057218 w 7057218"/>
              <a:gd name="connsiteY3" fmla="*/ 262330 h 1573948"/>
              <a:gd name="connsiteX4" fmla="*/ 7057218 w 7057218"/>
              <a:gd name="connsiteY4" fmla="*/ 1311618 h 1573948"/>
              <a:gd name="connsiteX5" fmla="*/ 6794888 w 7057218"/>
              <a:gd name="connsiteY5" fmla="*/ 1573948 h 1573948"/>
              <a:gd name="connsiteX6" fmla="*/ 262330 w 7057218"/>
              <a:gd name="connsiteY6" fmla="*/ 1573948 h 1573948"/>
              <a:gd name="connsiteX7" fmla="*/ 0 w 7057218"/>
              <a:gd name="connsiteY7" fmla="*/ 1311618 h 1573948"/>
              <a:gd name="connsiteX8" fmla="*/ 0 w 7057218"/>
              <a:gd name="connsiteY8" fmla="*/ 262330 h 157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7218" h="1573948" fill="none" extrusionOk="0">
                <a:moveTo>
                  <a:pt x="0" y="262330"/>
                </a:moveTo>
                <a:cubicBezTo>
                  <a:pt x="762" y="138083"/>
                  <a:pt x="119651" y="3695"/>
                  <a:pt x="262330" y="0"/>
                </a:cubicBezTo>
                <a:cubicBezTo>
                  <a:pt x="3191236" y="72427"/>
                  <a:pt x="5874814" y="61419"/>
                  <a:pt x="6794888" y="0"/>
                </a:cubicBezTo>
                <a:cubicBezTo>
                  <a:pt x="6939060" y="-4884"/>
                  <a:pt x="7052537" y="116033"/>
                  <a:pt x="7057218" y="262330"/>
                </a:cubicBezTo>
                <a:cubicBezTo>
                  <a:pt x="7077615" y="762121"/>
                  <a:pt x="7043107" y="1053927"/>
                  <a:pt x="7057218" y="1311618"/>
                </a:cubicBezTo>
                <a:cubicBezTo>
                  <a:pt x="7062741" y="1428469"/>
                  <a:pt x="6932368" y="1565651"/>
                  <a:pt x="6794888" y="1573948"/>
                </a:cubicBezTo>
                <a:cubicBezTo>
                  <a:pt x="4224245" y="1603775"/>
                  <a:pt x="2791275" y="1494642"/>
                  <a:pt x="262330" y="1573948"/>
                </a:cubicBezTo>
                <a:cubicBezTo>
                  <a:pt x="137086" y="1571728"/>
                  <a:pt x="-6115" y="1457708"/>
                  <a:pt x="0" y="1311618"/>
                </a:cubicBezTo>
                <a:cubicBezTo>
                  <a:pt x="31703" y="925055"/>
                  <a:pt x="-29378" y="698248"/>
                  <a:pt x="0" y="262330"/>
                </a:cubicBezTo>
                <a:close/>
              </a:path>
              <a:path w="7057218" h="1573948" stroke="0" extrusionOk="0">
                <a:moveTo>
                  <a:pt x="0" y="262330"/>
                </a:moveTo>
                <a:cubicBezTo>
                  <a:pt x="12704" y="120912"/>
                  <a:pt x="129033" y="24136"/>
                  <a:pt x="262330" y="0"/>
                </a:cubicBezTo>
                <a:cubicBezTo>
                  <a:pt x="2677986" y="123000"/>
                  <a:pt x="4535840" y="-96860"/>
                  <a:pt x="6794888" y="0"/>
                </a:cubicBezTo>
                <a:cubicBezTo>
                  <a:pt x="6916897" y="-17432"/>
                  <a:pt x="7059341" y="113170"/>
                  <a:pt x="7057218" y="262330"/>
                </a:cubicBezTo>
                <a:cubicBezTo>
                  <a:pt x="7102955" y="528390"/>
                  <a:pt x="7124247" y="1069329"/>
                  <a:pt x="7057218" y="1311618"/>
                </a:cubicBezTo>
                <a:cubicBezTo>
                  <a:pt x="7048090" y="1459806"/>
                  <a:pt x="6923813" y="1571337"/>
                  <a:pt x="6794888" y="1573948"/>
                </a:cubicBezTo>
                <a:cubicBezTo>
                  <a:pt x="4310223" y="1413241"/>
                  <a:pt x="2150719" y="1613615"/>
                  <a:pt x="262330" y="1573948"/>
                </a:cubicBezTo>
                <a:cubicBezTo>
                  <a:pt x="94459" y="1569305"/>
                  <a:pt x="-16202" y="1449159"/>
                  <a:pt x="0" y="1311618"/>
                </a:cubicBezTo>
                <a:cubicBezTo>
                  <a:pt x="-31820" y="978525"/>
                  <a:pt x="-46880" y="486626"/>
                  <a:pt x="0" y="262330"/>
                </a:cubicBezTo>
                <a:close/>
              </a:path>
            </a:pathLst>
          </a:custGeom>
          <a:solidFill>
            <a:srgbClr val="FBCDE2"/>
          </a:solidFill>
          <a:ln>
            <a:solidFill>
              <a:schemeClr val="tx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nhà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chục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con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gà</a:t>
            </a:r>
            <a:endPar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1" baseline="0" dirty="0" err="1">
                <a:solidFill>
                  <a:prstClr val="black"/>
                </a:solidFill>
                <a:latin typeface="Cambria" panose="02040503050406030204" pitchFamily="18" charset="0"/>
                <a:ea typeface="Cambria" panose="02040503050406030204" pitchFamily="18" charset="0"/>
                <a:cs typeface="Tahoma" panose="020B0604030504040204" pitchFamily="34" charset="0"/>
              </a:rPr>
              <a:t>Mẹ</a:t>
            </a:r>
            <a:r>
              <a:rPr lang="en-US" sz="2400" b="1" baseline="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baseline="0" dirty="0" err="1">
                <a:solidFill>
                  <a:prstClr val="black"/>
                </a:solidFill>
                <a:latin typeface="Cambria" panose="02040503050406030204" pitchFamily="18" charset="0"/>
                <a:ea typeface="Cambria" panose="02040503050406030204" pitchFamily="18" charset="0"/>
                <a:cs typeface="Tahoma" panose="020B0604030504040204" pitchFamily="34" charset="0"/>
              </a:rPr>
              <a:t>bán</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một</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nửa</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biếu</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bà</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đôi</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con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Trên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vài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chú</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lon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ton</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Đố</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bạn</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còn</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lại</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mấy</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con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gà</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này</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6" name="Picture 5" descr="A colorful letters with eyes and mouth&#10;&#10;Description automatically generated">
            <a:extLst>
              <a:ext uri="{FF2B5EF4-FFF2-40B4-BE49-F238E27FC236}">
                <a16:creationId xmlns:a16="http://schemas.microsoft.com/office/drawing/2014/main" id="{2AC2CE46-3047-6939-63D6-597930DFBEA9}"/>
              </a:ext>
            </a:extLst>
          </p:cNvPr>
          <p:cNvPicPr>
            <a:picLocks noChangeAspect="1"/>
          </p:cNvPicPr>
          <p:nvPr/>
        </p:nvPicPr>
        <p:blipFill rotWithShape="1">
          <a:blip r:embed="rId12">
            <a:extLst>
              <a:ext uri="{28A0092B-C50C-407E-A947-70E740481C1C}">
                <a14:useLocalDpi xmlns:a14="http://schemas.microsoft.com/office/drawing/2010/main" val="0"/>
              </a:ext>
            </a:extLst>
          </a:blip>
          <a:srcRect l="-1542" t="-610" r="80205" b="80000"/>
          <a:stretch/>
        </p:blipFill>
        <p:spPr>
          <a:xfrm>
            <a:off x="6197348" y="1902474"/>
            <a:ext cx="1813229" cy="1652403"/>
          </a:xfrm>
          <a:prstGeom prst="rect">
            <a:avLst/>
          </a:prstGeom>
        </p:spPr>
      </p:pic>
      <p:pic>
        <p:nvPicPr>
          <p:cNvPr id="13" name="Picture 12" descr="A colorful letters with eyes and mouth&#10;&#10;Description automatically generated">
            <a:extLst>
              <a:ext uri="{FF2B5EF4-FFF2-40B4-BE49-F238E27FC236}">
                <a16:creationId xmlns:a16="http://schemas.microsoft.com/office/drawing/2014/main" id="{F784F857-08C5-31BE-AA1D-D0D35B2772EA}"/>
              </a:ext>
            </a:extLst>
          </p:cNvPr>
          <p:cNvPicPr>
            <a:picLocks noChangeAspect="1"/>
          </p:cNvPicPr>
          <p:nvPr/>
        </p:nvPicPr>
        <p:blipFill rotWithShape="1">
          <a:blip r:embed="rId12">
            <a:extLst>
              <a:ext uri="{28A0092B-C50C-407E-A947-70E740481C1C}">
                <a14:useLocalDpi xmlns:a14="http://schemas.microsoft.com/office/drawing/2010/main" val="0"/>
              </a:ext>
            </a:extLst>
          </a:blip>
          <a:srcRect l="19313" t="709" r="59350" b="78681"/>
          <a:stretch/>
        </p:blipFill>
        <p:spPr>
          <a:xfrm>
            <a:off x="3947222" y="3751409"/>
            <a:ext cx="1901483" cy="1855492"/>
          </a:xfrm>
          <a:prstGeom prst="rect">
            <a:avLst/>
          </a:prstGeom>
        </p:spPr>
      </p:pic>
      <p:pic>
        <p:nvPicPr>
          <p:cNvPr id="14" name="Picture 13" descr="A colorful letters with eyes and mouth&#10;&#10;Description automatically generated">
            <a:extLst>
              <a:ext uri="{FF2B5EF4-FFF2-40B4-BE49-F238E27FC236}">
                <a16:creationId xmlns:a16="http://schemas.microsoft.com/office/drawing/2014/main" id="{3211083E-5932-CC64-83A4-1CA958732F45}"/>
              </a:ext>
            </a:extLst>
          </p:cNvPr>
          <p:cNvPicPr>
            <a:picLocks noChangeAspect="1"/>
          </p:cNvPicPr>
          <p:nvPr/>
        </p:nvPicPr>
        <p:blipFill rotWithShape="1">
          <a:blip r:embed="rId12">
            <a:extLst>
              <a:ext uri="{28A0092B-C50C-407E-A947-70E740481C1C}">
                <a14:useLocalDpi xmlns:a14="http://schemas.microsoft.com/office/drawing/2010/main" val="0"/>
              </a:ext>
            </a:extLst>
          </a:blip>
          <a:srcRect l="40850" t="441" r="37813" b="78949"/>
          <a:stretch/>
        </p:blipFill>
        <p:spPr>
          <a:xfrm>
            <a:off x="8444138" y="3641964"/>
            <a:ext cx="1901483" cy="1855492"/>
          </a:xfrm>
          <a:prstGeom prst="rect">
            <a:avLst/>
          </a:prstGeom>
        </p:spPr>
      </p:pic>
      <p:pic>
        <p:nvPicPr>
          <p:cNvPr id="16" name="Graphic 15">
            <a:extLst>
              <a:ext uri="{FF2B5EF4-FFF2-40B4-BE49-F238E27FC236}">
                <a16:creationId xmlns:a16="http://schemas.microsoft.com/office/drawing/2014/main" id="{E33E36BA-7558-A8D7-6C67-07117A96EC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9252" y="2277716"/>
            <a:ext cx="4337822" cy="4562839"/>
          </a:xfrm>
          <a:prstGeom prst="rect">
            <a:avLst/>
          </a:prstGeom>
        </p:spPr>
      </p:pic>
    </p:spTree>
    <p:extLst>
      <p:ext uri="{BB962C8B-B14F-4D97-AF65-F5344CB8AC3E}">
        <p14:creationId xmlns:p14="http://schemas.microsoft.com/office/powerpoint/2010/main" val="133739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3046" fill="hold"/>
                                        <p:tgtEl>
                                          <p:spTgt spid="12"/>
                                        </p:tgtEl>
                                      </p:cBhvr>
                                    </p:cmd>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grpId="1" nodeType="clickEffect">
                                  <p:stCondLst>
                                    <p:cond delay="0"/>
                                  </p:stCondLst>
                                  <p:childTnLst>
                                    <p:animClr clrSpc="rgb" dir="cw">
                                      <p:cBhvr>
                                        <p:cTn id="46" dur="2000" fill="hold"/>
                                        <p:tgtEl>
                                          <p:spTgt spid="10"/>
                                        </p:tgtEl>
                                        <p:attrNameLst>
                                          <p:attrName>fillcolor</p:attrName>
                                        </p:attrNameLst>
                                      </p:cBhvr>
                                      <p:to>
                                        <a:srgbClr val="00FF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7" name="applause.wav"/>
                                        </p:tgtEl>
                                      </p:cMediaNode>
                                    </p:audio>
                                  </p:subTnLst>
                                </p:cTn>
                              </p:par>
                              <p:par>
                                <p:cTn id="49" presetID="10"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subTnLst>
                                    <p:audio>
                                      <p:cMediaNode>
                                        <p:cTn display="0" masterRel="sameClick">
                                          <p:stCondLst>
                                            <p:cond evt="begin" delay="0">
                                              <p:tn val="49"/>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6061">
                <p:cTn id="52" fill="hold" display="0">
                  <p:stCondLst>
                    <p:cond delay="indefinite"/>
                  </p:stCondLst>
                  <p:endCondLst>
                    <p:cond evt="onStopAudio" delay="0">
                      <p:tgtEl>
                        <p:sldTgt/>
                      </p:tgtEl>
                    </p:cond>
                  </p:endCondLst>
                </p:cTn>
                <p:tgtEl>
                  <p:spTgt spid="12"/>
                </p:tgtEl>
              </p:cMediaNode>
            </p:audio>
            <p:audio>
              <p:cMediaNode vol="80000">
                <p:cTn id="53" fill="hold" display="0">
                  <p:stCondLst>
                    <p:cond delay="indefinite"/>
                  </p:stCondLst>
                  <p:endCondLst>
                    <p:cond evt="onStopAudio" delay="0">
                      <p:tgtEl>
                        <p:sldTgt/>
                      </p:tgtEl>
                    </p:cond>
                  </p:endCondLst>
                </p:cTn>
                <p:tgtEl>
                  <p:spTgt spid="11"/>
                </p:tgtEl>
              </p:cMediaNode>
            </p:audio>
          </p:childTnLst>
        </p:cTn>
      </p:par>
    </p:tnLst>
    <p:bldLst>
      <p:bldP spid="8" grpId="0" animBg="1"/>
      <p:bldP spid="9" grpId="0" animBg="1"/>
      <p:bldP spid="10" grpId="0" animBg="1"/>
      <p:bldP spid="10" grpId="1"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sheep in a field&#10;&#10;Description automatically generated">
            <a:extLst>
              <a:ext uri="{FF2B5EF4-FFF2-40B4-BE49-F238E27FC236}">
                <a16:creationId xmlns:a16="http://schemas.microsoft.com/office/drawing/2014/main" id="{B1BFDBD4-D1CF-C8E4-531B-797CC69172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903" y="0"/>
            <a:ext cx="12344903" cy="6944008"/>
          </a:xfrm>
          <a:prstGeom prst="rect">
            <a:avLst/>
          </a:prstGeom>
        </p:spPr>
      </p:pic>
      <p:sp>
        <p:nvSpPr>
          <p:cNvPr id="8" name="Rounded Rectangle 7"/>
          <p:cNvSpPr/>
          <p:nvPr/>
        </p:nvSpPr>
        <p:spPr>
          <a:xfrm>
            <a:off x="2769193" y="2405240"/>
            <a:ext cx="2632574" cy="1235871"/>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Hình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vuông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9" name="Rounded Rectangle 8"/>
          <p:cNvSpPr/>
          <p:nvPr/>
        </p:nvSpPr>
        <p:spPr>
          <a:xfrm>
            <a:off x="8011364" y="2465870"/>
            <a:ext cx="2597758" cy="1235871"/>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Hình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tròn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Rounded Rectangle 9"/>
          <p:cNvSpPr/>
          <p:nvPr/>
        </p:nvSpPr>
        <p:spPr>
          <a:xfrm>
            <a:off x="5051588" y="4180369"/>
            <a:ext cx="3829522" cy="1235871"/>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Hình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chữ</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nhật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4" name="Nhac-nen-vui-ve-song-dong-de-thuong-www_tiengdong_com">
            <a:hlinkClick r:id="" action="ppaction://media"/>
            <a:extLst>
              <a:ext uri="{FF2B5EF4-FFF2-40B4-BE49-F238E27FC236}">
                <a16:creationId xmlns:a16="http://schemas.microsoft.com/office/drawing/2014/main" id="{011CDE23-AC82-EC49-6AFE-2F436E5279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92501" y="5403746"/>
            <a:ext cx="487363" cy="487363"/>
          </a:xfrm>
          <a:prstGeom prst="rect">
            <a:avLst/>
          </a:prstGeom>
        </p:spPr>
      </p:pic>
      <p:pic>
        <p:nvPicPr>
          <p:cNvPr id="14" name="Picture 13">
            <a:extLst>
              <a:ext uri="{FF2B5EF4-FFF2-40B4-BE49-F238E27FC236}">
                <a16:creationId xmlns:a16="http://schemas.microsoft.com/office/drawing/2014/main" id="{A1DE1971-3390-1A4E-C1C1-400545B908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73" y="3429000"/>
            <a:ext cx="3263415" cy="3263414"/>
          </a:xfrm>
          <a:prstGeom prst="rect">
            <a:avLst/>
          </a:prstGeom>
        </p:spPr>
      </p:pic>
      <p:pic>
        <p:nvPicPr>
          <p:cNvPr id="2" name="Picture 1">
            <a:extLst>
              <a:ext uri="{FF2B5EF4-FFF2-40B4-BE49-F238E27FC236}">
                <a16:creationId xmlns:a16="http://schemas.microsoft.com/office/drawing/2014/main" id="{7C268BF5-5B60-77A7-1C68-2B1E33AA74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501" y="3389244"/>
            <a:ext cx="3862616" cy="3388258"/>
          </a:xfrm>
          <a:prstGeom prst="rect">
            <a:avLst/>
          </a:prstGeom>
        </p:spPr>
      </p:pic>
      <p:pic>
        <p:nvPicPr>
          <p:cNvPr id="11" name="Đáp án câu 2.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48820" y="3165477"/>
            <a:ext cx="487363" cy="487363"/>
          </a:xfrm>
          <a:prstGeom prst="rect">
            <a:avLst/>
          </a:prstGeom>
        </p:spPr>
      </p:pic>
      <p:pic>
        <p:nvPicPr>
          <p:cNvPr id="12" name="Picture 11" descr="A colorful letters with eyes and mouth&#10;&#10;Description automatically generated">
            <a:extLst>
              <a:ext uri="{FF2B5EF4-FFF2-40B4-BE49-F238E27FC236}">
                <a16:creationId xmlns:a16="http://schemas.microsoft.com/office/drawing/2014/main" id="{7EFD9CA9-8ED0-06CA-B4B6-28AFE4EEDF77}"/>
              </a:ext>
            </a:extLst>
          </p:cNvPr>
          <p:cNvPicPr>
            <a:picLocks noChangeAspect="1"/>
          </p:cNvPicPr>
          <p:nvPr/>
        </p:nvPicPr>
        <p:blipFill rotWithShape="1">
          <a:blip r:embed="rId13">
            <a:extLst>
              <a:ext uri="{28A0092B-C50C-407E-A947-70E740481C1C}">
                <a14:useLocalDpi xmlns:a14="http://schemas.microsoft.com/office/drawing/2010/main" val="0"/>
              </a:ext>
            </a:extLst>
          </a:blip>
          <a:srcRect l="-1542" t="-610" r="80205" b="80000"/>
          <a:stretch/>
        </p:blipFill>
        <p:spPr>
          <a:xfrm>
            <a:off x="1380968" y="2147423"/>
            <a:ext cx="1693360" cy="1652403"/>
          </a:xfrm>
          <a:prstGeom prst="rect">
            <a:avLst/>
          </a:prstGeom>
        </p:spPr>
      </p:pic>
      <p:pic>
        <p:nvPicPr>
          <p:cNvPr id="15" name="Picture 14" descr="A colorful letters with eyes and mouth&#10;&#10;Description automatically generated">
            <a:extLst>
              <a:ext uri="{FF2B5EF4-FFF2-40B4-BE49-F238E27FC236}">
                <a16:creationId xmlns:a16="http://schemas.microsoft.com/office/drawing/2014/main" id="{BC8C66D5-3288-8755-9EF2-904DBE167DDF}"/>
              </a:ext>
            </a:extLst>
          </p:cNvPr>
          <p:cNvPicPr>
            <a:picLocks noChangeAspect="1"/>
          </p:cNvPicPr>
          <p:nvPr/>
        </p:nvPicPr>
        <p:blipFill rotWithShape="1">
          <a:blip r:embed="rId13">
            <a:extLst>
              <a:ext uri="{28A0092B-C50C-407E-A947-70E740481C1C}">
                <a14:useLocalDpi xmlns:a14="http://schemas.microsoft.com/office/drawing/2010/main" val="0"/>
              </a:ext>
            </a:extLst>
          </a:blip>
          <a:srcRect l="19313" t="709" r="59350" b="78681"/>
          <a:stretch/>
        </p:blipFill>
        <p:spPr>
          <a:xfrm>
            <a:off x="6687095" y="2237731"/>
            <a:ext cx="1901483" cy="1855492"/>
          </a:xfrm>
          <a:prstGeom prst="rect">
            <a:avLst/>
          </a:prstGeom>
        </p:spPr>
      </p:pic>
      <p:pic>
        <p:nvPicPr>
          <p:cNvPr id="16" name="Picture 15" descr="A colorful letters with eyes and mouth&#10;&#10;Description automatically generated">
            <a:extLst>
              <a:ext uri="{FF2B5EF4-FFF2-40B4-BE49-F238E27FC236}">
                <a16:creationId xmlns:a16="http://schemas.microsoft.com/office/drawing/2014/main" id="{74D689E9-A736-4598-3234-C3F624813B58}"/>
              </a:ext>
            </a:extLst>
          </p:cNvPr>
          <p:cNvPicPr>
            <a:picLocks noChangeAspect="1"/>
          </p:cNvPicPr>
          <p:nvPr/>
        </p:nvPicPr>
        <p:blipFill rotWithShape="1">
          <a:blip r:embed="rId13">
            <a:extLst>
              <a:ext uri="{28A0092B-C50C-407E-A947-70E740481C1C}">
                <a14:useLocalDpi xmlns:a14="http://schemas.microsoft.com/office/drawing/2010/main" val="0"/>
              </a:ext>
            </a:extLst>
          </a:blip>
          <a:srcRect l="40850" t="441" r="37813" b="78949"/>
          <a:stretch/>
        </p:blipFill>
        <p:spPr>
          <a:xfrm>
            <a:off x="3562115" y="4035617"/>
            <a:ext cx="1901483" cy="1855492"/>
          </a:xfrm>
          <a:prstGeom prst="rect">
            <a:avLst/>
          </a:prstGeom>
        </p:spPr>
      </p:pic>
      <p:sp>
        <p:nvSpPr>
          <p:cNvPr id="17" name="Rectangle: Rounded Corners 16">
            <a:extLst>
              <a:ext uri="{FF2B5EF4-FFF2-40B4-BE49-F238E27FC236}">
                <a16:creationId xmlns:a16="http://schemas.microsoft.com/office/drawing/2014/main" id="{581811C8-1012-986A-BFB9-1C8B25785DC8}"/>
              </a:ext>
            </a:extLst>
          </p:cNvPr>
          <p:cNvSpPr/>
          <p:nvPr/>
        </p:nvSpPr>
        <p:spPr>
          <a:xfrm>
            <a:off x="1002239" y="376489"/>
            <a:ext cx="10187521" cy="1424489"/>
          </a:xfrm>
          <a:custGeom>
            <a:avLst/>
            <a:gdLst>
              <a:gd name="connsiteX0" fmla="*/ 0 w 10187521"/>
              <a:gd name="connsiteY0" fmla="*/ 237420 h 1424489"/>
              <a:gd name="connsiteX1" fmla="*/ 237420 w 10187521"/>
              <a:gd name="connsiteY1" fmla="*/ 0 h 1424489"/>
              <a:gd name="connsiteX2" fmla="*/ 9950101 w 10187521"/>
              <a:gd name="connsiteY2" fmla="*/ 0 h 1424489"/>
              <a:gd name="connsiteX3" fmla="*/ 10187521 w 10187521"/>
              <a:gd name="connsiteY3" fmla="*/ 237420 h 1424489"/>
              <a:gd name="connsiteX4" fmla="*/ 10187521 w 10187521"/>
              <a:gd name="connsiteY4" fmla="*/ 1187069 h 1424489"/>
              <a:gd name="connsiteX5" fmla="*/ 9950101 w 10187521"/>
              <a:gd name="connsiteY5" fmla="*/ 1424489 h 1424489"/>
              <a:gd name="connsiteX6" fmla="*/ 237420 w 10187521"/>
              <a:gd name="connsiteY6" fmla="*/ 1424489 h 1424489"/>
              <a:gd name="connsiteX7" fmla="*/ 0 w 10187521"/>
              <a:gd name="connsiteY7" fmla="*/ 1187069 h 1424489"/>
              <a:gd name="connsiteX8" fmla="*/ 0 w 10187521"/>
              <a:gd name="connsiteY8" fmla="*/ 237420 h 142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7521" h="1424489" fill="none" extrusionOk="0">
                <a:moveTo>
                  <a:pt x="0" y="237420"/>
                </a:moveTo>
                <a:cubicBezTo>
                  <a:pt x="719" y="125766"/>
                  <a:pt x="111877" y="9365"/>
                  <a:pt x="237420" y="0"/>
                </a:cubicBezTo>
                <a:cubicBezTo>
                  <a:pt x="4593307" y="72427"/>
                  <a:pt x="5753758" y="61419"/>
                  <a:pt x="9950101" y="0"/>
                </a:cubicBezTo>
                <a:cubicBezTo>
                  <a:pt x="10079002" y="-15296"/>
                  <a:pt x="10179404" y="103842"/>
                  <a:pt x="10187521" y="237420"/>
                </a:cubicBezTo>
                <a:cubicBezTo>
                  <a:pt x="10159382" y="688607"/>
                  <a:pt x="10194897" y="1014591"/>
                  <a:pt x="10187521" y="1187069"/>
                </a:cubicBezTo>
                <a:cubicBezTo>
                  <a:pt x="10190058" y="1305315"/>
                  <a:pt x="10071185" y="1413235"/>
                  <a:pt x="9950101" y="1424489"/>
                </a:cubicBezTo>
                <a:cubicBezTo>
                  <a:pt x="6774637" y="1454316"/>
                  <a:pt x="4751513" y="1345183"/>
                  <a:pt x="237420" y="1424489"/>
                </a:cubicBezTo>
                <a:cubicBezTo>
                  <a:pt x="121488" y="1422772"/>
                  <a:pt x="-17060" y="1321566"/>
                  <a:pt x="0" y="1187069"/>
                </a:cubicBezTo>
                <a:cubicBezTo>
                  <a:pt x="-25825" y="901475"/>
                  <a:pt x="-37487" y="592959"/>
                  <a:pt x="0" y="237420"/>
                </a:cubicBezTo>
                <a:close/>
              </a:path>
              <a:path w="10187521" h="1424489" stroke="0" extrusionOk="0">
                <a:moveTo>
                  <a:pt x="0" y="237420"/>
                </a:moveTo>
                <a:cubicBezTo>
                  <a:pt x="16616" y="110826"/>
                  <a:pt x="110201" y="8135"/>
                  <a:pt x="237420" y="0"/>
                </a:cubicBezTo>
                <a:cubicBezTo>
                  <a:pt x="1974743" y="123000"/>
                  <a:pt x="7547226" y="-96860"/>
                  <a:pt x="9950101" y="0"/>
                </a:cubicBezTo>
                <a:cubicBezTo>
                  <a:pt x="10075943" y="-4025"/>
                  <a:pt x="10194658" y="91908"/>
                  <a:pt x="10187521" y="237420"/>
                </a:cubicBezTo>
                <a:cubicBezTo>
                  <a:pt x="10233362" y="435995"/>
                  <a:pt x="10234079" y="848387"/>
                  <a:pt x="10187521" y="1187069"/>
                </a:cubicBezTo>
                <a:cubicBezTo>
                  <a:pt x="10182945" y="1319850"/>
                  <a:pt x="10064277" y="1421715"/>
                  <a:pt x="9950101" y="1424489"/>
                </a:cubicBezTo>
                <a:cubicBezTo>
                  <a:pt x="8420077" y="1263782"/>
                  <a:pt x="1823489" y="1464156"/>
                  <a:pt x="237420" y="1424489"/>
                </a:cubicBezTo>
                <a:cubicBezTo>
                  <a:pt x="102049" y="1423631"/>
                  <a:pt x="-14596" y="1311580"/>
                  <a:pt x="0" y="1187069"/>
                </a:cubicBezTo>
                <a:cubicBezTo>
                  <a:pt x="-61613" y="1038151"/>
                  <a:pt x="-71303" y="493325"/>
                  <a:pt x="0" y="237420"/>
                </a:cubicBezTo>
                <a:close/>
              </a:path>
            </a:pathLst>
          </a:custGeom>
          <a:solidFill>
            <a:srgbClr val="FBCDE2"/>
          </a:solidFill>
          <a:ln>
            <a:solidFill>
              <a:schemeClr val="tx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Tahoma" panose="020B0604030504040204" pitchFamily="34" charset="0"/>
              </a:rPr>
              <a:t>Đố</a:t>
            </a:r>
            <a:r>
              <a:rPr lang="en-US" sz="4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4400" b="1" dirty="0" err="1">
                <a:solidFill>
                  <a:prstClr val="black"/>
                </a:solidFill>
                <a:latin typeface="Cambria" panose="02040503050406030204" pitchFamily="18" charset="0"/>
                <a:ea typeface="Cambria" panose="02040503050406030204" pitchFamily="18" charset="0"/>
                <a:cs typeface="Tahoma" panose="020B0604030504040204" pitchFamily="34" charset="0"/>
              </a:rPr>
              <a:t>bạn</a:t>
            </a:r>
            <a:r>
              <a:rPr lang="en-US" sz="4400" b="1" dirty="0">
                <a:solidFill>
                  <a:prstClr val="black"/>
                </a:solidFill>
                <a:latin typeface="Cambria" panose="02040503050406030204" pitchFamily="18" charset="0"/>
                <a:ea typeface="Cambria" panose="02040503050406030204" pitchFamily="18" charset="0"/>
                <a:cs typeface="Tahoma" panose="020B0604030504040204" pitchFamily="34" charset="0"/>
              </a:rPr>
              <a:t> chu vi </a:t>
            </a:r>
            <a:r>
              <a:rPr lang="en-US" sz="4400" b="1" dirty="0" err="1">
                <a:solidFill>
                  <a:prstClr val="black"/>
                </a:solidFill>
                <a:latin typeface="Cambria" panose="02040503050406030204" pitchFamily="18" charset="0"/>
                <a:ea typeface="Cambria" panose="02040503050406030204" pitchFamily="18" charset="0"/>
                <a:cs typeface="Tahoma" panose="020B0604030504040204" pitchFamily="34" charset="0"/>
              </a:rPr>
              <a:t>hình</a:t>
            </a:r>
            <a:r>
              <a:rPr lang="en-US" sz="4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4400" b="1" dirty="0" err="1">
                <a:solidFill>
                  <a:prstClr val="black"/>
                </a:solidFill>
                <a:latin typeface="Cambria" panose="02040503050406030204" pitchFamily="18" charset="0"/>
                <a:ea typeface="Cambria" panose="02040503050406030204" pitchFamily="18" charset="0"/>
                <a:cs typeface="Tahoma" panose="020B0604030504040204" pitchFamily="34" charset="0"/>
              </a:rPr>
              <a:t>gì</a:t>
            </a:r>
            <a:endParaRPr lang="en-US" sz="44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Dài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đem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cộng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rộng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rồi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thì</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nhân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hai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817839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par>
                          <p:cTn id="38" fill="hold">
                            <p:stCondLst>
                              <p:cond delay="1000"/>
                            </p:stCondLst>
                            <p:childTnLst>
                              <p:par>
                                <p:cTn id="39" presetID="1" presetClass="mediacall" presetSubtype="0" fill="hold" nodeType="afterEffect">
                                  <p:stCondLst>
                                    <p:cond delay="0"/>
                                  </p:stCondLst>
                                  <p:childTnLst>
                                    <p:cmd type="call" cmd="playFrom(0.0)">
                                      <p:cBhvr>
                                        <p:cTn id="40" dur="23046" fill="hold"/>
                                        <p:tgtEl>
                                          <p:spTgt spid="4"/>
                                        </p:tgtEl>
                                      </p:cBhvr>
                                    </p:cmd>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0"/>
                                        </p:tgtEl>
                                        <p:attrNameLst>
                                          <p:attrName>style.color</p:attrName>
                                        </p:attrNameLst>
                                      </p:cBhvr>
                                      <p:by>
                                        <p:hsl h="7200000" s="0" l="0"/>
                                      </p:by>
                                    </p:animClr>
                                    <p:animClr clrSpc="hsl" dir="cw">
                                      <p:cBhvr>
                                        <p:cTn id="45" dur="500" fill="hold"/>
                                        <p:tgtEl>
                                          <p:spTgt spid="10"/>
                                        </p:tgtEl>
                                        <p:attrNameLst>
                                          <p:attrName>fillcolor</p:attrName>
                                        </p:attrNameLst>
                                      </p:cBhvr>
                                      <p:by>
                                        <p:hsl h="7200000" s="0" l="0"/>
                                      </p:by>
                                    </p:animClr>
                                    <p:animClr clrSpc="hsl" dir="cw">
                                      <p:cBhvr>
                                        <p:cTn id="46" dur="500" fill="hold"/>
                                        <p:tgtEl>
                                          <p:spTgt spid="10"/>
                                        </p:tgtEl>
                                        <p:attrNameLst>
                                          <p:attrName>stroke.color</p:attrName>
                                        </p:attrNameLst>
                                      </p:cBhvr>
                                      <p:by>
                                        <p:hsl h="7200000" s="0" l="0"/>
                                      </p:by>
                                    </p:animClr>
                                    <p:set>
                                      <p:cBhvr>
                                        <p:cTn id="47" dur="500" fill="hold"/>
                                        <p:tgtEl>
                                          <p:spTgt spid="10"/>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7" name="applause.wav"/>
                                        </p:tgtEl>
                                      </p:cMediaNode>
                                    </p:audio>
                                  </p:sub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xit" presetSubtype="0" fill="hold" nodeType="withEffect">
                                  <p:stCondLst>
                                    <p:cond delay="0"/>
                                  </p:stCondLst>
                                  <p:childTnLst>
                                    <p:animEffect transition="out" filter="fade">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2727">
                <p:cTn id="54" fill="hold" display="0">
                  <p:stCondLst>
                    <p:cond delay="indefinite"/>
                  </p:stCondLst>
                  <p:endCondLst>
                    <p:cond evt="onStopAudio" delay="0">
                      <p:tgtEl>
                        <p:sldTgt/>
                      </p:tgtEl>
                    </p:cond>
                  </p:endCondLst>
                </p:cTn>
                <p:tgtEl>
                  <p:spTgt spid="4"/>
                </p:tgtEl>
              </p:cMediaNode>
            </p:audio>
            <p:audio>
              <p:cMediaNode vol="80000">
                <p:cTn id="55" fill="hold" display="0">
                  <p:stCondLst>
                    <p:cond delay="indefinite"/>
                  </p:stCondLst>
                  <p:endCondLst>
                    <p:cond evt="onStopAudio" delay="0">
                      <p:tgtEl>
                        <p:sldTgt/>
                      </p:tgtEl>
                    </p:cond>
                  </p:endCondLst>
                </p:cTn>
                <p:tgtEl>
                  <p:spTgt spid="11"/>
                </p:tgtEl>
              </p:cMediaNode>
            </p:audio>
          </p:childTnLst>
        </p:cTn>
      </p:par>
    </p:tnLst>
    <p:bldLst>
      <p:bldP spid="8" grpId="0" animBg="1"/>
      <p:bldP spid="9" grpId="0"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sheep in a field&#10;&#10;Description automatically generated">
            <a:extLst>
              <a:ext uri="{FF2B5EF4-FFF2-40B4-BE49-F238E27FC236}">
                <a16:creationId xmlns:a16="http://schemas.microsoft.com/office/drawing/2014/main" id="{7F59530C-D89F-AEC4-F3AD-FAC3B4030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2" y="0"/>
            <a:ext cx="12344903" cy="6944008"/>
          </a:xfrm>
          <a:prstGeom prst="rect">
            <a:avLst/>
          </a:prstGeom>
        </p:spPr>
      </p:pic>
      <p:pic>
        <p:nvPicPr>
          <p:cNvPr id="10" name="Picture 9">
            <a:extLst>
              <a:ext uri="{FF2B5EF4-FFF2-40B4-BE49-F238E27FC236}">
                <a16:creationId xmlns:a16="http://schemas.microsoft.com/office/drawing/2014/main" id="{76895A10-A993-2AB8-EA2E-F6CF5423D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155" y="2225962"/>
            <a:ext cx="4887687" cy="4823374"/>
          </a:xfrm>
          <a:prstGeom prst="rect">
            <a:avLst/>
          </a:prstGeom>
        </p:spPr>
      </p:pic>
      <p:pic>
        <p:nvPicPr>
          <p:cNvPr id="4" name="Picture 3">
            <a:extLst>
              <a:ext uri="{FF2B5EF4-FFF2-40B4-BE49-F238E27FC236}">
                <a16:creationId xmlns:a16="http://schemas.microsoft.com/office/drawing/2014/main" id="{DC38E691-E9AA-9EBF-256B-CDE280A64C7E}"/>
              </a:ext>
            </a:extLst>
          </p:cNvPr>
          <p:cNvPicPr>
            <a:picLocks noChangeAspect="1"/>
          </p:cNvPicPr>
          <p:nvPr/>
        </p:nvPicPr>
        <p:blipFill>
          <a:blip r:embed="rId6"/>
          <a:stretch>
            <a:fillRect/>
          </a:stretch>
        </p:blipFill>
        <p:spPr>
          <a:xfrm>
            <a:off x="359165" y="532290"/>
            <a:ext cx="11473666" cy="2298391"/>
          </a:xfrm>
          <a:prstGeom prst="rect">
            <a:avLst/>
          </a:prstGeom>
        </p:spPr>
      </p:pic>
      <p:pic>
        <p:nvPicPr>
          <p:cNvPr id="5" name="8">
            <a:hlinkClick r:id="" action="ppaction://media"/>
            <a:extLst>
              <a:ext uri="{FF2B5EF4-FFF2-40B4-BE49-F238E27FC236}">
                <a16:creationId xmlns:a16="http://schemas.microsoft.com/office/drawing/2014/main" id="{88176D8A-6641-25ED-9CDF-C1AEBC96530F}"/>
              </a:ext>
            </a:extLst>
          </p:cNvPr>
          <p:cNvPicPr>
            <a:picLocks noChangeAspect="1"/>
          </p:cNvPicPr>
          <p:nvPr>
            <a:audioFile r:link="rId1"/>
            <p:extLst>
              <p:ext uri="{DAA4B4D4-6D71-4841-9C94-3DE7FCFB9230}">
                <p14:media xmlns:p14="http://schemas.microsoft.com/office/powerpoint/2010/main" r:embed="rId2">
                  <p14:trim end="1489.9375"/>
                </p14:media>
              </p:ext>
            </p:extLst>
          </p:nvPr>
        </p:nvPicPr>
        <p:blipFill>
          <a:blip r:embed="rId7"/>
          <a:stretch>
            <a:fillRect/>
          </a:stretch>
        </p:blipFill>
        <p:spPr>
          <a:xfrm>
            <a:off x="-1730375" y="1797050"/>
            <a:ext cx="609600" cy="609600"/>
          </a:xfrm>
          <a:prstGeom prst="rect">
            <a:avLst/>
          </a:prstGeom>
        </p:spPr>
      </p:pic>
    </p:spTree>
    <p:extLst>
      <p:ext uri="{BB962C8B-B14F-4D97-AF65-F5344CB8AC3E}">
        <p14:creationId xmlns:p14="http://schemas.microsoft.com/office/powerpoint/2010/main" val="318521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4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133196" cy="8228099"/>
          </a:xfrm>
          <a:prstGeom prst="rect">
            <a:avLst/>
          </a:prstGeom>
        </p:spPr>
      </p:pic>
      <p:pic>
        <p:nvPicPr>
          <p:cNvPr id="2" name="Picture 1">
            <a:extLst>
              <a:ext uri="{FF2B5EF4-FFF2-40B4-BE49-F238E27FC236}">
                <a16:creationId xmlns:a16="http://schemas.microsoft.com/office/drawing/2014/main" id="{36420D60-3BF5-989C-630B-53D8B1BD2393}"/>
              </a:ext>
            </a:extLst>
          </p:cNvPr>
          <p:cNvPicPr>
            <a:picLocks noChangeAspect="1"/>
          </p:cNvPicPr>
          <p:nvPr/>
        </p:nvPicPr>
        <p:blipFill>
          <a:blip r:embed="rId4"/>
          <a:stretch>
            <a:fillRect/>
          </a:stretch>
        </p:blipFill>
        <p:spPr>
          <a:xfrm>
            <a:off x="667327" y="183603"/>
            <a:ext cx="4273666" cy="890093"/>
          </a:xfrm>
          <a:prstGeom prst="rect">
            <a:avLst/>
          </a:prstGeom>
        </p:spPr>
      </p:pic>
      <p:pic>
        <p:nvPicPr>
          <p:cNvPr id="3" name="Picture 2">
            <a:extLst>
              <a:ext uri="{FF2B5EF4-FFF2-40B4-BE49-F238E27FC236}">
                <a16:creationId xmlns:a16="http://schemas.microsoft.com/office/drawing/2014/main" id="{BDF1928F-DE31-928A-13CE-961B9AD39FA6}"/>
              </a:ext>
            </a:extLst>
          </p:cNvPr>
          <p:cNvPicPr>
            <a:picLocks noChangeAspect="1"/>
          </p:cNvPicPr>
          <p:nvPr/>
        </p:nvPicPr>
        <p:blipFill>
          <a:blip r:embed="rId5"/>
          <a:stretch>
            <a:fillRect/>
          </a:stretch>
        </p:blipFill>
        <p:spPr>
          <a:xfrm>
            <a:off x="0" y="994231"/>
            <a:ext cx="6639119" cy="4115157"/>
          </a:xfrm>
          <a:prstGeom prst="rect">
            <a:avLst/>
          </a:prstGeom>
        </p:spPr>
      </p:pic>
      <p:pic>
        <p:nvPicPr>
          <p:cNvPr id="4" name="Picture 3">
            <a:extLst>
              <a:ext uri="{FF2B5EF4-FFF2-40B4-BE49-F238E27FC236}">
                <a16:creationId xmlns:a16="http://schemas.microsoft.com/office/drawing/2014/main" id="{35F6C652-AA2A-8AAE-8D7D-804ADF27F504}"/>
              </a:ext>
            </a:extLst>
          </p:cNvPr>
          <p:cNvPicPr>
            <a:picLocks noChangeAspect="1"/>
          </p:cNvPicPr>
          <p:nvPr/>
        </p:nvPicPr>
        <p:blipFill>
          <a:blip r:embed="rId6"/>
          <a:stretch>
            <a:fillRect/>
          </a:stretch>
        </p:blipFill>
        <p:spPr>
          <a:xfrm>
            <a:off x="2371251" y="4336504"/>
            <a:ext cx="2145978"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5"/>
          <p:cNvSpPr/>
          <p:nvPr/>
        </p:nvSpPr>
        <p:spPr bwMode="auto">
          <a:xfrm>
            <a:off x="2476929" y="334084"/>
            <a:ext cx="8492149" cy="6001247"/>
          </a:xfrm>
          <a:custGeom>
            <a:avLst/>
            <a:gdLst>
              <a:gd name="T0" fmla="*/ 13 w 889"/>
              <a:gd name="T1" fmla="*/ 379 h 624"/>
              <a:gd name="T2" fmla="*/ 7 w 889"/>
              <a:gd name="T3" fmla="*/ 366 h 624"/>
              <a:gd name="T4" fmla="*/ 43 w 889"/>
              <a:gd name="T5" fmla="*/ 303 h 624"/>
              <a:gd name="T6" fmla="*/ 5 w 889"/>
              <a:gd name="T7" fmla="*/ 201 h 624"/>
              <a:gd name="T8" fmla="*/ 69 w 889"/>
              <a:gd name="T9" fmla="*/ 112 h 624"/>
              <a:gd name="T10" fmla="*/ 153 w 889"/>
              <a:gd name="T11" fmla="*/ 126 h 624"/>
              <a:gd name="T12" fmla="*/ 276 w 889"/>
              <a:gd name="T13" fmla="*/ 6 h 624"/>
              <a:gd name="T14" fmla="*/ 418 w 889"/>
              <a:gd name="T15" fmla="*/ 103 h 624"/>
              <a:gd name="T16" fmla="*/ 477 w 889"/>
              <a:gd name="T17" fmla="*/ 54 h 624"/>
              <a:gd name="T18" fmla="*/ 537 w 889"/>
              <a:gd name="T19" fmla="*/ 102 h 624"/>
              <a:gd name="T20" fmla="*/ 738 w 889"/>
              <a:gd name="T21" fmla="*/ 37 h 624"/>
              <a:gd name="T22" fmla="*/ 803 w 889"/>
              <a:gd name="T23" fmla="*/ 103 h 624"/>
              <a:gd name="T24" fmla="*/ 782 w 889"/>
              <a:gd name="T25" fmla="*/ 189 h 624"/>
              <a:gd name="T26" fmla="*/ 875 w 889"/>
              <a:gd name="T27" fmla="*/ 270 h 624"/>
              <a:gd name="T28" fmla="*/ 825 w 889"/>
              <a:gd name="T29" fmla="*/ 372 h 624"/>
              <a:gd name="T30" fmla="*/ 857 w 889"/>
              <a:gd name="T31" fmla="*/ 493 h 624"/>
              <a:gd name="T32" fmla="*/ 786 w 889"/>
              <a:gd name="T33" fmla="*/ 549 h 624"/>
              <a:gd name="T34" fmla="*/ 579 w 889"/>
              <a:gd name="T35" fmla="*/ 518 h 624"/>
              <a:gd name="T36" fmla="*/ 517 w 889"/>
              <a:gd name="T37" fmla="*/ 580 h 624"/>
              <a:gd name="T38" fmla="*/ 433 w 889"/>
              <a:gd name="T39" fmla="*/ 551 h 624"/>
              <a:gd name="T40" fmla="*/ 272 w 889"/>
              <a:gd name="T41" fmla="*/ 608 h 624"/>
              <a:gd name="T42" fmla="*/ 163 w 889"/>
              <a:gd name="T43" fmla="*/ 477 h 624"/>
              <a:gd name="T44" fmla="*/ 89 w 889"/>
              <a:gd name="T45" fmla="*/ 398 h 624"/>
              <a:gd name="T46" fmla="*/ 13 w 889"/>
              <a:gd name="T47" fmla="*/ 3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624">
                <a:moveTo>
                  <a:pt x="13" y="379"/>
                </a:moveTo>
                <a:cubicBezTo>
                  <a:pt x="11" y="375"/>
                  <a:pt x="9" y="371"/>
                  <a:pt x="7" y="366"/>
                </a:cubicBezTo>
                <a:cubicBezTo>
                  <a:pt x="3" y="354"/>
                  <a:pt x="21" y="284"/>
                  <a:pt x="43" y="303"/>
                </a:cubicBezTo>
                <a:cubicBezTo>
                  <a:pt x="15" y="278"/>
                  <a:pt x="0" y="239"/>
                  <a:pt x="5" y="201"/>
                </a:cubicBezTo>
                <a:cubicBezTo>
                  <a:pt x="10" y="163"/>
                  <a:pt x="35" y="129"/>
                  <a:pt x="69" y="112"/>
                </a:cubicBezTo>
                <a:cubicBezTo>
                  <a:pt x="97" y="99"/>
                  <a:pt x="136" y="100"/>
                  <a:pt x="153" y="126"/>
                </a:cubicBezTo>
                <a:cubicBezTo>
                  <a:pt x="159" y="65"/>
                  <a:pt x="214" y="11"/>
                  <a:pt x="276" y="6"/>
                </a:cubicBezTo>
                <a:cubicBezTo>
                  <a:pt x="338" y="0"/>
                  <a:pt x="400" y="43"/>
                  <a:pt x="418" y="103"/>
                </a:cubicBezTo>
                <a:cubicBezTo>
                  <a:pt x="423" y="76"/>
                  <a:pt x="450" y="54"/>
                  <a:pt x="477" y="54"/>
                </a:cubicBezTo>
                <a:cubicBezTo>
                  <a:pt x="505" y="54"/>
                  <a:pt x="531" y="75"/>
                  <a:pt x="537" y="102"/>
                </a:cubicBezTo>
                <a:cubicBezTo>
                  <a:pt x="576" y="35"/>
                  <a:pt x="668" y="5"/>
                  <a:pt x="738" y="37"/>
                </a:cubicBezTo>
                <a:cubicBezTo>
                  <a:pt x="767" y="50"/>
                  <a:pt x="792" y="73"/>
                  <a:pt x="803" y="103"/>
                </a:cubicBezTo>
                <a:cubicBezTo>
                  <a:pt x="813" y="132"/>
                  <a:pt x="806" y="169"/>
                  <a:pt x="782" y="189"/>
                </a:cubicBezTo>
                <a:cubicBezTo>
                  <a:pt x="823" y="201"/>
                  <a:pt x="862" y="229"/>
                  <a:pt x="875" y="270"/>
                </a:cubicBezTo>
                <a:cubicBezTo>
                  <a:pt x="889" y="310"/>
                  <a:pt x="867" y="363"/>
                  <a:pt x="825" y="372"/>
                </a:cubicBezTo>
                <a:cubicBezTo>
                  <a:pt x="864" y="396"/>
                  <a:pt x="879" y="452"/>
                  <a:pt x="857" y="493"/>
                </a:cubicBezTo>
                <a:cubicBezTo>
                  <a:pt x="842" y="520"/>
                  <a:pt x="815" y="537"/>
                  <a:pt x="786" y="549"/>
                </a:cubicBezTo>
                <a:cubicBezTo>
                  <a:pt x="718" y="578"/>
                  <a:pt x="628" y="574"/>
                  <a:pt x="579" y="518"/>
                </a:cubicBezTo>
                <a:cubicBezTo>
                  <a:pt x="572" y="548"/>
                  <a:pt x="547" y="574"/>
                  <a:pt x="517" y="580"/>
                </a:cubicBezTo>
                <a:cubicBezTo>
                  <a:pt x="486" y="587"/>
                  <a:pt x="453" y="575"/>
                  <a:pt x="433" y="551"/>
                </a:cubicBezTo>
                <a:cubicBezTo>
                  <a:pt x="398" y="600"/>
                  <a:pt x="331" y="624"/>
                  <a:pt x="272" y="608"/>
                </a:cubicBezTo>
                <a:cubicBezTo>
                  <a:pt x="214" y="593"/>
                  <a:pt x="168" y="537"/>
                  <a:pt x="163" y="477"/>
                </a:cubicBezTo>
                <a:cubicBezTo>
                  <a:pt x="167" y="529"/>
                  <a:pt x="5" y="461"/>
                  <a:pt x="89" y="398"/>
                </a:cubicBezTo>
                <a:cubicBezTo>
                  <a:pt x="65" y="414"/>
                  <a:pt x="29" y="402"/>
                  <a:pt x="13" y="379"/>
                </a:cubicBezTo>
                <a:close/>
              </a:path>
            </a:pathLst>
          </a:custGeom>
          <a:solidFill>
            <a:srgbClr val="4DD16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27" name="组合 26"/>
          <p:cNvGrpSpPr/>
          <p:nvPr/>
        </p:nvGrpSpPr>
        <p:grpSpPr>
          <a:xfrm rot="19504810">
            <a:off x="7013824" y="589237"/>
            <a:ext cx="1542924" cy="1940817"/>
            <a:chOff x="11210925" y="1881188"/>
            <a:chExt cx="935038" cy="1323975"/>
          </a:xfrm>
        </p:grpSpPr>
        <p:sp>
          <p:nvSpPr>
            <p:cNvPr id="28" name="Freeform 73"/>
            <p:cNvSpPr/>
            <p:nvPr/>
          </p:nvSpPr>
          <p:spPr bwMode="auto">
            <a:xfrm>
              <a:off x="11210925" y="1881188"/>
              <a:ext cx="336550" cy="285750"/>
            </a:xfrm>
            <a:custGeom>
              <a:avLst/>
              <a:gdLst>
                <a:gd name="T0" fmla="*/ 15 w 46"/>
                <a:gd name="T1" fmla="*/ 35 h 39"/>
                <a:gd name="T2" fmla="*/ 14 w 46"/>
                <a:gd name="T3" fmla="*/ 32 h 39"/>
                <a:gd name="T4" fmla="*/ 13 w 46"/>
                <a:gd name="T5" fmla="*/ 19 h 39"/>
                <a:gd name="T6" fmla="*/ 19 w 46"/>
                <a:gd name="T7" fmla="*/ 26 h 39"/>
                <a:gd name="T8" fmla="*/ 29 w 46"/>
                <a:gd name="T9" fmla="*/ 33 h 39"/>
                <a:gd name="T10" fmla="*/ 32 w 46"/>
                <a:gd name="T11" fmla="*/ 31 h 39"/>
                <a:gd name="T12" fmla="*/ 26 w 46"/>
                <a:gd name="T13" fmla="*/ 21 h 39"/>
                <a:gd name="T14" fmla="*/ 19 w 46"/>
                <a:gd name="T15" fmla="*/ 14 h 39"/>
                <a:gd name="T16" fmla="*/ 27 w 46"/>
                <a:gd name="T17" fmla="*/ 9 h 39"/>
                <a:gd name="T18" fmla="*/ 33 w 46"/>
                <a:gd name="T19" fmla="*/ 15 h 39"/>
                <a:gd name="T20" fmla="*/ 40 w 46"/>
                <a:gd name="T21" fmla="*/ 27 h 39"/>
                <a:gd name="T22" fmla="*/ 44 w 46"/>
                <a:gd name="T23" fmla="*/ 26 h 39"/>
                <a:gd name="T24" fmla="*/ 39 w 46"/>
                <a:gd name="T25" fmla="*/ 11 h 39"/>
                <a:gd name="T26" fmla="*/ 34 w 46"/>
                <a:gd name="T27" fmla="*/ 6 h 39"/>
                <a:gd name="T28" fmla="*/ 31 w 46"/>
                <a:gd name="T29" fmla="*/ 1 h 39"/>
                <a:gd name="T30" fmla="*/ 28 w 46"/>
                <a:gd name="T31" fmla="*/ 2 h 39"/>
                <a:gd name="T32" fmla="*/ 25 w 46"/>
                <a:gd name="T33" fmla="*/ 0 h 39"/>
                <a:gd name="T34" fmla="*/ 22 w 46"/>
                <a:gd name="T35" fmla="*/ 4 h 39"/>
                <a:gd name="T36" fmla="*/ 13 w 46"/>
                <a:gd name="T37" fmla="*/ 9 h 39"/>
                <a:gd name="T38" fmla="*/ 9 w 46"/>
                <a:gd name="T39" fmla="*/ 11 h 39"/>
                <a:gd name="T40" fmla="*/ 1 w 46"/>
                <a:gd name="T41" fmla="*/ 23 h 39"/>
                <a:gd name="T42" fmla="*/ 4 w 46"/>
                <a:gd name="T43" fmla="*/ 35 h 39"/>
                <a:gd name="T44" fmla="*/ 15 w 46"/>
                <a:gd name="T45"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15" y="35"/>
                  </a:moveTo>
                  <a:cubicBezTo>
                    <a:pt x="15" y="34"/>
                    <a:pt x="15" y="32"/>
                    <a:pt x="14" y="32"/>
                  </a:cubicBezTo>
                  <a:cubicBezTo>
                    <a:pt x="5" y="30"/>
                    <a:pt x="9" y="23"/>
                    <a:pt x="13" y="19"/>
                  </a:cubicBezTo>
                  <a:cubicBezTo>
                    <a:pt x="15" y="21"/>
                    <a:pt x="17" y="24"/>
                    <a:pt x="19" y="26"/>
                  </a:cubicBezTo>
                  <a:cubicBezTo>
                    <a:pt x="22" y="29"/>
                    <a:pt x="25" y="33"/>
                    <a:pt x="29" y="33"/>
                  </a:cubicBezTo>
                  <a:cubicBezTo>
                    <a:pt x="30" y="33"/>
                    <a:pt x="32" y="32"/>
                    <a:pt x="32" y="31"/>
                  </a:cubicBezTo>
                  <a:cubicBezTo>
                    <a:pt x="32" y="27"/>
                    <a:pt x="28" y="24"/>
                    <a:pt x="26" y="21"/>
                  </a:cubicBezTo>
                  <a:cubicBezTo>
                    <a:pt x="24" y="18"/>
                    <a:pt x="22" y="16"/>
                    <a:pt x="19" y="14"/>
                  </a:cubicBezTo>
                  <a:cubicBezTo>
                    <a:pt x="22" y="12"/>
                    <a:pt x="25" y="11"/>
                    <a:pt x="27" y="9"/>
                  </a:cubicBezTo>
                  <a:cubicBezTo>
                    <a:pt x="29" y="11"/>
                    <a:pt x="31" y="13"/>
                    <a:pt x="33" y="15"/>
                  </a:cubicBezTo>
                  <a:cubicBezTo>
                    <a:pt x="35" y="19"/>
                    <a:pt x="36" y="24"/>
                    <a:pt x="40" y="27"/>
                  </a:cubicBezTo>
                  <a:cubicBezTo>
                    <a:pt x="41" y="28"/>
                    <a:pt x="43" y="27"/>
                    <a:pt x="44" y="26"/>
                  </a:cubicBezTo>
                  <a:cubicBezTo>
                    <a:pt x="46" y="21"/>
                    <a:pt x="42" y="15"/>
                    <a:pt x="39" y="11"/>
                  </a:cubicBezTo>
                  <a:cubicBezTo>
                    <a:pt x="37" y="9"/>
                    <a:pt x="36" y="7"/>
                    <a:pt x="34" y="6"/>
                  </a:cubicBezTo>
                  <a:cubicBezTo>
                    <a:pt x="36" y="4"/>
                    <a:pt x="34" y="1"/>
                    <a:pt x="31" y="1"/>
                  </a:cubicBezTo>
                  <a:cubicBezTo>
                    <a:pt x="30" y="1"/>
                    <a:pt x="29" y="1"/>
                    <a:pt x="28" y="2"/>
                  </a:cubicBezTo>
                  <a:cubicBezTo>
                    <a:pt x="27" y="1"/>
                    <a:pt x="26" y="1"/>
                    <a:pt x="25" y="0"/>
                  </a:cubicBezTo>
                  <a:cubicBezTo>
                    <a:pt x="23" y="0"/>
                    <a:pt x="21" y="2"/>
                    <a:pt x="22" y="4"/>
                  </a:cubicBezTo>
                  <a:cubicBezTo>
                    <a:pt x="19" y="5"/>
                    <a:pt x="16" y="7"/>
                    <a:pt x="13" y="9"/>
                  </a:cubicBezTo>
                  <a:cubicBezTo>
                    <a:pt x="11" y="9"/>
                    <a:pt x="10" y="10"/>
                    <a:pt x="9" y="11"/>
                  </a:cubicBezTo>
                  <a:cubicBezTo>
                    <a:pt x="6" y="14"/>
                    <a:pt x="2" y="18"/>
                    <a:pt x="1" y="23"/>
                  </a:cubicBezTo>
                  <a:cubicBezTo>
                    <a:pt x="0" y="27"/>
                    <a:pt x="0" y="32"/>
                    <a:pt x="4" y="35"/>
                  </a:cubicBezTo>
                  <a:cubicBezTo>
                    <a:pt x="8" y="38"/>
                    <a:pt x="12" y="39"/>
                    <a:pt x="15"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9" name="Freeform 74"/>
            <p:cNvSpPr/>
            <p:nvPr/>
          </p:nvSpPr>
          <p:spPr bwMode="auto">
            <a:xfrm>
              <a:off x="11503025" y="2195513"/>
              <a:ext cx="103188" cy="153988"/>
            </a:xfrm>
            <a:custGeom>
              <a:avLst/>
              <a:gdLst>
                <a:gd name="T0" fmla="*/ 13 w 14"/>
                <a:gd name="T1" fmla="*/ 17 h 21"/>
                <a:gd name="T2" fmla="*/ 4 w 14"/>
                <a:gd name="T3" fmla="*/ 2 h 21"/>
                <a:gd name="T4" fmla="*/ 1 w 14"/>
                <a:gd name="T5" fmla="*/ 4 h 21"/>
                <a:gd name="T6" fmla="*/ 4 w 14"/>
                <a:gd name="T7" fmla="*/ 11 h 21"/>
                <a:gd name="T8" fmla="*/ 8 w 14"/>
                <a:gd name="T9" fmla="*/ 19 h 21"/>
                <a:gd name="T10" fmla="*/ 13 w 14"/>
                <a:gd name="T11" fmla="*/ 17 h 21"/>
              </a:gdLst>
              <a:ahLst/>
              <a:cxnLst>
                <a:cxn ang="0">
                  <a:pos x="T0" y="T1"/>
                </a:cxn>
                <a:cxn ang="0">
                  <a:pos x="T2" y="T3"/>
                </a:cxn>
                <a:cxn ang="0">
                  <a:pos x="T4" y="T5"/>
                </a:cxn>
                <a:cxn ang="0">
                  <a:pos x="T6" y="T7"/>
                </a:cxn>
                <a:cxn ang="0">
                  <a:pos x="T8" y="T9"/>
                </a:cxn>
                <a:cxn ang="0">
                  <a:pos x="T10" y="T11"/>
                </a:cxn>
              </a:cxnLst>
              <a:rect l="0" t="0" r="r" b="b"/>
              <a:pathLst>
                <a:path w="14" h="21">
                  <a:moveTo>
                    <a:pt x="13" y="17"/>
                  </a:moveTo>
                  <a:cubicBezTo>
                    <a:pt x="12" y="11"/>
                    <a:pt x="8" y="5"/>
                    <a:pt x="4" y="2"/>
                  </a:cubicBezTo>
                  <a:cubicBezTo>
                    <a:pt x="2" y="0"/>
                    <a:pt x="0" y="3"/>
                    <a:pt x="1" y="4"/>
                  </a:cubicBezTo>
                  <a:cubicBezTo>
                    <a:pt x="2" y="7"/>
                    <a:pt x="3" y="9"/>
                    <a:pt x="4" y="11"/>
                  </a:cubicBezTo>
                  <a:cubicBezTo>
                    <a:pt x="6" y="14"/>
                    <a:pt x="6" y="16"/>
                    <a:pt x="8" y="19"/>
                  </a:cubicBezTo>
                  <a:cubicBezTo>
                    <a:pt x="9" y="21"/>
                    <a:pt x="14" y="20"/>
                    <a:pt x="1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0" name="Freeform 75"/>
            <p:cNvSpPr/>
            <p:nvPr/>
          </p:nvSpPr>
          <p:spPr bwMode="auto">
            <a:xfrm>
              <a:off x="11423650" y="2268538"/>
              <a:ext cx="123825" cy="161925"/>
            </a:xfrm>
            <a:custGeom>
              <a:avLst/>
              <a:gdLst>
                <a:gd name="T0" fmla="*/ 14 w 17"/>
                <a:gd name="T1" fmla="*/ 13 h 22"/>
                <a:gd name="T2" fmla="*/ 5 w 17"/>
                <a:gd name="T3" fmla="*/ 2 h 22"/>
                <a:gd name="T4" fmla="*/ 0 w 17"/>
                <a:gd name="T5" fmla="*/ 4 h 22"/>
                <a:gd name="T6" fmla="*/ 9 w 17"/>
                <a:gd name="T7" fmla="*/ 19 h 22"/>
                <a:gd name="T8" fmla="*/ 14 w 17"/>
                <a:gd name="T9" fmla="*/ 13 h 22"/>
              </a:gdLst>
              <a:ahLst/>
              <a:cxnLst>
                <a:cxn ang="0">
                  <a:pos x="T0" y="T1"/>
                </a:cxn>
                <a:cxn ang="0">
                  <a:pos x="T2" y="T3"/>
                </a:cxn>
                <a:cxn ang="0">
                  <a:pos x="T4" y="T5"/>
                </a:cxn>
                <a:cxn ang="0">
                  <a:pos x="T6" y="T7"/>
                </a:cxn>
                <a:cxn ang="0">
                  <a:pos x="T8" y="T9"/>
                </a:cxn>
              </a:cxnLst>
              <a:rect l="0" t="0" r="r" b="b"/>
              <a:pathLst>
                <a:path w="17" h="22">
                  <a:moveTo>
                    <a:pt x="14" y="13"/>
                  </a:moveTo>
                  <a:cubicBezTo>
                    <a:pt x="11" y="10"/>
                    <a:pt x="8" y="6"/>
                    <a:pt x="5" y="2"/>
                  </a:cubicBezTo>
                  <a:cubicBezTo>
                    <a:pt x="3" y="0"/>
                    <a:pt x="0" y="2"/>
                    <a:pt x="0" y="4"/>
                  </a:cubicBezTo>
                  <a:cubicBezTo>
                    <a:pt x="1" y="11"/>
                    <a:pt x="4" y="15"/>
                    <a:pt x="9" y="19"/>
                  </a:cubicBezTo>
                  <a:cubicBezTo>
                    <a:pt x="12" y="22"/>
                    <a:pt x="17" y="16"/>
                    <a:pt x="1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1" name="Freeform 76"/>
            <p:cNvSpPr/>
            <p:nvPr/>
          </p:nvSpPr>
          <p:spPr bwMode="auto">
            <a:xfrm>
              <a:off x="11496675" y="2444750"/>
              <a:ext cx="298450" cy="342900"/>
            </a:xfrm>
            <a:custGeom>
              <a:avLst/>
              <a:gdLst>
                <a:gd name="T0" fmla="*/ 39 w 41"/>
                <a:gd name="T1" fmla="*/ 27 h 47"/>
                <a:gd name="T2" fmla="*/ 30 w 41"/>
                <a:gd name="T3" fmla="*/ 18 h 47"/>
                <a:gd name="T4" fmla="*/ 25 w 41"/>
                <a:gd name="T5" fmla="*/ 3 h 47"/>
                <a:gd name="T6" fmla="*/ 15 w 41"/>
                <a:gd name="T7" fmla="*/ 4 h 47"/>
                <a:gd name="T8" fmla="*/ 3 w 41"/>
                <a:gd name="T9" fmla="*/ 13 h 47"/>
                <a:gd name="T10" fmla="*/ 8 w 41"/>
                <a:gd name="T11" fmla="*/ 21 h 47"/>
                <a:gd name="T12" fmla="*/ 16 w 41"/>
                <a:gd name="T13" fmla="*/ 15 h 47"/>
                <a:gd name="T14" fmla="*/ 20 w 41"/>
                <a:gd name="T15" fmla="*/ 12 h 47"/>
                <a:gd name="T16" fmla="*/ 17 w 41"/>
                <a:gd name="T17" fmla="*/ 20 h 47"/>
                <a:gd name="T18" fmla="*/ 23 w 41"/>
                <a:gd name="T19" fmla="*/ 28 h 47"/>
                <a:gd name="T20" fmla="*/ 28 w 41"/>
                <a:gd name="T21" fmla="*/ 32 h 47"/>
                <a:gd name="T22" fmla="*/ 22 w 41"/>
                <a:gd name="T23" fmla="*/ 34 h 47"/>
                <a:gd name="T24" fmla="*/ 24 w 41"/>
                <a:gd name="T25" fmla="*/ 46 h 47"/>
                <a:gd name="T26" fmla="*/ 39 w 41"/>
                <a:gd name="T27"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7">
                  <a:moveTo>
                    <a:pt x="39" y="27"/>
                  </a:moveTo>
                  <a:cubicBezTo>
                    <a:pt x="38" y="23"/>
                    <a:pt x="34" y="19"/>
                    <a:pt x="30" y="18"/>
                  </a:cubicBezTo>
                  <a:cubicBezTo>
                    <a:pt x="32" y="12"/>
                    <a:pt x="32" y="6"/>
                    <a:pt x="25" y="3"/>
                  </a:cubicBezTo>
                  <a:cubicBezTo>
                    <a:pt x="21" y="0"/>
                    <a:pt x="18" y="2"/>
                    <a:pt x="15" y="4"/>
                  </a:cubicBezTo>
                  <a:cubicBezTo>
                    <a:pt x="10" y="6"/>
                    <a:pt x="6" y="9"/>
                    <a:pt x="3" y="13"/>
                  </a:cubicBezTo>
                  <a:cubicBezTo>
                    <a:pt x="0" y="17"/>
                    <a:pt x="4" y="22"/>
                    <a:pt x="8" y="21"/>
                  </a:cubicBezTo>
                  <a:cubicBezTo>
                    <a:pt x="11" y="20"/>
                    <a:pt x="14" y="18"/>
                    <a:pt x="16" y="15"/>
                  </a:cubicBezTo>
                  <a:cubicBezTo>
                    <a:pt x="17" y="15"/>
                    <a:pt x="19" y="12"/>
                    <a:pt x="20" y="12"/>
                  </a:cubicBezTo>
                  <a:cubicBezTo>
                    <a:pt x="23" y="12"/>
                    <a:pt x="17" y="20"/>
                    <a:pt x="17" y="20"/>
                  </a:cubicBezTo>
                  <a:cubicBezTo>
                    <a:pt x="14" y="24"/>
                    <a:pt x="19" y="31"/>
                    <a:pt x="23" y="28"/>
                  </a:cubicBezTo>
                  <a:cubicBezTo>
                    <a:pt x="26" y="26"/>
                    <a:pt x="30" y="28"/>
                    <a:pt x="28" y="32"/>
                  </a:cubicBezTo>
                  <a:cubicBezTo>
                    <a:pt x="27" y="34"/>
                    <a:pt x="24" y="34"/>
                    <a:pt x="22" y="34"/>
                  </a:cubicBezTo>
                  <a:cubicBezTo>
                    <a:pt x="14" y="35"/>
                    <a:pt x="17" y="47"/>
                    <a:pt x="24" y="46"/>
                  </a:cubicBezTo>
                  <a:cubicBezTo>
                    <a:pt x="34" y="46"/>
                    <a:pt x="41" y="37"/>
                    <a:pt x="39"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2" name="Freeform 77"/>
            <p:cNvSpPr/>
            <p:nvPr/>
          </p:nvSpPr>
          <p:spPr bwMode="auto">
            <a:xfrm>
              <a:off x="11679238" y="2767013"/>
              <a:ext cx="276225" cy="306388"/>
            </a:xfrm>
            <a:custGeom>
              <a:avLst/>
              <a:gdLst>
                <a:gd name="T0" fmla="*/ 18 w 38"/>
                <a:gd name="T1" fmla="*/ 33 h 42"/>
                <a:gd name="T2" fmla="*/ 17 w 38"/>
                <a:gd name="T3" fmla="*/ 14 h 42"/>
                <a:gd name="T4" fmla="*/ 33 w 38"/>
                <a:gd name="T5" fmla="*/ 19 h 42"/>
                <a:gd name="T6" fmla="*/ 38 w 38"/>
                <a:gd name="T7" fmla="*/ 18 h 42"/>
                <a:gd name="T8" fmla="*/ 12 w 38"/>
                <a:gd name="T9" fmla="*/ 6 h 42"/>
                <a:gd name="T10" fmla="*/ 12 w 38"/>
                <a:gd name="T11" fmla="*/ 40 h 42"/>
                <a:gd name="T12" fmla="*/ 18 w 38"/>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8" h="42">
                  <a:moveTo>
                    <a:pt x="18" y="33"/>
                  </a:moveTo>
                  <a:cubicBezTo>
                    <a:pt x="15" y="28"/>
                    <a:pt x="11" y="20"/>
                    <a:pt x="17" y="14"/>
                  </a:cubicBezTo>
                  <a:cubicBezTo>
                    <a:pt x="21" y="10"/>
                    <a:pt x="32" y="12"/>
                    <a:pt x="33" y="19"/>
                  </a:cubicBezTo>
                  <a:cubicBezTo>
                    <a:pt x="33" y="22"/>
                    <a:pt x="38" y="21"/>
                    <a:pt x="38" y="18"/>
                  </a:cubicBezTo>
                  <a:cubicBezTo>
                    <a:pt x="37" y="6"/>
                    <a:pt x="22" y="0"/>
                    <a:pt x="12" y="6"/>
                  </a:cubicBezTo>
                  <a:cubicBezTo>
                    <a:pt x="0" y="13"/>
                    <a:pt x="1" y="33"/>
                    <a:pt x="12" y="40"/>
                  </a:cubicBezTo>
                  <a:cubicBezTo>
                    <a:pt x="17" y="42"/>
                    <a:pt x="21" y="37"/>
                    <a:pt x="18"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3" name="Freeform 78"/>
            <p:cNvSpPr/>
            <p:nvPr/>
          </p:nvSpPr>
          <p:spPr bwMode="auto">
            <a:xfrm>
              <a:off x="11918950" y="2941638"/>
              <a:ext cx="227013" cy="263525"/>
            </a:xfrm>
            <a:custGeom>
              <a:avLst/>
              <a:gdLst>
                <a:gd name="T0" fmla="*/ 23 w 31"/>
                <a:gd name="T1" fmla="*/ 25 h 36"/>
                <a:gd name="T2" fmla="*/ 19 w 31"/>
                <a:gd name="T3" fmla="*/ 20 h 36"/>
                <a:gd name="T4" fmla="*/ 29 w 31"/>
                <a:gd name="T5" fmla="*/ 13 h 36"/>
                <a:gd name="T6" fmla="*/ 20 w 31"/>
                <a:gd name="T7" fmla="*/ 1 h 36"/>
                <a:gd name="T8" fmla="*/ 19 w 31"/>
                <a:gd name="T9" fmla="*/ 5 h 36"/>
                <a:gd name="T10" fmla="*/ 22 w 31"/>
                <a:gd name="T11" fmla="*/ 10 h 36"/>
                <a:gd name="T12" fmla="*/ 10 w 31"/>
                <a:gd name="T13" fmla="*/ 11 h 36"/>
                <a:gd name="T14" fmla="*/ 3 w 31"/>
                <a:gd name="T15" fmla="*/ 20 h 36"/>
                <a:gd name="T16" fmla="*/ 13 w 31"/>
                <a:gd name="T17" fmla="*/ 32 h 36"/>
                <a:gd name="T18" fmla="*/ 23 w 31"/>
                <a:gd name="T19"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6">
                  <a:moveTo>
                    <a:pt x="23" y="25"/>
                  </a:moveTo>
                  <a:cubicBezTo>
                    <a:pt x="22" y="24"/>
                    <a:pt x="20" y="22"/>
                    <a:pt x="19" y="20"/>
                  </a:cubicBezTo>
                  <a:cubicBezTo>
                    <a:pt x="24" y="19"/>
                    <a:pt x="28" y="17"/>
                    <a:pt x="29" y="13"/>
                  </a:cubicBezTo>
                  <a:cubicBezTo>
                    <a:pt x="31" y="7"/>
                    <a:pt x="26" y="2"/>
                    <a:pt x="20" y="1"/>
                  </a:cubicBezTo>
                  <a:cubicBezTo>
                    <a:pt x="18" y="0"/>
                    <a:pt x="17" y="4"/>
                    <a:pt x="19" y="5"/>
                  </a:cubicBezTo>
                  <a:cubicBezTo>
                    <a:pt x="21" y="6"/>
                    <a:pt x="22" y="8"/>
                    <a:pt x="22" y="10"/>
                  </a:cubicBezTo>
                  <a:cubicBezTo>
                    <a:pt x="18" y="12"/>
                    <a:pt x="14" y="13"/>
                    <a:pt x="10" y="11"/>
                  </a:cubicBezTo>
                  <a:cubicBezTo>
                    <a:pt x="4" y="8"/>
                    <a:pt x="0" y="16"/>
                    <a:pt x="3" y="20"/>
                  </a:cubicBezTo>
                  <a:cubicBezTo>
                    <a:pt x="6" y="24"/>
                    <a:pt x="10" y="28"/>
                    <a:pt x="13" y="32"/>
                  </a:cubicBezTo>
                  <a:cubicBezTo>
                    <a:pt x="18" y="36"/>
                    <a:pt x="27" y="31"/>
                    <a:pt x="23"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44" name="组合 43"/>
          <p:cNvGrpSpPr/>
          <p:nvPr/>
        </p:nvGrpSpPr>
        <p:grpSpPr>
          <a:xfrm>
            <a:off x="7848020" y="4283381"/>
            <a:ext cx="2105531" cy="1137968"/>
            <a:chOff x="6904037" y="2517775"/>
            <a:chExt cx="1730376" cy="987425"/>
          </a:xfrm>
        </p:grpSpPr>
        <p:sp>
          <p:nvSpPr>
            <p:cNvPr id="45" name="Freeform 87"/>
            <p:cNvSpPr/>
            <p:nvPr/>
          </p:nvSpPr>
          <p:spPr bwMode="auto">
            <a:xfrm>
              <a:off x="6904037" y="3073400"/>
              <a:ext cx="444500" cy="431800"/>
            </a:xfrm>
            <a:custGeom>
              <a:avLst/>
              <a:gdLst>
                <a:gd name="T0" fmla="*/ 54 w 61"/>
                <a:gd name="T1" fmla="*/ 33 h 59"/>
                <a:gd name="T2" fmla="*/ 32 w 61"/>
                <a:gd name="T3" fmla="*/ 38 h 59"/>
                <a:gd name="T4" fmla="*/ 28 w 61"/>
                <a:gd name="T5" fmla="*/ 6 h 59"/>
                <a:gd name="T6" fmla="*/ 0 w 61"/>
                <a:gd name="T7" fmla="*/ 16 h 59"/>
                <a:gd name="T8" fmla="*/ 2 w 61"/>
                <a:gd name="T9" fmla="*/ 17 h 59"/>
                <a:gd name="T10" fmla="*/ 9 w 61"/>
                <a:gd name="T11" fmla="*/ 10 h 59"/>
                <a:gd name="T12" fmla="*/ 25 w 61"/>
                <a:gd name="T13" fmla="*/ 23 h 59"/>
                <a:gd name="T14" fmla="*/ 14 w 61"/>
                <a:gd name="T15" fmla="*/ 49 h 59"/>
                <a:gd name="T16" fmla="*/ 22 w 61"/>
                <a:gd name="T17" fmla="*/ 57 h 59"/>
                <a:gd name="T18" fmla="*/ 43 w 61"/>
                <a:gd name="T19" fmla="*/ 48 h 59"/>
                <a:gd name="T20" fmla="*/ 58 w 61"/>
                <a:gd name="T21" fmla="*/ 42 h 59"/>
                <a:gd name="T22" fmla="*/ 54 w 61"/>
                <a:gd name="T2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59">
                  <a:moveTo>
                    <a:pt x="54" y="33"/>
                  </a:moveTo>
                  <a:cubicBezTo>
                    <a:pt x="47" y="32"/>
                    <a:pt x="39" y="35"/>
                    <a:pt x="32" y="38"/>
                  </a:cubicBezTo>
                  <a:cubicBezTo>
                    <a:pt x="37" y="27"/>
                    <a:pt x="39" y="14"/>
                    <a:pt x="28" y="6"/>
                  </a:cubicBezTo>
                  <a:cubicBezTo>
                    <a:pt x="19" y="0"/>
                    <a:pt x="0" y="3"/>
                    <a:pt x="0" y="16"/>
                  </a:cubicBezTo>
                  <a:cubicBezTo>
                    <a:pt x="0" y="17"/>
                    <a:pt x="1" y="17"/>
                    <a:pt x="2" y="17"/>
                  </a:cubicBezTo>
                  <a:cubicBezTo>
                    <a:pt x="4" y="15"/>
                    <a:pt x="6" y="11"/>
                    <a:pt x="9" y="10"/>
                  </a:cubicBezTo>
                  <a:cubicBezTo>
                    <a:pt x="20" y="4"/>
                    <a:pt x="26" y="14"/>
                    <a:pt x="25" y="23"/>
                  </a:cubicBezTo>
                  <a:cubicBezTo>
                    <a:pt x="24" y="32"/>
                    <a:pt x="18" y="41"/>
                    <a:pt x="14" y="49"/>
                  </a:cubicBezTo>
                  <a:cubicBezTo>
                    <a:pt x="10" y="54"/>
                    <a:pt x="17" y="59"/>
                    <a:pt x="22" y="57"/>
                  </a:cubicBezTo>
                  <a:cubicBezTo>
                    <a:pt x="29" y="54"/>
                    <a:pt x="36" y="51"/>
                    <a:pt x="43" y="48"/>
                  </a:cubicBezTo>
                  <a:cubicBezTo>
                    <a:pt x="49" y="47"/>
                    <a:pt x="53" y="46"/>
                    <a:pt x="58" y="42"/>
                  </a:cubicBezTo>
                  <a:cubicBezTo>
                    <a:pt x="61" y="38"/>
                    <a:pt x="58" y="33"/>
                    <a:pt x="54"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88"/>
            <p:cNvSpPr/>
            <p:nvPr/>
          </p:nvSpPr>
          <p:spPr bwMode="auto">
            <a:xfrm>
              <a:off x="7275512" y="3000375"/>
              <a:ext cx="269875" cy="342900"/>
            </a:xfrm>
            <a:custGeom>
              <a:avLst/>
              <a:gdLst>
                <a:gd name="T0" fmla="*/ 36 w 37"/>
                <a:gd name="T1" fmla="*/ 14 h 47"/>
                <a:gd name="T2" fmla="*/ 35 w 37"/>
                <a:gd name="T3" fmla="*/ 10 h 47"/>
                <a:gd name="T4" fmla="*/ 19 w 37"/>
                <a:gd name="T5" fmla="*/ 13 h 47"/>
                <a:gd name="T6" fmla="*/ 11 w 37"/>
                <a:gd name="T7" fmla="*/ 1 h 47"/>
                <a:gd name="T8" fmla="*/ 8 w 37"/>
                <a:gd name="T9" fmla="*/ 2 h 47"/>
                <a:gd name="T10" fmla="*/ 13 w 37"/>
                <a:gd name="T11" fmla="*/ 16 h 47"/>
                <a:gd name="T12" fmla="*/ 1 w 37"/>
                <a:gd name="T13" fmla="*/ 22 h 47"/>
                <a:gd name="T14" fmla="*/ 3 w 37"/>
                <a:gd name="T15" fmla="*/ 26 h 47"/>
                <a:gd name="T16" fmla="*/ 17 w 37"/>
                <a:gd name="T17" fmla="*/ 24 h 47"/>
                <a:gd name="T18" fmla="*/ 18 w 37"/>
                <a:gd name="T19" fmla="*/ 28 h 47"/>
                <a:gd name="T20" fmla="*/ 24 w 37"/>
                <a:gd name="T21" fmla="*/ 40 h 47"/>
                <a:gd name="T22" fmla="*/ 30 w 37"/>
                <a:gd name="T23" fmla="*/ 46 h 47"/>
                <a:gd name="T24" fmla="*/ 36 w 37"/>
                <a:gd name="T25" fmla="*/ 43 h 47"/>
                <a:gd name="T26" fmla="*/ 36 w 37"/>
                <a:gd name="T27" fmla="*/ 42 h 47"/>
                <a:gd name="T28" fmla="*/ 32 w 37"/>
                <a:gd name="T29" fmla="*/ 36 h 47"/>
                <a:gd name="T30" fmla="*/ 31 w 37"/>
                <a:gd name="T31" fmla="*/ 34 h 47"/>
                <a:gd name="T32" fmla="*/ 28 w 37"/>
                <a:gd name="T33" fmla="*/ 29 h 47"/>
                <a:gd name="T34" fmla="*/ 24 w 37"/>
                <a:gd name="T35" fmla="*/ 21 h 47"/>
                <a:gd name="T36" fmla="*/ 36 w 37"/>
                <a:gd name="T3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47">
                  <a:moveTo>
                    <a:pt x="36" y="14"/>
                  </a:moveTo>
                  <a:cubicBezTo>
                    <a:pt x="36" y="12"/>
                    <a:pt x="36" y="11"/>
                    <a:pt x="35" y="10"/>
                  </a:cubicBezTo>
                  <a:cubicBezTo>
                    <a:pt x="30" y="7"/>
                    <a:pt x="24" y="11"/>
                    <a:pt x="19" y="13"/>
                  </a:cubicBezTo>
                  <a:cubicBezTo>
                    <a:pt x="17" y="9"/>
                    <a:pt x="14" y="5"/>
                    <a:pt x="11" y="1"/>
                  </a:cubicBezTo>
                  <a:cubicBezTo>
                    <a:pt x="10" y="0"/>
                    <a:pt x="8" y="1"/>
                    <a:pt x="8" y="2"/>
                  </a:cubicBezTo>
                  <a:cubicBezTo>
                    <a:pt x="10" y="7"/>
                    <a:pt x="11" y="11"/>
                    <a:pt x="13" y="16"/>
                  </a:cubicBezTo>
                  <a:cubicBezTo>
                    <a:pt x="9" y="18"/>
                    <a:pt x="5" y="19"/>
                    <a:pt x="1" y="22"/>
                  </a:cubicBezTo>
                  <a:cubicBezTo>
                    <a:pt x="0" y="23"/>
                    <a:pt x="1" y="26"/>
                    <a:pt x="3" y="26"/>
                  </a:cubicBezTo>
                  <a:cubicBezTo>
                    <a:pt x="8" y="26"/>
                    <a:pt x="12" y="25"/>
                    <a:pt x="17" y="24"/>
                  </a:cubicBezTo>
                  <a:cubicBezTo>
                    <a:pt x="17" y="25"/>
                    <a:pt x="18" y="26"/>
                    <a:pt x="18" y="28"/>
                  </a:cubicBezTo>
                  <a:cubicBezTo>
                    <a:pt x="20" y="32"/>
                    <a:pt x="23" y="36"/>
                    <a:pt x="24" y="40"/>
                  </a:cubicBezTo>
                  <a:cubicBezTo>
                    <a:pt x="26" y="44"/>
                    <a:pt x="26" y="45"/>
                    <a:pt x="30" y="46"/>
                  </a:cubicBezTo>
                  <a:cubicBezTo>
                    <a:pt x="32" y="47"/>
                    <a:pt x="35" y="45"/>
                    <a:pt x="36" y="43"/>
                  </a:cubicBezTo>
                  <a:cubicBezTo>
                    <a:pt x="36" y="43"/>
                    <a:pt x="36" y="42"/>
                    <a:pt x="36" y="42"/>
                  </a:cubicBezTo>
                  <a:cubicBezTo>
                    <a:pt x="37" y="40"/>
                    <a:pt x="35" y="37"/>
                    <a:pt x="32" y="36"/>
                  </a:cubicBezTo>
                  <a:cubicBezTo>
                    <a:pt x="33" y="36"/>
                    <a:pt x="33" y="35"/>
                    <a:pt x="31" y="34"/>
                  </a:cubicBezTo>
                  <a:cubicBezTo>
                    <a:pt x="30" y="32"/>
                    <a:pt x="29" y="30"/>
                    <a:pt x="28" y="29"/>
                  </a:cubicBezTo>
                  <a:cubicBezTo>
                    <a:pt x="27" y="26"/>
                    <a:pt x="25" y="24"/>
                    <a:pt x="24" y="21"/>
                  </a:cubicBezTo>
                  <a:cubicBezTo>
                    <a:pt x="29" y="20"/>
                    <a:pt x="35" y="19"/>
                    <a:pt x="3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89"/>
            <p:cNvSpPr/>
            <p:nvPr/>
          </p:nvSpPr>
          <p:spPr bwMode="auto">
            <a:xfrm>
              <a:off x="7575550" y="2787650"/>
              <a:ext cx="371475" cy="454025"/>
            </a:xfrm>
            <a:custGeom>
              <a:avLst/>
              <a:gdLst>
                <a:gd name="T0" fmla="*/ 46 w 51"/>
                <a:gd name="T1" fmla="*/ 39 h 62"/>
                <a:gd name="T2" fmla="*/ 36 w 51"/>
                <a:gd name="T3" fmla="*/ 40 h 62"/>
                <a:gd name="T4" fmla="*/ 32 w 51"/>
                <a:gd name="T5" fmla="*/ 8 h 62"/>
                <a:gd name="T6" fmla="*/ 6 w 51"/>
                <a:gd name="T7" fmla="*/ 18 h 62"/>
                <a:gd name="T8" fmla="*/ 9 w 51"/>
                <a:gd name="T9" fmla="*/ 18 h 62"/>
                <a:gd name="T10" fmla="*/ 23 w 51"/>
                <a:gd name="T11" fmla="*/ 12 h 62"/>
                <a:gd name="T12" fmla="*/ 29 w 51"/>
                <a:gd name="T13" fmla="*/ 26 h 62"/>
                <a:gd name="T14" fmla="*/ 16 w 51"/>
                <a:gd name="T15" fmla="*/ 48 h 62"/>
                <a:gd name="T16" fmla="*/ 23 w 51"/>
                <a:gd name="T17" fmla="*/ 60 h 62"/>
                <a:gd name="T18" fmla="*/ 49 w 51"/>
                <a:gd name="T19" fmla="*/ 48 h 62"/>
                <a:gd name="T20" fmla="*/ 46 w 51"/>
                <a:gd name="T2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2">
                  <a:moveTo>
                    <a:pt x="46" y="39"/>
                  </a:moveTo>
                  <a:cubicBezTo>
                    <a:pt x="43" y="38"/>
                    <a:pt x="39" y="39"/>
                    <a:pt x="36" y="40"/>
                  </a:cubicBezTo>
                  <a:cubicBezTo>
                    <a:pt x="41" y="28"/>
                    <a:pt x="42" y="16"/>
                    <a:pt x="32" y="8"/>
                  </a:cubicBezTo>
                  <a:cubicBezTo>
                    <a:pt x="23" y="0"/>
                    <a:pt x="0" y="3"/>
                    <a:pt x="6" y="18"/>
                  </a:cubicBezTo>
                  <a:cubicBezTo>
                    <a:pt x="7" y="20"/>
                    <a:pt x="9" y="19"/>
                    <a:pt x="9" y="18"/>
                  </a:cubicBezTo>
                  <a:cubicBezTo>
                    <a:pt x="10" y="10"/>
                    <a:pt x="18" y="9"/>
                    <a:pt x="23" y="12"/>
                  </a:cubicBezTo>
                  <a:cubicBezTo>
                    <a:pt x="28" y="15"/>
                    <a:pt x="29" y="21"/>
                    <a:pt x="29" y="26"/>
                  </a:cubicBezTo>
                  <a:cubicBezTo>
                    <a:pt x="28" y="35"/>
                    <a:pt x="22" y="42"/>
                    <a:pt x="16" y="48"/>
                  </a:cubicBezTo>
                  <a:cubicBezTo>
                    <a:pt x="11" y="53"/>
                    <a:pt x="16" y="62"/>
                    <a:pt x="23" y="60"/>
                  </a:cubicBezTo>
                  <a:cubicBezTo>
                    <a:pt x="31" y="57"/>
                    <a:pt x="43" y="55"/>
                    <a:pt x="49" y="48"/>
                  </a:cubicBezTo>
                  <a:cubicBezTo>
                    <a:pt x="51" y="45"/>
                    <a:pt x="51" y="39"/>
                    <a:pt x="4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90"/>
            <p:cNvSpPr/>
            <p:nvPr/>
          </p:nvSpPr>
          <p:spPr bwMode="auto">
            <a:xfrm>
              <a:off x="8020050" y="2722563"/>
              <a:ext cx="176213" cy="109538"/>
            </a:xfrm>
            <a:custGeom>
              <a:avLst/>
              <a:gdLst>
                <a:gd name="T0" fmla="*/ 19 w 24"/>
                <a:gd name="T1" fmla="*/ 1 h 15"/>
                <a:gd name="T2" fmla="*/ 1 w 24"/>
                <a:gd name="T3" fmla="*/ 9 h 15"/>
                <a:gd name="T4" fmla="*/ 4 w 24"/>
                <a:gd name="T5" fmla="*/ 14 h 15"/>
                <a:gd name="T6" fmla="*/ 11 w 24"/>
                <a:gd name="T7" fmla="*/ 12 h 15"/>
                <a:gd name="T8" fmla="*/ 19 w 24"/>
                <a:gd name="T9" fmla="*/ 10 h 15"/>
                <a:gd name="T10" fmla="*/ 19 w 24"/>
                <a:gd name="T11" fmla="*/ 1 h 15"/>
              </a:gdLst>
              <a:ahLst/>
              <a:cxnLst>
                <a:cxn ang="0">
                  <a:pos x="T0" y="T1"/>
                </a:cxn>
                <a:cxn ang="0">
                  <a:pos x="T2" y="T3"/>
                </a:cxn>
                <a:cxn ang="0">
                  <a:pos x="T4" y="T5"/>
                </a:cxn>
                <a:cxn ang="0">
                  <a:pos x="T6" y="T7"/>
                </a:cxn>
                <a:cxn ang="0">
                  <a:pos x="T8" y="T9"/>
                </a:cxn>
                <a:cxn ang="0">
                  <a:pos x="T10" y="T11"/>
                </a:cxn>
              </a:cxnLst>
              <a:rect l="0" t="0" r="r" b="b"/>
              <a:pathLst>
                <a:path w="24" h="15">
                  <a:moveTo>
                    <a:pt x="19" y="1"/>
                  </a:moveTo>
                  <a:cubicBezTo>
                    <a:pt x="12" y="0"/>
                    <a:pt x="4" y="3"/>
                    <a:pt x="1" y="9"/>
                  </a:cubicBezTo>
                  <a:cubicBezTo>
                    <a:pt x="0" y="12"/>
                    <a:pt x="1" y="15"/>
                    <a:pt x="4" y="14"/>
                  </a:cubicBezTo>
                  <a:cubicBezTo>
                    <a:pt x="7" y="13"/>
                    <a:pt x="9" y="12"/>
                    <a:pt x="11" y="12"/>
                  </a:cubicBezTo>
                  <a:cubicBezTo>
                    <a:pt x="14" y="11"/>
                    <a:pt x="16" y="11"/>
                    <a:pt x="19" y="10"/>
                  </a:cubicBezTo>
                  <a:cubicBezTo>
                    <a:pt x="23" y="9"/>
                    <a:pt x="24"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91"/>
            <p:cNvSpPr/>
            <p:nvPr/>
          </p:nvSpPr>
          <p:spPr bwMode="auto">
            <a:xfrm>
              <a:off x="8042275" y="2803525"/>
              <a:ext cx="227013" cy="109538"/>
            </a:xfrm>
            <a:custGeom>
              <a:avLst/>
              <a:gdLst>
                <a:gd name="T0" fmla="*/ 23 w 31"/>
                <a:gd name="T1" fmla="*/ 2 h 15"/>
                <a:gd name="T2" fmla="*/ 2 w 31"/>
                <a:gd name="T3" fmla="*/ 11 h 15"/>
                <a:gd name="T4" fmla="*/ 3 w 31"/>
                <a:gd name="T5" fmla="*/ 15 h 15"/>
                <a:gd name="T6" fmla="*/ 25 w 31"/>
                <a:gd name="T7" fmla="*/ 10 h 15"/>
                <a:gd name="T8" fmla="*/ 23 w 31"/>
                <a:gd name="T9" fmla="*/ 2 h 15"/>
              </a:gdLst>
              <a:ahLst/>
              <a:cxnLst>
                <a:cxn ang="0">
                  <a:pos x="T0" y="T1"/>
                </a:cxn>
                <a:cxn ang="0">
                  <a:pos x="T2" y="T3"/>
                </a:cxn>
                <a:cxn ang="0">
                  <a:pos x="T4" y="T5"/>
                </a:cxn>
                <a:cxn ang="0">
                  <a:pos x="T6" y="T7"/>
                </a:cxn>
                <a:cxn ang="0">
                  <a:pos x="T8" y="T9"/>
                </a:cxn>
              </a:cxnLst>
              <a:rect l="0" t="0" r="r" b="b"/>
              <a:pathLst>
                <a:path w="31" h="15">
                  <a:moveTo>
                    <a:pt x="23" y="2"/>
                  </a:moveTo>
                  <a:cubicBezTo>
                    <a:pt x="16" y="4"/>
                    <a:pt x="8" y="7"/>
                    <a:pt x="2" y="11"/>
                  </a:cubicBezTo>
                  <a:cubicBezTo>
                    <a:pt x="0" y="12"/>
                    <a:pt x="1" y="15"/>
                    <a:pt x="3" y="15"/>
                  </a:cubicBezTo>
                  <a:cubicBezTo>
                    <a:pt x="11" y="15"/>
                    <a:pt x="18" y="13"/>
                    <a:pt x="25" y="10"/>
                  </a:cubicBezTo>
                  <a:cubicBezTo>
                    <a:pt x="31" y="9"/>
                    <a:pt x="28" y="0"/>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92"/>
            <p:cNvSpPr/>
            <p:nvPr/>
          </p:nvSpPr>
          <p:spPr bwMode="auto">
            <a:xfrm>
              <a:off x="8297863" y="2517775"/>
              <a:ext cx="241300" cy="395288"/>
            </a:xfrm>
            <a:custGeom>
              <a:avLst/>
              <a:gdLst>
                <a:gd name="T0" fmla="*/ 32 w 33"/>
                <a:gd name="T1" fmla="*/ 21 h 54"/>
                <a:gd name="T2" fmla="*/ 25 w 33"/>
                <a:gd name="T3" fmla="*/ 7 h 54"/>
                <a:gd name="T4" fmla="*/ 1 w 33"/>
                <a:gd name="T5" fmla="*/ 10 h 54"/>
                <a:gd name="T6" fmla="*/ 3 w 33"/>
                <a:gd name="T7" fmla="*/ 11 h 54"/>
                <a:gd name="T8" fmla="*/ 21 w 33"/>
                <a:gd name="T9" fmla="*/ 24 h 54"/>
                <a:gd name="T10" fmla="*/ 18 w 33"/>
                <a:gd name="T11" fmla="*/ 46 h 54"/>
                <a:gd name="T12" fmla="*/ 31 w 33"/>
                <a:gd name="T13" fmla="*/ 42 h 54"/>
                <a:gd name="T14" fmla="*/ 32 w 33"/>
                <a:gd name="T15" fmla="*/ 2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4">
                  <a:moveTo>
                    <a:pt x="32" y="21"/>
                  </a:moveTo>
                  <a:cubicBezTo>
                    <a:pt x="31" y="15"/>
                    <a:pt x="29" y="11"/>
                    <a:pt x="25" y="7"/>
                  </a:cubicBezTo>
                  <a:cubicBezTo>
                    <a:pt x="18" y="1"/>
                    <a:pt x="6" y="0"/>
                    <a:pt x="1" y="10"/>
                  </a:cubicBezTo>
                  <a:cubicBezTo>
                    <a:pt x="0" y="11"/>
                    <a:pt x="2" y="12"/>
                    <a:pt x="3" y="11"/>
                  </a:cubicBezTo>
                  <a:cubicBezTo>
                    <a:pt x="13" y="5"/>
                    <a:pt x="24" y="12"/>
                    <a:pt x="21" y="24"/>
                  </a:cubicBezTo>
                  <a:cubicBezTo>
                    <a:pt x="19" y="32"/>
                    <a:pt x="17" y="38"/>
                    <a:pt x="18" y="46"/>
                  </a:cubicBezTo>
                  <a:cubicBezTo>
                    <a:pt x="19" y="54"/>
                    <a:pt x="33" y="51"/>
                    <a:pt x="31" y="42"/>
                  </a:cubicBezTo>
                  <a:cubicBezTo>
                    <a:pt x="29" y="35"/>
                    <a:pt x="33" y="28"/>
                    <a:pt x="32"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93"/>
            <p:cNvSpPr/>
            <p:nvPr/>
          </p:nvSpPr>
          <p:spPr bwMode="auto">
            <a:xfrm>
              <a:off x="8524875" y="2927350"/>
              <a:ext cx="109538" cy="109538"/>
            </a:xfrm>
            <a:custGeom>
              <a:avLst/>
              <a:gdLst>
                <a:gd name="T0" fmla="*/ 7 w 15"/>
                <a:gd name="T1" fmla="*/ 0 h 15"/>
                <a:gd name="T2" fmla="*/ 0 w 15"/>
                <a:gd name="T3" fmla="*/ 7 h 15"/>
                <a:gd name="T4" fmla="*/ 7 w 15"/>
                <a:gd name="T5" fmla="*/ 15 h 15"/>
                <a:gd name="T6" fmla="*/ 15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cubicBezTo>
                    <a:pt x="4" y="0"/>
                    <a:pt x="0" y="3"/>
                    <a:pt x="0" y="7"/>
                  </a:cubicBezTo>
                  <a:cubicBezTo>
                    <a:pt x="0" y="11"/>
                    <a:pt x="3" y="15"/>
                    <a:pt x="7" y="15"/>
                  </a:cubicBezTo>
                  <a:cubicBezTo>
                    <a:pt x="11" y="15"/>
                    <a:pt x="15" y="11"/>
                    <a:pt x="15" y="7"/>
                  </a:cubicBezTo>
                  <a:cubicBezTo>
                    <a:pt x="15" y="3"/>
                    <a:pt x="12"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52" name="组合 51"/>
          <p:cNvGrpSpPr/>
          <p:nvPr/>
        </p:nvGrpSpPr>
        <p:grpSpPr>
          <a:xfrm rot="19971994">
            <a:off x="3018658" y="144531"/>
            <a:ext cx="2202336" cy="1962152"/>
            <a:chOff x="10831513" y="3351213"/>
            <a:chExt cx="1249363" cy="1279525"/>
          </a:xfrm>
        </p:grpSpPr>
        <p:sp>
          <p:nvSpPr>
            <p:cNvPr id="53" name="Freeform 94"/>
            <p:cNvSpPr>
              <a:spLocks noEditPoints="1"/>
            </p:cNvSpPr>
            <p:nvPr/>
          </p:nvSpPr>
          <p:spPr bwMode="auto">
            <a:xfrm>
              <a:off x="11050588" y="3636963"/>
              <a:ext cx="584200" cy="730250"/>
            </a:xfrm>
            <a:custGeom>
              <a:avLst/>
              <a:gdLst>
                <a:gd name="T0" fmla="*/ 73 w 80"/>
                <a:gd name="T1" fmla="*/ 63 h 100"/>
                <a:gd name="T2" fmla="*/ 80 w 80"/>
                <a:gd name="T3" fmla="*/ 4 h 100"/>
                <a:gd name="T4" fmla="*/ 73 w 80"/>
                <a:gd name="T5" fmla="*/ 1 h 100"/>
                <a:gd name="T6" fmla="*/ 26 w 80"/>
                <a:gd name="T7" fmla="*/ 35 h 100"/>
                <a:gd name="T8" fmla="*/ 23 w 80"/>
                <a:gd name="T9" fmla="*/ 37 h 100"/>
                <a:gd name="T10" fmla="*/ 2 w 80"/>
                <a:gd name="T11" fmla="*/ 57 h 100"/>
                <a:gd name="T12" fmla="*/ 4 w 80"/>
                <a:gd name="T13" fmla="*/ 60 h 100"/>
                <a:gd name="T14" fmla="*/ 26 w 80"/>
                <a:gd name="T15" fmla="*/ 41 h 100"/>
                <a:gd name="T16" fmla="*/ 60 w 80"/>
                <a:gd name="T17" fmla="*/ 62 h 100"/>
                <a:gd name="T18" fmla="*/ 64 w 80"/>
                <a:gd name="T19" fmla="*/ 63 h 100"/>
                <a:gd name="T20" fmla="*/ 61 w 80"/>
                <a:gd name="T21" fmla="*/ 77 h 100"/>
                <a:gd name="T22" fmla="*/ 59 w 80"/>
                <a:gd name="T23" fmla="*/ 86 h 100"/>
                <a:gd name="T24" fmla="*/ 58 w 80"/>
                <a:gd name="T25" fmla="*/ 91 h 100"/>
                <a:gd name="T26" fmla="*/ 58 w 80"/>
                <a:gd name="T27" fmla="*/ 91 h 100"/>
                <a:gd name="T28" fmla="*/ 56 w 80"/>
                <a:gd name="T29" fmla="*/ 94 h 100"/>
                <a:gd name="T30" fmla="*/ 58 w 80"/>
                <a:gd name="T31" fmla="*/ 98 h 100"/>
                <a:gd name="T32" fmla="*/ 62 w 80"/>
                <a:gd name="T33" fmla="*/ 99 h 100"/>
                <a:gd name="T34" fmla="*/ 73 w 80"/>
                <a:gd name="T35" fmla="*/ 63 h 100"/>
                <a:gd name="T36" fmla="*/ 32 w 80"/>
                <a:gd name="T37" fmla="*/ 36 h 100"/>
                <a:gd name="T38" fmla="*/ 72 w 80"/>
                <a:gd name="T39" fmla="*/ 10 h 100"/>
                <a:gd name="T40" fmla="*/ 66 w 80"/>
                <a:gd name="T41" fmla="*/ 53 h 100"/>
                <a:gd name="T42" fmla="*/ 66 w 80"/>
                <a:gd name="T43" fmla="*/ 53 h 100"/>
                <a:gd name="T44" fmla="*/ 32 w 80"/>
                <a:gd name="T45"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00">
                  <a:moveTo>
                    <a:pt x="73" y="63"/>
                  </a:moveTo>
                  <a:cubicBezTo>
                    <a:pt x="76" y="43"/>
                    <a:pt x="79" y="24"/>
                    <a:pt x="80" y="4"/>
                  </a:cubicBezTo>
                  <a:cubicBezTo>
                    <a:pt x="80" y="1"/>
                    <a:pt x="76" y="0"/>
                    <a:pt x="73" y="1"/>
                  </a:cubicBezTo>
                  <a:cubicBezTo>
                    <a:pt x="57" y="13"/>
                    <a:pt x="41" y="23"/>
                    <a:pt x="26" y="35"/>
                  </a:cubicBezTo>
                  <a:cubicBezTo>
                    <a:pt x="24" y="35"/>
                    <a:pt x="23" y="36"/>
                    <a:pt x="23" y="37"/>
                  </a:cubicBezTo>
                  <a:cubicBezTo>
                    <a:pt x="16" y="43"/>
                    <a:pt x="8" y="50"/>
                    <a:pt x="2" y="57"/>
                  </a:cubicBezTo>
                  <a:cubicBezTo>
                    <a:pt x="0" y="59"/>
                    <a:pt x="3" y="61"/>
                    <a:pt x="4" y="60"/>
                  </a:cubicBezTo>
                  <a:cubicBezTo>
                    <a:pt x="11" y="54"/>
                    <a:pt x="19" y="47"/>
                    <a:pt x="26" y="41"/>
                  </a:cubicBezTo>
                  <a:cubicBezTo>
                    <a:pt x="37" y="49"/>
                    <a:pt x="49" y="55"/>
                    <a:pt x="60" y="62"/>
                  </a:cubicBezTo>
                  <a:cubicBezTo>
                    <a:pt x="62" y="63"/>
                    <a:pt x="63" y="63"/>
                    <a:pt x="64" y="63"/>
                  </a:cubicBezTo>
                  <a:cubicBezTo>
                    <a:pt x="63" y="67"/>
                    <a:pt x="62" y="72"/>
                    <a:pt x="61" y="77"/>
                  </a:cubicBezTo>
                  <a:cubicBezTo>
                    <a:pt x="61" y="80"/>
                    <a:pt x="60" y="83"/>
                    <a:pt x="59" y="86"/>
                  </a:cubicBezTo>
                  <a:cubicBezTo>
                    <a:pt x="59" y="88"/>
                    <a:pt x="58" y="89"/>
                    <a:pt x="58" y="91"/>
                  </a:cubicBezTo>
                  <a:cubicBezTo>
                    <a:pt x="58" y="91"/>
                    <a:pt x="58" y="91"/>
                    <a:pt x="58" y="91"/>
                  </a:cubicBezTo>
                  <a:cubicBezTo>
                    <a:pt x="57" y="91"/>
                    <a:pt x="56" y="93"/>
                    <a:pt x="56" y="94"/>
                  </a:cubicBezTo>
                  <a:cubicBezTo>
                    <a:pt x="56" y="96"/>
                    <a:pt x="56" y="97"/>
                    <a:pt x="58" y="98"/>
                  </a:cubicBezTo>
                  <a:cubicBezTo>
                    <a:pt x="59" y="99"/>
                    <a:pt x="60" y="100"/>
                    <a:pt x="62" y="99"/>
                  </a:cubicBezTo>
                  <a:cubicBezTo>
                    <a:pt x="71" y="94"/>
                    <a:pt x="71" y="72"/>
                    <a:pt x="73" y="63"/>
                  </a:cubicBezTo>
                  <a:close/>
                  <a:moveTo>
                    <a:pt x="32" y="36"/>
                  </a:moveTo>
                  <a:cubicBezTo>
                    <a:pt x="45" y="26"/>
                    <a:pt x="57" y="17"/>
                    <a:pt x="72" y="10"/>
                  </a:cubicBezTo>
                  <a:cubicBezTo>
                    <a:pt x="71" y="25"/>
                    <a:pt x="69" y="39"/>
                    <a:pt x="66" y="53"/>
                  </a:cubicBezTo>
                  <a:cubicBezTo>
                    <a:pt x="66" y="53"/>
                    <a:pt x="66" y="53"/>
                    <a:pt x="66" y="53"/>
                  </a:cubicBezTo>
                  <a:cubicBezTo>
                    <a:pt x="56" y="46"/>
                    <a:pt x="44" y="40"/>
                    <a:pt x="32"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95"/>
            <p:cNvSpPr/>
            <p:nvPr/>
          </p:nvSpPr>
          <p:spPr bwMode="auto">
            <a:xfrm>
              <a:off x="10831513" y="3351213"/>
              <a:ext cx="1249363" cy="1279525"/>
            </a:xfrm>
            <a:custGeom>
              <a:avLst/>
              <a:gdLst>
                <a:gd name="T0" fmla="*/ 158 w 171"/>
                <a:gd name="T1" fmla="*/ 51 h 175"/>
                <a:gd name="T2" fmla="*/ 79 w 171"/>
                <a:gd name="T3" fmla="*/ 3 h 175"/>
                <a:gd name="T4" fmla="*/ 5 w 171"/>
                <a:gd name="T5" fmla="*/ 79 h 175"/>
                <a:gd name="T6" fmla="*/ 19 w 171"/>
                <a:gd name="T7" fmla="*/ 134 h 175"/>
                <a:gd name="T8" fmla="*/ 64 w 171"/>
                <a:gd name="T9" fmla="*/ 164 h 175"/>
                <a:gd name="T10" fmla="*/ 63 w 171"/>
                <a:gd name="T11" fmla="*/ 161 h 175"/>
                <a:gd name="T12" fmla="*/ 19 w 171"/>
                <a:gd name="T13" fmla="*/ 119 h 175"/>
                <a:gd name="T14" fmla="*/ 22 w 171"/>
                <a:gd name="T15" fmla="*/ 55 h 175"/>
                <a:gd name="T16" fmla="*/ 113 w 171"/>
                <a:gd name="T17" fmla="*/ 16 h 175"/>
                <a:gd name="T18" fmla="*/ 153 w 171"/>
                <a:gd name="T19" fmla="*/ 101 h 175"/>
                <a:gd name="T20" fmla="*/ 126 w 171"/>
                <a:gd name="T21" fmla="*/ 144 h 175"/>
                <a:gd name="T22" fmla="*/ 94 w 171"/>
                <a:gd name="T23" fmla="*/ 151 h 175"/>
                <a:gd name="T24" fmla="*/ 59 w 171"/>
                <a:gd name="T25" fmla="*/ 137 h 175"/>
                <a:gd name="T26" fmla="*/ 53 w 171"/>
                <a:gd name="T27" fmla="*/ 139 h 175"/>
                <a:gd name="T28" fmla="*/ 136 w 171"/>
                <a:gd name="T29" fmla="*/ 147 h 175"/>
                <a:gd name="T30" fmla="*/ 158 w 171"/>
                <a:gd name="T31" fmla="*/ 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5">
                  <a:moveTo>
                    <a:pt x="158" y="51"/>
                  </a:moveTo>
                  <a:cubicBezTo>
                    <a:pt x="146" y="19"/>
                    <a:pt x="112" y="0"/>
                    <a:pt x="79" y="3"/>
                  </a:cubicBezTo>
                  <a:cubicBezTo>
                    <a:pt x="40" y="6"/>
                    <a:pt x="12" y="42"/>
                    <a:pt x="5" y="79"/>
                  </a:cubicBezTo>
                  <a:cubicBezTo>
                    <a:pt x="0" y="99"/>
                    <a:pt x="8" y="117"/>
                    <a:pt x="19" y="134"/>
                  </a:cubicBezTo>
                  <a:cubicBezTo>
                    <a:pt x="30" y="149"/>
                    <a:pt x="43" y="169"/>
                    <a:pt x="64" y="164"/>
                  </a:cubicBezTo>
                  <a:cubicBezTo>
                    <a:pt x="65" y="164"/>
                    <a:pt x="65" y="161"/>
                    <a:pt x="63" y="161"/>
                  </a:cubicBezTo>
                  <a:cubicBezTo>
                    <a:pt x="45" y="163"/>
                    <a:pt x="27" y="133"/>
                    <a:pt x="19" y="119"/>
                  </a:cubicBezTo>
                  <a:cubicBezTo>
                    <a:pt x="7" y="98"/>
                    <a:pt x="11" y="77"/>
                    <a:pt x="22" y="55"/>
                  </a:cubicBezTo>
                  <a:cubicBezTo>
                    <a:pt x="39" y="20"/>
                    <a:pt x="74" y="0"/>
                    <a:pt x="113" y="16"/>
                  </a:cubicBezTo>
                  <a:cubicBezTo>
                    <a:pt x="147" y="30"/>
                    <a:pt x="161" y="66"/>
                    <a:pt x="153" y="101"/>
                  </a:cubicBezTo>
                  <a:cubicBezTo>
                    <a:pt x="150" y="117"/>
                    <a:pt x="140" y="135"/>
                    <a:pt x="126" y="144"/>
                  </a:cubicBezTo>
                  <a:cubicBezTo>
                    <a:pt x="117" y="150"/>
                    <a:pt x="105" y="151"/>
                    <a:pt x="94" y="151"/>
                  </a:cubicBezTo>
                  <a:cubicBezTo>
                    <a:pt x="80" y="151"/>
                    <a:pt x="68" y="150"/>
                    <a:pt x="59" y="137"/>
                  </a:cubicBezTo>
                  <a:cubicBezTo>
                    <a:pt x="58" y="135"/>
                    <a:pt x="53" y="135"/>
                    <a:pt x="53" y="139"/>
                  </a:cubicBezTo>
                  <a:cubicBezTo>
                    <a:pt x="51" y="175"/>
                    <a:pt x="120" y="162"/>
                    <a:pt x="136" y="147"/>
                  </a:cubicBezTo>
                  <a:cubicBezTo>
                    <a:pt x="162" y="124"/>
                    <a:pt x="171" y="83"/>
                    <a:pt x="158"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5" name="Freeform 96"/>
          <p:cNvSpPr/>
          <p:nvPr/>
        </p:nvSpPr>
        <p:spPr bwMode="auto">
          <a:xfrm>
            <a:off x="9323994" y="334084"/>
            <a:ext cx="685800" cy="612775"/>
          </a:xfrm>
          <a:custGeom>
            <a:avLst/>
            <a:gdLst>
              <a:gd name="T0" fmla="*/ 92 w 94"/>
              <a:gd name="T1" fmla="*/ 43 h 84"/>
              <a:gd name="T2" fmla="*/ 48 w 94"/>
              <a:gd name="T3" fmla="*/ 7 h 84"/>
              <a:gd name="T4" fmla="*/ 59 w 94"/>
              <a:gd name="T5" fmla="*/ 1 h 84"/>
              <a:gd name="T6" fmla="*/ 83 w 94"/>
              <a:gd name="T7" fmla="*/ 14 h 84"/>
              <a:gd name="T8" fmla="*/ 92 w 94"/>
              <a:gd name="T9" fmla="*/ 43 h 84"/>
            </a:gdLst>
            <a:ahLst/>
            <a:cxnLst>
              <a:cxn ang="0">
                <a:pos x="T0" y="T1"/>
              </a:cxn>
              <a:cxn ang="0">
                <a:pos x="T2" y="T3"/>
              </a:cxn>
              <a:cxn ang="0">
                <a:pos x="T4" y="T5"/>
              </a:cxn>
              <a:cxn ang="0">
                <a:pos x="T6" y="T7"/>
              </a:cxn>
              <a:cxn ang="0">
                <a:pos x="T8" y="T9"/>
              </a:cxn>
            </a:cxnLst>
            <a:rect l="0" t="0" r="r" b="b"/>
            <a:pathLst>
              <a:path w="94" h="84">
                <a:moveTo>
                  <a:pt x="92" y="43"/>
                </a:moveTo>
                <a:cubicBezTo>
                  <a:pt x="84" y="84"/>
                  <a:pt x="0" y="46"/>
                  <a:pt x="48" y="7"/>
                </a:cubicBezTo>
                <a:cubicBezTo>
                  <a:pt x="51" y="4"/>
                  <a:pt x="55" y="2"/>
                  <a:pt x="59" y="1"/>
                </a:cubicBezTo>
                <a:cubicBezTo>
                  <a:pt x="68" y="0"/>
                  <a:pt x="77" y="6"/>
                  <a:pt x="83" y="14"/>
                </a:cubicBezTo>
                <a:cubicBezTo>
                  <a:pt x="90" y="22"/>
                  <a:pt x="94" y="33"/>
                  <a:pt x="92" y="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97"/>
          <p:cNvSpPr/>
          <p:nvPr/>
        </p:nvSpPr>
        <p:spPr bwMode="auto">
          <a:xfrm>
            <a:off x="8821192" y="463859"/>
            <a:ext cx="488950" cy="541338"/>
          </a:xfrm>
          <a:custGeom>
            <a:avLst/>
            <a:gdLst>
              <a:gd name="T0" fmla="*/ 35 w 67"/>
              <a:gd name="T1" fmla="*/ 8 h 74"/>
              <a:gd name="T2" fmla="*/ 13 w 67"/>
              <a:gd name="T3" fmla="*/ 45 h 74"/>
              <a:gd name="T4" fmla="*/ 35 w 67"/>
              <a:gd name="T5" fmla="*/ 8 h 74"/>
            </a:gdLst>
            <a:ahLst/>
            <a:cxnLst>
              <a:cxn ang="0">
                <a:pos x="T0" y="T1"/>
              </a:cxn>
              <a:cxn ang="0">
                <a:pos x="T2" y="T3"/>
              </a:cxn>
              <a:cxn ang="0">
                <a:pos x="T4" y="T5"/>
              </a:cxn>
            </a:cxnLst>
            <a:rect l="0" t="0" r="r" b="b"/>
            <a:pathLst>
              <a:path w="67" h="74">
                <a:moveTo>
                  <a:pt x="35" y="8"/>
                </a:moveTo>
                <a:cubicBezTo>
                  <a:pt x="67" y="19"/>
                  <a:pt x="37" y="74"/>
                  <a:pt x="13" y="45"/>
                </a:cubicBezTo>
                <a:cubicBezTo>
                  <a:pt x="0" y="29"/>
                  <a:pt x="13" y="0"/>
                  <a:pt x="35" y="8"/>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98"/>
          <p:cNvSpPr/>
          <p:nvPr/>
        </p:nvSpPr>
        <p:spPr bwMode="auto">
          <a:xfrm>
            <a:off x="9256485" y="5977309"/>
            <a:ext cx="307975" cy="271463"/>
          </a:xfrm>
          <a:custGeom>
            <a:avLst/>
            <a:gdLst>
              <a:gd name="T0" fmla="*/ 41 w 42"/>
              <a:gd name="T1" fmla="*/ 17 h 37"/>
              <a:gd name="T2" fmla="*/ 16 w 42"/>
              <a:gd name="T3" fmla="*/ 32 h 37"/>
              <a:gd name="T4" fmla="*/ 26 w 42"/>
              <a:gd name="T5" fmla="*/ 2 h 37"/>
              <a:gd name="T6" fmla="*/ 41 w 42"/>
              <a:gd name="T7" fmla="*/ 17 h 37"/>
            </a:gdLst>
            <a:ahLst/>
            <a:cxnLst>
              <a:cxn ang="0">
                <a:pos x="T0" y="T1"/>
              </a:cxn>
              <a:cxn ang="0">
                <a:pos x="T2" y="T3"/>
              </a:cxn>
              <a:cxn ang="0">
                <a:pos x="T4" y="T5"/>
              </a:cxn>
              <a:cxn ang="0">
                <a:pos x="T6" y="T7"/>
              </a:cxn>
            </a:cxnLst>
            <a:rect l="0" t="0" r="r" b="b"/>
            <a:pathLst>
              <a:path w="42" h="37">
                <a:moveTo>
                  <a:pt x="41" y="17"/>
                </a:moveTo>
                <a:cubicBezTo>
                  <a:pt x="42" y="29"/>
                  <a:pt x="25" y="37"/>
                  <a:pt x="16" y="32"/>
                </a:cubicBezTo>
                <a:cubicBezTo>
                  <a:pt x="0" y="24"/>
                  <a:pt x="10" y="0"/>
                  <a:pt x="26" y="2"/>
                </a:cubicBezTo>
                <a:cubicBezTo>
                  <a:pt x="33" y="2"/>
                  <a:pt x="40" y="9"/>
                  <a:pt x="41" y="1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
          <p:cNvSpPr/>
          <p:nvPr/>
        </p:nvSpPr>
        <p:spPr bwMode="auto">
          <a:xfrm rot="20498574">
            <a:off x="4816002" y="4619669"/>
            <a:ext cx="2179577" cy="761231"/>
          </a:xfrm>
          <a:custGeom>
            <a:avLst/>
            <a:gdLst>
              <a:gd name="T0" fmla="*/ 158 w 160"/>
              <a:gd name="T1" fmla="*/ 35 h 59"/>
              <a:gd name="T2" fmla="*/ 134 w 160"/>
              <a:gd name="T3" fmla="*/ 8 h 59"/>
              <a:gd name="T4" fmla="*/ 112 w 160"/>
              <a:gd name="T5" fmla="*/ 34 h 59"/>
              <a:gd name="T6" fmla="*/ 90 w 160"/>
              <a:gd name="T7" fmla="*/ 3 h 59"/>
              <a:gd name="T8" fmla="*/ 81 w 160"/>
              <a:gd name="T9" fmla="*/ 4 h 59"/>
              <a:gd name="T10" fmla="*/ 57 w 160"/>
              <a:gd name="T11" fmla="*/ 38 h 59"/>
              <a:gd name="T12" fmla="*/ 38 w 160"/>
              <a:gd name="T13" fmla="*/ 17 h 59"/>
              <a:gd name="T14" fmla="*/ 25 w 160"/>
              <a:gd name="T15" fmla="*/ 13 h 59"/>
              <a:gd name="T16" fmla="*/ 1 w 160"/>
              <a:gd name="T17" fmla="*/ 52 h 59"/>
              <a:gd name="T18" fmla="*/ 6 w 160"/>
              <a:gd name="T19" fmla="*/ 56 h 59"/>
              <a:gd name="T20" fmla="*/ 15 w 160"/>
              <a:gd name="T21" fmla="*/ 44 h 59"/>
              <a:gd name="T22" fmla="*/ 32 w 160"/>
              <a:gd name="T23" fmla="*/ 31 h 59"/>
              <a:gd name="T24" fmla="*/ 41 w 160"/>
              <a:gd name="T25" fmla="*/ 42 h 59"/>
              <a:gd name="T26" fmla="*/ 56 w 160"/>
              <a:gd name="T27" fmla="*/ 52 h 59"/>
              <a:gd name="T28" fmla="*/ 64 w 160"/>
              <a:gd name="T29" fmla="*/ 50 h 59"/>
              <a:gd name="T30" fmla="*/ 86 w 160"/>
              <a:gd name="T31" fmla="*/ 15 h 59"/>
              <a:gd name="T32" fmla="*/ 108 w 160"/>
              <a:gd name="T33" fmla="*/ 48 h 59"/>
              <a:gd name="T34" fmla="*/ 117 w 160"/>
              <a:gd name="T35" fmla="*/ 48 h 59"/>
              <a:gd name="T36" fmla="*/ 135 w 160"/>
              <a:gd name="T37" fmla="*/ 24 h 59"/>
              <a:gd name="T38" fmla="*/ 149 w 160"/>
              <a:gd name="T39" fmla="*/ 41 h 59"/>
              <a:gd name="T40" fmla="*/ 158 w 160"/>
              <a:gd name="T4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59">
                <a:moveTo>
                  <a:pt x="158" y="35"/>
                </a:moveTo>
                <a:cubicBezTo>
                  <a:pt x="154" y="27"/>
                  <a:pt x="145" y="7"/>
                  <a:pt x="134" y="8"/>
                </a:cubicBezTo>
                <a:cubicBezTo>
                  <a:pt x="126" y="8"/>
                  <a:pt x="118" y="24"/>
                  <a:pt x="112" y="34"/>
                </a:cubicBezTo>
                <a:cubicBezTo>
                  <a:pt x="105" y="24"/>
                  <a:pt x="98" y="13"/>
                  <a:pt x="90" y="3"/>
                </a:cubicBezTo>
                <a:cubicBezTo>
                  <a:pt x="87" y="0"/>
                  <a:pt x="83" y="1"/>
                  <a:pt x="81" y="4"/>
                </a:cubicBezTo>
                <a:cubicBezTo>
                  <a:pt x="73" y="15"/>
                  <a:pt x="66" y="27"/>
                  <a:pt x="57" y="38"/>
                </a:cubicBezTo>
                <a:cubicBezTo>
                  <a:pt x="50" y="32"/>
                  <a:pt x="45" y="23"/>
                  <a:pt x="38" y="17"/>
                </a:cubicBezTo>
                <a:cubicBezTo>
                  <a:pt x="34" y="14"/>
                  <a:pt x="30" y="12"/>
                  <a:pt x="25" y="13"/>
                </a:cubicBezTo>
                <a:cubicBezTo>
                  <a:pt x="14" y="16"/>
                  <a:pt x="5" y="43"/>
                  <a:pt x="1" y="52"/>
                </a:cubicBezTo>
                <a:cubicBezTo>
                  <a:pt x="0" y="55"/>
                  <a:pt x="4" y="59"/>
                  <a:pt x="6" y="56"/>
                </a:cubicBezTo>
                <a:cubicBezTo>
                  <a:pt x="9" y="52"/>
                  <a:pt x="13" y="48"/>
                  <a:pt x="15" y="44"/>
                </a:cubicBezTo>
                <a:cubicBezTo>
                  <a:pt x="20" y="37"/>
                  <a:pt x="23" y="27"/>
                  <a:pt x="32" y="31"/>
                </a:cubicBezTo>
                <a:cubicBezTo>
                  <a:pt x="35" y="32"/>
                  <a:pt x="39" y="39"/>
                  <a:pt x="41" y="42"/>
                </a:cubicBezTo>
                <a:cubicBezTo>
                  <a:pt x="46" y="46"/>
                  <a:pt x="50" y="49"/>
                  <a:pt x="56" y="52"/>
                </a:cubicBezTo>
                <a:cubicBezTo>
                  <a:pt x="58" y="54"/>
                  <a:pt x="62" y="52"/>
                  <a:pt x="64" y="50"/>
                </a:cubicBezTo>
                <a:cubicBezTo>
                  <a:pt x="71" y="38"/>
                  <a:pt x="78" y="27"/>
                  <a:pt x="86" y="15"/>
                </a:cubicBezTo>
                <a:cubicBezTo>
                  <a:pt x="94" y="26"/>
                  <a:pt x="101" y="37"/>
                  <a:pt x="108" y="48"/>
                </a:cubicBezTo>
                <a:cubicBezTo>
                  <a:pt x="110" y="52"/>
                  <a:pt x="115" y="51"/>
                  <a:pt x="117" y="48"/>
                </a:cubicBezTo>
                <a:cubicBezTo>
                  <a:pt x="120" y="43"/>
                  <a:pt x="130" y="25"/>
                  <a:pt x="135" y="24"/>
                </a:cubicBezTo>
                <a:cubicBezTo>
                  <a:pt x="136" y="24"/>
                  <a:pt x="146" y="39"/>
                  <a:pt x="149" y="41"/>
                </a:cubicBezTo>
                <a:cubicBezTo>
                  <a:pt x="154" y="46"/>
                  <a:pt x="160" y="40"/>
                  <a:pt x="158" y="3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11"/>
          <p:cNvSpPr>
            <a:spLocks noEditPoints="1"/>
          </p:cNvSpPr>
          <p:nvPr/>
        </p:nvSpPr>
        <p:spPr bwMode="auto">
          <a:xfrm>
            <a:off x="10426700" y="999986"/>
            <a:ext cx="743288" cy="797486"/>
          </a:xfrm>
          <a:custGeom>
            <a:avLst/>
            <a:gdLst>
              <a:gd name="T0" fmla="*/ 37 w 72"/>
              <a:gd name="T1" fmla="*/ 2 h 77"/>
              <a:gd name="T2" fmla="*/ 1 w 72"/>
              <a:gd name="T3" fmla="*/ 35 h 77"/>
              <a:gd name="T4" fmla="*/ 34 w 72"/>
              <a:gd name="T5" fmla="*/ 67 h 77"/>
              <a:gd name="T6" fmla="*/ 68 w 72"/>
              <a:gd name="T7" fmla="*/ 43 h 77"/>
              <a:gd name="T8" fmla="*/ 37 w 72"/>
              <a:gd name="T9" fmla="*/ 2 h 77"/>
              <a:gd name="T10" fmla="*/ 55 w 72"/>
              <a:gd name="T11" fmla="*/ 41 h 77"/>
              <a:gd name="T12" fmla="*/ 31 w 72"/>
              <a:gd name="T13" fmla="*/ 57 h 77"/>
              <a:gd name="T14" fmla="*/ 29 w 72"/>
              <a:gd name="T15" fmla="*/ 60 h 77"/>
              <a:gd name="T16" fmla="*/ 9 w 72"/>
              <a:gd name="T17" fmla="*/ 37 h 77"/>
              <a:gd name="T18" fmla="*/ 38 w 72"/>
              <a:gd name="T19" fmla="*/ 13 h 77"/>
              <a:gd name="T20" fmla="*/ 55 w 72"/>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7">
                <a:moveTo>
                  <a:pt x="37" y="2"/>
                </a:moveTo>
                <a:cubicBezTo>
                  <a:pt x="19" y="0"/>
                  <a:pt x="1" y="17"/>
                  <a:pt x="1" y="35"/>
                </a:cubicBezTo>
                <a:cubicBezTo>
                  <a:pt x="0" y="52"/>
                  <a:pt x="16" y="70"/>
                  <a:pt x="34" y="67"/>
                </a:cubicBezTo>
                <a:cubicBezTo>
                  <a:pt x="46" y="77"/>
                  <a:pt x="66" y="55"/>
                  <a:pt x="68" y="43"/>
                </a:cubicBezTo>
                <a:cubicBezTo>
                  <a:pt x="72" y="24"/>
                  <a:pt x="56" y="5"/>
                  <a:pt x="37" y="2"/>
                </a:cubicBezTo>
                <a:close/>
                <a:moveTo>
                  <a:pt x="55" y="41"/>
                </a:moveTo>
                <a:cubicBezTo>
                  <a:pt x="50" y="54"/>
                  <a:pt x="39" y="51"/>
                  <a:pt x="31" y="57"/>
                </a:cubicBezTo>
                <a:cubicBezTo>
                  <a:pt x="30" y="58"/>
                  <a:pt x="30" y="59"/>
                  <a:pt x="29" y="60"/>
                </a:cubicBezTo>
                <a:cubicBezTo>
                  <a:pt x="19" y="56"/>
                  <a:pt x="10" y="49"/>
                  <a:pt x="9" y="37"/>
                </a:cubicBezTo>
                <a:cubicBezTo>
                  <a:pt x="9" y="23"/>
                  <a:pt x="23" y="9"/>
                  <a:pt x="38" y="13"/>
                </a:cubicBezTo>
                <a:cubicBezTo>
                  <a:pt x="50" y="15"/>
                  <a:pt x="60" y="29"/>
                  <a:pt x="55" y="4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13"/>
          <p:cNvSpPr/>
          <p:nvPr/>
        </p:nvSpPr>
        <p:spPr bwMode="auto">
          <a:xfrm>
            <a:off x="3546524" y="4649023"/>
            <a:ext cx="267120" cy="270990"/>
          </a:xfrm>
          <a:custGeom>
            <a:avLst/>
            <a:gdLst>
              <a:gd name="T0" fmla="*/ 18 w 26"/>
              <a:gd name="T1" fmla="*/ 3 h 26"/>
              <a:gd name="T2" fmla="*/ 2 w 26"/>
              <a:gd name="T3" fmla="*/ 7 h 26"/>
              <a:gd name="T4" fmla="*/ 3 w 26"/>
              <a:gd name="T5" fmla="*/ 21 h 26"/>
              <a:gd name="T6" fmla="*/ 4 w 26"/>
              <a:gd name="T7" fmla="*/ 24 h 26"/>
              <a:gd name="T8" fmla="*/ 10 w 26"/>
              <a:gd name="T9" fmla="*/ 26 h 26"/>
              <a:gd name="T10" fmla="*/ 12 w 26"/>
              <a:gd name="T11" fmla="*/ 25 h 26"/>
              <a:gd name="T12" fmla="*/ 23 w 26"/>
              <a:gd name="T13" fmla="*/ 19 h 26"/>
              <a:gd name="T14" fmla="*/ 18 w 26"/>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18" y="3"/>
                </a:moveTo>
                <a:cubicBezTo>
                  <a:pt x="13" y="0"/>
                  <a:pt x="5" y="2"/>
                  <a:pt x="2" y="7"/>
                </a:cubicBezTo>
                <a:cubicBezTo>
                  <a:pt x="0" y="11"/>
                  <a:pt x="0" y="17"/>
                  <a:pt x="3" y="21"/>
                </a:cubicBezTo>
                <a:cubicBezTo>
                  <a:pt x="3" y="22"/>
                  <a:pt x="4" y="23"/>
                  <a:pt x="4" y="24"/>
                </a:cubicBezTo>
                <a:cubicBezTo>
                  <a:pt x="5" y="26"/>
                  <a:pt x="8" y="26"/>
                  <a:pt x="10" y="26"/>
                </a:cubicBezTo>
                <a:cubicBezTo>
                  <a:pt x="11" y="26"/>
                  <a:pt x="11" y="25"/>
                  <a:pt x="12" y="25"/>
                </a:cubicBezTo>
                <a:cubicBezTo>
                  <a:pt x="16" y="25"/>
                  <a:pt x="20" y="23"/>
                  <a:pt x="23" y="19"/>
                </a:cubicBezTo>
                <a:cubicBezTo>
                  <a:pt x="26" y="14"/>
                  <a:pt x="24" y="6"/>
                  <a:pt x="18" y="3"/>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16"/>
          <p:cNvSpPr/>
          <p:nvPr/>
        </p:nvSpPr>
        <p:spPr bwMode="auto">
          <a:xfrm>
            <a:off x="10337433" y="5222820"/>
            <a:ext cx="247763" cy="247763"/>
          </a:xfrm>
          <a:custGeom>
            <a:avLst/>
            <a:gdLst>
              <a:gd name="T0" fmla="*/ 16 w 24"/>
              <a:gd name="T1" fmla="*/ 2 h 24"/>
              <a:gd name="T2" fmla="*/ 2 w 24"/>
              <a:gd name="T3" fmla="*/ 7 h 24"/>
              <a:gd name="T4" fmla="*/ 6 w 24"/>
              <a:gd name="T5" fmla="*/ 21 h 24"/>
              <a:gd name="T6" fmla="*/ 11 w 24"/>
              <a:gd name="T7" fmla="*/ 24 h 24"/>
              <a:gd name="T8" fmla="*/ 14 w 24"/>
              <a:gd name="T9" fmla="*/ 23 h 24"/>
              <a:gd name="T10" fmla="*/ 23 w 24"/>
              <a:gd name="T11" fmla="*/ 15 h 24"/>
              <a:gd name="T12" fmla="*/ 16 w 2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6" y="2"/>
                </a:moveTo>
                <a:cubicBezTo>
                  <a:pt x="11" y="0"/>
                  <a:pt x="5" y="2"/>
                  <a:pt x="2" y="7"/>
                </a:cubicBezTo>
                <a:cubicBezTo>
                  <a:pt x="0" y="12"/>
                  <a:pt x="1" y="18"/>
                  <a:pt x="6" y="21"/>
                </a:cubicBezTo>
                <a:cubicBezTo>
                  <a:pt x="7" y="23"/>
                  <a:pt x="9" y="24"/>
                  <a:pt x="11" y="24"/>
                </a:cubicBezTo>
                <a:cubicBezTo>
                  <a:pt x="12" y="24"/>
                  <a:pt x="13" y="23"/>
                  <a:pt x="14" y="23"/>
                </a:cubicBezTo>
                <a:cubicBezTo>
                  <a:pt x="18" y="22"/>
                  <a:pt x="22" y="19"/>
                  <a:pt x="23" y="15"/>
                </a:cubicBezTo>
                <a:cubicBezTo>
                  <a:pt x="24" y="10"/>
                  <a:pt x="21" y="4"/>
                  <a:pt x="16" y="2"/>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17"/>
          <p:cNvSpPr/>
          <p:nvPr/>
        </p:nvSpPr>
        <p:spPr bwMode="auto">
          <a:xfrm>
            <a:off x="2774486" y="3332526"/>
            <a:ext cx="185822" cy="228407"/>
          </a:xfrm>
          <a:custGeom>
            <a:avLst/>
            <a:gdLst>
              <a:gd name="T0" fmla="*/ 17 w 18"/>
              <a:gd name="T1" fmla="*/ 11 h 22"/>
              <a:gd name="T2" fmla="*/ 16 w 18"/>
              <a:gd name="T3" fmla="*/ 6 h 22"/>
              <a:gd name="T4" fmla="*/ 13 w 18"/>
              <a:gd name="T5" fmla="*/ 3 h 22"/>
              <a:gd name="T6" fmla="*/ 12 w 18"/>
              <a:gd name="T7" fmla="*/ 2 h 22"/>
              <a:gd name="T8" fmla="*/ 6 w 18"/>
              <a:gd name="T9" fmla="*/ 2 h 22"/>
              <a:gd name="T10" fmla="*/ 5 w 18"/>
              <a:gd name="T11" fmla="*/ 3 h 22"/>
              <a:gd name="T12" fmla="*/ 2 w 18"/>
              <a:gd name="T13" fmla="*/ 6 h 22"/>
              <a:gd name="T14" fmla="*/ 1 w 18"/>
              <a:gd name="T15" fmla="*/ 11 h 22"/>
              <a:gd name="T16" fmla="*/ 3 w 18"/>
              <a:gd name="T17" fmla="*/ 19 h 22"/>
              <a:gd name="T18" fmla="*/ 9 w 18"/>
              <a:gd name="T19" fmla="*/ 22 h 22"/>
              <a:gd name="T20" fmla="*/ 15 w 18"/>
              <a:gd name="T21" fmla="*/ 19 h 22"/>
              <a:gd name="T22" fmla="*/ 17 w 18"/>
              <a:gd name="T2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2">
                <a:moveTo>
                  <a:pt x="17" y="11"/>
                </a:moveTo>
                <a:cubicBezTo>
                  <a:pt x="17" y="9"/>
                  <a:pt x="17" y="8"/>
                  <a:pt x="16" y="6"/>
                </a:cubicBezTo>
                <a:cubicBezTo>
                  <a:pt x="15" y="5"/>
                  <a:pt x="14" y="4"/>
                  <a:pt x="13" y="3"/>
                </a:cubicBezTo>
                <a:cubicBezTo>
                  <a:pt x="13" y="3"/>
                  <a:pt x="13" y="3"/>
                  <a:pt x="12" y="2"/>
                </a:cubicBezTo>
                <a:cubicBezTo>
                  <a:pt x="11" y="0"/>
                  <a:pt x="7" y="0"/>
                  <a:pt x="6" y="2"/>
                </a:cubicBezTo>
                <a:cubicBezTo>
                  <a:pt x="5" y="3"/>
                  <a:pt x="5" y="3"/>
                  <a:pt x="5" y="3"/>
                </a:cubicBezTo>
                <a:cubicBezTo>
                  <a:pt x="4" y="4"/>
                  <a:pt x="3" y="5"/>
                  <a:pt x="2" y="6"/>
                </a:cubicBezTo>
                <a:cubicBezTo>
                  <a:pt x="1" y="8"/>
                  <a:pt x="1" y="9"/>
                  <a:pt x="1" y="11"/>
                </a:cubicBezTo>
                <a:cubicBezTo>
                  <a:pt x="0" y="14"/>
                  <a:pt x="0" y="17"/>
                  <a:pt x="3" y="19"/>
                </a:cubicBezTo>
                <a:cubicBezTo>
                  <a:pt x="5" y="21"/>
                  <a:pt x="7" y="22"/>
                  <a:pt x="9" y="22"/>
                </a:cubicBezTo>
                <a:cubicBezTo>
                  <a:pt x="11" y="22"/>
                  <a:pt x="14" y="21"/>
                  <a:pt x="15" y="19"/>
                </a:cubicBezTo>
                <a:cubicBezTo>
                  <a:pt x="18" y="17"/>
                  <a:pt x="18" y="14"/>
                  <a:pt x="17" y="1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18"/>
          <p:cNvSpPr/>
          <p:nvPr/>
        </p:nvSpPr>
        <p:spPr bwMode="auto">
          <a:xfrm>
            <a:off x="6981067" y="5602157"/>
            <a:ext cx="270991" cy="205180"/>
          </a:xfrm>
          <a:custGeom>
            <a:avLst/>
            <a:gdLst>
              <a:gd name="T0" fmla="*/ 13 w 26"/>
              <a:gd name="T1" fmla="*/ 0 h 20"/>
              <a:gd name="T2" fmla="*/ 13 w 26"/>
              <a:gd name="T3" fmla="*/ 20 h 20"/>
              <a:gd name="T4" fmla="*/ 13 w 26"/>
              <a:gd name="T5" fmla="*/ 0 h 20"/>
            </a:gdLst>
            <a:ahLst/>
            <a:cxnLst>
              <a:cxn ang="0">
                <a:pos x="T0" y="T1"/>
              </a:cxn>
              <a:cxn ang="0">
                <a:pos x="T2" y="T3"/>
              </a:cxn>
              <a:cxn ang="0">
                <a:pos x="T4" y="T5"/>
              </a:cxn>
            </a:cxnLst>
            <a:rect l="0" t="0" r="r" b="b"/>
            <a:pathLst>
              <a:path w="26" h="20">
                <a:moveTo>
                  <a:pt x="13" y="0"/>
                </a:moveTo>
                <a:cubicBezTo>
                  <a:pt x="0" y="0"/>
                  <a:pt x="0" y="20"/>
                  <a:pt x="13" y="20"/>
                </a:cubicBezTo>
                <a:cubicBezTo>
                  <a:pt x="26" y="20"/>
                  <a:pt x="26" y="0"/>
                  <a:pt x="13" y="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20"/>
          <p:cNvSpPr/>
          <p:nvPr/>
        </p:nvSpPr>
        <p:spPr bwMode="auto">
          <a:xfrm>
            <a:off x="9925099" y="2177271"/>
            <a:ext cx="209050" cy="209050"/>
          </a:xfrm>
          <a:custGeom>
            <a:avLst/>
            <a:gdLst>
              <a:gd name="T0" fmla="*/ 18 w 20"/>
              <a:gd name="T1" fmla="*/ 9 h 20"/>
              <a:gd name="T2" fmla="*/ 14 w 20"/>
              <a:gd name="T3" fmla="*/ 2 h 20"/>
              <a:gd name="T4" fmla="*/ 6 w 20"/>
              <a:gd name="T5" fmla="*/ 2 h 20"/>
              <a:gd name="T6" fmla="*/ 2 w 20"/>
              <a:gd name="T7" fmla="*/ 9 h 20"/>
              <a:gd name="T8" fmla="*/ 10 w 20"/>
              <a:gd name="T9" fmla="*/ 20 h 20"/>
              <a:gd name="T10" fmla="*/ 18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18" y="9"/>
                </a:moveTo>
                <a:cubicBezTo>
                  <a:pt x="17" y="6"/>
                  <a:pt x="16" y="4"/>
                  <a:pt x="14" y="2"/>
                </a:cubicBezTo>
                <a:cubicBezTo>
                  <a:pt x="12" y="0"/>
                  <a:pt x="8" y="0"/>
                  <a:pt x="6" y="2"/>
                </a:cubicBezTo>
                <a:cubicBezTo>
                  <a:pt x="4" y="4"/>
                  <a:pt x="3" y="6"/>
                  <a:pt x="2" y="9"/>
                </a:cubicBezTo>
                <a:cubicBezTo>
                  <a:pt x="0" y="14"/>
                  <a:pt x="5" y="20"/>
                  <a:pt x="10" y="20"/>
                </a:cubicBezTo>
                <a:cubicBezTo>
                  <a:pt x="15" y="20"/>
                  <a:pt x="20" y="14"/>
                  <a:pt x="18" y="9"/>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23"/>
          <p:cNvSpPr/>
          <p:nvPr/>
        </p:nvSpPr>
        <p:spPr bwMode="auto">
          <a:xfrm>
            <a:off x="5005655" y="1864937"/>
            <a:ext cx="197437" cy="166467"/>
          </a:xfrm>
          <a:custGeom>
            <a:avLst/>
            <a:gdLst>
              <a:gd name="T0" fmla="*/ 14 w 19"/>
              <a:gd name="T1" fmla="*/ 1 h 16"/>
              <a:gd name="T2" fmla="*/ 13 w 19"/>
              <a:gd name="T3" fmla="*/ 1 h 16"/>
              <a:gd name="T4" fmla="*/ 11 w 19"/>
              <a:gd name="T5" fmla="*/ 2 h 16"/>
              <a:gd name="T6" fmla="*/ 10 w 19"/>
              <a:gd name="T7" fmla="*/ 1 h 16"/>
              <a:gd name="T8" fmla="*/ 8 w 19"/>
              <a:gd name="T9" fmla="*/ 2 h 16"/>
              <a:gd name="T10" fmla="*/ 2 w 19"/>
              <a:gd name="T11" fmla="*/ 3 h 16"/>
              <a:gd name="T12" fmla="*/ 1 w 19"/>
              <a:gd name="T13" fmla="*/ 10 h 16"/>
              <a:gd name="T14" fmla="*/ 13 w 19"/>
              <a:gd name="T15" fmla="*/ 11 h 16"/>
              <a:gd name="T16" fmla="*/ 14 w 19"/>
              <a:gd name="T17" fmla="*/ 9 h 16"/>
              <a:gd name="T18" fmla="*/ 17 w 19"/>
              <a:gd name="T19" fmla="*/ 7 h 16"/>
              <a:gd name="T20" fmla="*/ 14 w 19"/>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4" y="1"/>
                </a:moveTo>
                <a:cubicBezTo>
                  <a:pt x="14" y="1"/>
                  <a:pt x="13" y="1"/>
                  <a:pt x="13" y="1"/>
                </a:cubicBezTo>
                <a:cubicBezTo>
                  <a:pt x="12" y="1"/>
                  <a:pt x="12" y="2"/>
                  <a:pt x="11" y="2"/>
                </a:cubicBezTo>
                <a:cubicBezTo>
                  <a:pt x="11" y="2"/>
                  <a:pt x="10" y="1"/>
                  <a:pt x="10" y="1"/>
                </a:cubicBezTo>
                <a:cubicBezTo>
                  <a:pt x="9" y="1"/>
                  <a:pt x="8" y="2"/>
                  <a:pt x="8" y="2"/>
                </a:cubicBezTo>
                <a:cubicBezTo>
                  <a:pt x="6" y="2"/>
                  <a:pt x="4" y="2"/>
                  <a:pt x="2" y="3"/>
                </a:cubicBezTo>
                <a:cubicBezTo>
                  <a:pt x="1" y="5"/>
                  <a:pt x="0" y="8"/>
                  <a:pt x="1" y="10"/>
                </a:cubicBezTo>
                <a:cubicBezTo>
                  <a:pt x="3" y="15"/>
                  <a:pt x="10" y="16"/>
                  <a:pt x="13" y="11"/>
                </a:cubicBezTo>
                <a:cubicBezTo>
                  <a:pt x="13" y="10"/>
                  <a:pt x="14" y="10"/>
                  <a:pt x="14" y="9"/>
                </a:cubicBezTo>
                <a:cubicBezTo>
                  <a:pt x="15" y="8"/>
                  <a:pt x="16" y="7"/>
                  <a:pt x="17" y="7"/>
                </a:cubicBezTo>
                <a:cubicBezTo>
                  <a:pt x="19" y="5"/>
                  <a:pt x="18" y="0"/>
                  <a:pt x="14" y="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472" y="4283381"/>
            <a:ext cx="2900279" cy="25226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7" y="321505"/>
            <a:ext cx="3994652" cy="6465241"/>
          </a:xfrm>
          <a:prstGeom prst="rect">
            <a:avLst/>
          </a:prstGeom>
        </p:spPr>
      </p:pic>
      <p:pic>
        <p:nvPicPr>
          <p:cNvPr id="2" name="Picture 1">
            <a:extLst>
              <a:ext uri="{FF2B5EF4-FFF2-40B4-BE49-F238E27FC236}">
                <a16:creationId xmlns:a16="http://schemas.microsoft.com/office/drawing/2014/main" id="{48F6C334-06AB-5200-E8D9-B362788DCCFA}"/>
              </a:ext>
            </a:extLst>
          </p:cNvPr>
          <p:cNvPicPr>
            <a:picLocks noChangeAspect="1"/>
          </p:cNvPicPr>
          <p:nvPr/>
        </p:nvPicPr>
        <p:blipFill>
          <a:blip r:embed="rId5"/>
          <a:stretch>
            <a:fillRect/>
          </a:stretch>
        </p:blipFill>
        <p:spPr>
          <a:xfrm>
            <a:off x="2202504" y="1423218"/>
            <a:ext cx="10095851" cy="4560203"/>
          </a:xfrm>
          <a:prstGeom prst="rect">
            <a:avLst/>
          </a:prstGeom>
        </p:spPr>
      </p:pic>
    </p:spTree>
    <p:extLst>
      <p:ext uri="{BB962C8B-B14F-4D97-AF65-F5344CB8AC3E}">
        <p14:creationId xmlns:p14="http://schemas.microsoft.com/office/powerpoint/2010/main" val="387951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5">
            <a:extLst>
              <a:ext uri="{FF2B5EF4-FFF2-40B4-BE49-F238E27FC236}">
                <a16:creationId xmlns:a16="http://schemas.microsoft.com/office/drawing/2014/main" id="{728328FC-6F8C-4057-BE52-7DBFD80B9B21}"/>
              </a:ext>
            </a:extLst>
          </p:cNvPr>
          <p:cNvGrpSpPr/>
          <p:nvPr/>
        </p:nvGrpSpPr>
        <p:grpSpPr>
          <a:xfrm>
            <a:off x="152400" y="349424"/>
            <a:ext cx="11705233" cy="6022879"/>
            <a:chOff x="2246898" y="972460"/>
            <a:chExt cx="7698203" cy="3497470"/>
          </a:xfrm>
        </p:grpSpPr>
        <p:sp>
          <p:nvSpPr>
            <p:cNvPr id="35" name="圆角矩形 13">
              <a:extLst>
                <a:ext uri="{FF2B5EF4-FFF2-40B4-BE49-F238E27FC236}">
                  <a16:creationId xmlns:a16="http://schemas.microsoft.com/office/drawing/2014/main" id="{B123BE56-B922-4452-BE12-D2E606E936F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sp>
          <p:nvSpPr>
            <p:cNvPr id="36" name="圆角矩形 14">
              <a:extLst>
                <a:ext uri="{FF2B5EF4-FFF2-40B4-BE49-F238E27FC236}">
                  <a16:creationId xmlns:a16="http://schemas.microsoft.com/office/drawing/2014/main" id="{3192C113-A068-4631-95B7-73C574C31F10}"/>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grpSp>
      <p:pic>
        <p:nvPicPr>
          <p:cNvPr id="7" name="图片 6">
            <a:extLst>
              <a:ext uri="{FF2B5EF4-FFF2-40B4-BE49-F238E27FC236}">
                <a16:creationId xmlns:a16="http://schemas.microsoft.com/office/drawing/2014/main" id="{D87C4724-A248-4B46-AFBD-92FBBF2065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6123" b="45278"/>
          <a:stretch/>
        </p:blipFill>
        <p:spPr>
          <a:xfrm rot="19114847" flipH="1">
            <a:off x="11242787" y="-124960"/>
            <a:ext cx="877357" cy="1525215"/>
          </a:xfrm>
          <a:prstGeom prst="rect">
            <a:avLst/>
          </a:prstGeom>
        </p:spPr>
      </p:pic>
      <p:sp>
        <p:nvSpPr>
          <p:cNvPr id="37" name="TextBox 36">
            <a:extLst>
              <a:ext uri="{FF2B5EF4-FFF2-40B4-BE49-F238E27FC236}">
                <a16:creationId xmlns:a16="http://schemas.microsoft.com/office/drawing/2014/main" id="{3E8F3DA1-8170-4953-BF35-8974E1E4713F}"/>
              </a:ext>
            </a:extLst>
          </p:cNvPr>
          <p:cNvSpPr txBox="1"/>
          <p:nvPr/>
        </p:nvSpPr>
        <p:spPr>
          <a:xfrm>
            <a:off x="1009650" y="595235"/>
            <a:ext cx="10325100"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vi-VN" sz="2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p>
        </p:txBody>
      </p:sp>
      <p:sp>
        <p:nvSpPr>
          <p:cNvPr id="62" name="TextBox 61">
            <a:extLst>
              <a:ext uri="{FF2B5EF4-FFF2-40B4-BE49-F238E27FC236}">
                <a16:creationId xmlns:a16="http://schemas.microsoft.com/office/drawing/2014/main" id="{44F77028-113E-FFFE-1FA7-8374E5D82786}"/>
              </a:ext>
            </a:extLst>
          </p:cNvPr>
          <p:cNvSpPr txBox="1"/>
          <p:nvPr/>
        </p:nvSpPr>
        <p:spPr>
          <a:xfrm>
            <a:off x="1533967" y="2329415"/>
            <a:ext cx="2562446" cy="677108"/>
          </a:xfrm>
          <a:prstGeom prst="rect">
            <a:avLst/>
          </a:prstGeom>
          <a:noFill/>
        </p:spPr>
        <p:txBody>
          <a:bodyPr wrap="square" lIns="0" tIns="0" rIns="0" bIns="0" rtlCol="0">
            <a:spAutoFit/>
          </a:bodyPr>
          <a:lstStyle/>
          <a:p>
            <a:pPr algn="l"/>
            <a:r>
              <a:rPr lang="en-US" sz="44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Tóm</a:t>
            </a:r>
            <a:r>
              <a:rPr lang="en-US" sz="44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endParaRPr lang="en-US" sz="44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A8303606-19EE-39DD-E6D8-5347A9805553}"/>
              </a:ext>
            </a:extLst>
          </p:cNvPr>
          <p:cNvSpPr txBox="1"/>
          <p:nvPr/>
        </p:nvSpPr>
        <p:spPr>
          <a:xfrm>
            <a:off x="457201" y="3104707"/>
            <a:ext cx="10026502" cy="2554545"/>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Đào: 1 200 con  </a:t>
            </a:r>
          </a:p>
          <a:p>
            <a:pPr algn="just"/>
            <a:r>
              <a:rPr lang="vi-VN" sz="4000" dirty="0">
                <a:solidFill>
                  <a:srgbClr val="FF0000"/>
                </a:solidFill>
                <a:latin typeface="Cambria" panose="02040503050406030204" pitchFamily="18" charset="0"/>
                <a:ea typeface="Cambria" panose="02040503050406030204" pitchFamily="18" charset="0"/>
              </a:rPr>
              <a:t>Mận: Ít hơn Đào 300 con  </a:t>
            </a:r>
          </a:p>
          <a:p>
            <a:pPr algn="just"/>
            <a:r>
              <a:rPr lang="vi-VN" sz="4000" dirty="0">
                <a:solidFill>
                  <a:srgbClr val="FF0000"/>
                </a:solidFill>
                <a:latin typeface="Cambria" panose="02040503050406030204" pitchFamily="18" charset="0"/>
                <a:ea typeface="Cambria" panose="02040503050406030204" pitchFamily="18" charset="0"/>
              </a:rPr>
              <a:t>Cúc: Nhiều hơn Đào 500 con  </a:t>
            </a:r>
          </a:p>
          <a:p>
            <a:pPr algn="just"/>
            <a:r>
              <a:rPr lang="vi-VN" sz="4000" dirty="0">
                <a:solidFill>
                  <a:srgbClr val="FF0000"/>
                </a:solidFill>
                <a:latin typeface="Cambria" panose="02040503050406030204" pitchFamily="18" charset="0"/>
                <a:ea typeface="Cambria" panose="02040503050406030204" pitchFamily="18" charset="0"/>
              </a:rPr>
              <a:t>Đào + Mận + Cúc = .... con? </a:t>
            </a:r>
            <a:endParaRPr lang="en-US" sz="4000" dirty="0">
              <a:solidFill>
                <a:srgbClr val="FF0000"/>
              </a:solidFill>
              <a:latin typeface="Cambria" panose="02040503050406030204" pitchFamily="18" charset="0"/>
              <a:ea typeface="Cambria" panose="02040503050406030204" pitchFamily="18" charset="0"/>
            </a:endParaRPr>
          </a:p>
        </p:txBody>
      </p:sp>
      <p:pic>
        <p:nvPicPr>
          <p:cNvPr id="1028" name="Picture 4" descr="Cách phòng, chống bệnh dịch tả trên đàn vịt | Báo Dân tộc và Phát triển">
            <a:extLst>
              <a:ext uri="{FF2B5EF4-FFF2-40B4-BE49-F238E27FC236}">
                <a16:creationId xmlns:a16="http://schemas.microsoft.com/office/drawing/2014/main" id="{E7F58EBF-0BE4-9A6C-19D4-D5DA698BE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303" y="2679403"/>
            <a:ext cx="4097536" cy="27219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AI-generated content may be incorrect.">
            <a:extLst>
              <a:ext uri="{FF2B5EF4-FFF2-40B4-BE49-F238E27FC236}">
                <a16:creationId xmlns:a16="http://schemas.microsoft.com/office/drawing/2014/main" id="{F50CD1A0-E144-B994-D400-7CCC8E3B9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020" y="0"/>
            <a:ext cx="1408386" cy="1408386"/>
          </a:xfrm>
          <a:prstGeom prst="rect">
            <a:avLst/>
          </a:prstGeom>
        </p:spPr>
      </p:pic>
    </p:spTree>
    <p:extLst>
      <p:ext uri="{BB962C8B-B14F-4D97-AF65-F5344CB8AC3E}">
        <p14:creationId xmlns:p14="http://schemas.microsoft.com/office/powerpoint/2010/main" val="341571793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2F5F3-6893-2FC3-0998-1AFF37A0FCBA}"/>
            </a:ext>
          </a:extLst>
        </p:cNvPr>
        <p:cNvGrpSpPr/>
        <p:nvPr/>
      </p:nvGrpSpPr>
      <p:grpSpPr>
        <a:xfrm>
          <a:off x="0" y="0"/>
          <a:ext cx="0" cy="0"/>
          <a:chOff x="0" y="0"/>
          <a:chExt cx="0" cy="0"/>
        </a:xfrm>
      </p:grpSpPr>
      <p:grpSp>
        <p:nvGrpSpPr>
          <p:cNvPr id="34" name="组合 15">
            <a:extLst>
              <a:ext uri="{FF2B5EF4-FFF2-40B4-BE49-F238E27FC236}">
                <a16:creationId xmlns:a16="http://schemas.microsoft.com/office/drawing/2014/main" id="{0D5000A6-FB2F-090A-412C-C9066BDD4F47}"/>
              </a:ext>
            </a:extLst>
          </p:cNvPr>
          <p:cNvGrpSpPr/>
          <p:nvPr/>
        </p:nvGrpSpPr>
        <p:grpSpPr>
          <a:xfrm>
            <a:off x="152400" y="349424"/>
            <a:ext cx="11705233" cy="6022879"/>
            <a:chOff x="2246898" y="972460"/>
            <a:chExt cx="7698203" cy="3497470"/>
          </a:xfrm>
        </p:grpSpPr>
        <p:sp>
          <p:nvSpPr>
            <p:cNvPr id="35" name="圆角矩形 13">
              <a:extLst>
                <a:ext uri="{FF2B5EF4-FFF2-40B4-BE49-F238E27FC236}">
                  <a16:creationId xmlns:a16="http://schemas.microsoft.com/office/drawing/2014/main" id="{BA436CE5-8FDF-3968-0CE3-36A0A30B080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cs typeface="+mn-cs"/>
              </a:endParaRPr>
            </a:p>
          </p:txBody>
        </p:sp>
        <p:sp>
          <p:nvSpPr>
            <p:cNvPr id="36" name="圆角矩形 14">
              <a:extLst>
                <a:ext uri="{FF2B5EF4-FFF2-40B4-BE49-F238E27FC236}">
                  <a16:creationId xmlns:a16="http://schemas.microsoft.com/office/drawing/2014/main" id="{1C28A37E-B249-B9F4-429F-B08DCE8309EE}"/>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cs typeface="+mn-cs"/>
              </a:endParaRPr>
            </a:p>
          </p:txBody>
        </p:sp>
      </p:grpSp>
      <p:sp>
        <p:nvSpPr>
          <p:cNvPr id="3" name="TextBox 2">
            <a:extLst>
              <a:ext uri="{FF2B5EF4-FFF2-40B4-BE49-F238E27FC236}">
                <a16:creationId xmlns:a16="http://schemas.microsoft.com/office/drawing/2014/main" id="{2F6591EF-77F5-EC80-CB0E-ABFB31EC8039}"/>
              </a:ext>
            </a:extLst>
          </p:cNvPr>
          <p:cNvSpPr txBox="1"/>
          <p:nvPr/>
        </p:nvSpPr>
        <p:spPr>
          <a:xfrm>
            <a:off x="2319987" y="2132559"/>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16D16"/>
                </a:solidFill>
                <a:latin typeface="Calibri" panose="020F0502020204030204" pitchFamily="34" charset="0"/>
                <a:cs typeface="Calibri" panose="020F0502020204030204" pitchFamily="34" charset="0"/>
              </a:rPr>
              <a:t>Bác</a:t>
            </a:r>
            <a:r>
              <a:rPr lang="en-US" sz="2800" b="1" dirty="0">
                <a:solidFill>
                  <a:srgbClr val="016D16"/>
                </a:solidFill>
                <a:latin typeface="Calibri" panose="020F0502020204030204" pitchFamily="34" charset="0"/>
                <a:cs typeface="Calibri" panose="020F0502020204030204" pitchFamily="34" charset="0"/>
              </a:rPr>
              <a:t> </a:t>
            </a:r>
            <a:r>
              <a:rPr lang="en-US" sz="2800" b="1" dirty="0" err="1">
                <a:solidFill>
                  <a:srgbClr val="016D16"/>
                </a:solidFill>
                <a:latin typeface="Calibri" panose="020F0502020204030204" pitchFamily="34" charset="0"/>
                <a:cs typeface="Calibri" panose="020F0502020204030204" pitchFamily="34" charset="0"/>
              </a:rPr>
              <a:t>Đào</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C58B05CD-2EE6-DB3A-47B7-CD64DB67EFFA}"/>
              </a:ext>
            </a:extLst>
          </p:cNvPr>
          <p:cNvGrpSpPr/>
          <p:nvPr/>
        </p:nvGrpSpPr>
        <p:grpSpPr>
          <a:xfrm>
            <a:off x="3800775" y="2287451"/>
            <a:ext cx="1975584" cy="414105"/>
            <a:chOff x="3276600" y="3124200"/>
            <a:chExt cx="3505200" cy="399872"/>
          </a:xfrm>
        </p:grpSpPr>
        <p:cxnSp>
          <p:nvCxnSpPr>
            <p:cNvPr id="5" name="Straight Connector 4">
              <a:extLst>
                <a:ext uri="{FF2B5EF4-FFF2-40B4-BE49-F238E27FC236}">
                  <a16:creationId xmlns:a16="http://schemas.microsoft.com/office/drawing/2014/main" id="{3584FB25-AA29-E2F5-F270-4C2D54C91B0C}"/>
                </a:ext>
              </a:extLst>
            </p:cNvPr>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F5B9CB8-E267-80D3-F673-76105E7D8471}"/>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EF70A1B-9DF8-4BF8-9702-2ACF929F72E0}"/>
                </a:ext>
              </a:extLst>
            </p:cNvPr>
            <p:cNvCxnSpPr>
              <a:cxnSpLocks/>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9" name="Right Brace 8">
            <a:extLst>
              <a:ext uri="{FF2B5EF4-FFF2-40B4-BE49-F238E27FC236}">
                <a16:creationId xmlns:a16="http://schemas.microsoft.com/office/drawing/2014/main" id="{F671AE1D-FA7F-D5E0-3CD4-05706A93A672}"/>
              </a:ext>
            </a:extLst>
          </p:cNvPr>
          <p:cNvSpPr/>
          <p:nvPr/>
        </p:nvSpPr>
        <p:spPr>
          <a:xfrm>
            <a:off x="8747051" y="2243248"/>
            <a:ext cx="660741" cy="2000693"/>
          </a:xfrm>
          <a:prstGeom prst="rightBrace">
            <a:avLst>
              <a:gd name="adj1" fmla="val 2309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DFEA6FE6-0058-8F31-7BCB-69D897D9A825}"/>
              </a:ext>
            </a:extLst>
          </p:cNvPr>
          <p:cNvSpPr txBox="1"/>
          <p:nvPr/>
        </p:nvSpPr>
        <p:spPr>
          <a:xfrm>
            <a:off x="3996479" y="1948812"/>
            <a:ext cx="17291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1 200 con</a:t>
            </a:r>
          </a:p>
        </p:txBody>
      </p:sp>
      <p:sp>
        <p:nvSpPr>
          <p:cNvPr id="11" name="TextBox 10">
            <a:extLst>
              <a:ext uri="{FF2B5EF4-FFF2-40B4-BE49-F238E27FC236}">
                <a16:creationId xmlns:a16="http://schemas.microsoft.com/office/drawing/2014/main" id="{0B437D43-9F44-D3F9-FAFC-074E9847DD7F}"/>
              </a:ext>
            </a:extLst>
          </p:cNvPr>
          <p:cNvSpPr txBox="1"/>
          <p:nvPr/>
        </p:nvSpPr>
        <p:spPr>
          <a:xfrm>
            <a:off x="2334670" y="2964995"/>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16D16"/>
                </a:solidFill>
                <a:latin typeface="Calibri" panose="020F0502020204030204" pitchFamily="34" charset="0"/>
                <a:cs typeface="Calibri" panose="020F0502020204030204" pitchFamily="34" charset="0"/>
              </a:rPr>
              <a:t>Bác</a:t>
            </a:r>
            <a:r>
              <a:rPr lang="en-US" sz="2800" b="1" dirty="0">
                <a:solidFill>
                  <a:srgbClr val="016D16"/>
                </a:solidFill>
                <a:latin typeface="Calibri" panose="020F0502020204030204" pitchFamily="34" charset="0"/>
                <a:cs typeface="Calibri" panose="020F0502020204030204" pitchFamily="34" charset="0"/>
              </a:rPr>
              <a:t> </a:t>
            </a:r>
            <a:r>
              <a:rPr lang="en-US" sz="2800" b="1" dirty="0" err="1">
                <a:solidFill>
                  <a:srgbClr val="016D16"/>
                </a:solidFill>
                <a:latin typeface="Calibri" panose="020F0502020204030204" pitchFamily="34" charset="0"/>
                <a:cs typeface="Calibri" panose="020F0502020204030204" pitchFamily="34" charset="0"/>
              </a:rPr>
              <a:t>Mận</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E363FB64-A33F-DBF0-E8B1-B3C0520770E6}"/>
              </a:ext>
            </a:extLst>
          </p:cNvPr>
          <p:cNvGrpSpPr/>
          <p:nvPr/>
        </p:nvGrpSpPr>
        <p:grpSpPr>
          <a:xfrm>
            <a:off x="3800775" y="3128087"/>
            <a:ext cx="1192824" cy="359203"/>
            <a:chOff x="3276600" y="3124200"/>
            <a:chExt cx="1225773" cy="437406"/>
          </a:xfrm>
        </p:grpSpPr>
        <p:cxnSp>
          <p:nvCxnSpPr>
            <p:cNvPr id="13" name="Straight Connector 12">
              <a:extLst>
                <a:ext uri="{FF2B5EF4-FFF2-40B4-BE49-F238E27FC236}">
                  <a16:creationId xmlns:a16="http://schemas.microsoft.com/office/drawing/2014/main" id="{982BBB2A-371F-9E35-22A7-877E0157F39F}"/>
                </a:ext>
              </a:extLst>
            </p:cNvPr>
            <p:cNvCxnSpPr>
              <a:cxnSpLocks/>
            </p:cNvCxnSpPr>
            <p:nvPr/>
          </p:nvCxnSpPr>
          <p:spPr>
            <a:xfrm>
              <a:off x="3276600" y="3349640"/>
              <a:ext cx="1225773"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F8CB21-2D91-4959-A6DB-44A2365B6A1D}"/>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9CC3E7-5ECE-66A6-5D5D-35855FE6C02B}"/>
                </a:ext>
              </a:extLst>
            </p:cNvPr>
            <p:cNvCxnSpPr>
              <a:cxnSpLocks/>
            </p:cNvCxnSpPr>
            <p:nvPr/>
          </p:nvCxnSpPr>
          <p:spPr>
            <a:xfrm flipV="1">
              <a:off x="4480166" y="3161734"/>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D067158C-E458-BB3D-7C4E-1737A630C86C}"/>
              </a:ext>
            </a:extLst>
          </p:cNvPr>
          <p:cNvCxnSpPr>
            <a:cxnSpLocks/>
          </p:cNvCxnSpPr>
          <p:nvPr/>
        </p:nvCxnSpPr>
        <p:spPr>
          <a:xfrm flipV="1">
            <a:off x="4994051" y="2558794"/>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831BB234-4A4B-C9DE-CCA7-F3859BCD0C39}"/>
              </a:ext>
            </a:extLst>
          </p:cNvPr>
          <p:cNvSpPr/>
          <p:nvPr/>
        </p:nvSpPr>
        <p:spPr>
          <a:xfrm rot="5400000">
            <a:off x="5239304" y="2441917"/>
            <a:ext cx="302300" cy="726863"/>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5EBBACE2-5DAC-2B24-B42B-E9E1B8C2BBC1}"/>
              </a:ext>
            </a:extLst>
          </p:cNvPr>
          <p:cNvSpPr txBox="1"/>
          <p:nvPr/>
        </p:nvSpPr>
        <p:spPr>
          <a:xfrm>
            <a:off x="4893273" y="2846152"/>
            <a:ext cx="9428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300 con</a:t>
            </a:r>
          </a:p>
        </p:txBody>
      </p:sp>
      <p:grpSp>
        <p:nvGrpSpPr>
          <p:cNvPr id="19" name="Group 18">
            <a:extLst>
              <a:ext uri="{FF2B5EF4-FFF2-40B4-BE49-F238E27FC236}">
                <a16:creationId xmlns:a16="http://schemas.microsoft.com/office/drawing/2014/main" id="{E7A9C6D0-E66D-17F3-2C6B-A2C4B3E0C834}"/>
              </a:ext>
            </a:extLst>
          </p:cNvPr>
          <p:cNvGrpSpPr/>
          <p:nvPr/>
        </p:nvGrpSpPr>
        <p:grpSpPr>
          <a:xfrm>
            <a:off x="9294319" y="2774877"/>
            <a:ext cx="1565510" cy="781940"/>
            <a:chOff x="9203902" y="3327992"/>
            <a:chExt cx="1565510" cy="781940"/>
          </a:xfrm>
        </p:grpSpPr>
        <p:sp>
          <p:nvSpPr>
            <p:cNvPr id="20" name="TextBox 19">
              <a:extLst>
                <a:ext uri="{FF2B5EF4-FFF2-40B4-BE49-F238E27FC236}">
                  <a16:creationId xmlns:a16="http://schemas.microsoft.com/office/drawing/2014/main" id="{E02331B2-8483-C35B-4444-ADFB686C1386}"/>
                </a:ext>
              </a:extLst>
            </p:cNvPr>
            <p:cNvSpPr txBox="1"/>
            <p:nvPr/>
          </p:nvSpPr>
          <p:spPr>
            <a:xfrm>
              <a:off x="9274762" y="3419859"/>
              <a:ext cx="14946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con</a:t>
              </a:r>
            </a:p>
          </p:txBody>
        </p:sp>
        <p:pic>
          <p:nvPicPr>
            <p:cNvPr id="21" name="Picture 20">
              <a:extLst>
                <a:ext uri="{FF2B5EF4-FFF2-40B4-BE49-F238E27FC236}">
                  <a16:creationId xmlns:a16="http://schemas.microsoft.com/office/drawing/2014/main" id="{8BFDFE96-3124-3279-3013-B1A94721EFB6}"/>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203902" y="3327992"/>
              <a:ext cx="531183" cy="781940"/>
            </a:xfrm>
            <a:prstGeom prst="rect">
              <a:avLst/>
            </a:prstGeom>
          </p:spPr>
        </p:pic>
      </p:grpSp>
      <p:sp>
        <p:nvSpPr>
          <p:cNvPr id="22" name="TextBox 21">
            <a:extLst>
              <a:ext uri="{FF2B5EF4-FFF2-40B4-BE49-F238E27FC236}">
                <a16:creationId xmlns:a16="http://schemas.microsoft.com/office/drawing/2014/main" id="{A41D4713-4DFD-CAC5-F09F-9BD524AE2F8A}"/>
              </a:ext>
            </a:extLst>
          </p:cNvPr>
          <p:cNvSpPr txBox="1"/>
          <p:nvPr/>
        </p:nvSpPr>
        <p:spPr>
          <a:xfrm>
            <a:off x="2345661" y="3648346"/>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016D16"/>
                </a:solidFill>
                <a:latin typeface="Calibri" panose="020F0502020204030204" pitchFamily="34" charset="0"/>
                <a:cs typeface="Calibri" panose="020F0502020204030204" pitchFamily="34" charset="0"/>
              </a:rPr>
              <a:t>Bác</a:t>
            </a:r>
            <a:r>
              <a:rPr lang="en-US" sz="2800" b="1" noProof="0" dirty="0">
                <a:solidFill>
                  <a:srgbClr val="016D16"/>
                </a:solidFill>
                <a:latin typeface="Calibri" panose="020F0502020204030204" pitchFamily="34" charset="0"/>
                <a:cs typeface="Calibri" panose="020F0502020204030204" pitchFamily="34" charset="0"/>
              </a:rPr>
              <a:t> </a:t>
            </a:r>
            <a:r>
              <a:rPr lang="en-US" sz="2800" b="1" noProof="0" dirty="0" err="1">
                <a:solidFill>
                  <a:srgbClr val="016D16"/>
                </a:solidFill>
                <a:latin typeface="Calibri" panose="020F0502020204030204" pitchFamily="34" charset="0"/>
                <a:cs typeface="Calibri" panose="020F0502020204030204" pitchFamily="34" charset="0"/>
              </a:rPr>
              <a:t>Cúc</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CB483D8C-7FDC-DAAC-9694-CED1C21630FE}"/>
              </a:ext>
            </a:extLst>
          </p:cNvPr>
          <p:cNvGrpSpPr/>
          <p:nvPr/>
        </p:nvGrpSpPr>
        <p:grpSpPr>
          <a:xfrm>
            <a:off x="3819969" y="3840475"/>
            <a:ext cx="3364918" cy="422638"/>
            <a:chOff x="3276600" y="3124200"/>
            <a:chExt cx="2404120" cy="442943"/>
          </a:xfrm>
        </p:grpSpPr>
        <p:cxnSp>
          <p:nvCxnSpPr>
            <p:cNvPr id="24" name="Straight Connector 23">
              <a:extLst>
                <a:ext uri="{FF2B5EF4-FFF2-40B4-BE49-F238E27FC236}">
                  <a16:creationId xmlns:a16="http://schemas.microsoft.com/office/drawing/2014/main" id="{17B43080-4175-D656-863F-5008A9B9924C}"/>
                </a:ext>
              </a:extLst>
            </p:cNvPr>
            <p:cNvCxnSpPr>
              <a:cxnSpLocks/>
            </p:cNvCxnSpPr>
            <p:nvPr/>
          </p:nvCxnSpPr>
          <p:spPr>
            <a:xfrm>
              <a:off x="3276600" y="3349640"/>
              <a:ext cx="2402055"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A58B1E-F1EE-D528-EC6D-EE0536556B5C}"/>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F73B6C-567F-ADBE-F9FE-57E201338DB3}"/>
                </a:ext>
              </a:extLst>
            </p:cNvPr>
            <p:cNvCxnSpPr>
              <a:cxnSpLocks/>
            </p:cNvCxnSpPr>
            <p:nvPr/>
          </p:nvCxnSpPr>
          <p:spPr>
            <a:xfrm flipV="1">
              <a:off x="5680720" y="3167271"/>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9BC0D786-3DA8-EABA-3A19-77C1CD7390E3}"/>
              </a:ext>
            </a:extLst>
          </p:cNvPr>
          <p:cNvSpPr txBox="1"/>
          <p:nvPr/>
        </p:nvSpPr>
        <p:spPr>
          <a:xfrm>
            <a:off x="4745001" y="1234263"/>
            <a:ext cx="2562446" cy="677108"/>
          </a:xfrm>
          <a:prstGeom prst="rect">
            <a:avLst/>
          </a:prstGeom>
          <a:noFill/>
        </p:spPr>
        <p:txBody>
          <a:bodyPr wrap="square" lIns="0" tIns="0" rIns="0" bIns="0" rtlCol="0">
            <a:spAutoFit/>
          </a:bodyPr>
          <a:lstStyle/>
          <a:p>
            <a:pPr algn="l"/>
            <a:r>
              <a:rPr lang="en-US" sz="4400" b="1" i="1" dirty="0" err="1">
                <a:solidFill>
                  <a:srgbClr val="002060"/>
                </a:solidFill>
                <a:latin typeface="Calibri" panose="020F0502020204030204" pitchFamily="34" charset="0"/>
                <a:cs typeface="Calibri" panose="020F0502020204030204" pitchFamily="34" charset="0"/>
              </a:rPr>
              <a:t>Tóm</a:t>
            </a:r>
            <a:r>
              <a:rPr lang="en-US" sz="4400" b="1" i="1" dirty="0">
                <a:solidFill>
                  <a:srgbClr val="002060"/>
                </a:solidFill>
                <a:latin typeface="Calibri" panose="020F0502020204030204" pitchFamily="34" charset="0"/>
                <a:cs typeface="Calibri" panose="020F0502020204030204" pitchFamily="34" charset="0"/>
              </a:rPr>
              <a:t> </a:t>
            </a:r>
            <a:r>
              <a:rPr lang="en-US" sz="4400" b="1" i="1" dirty="0" err="1">
                <a:solidFill>
                  <a:srgbClr val="002060"/>
                </a:solidFill>
                <a:latin typeface="Calibri" panose="020F0502020204030204" pitchFamily="34" charset="0"/>
                <a:cs typeface="Calibri" panose="020F0502020204030204" pitchFamily="34" charset="0"/>
              </a:rPr>
              <a:t>tắt</a:t>
            </a:r>
            <a:endParaRPr lang="en-US" sz="4400" b="1" i="1" dirty="0">
              <a:solidFill>
                <a:srgbClr val="002060"/>
              </a:solidFill>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F9F64C99-5CA5-1813-9E24-3BB675ACA708}"/>
              </a:ext>
            </a:extLst>
          </p:cNvPr>
          <p:cNvCxnSpPr>
            <a:cxnSpLocks/>
          </p:cNvCxnSpPr>
          <p:nvPr/>
        </p:nvCxnSpPr>
        <p:spPr>
          <a:xfrm flipV="1">
            <a:off x="5816625" y="2705569"/>
            <a:ext cx="0" cy="1317231"/>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Right Brace 28">
            <a:extLst>
              <a:ext uri="{FF2B5EF4-FFF2-40B4-BE49-F238E27FC236}">
                <a16:creationId xmlns:a16="http://schemas.microsoft.com/office/drawing/2014/main" id="{E4E129E2-796D-130E-429D-B4B67C5FA104}"/>
              </a:ext>
            </a:extLst>
          </p:cNvPr>
          <p:cNvSpPr/>
          <p:nvPr/>
        </p:nvSpPr>
        <p:spPr>
          <a:xfrm rot="16200000">
            <a:off x="6377471" y="3185314"/>
            <a:ext cx="287678" cy="1300822"/>
          </a:xfrm>
          <a:prstGeom prst="rightBrace">
            <a:avLst>
              <a:gd name="adj1" fmla="val 3895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0" name="TextBox 29">
            <a:extLst>
              <a:ext uri="{FF2B5EF4-FFF2-40B4-BE49-F238E27FC236}">
                <a16:creationId xmlns:a16="http://schemas.microsoft.com/office/drawing/2014/main" id="{C46BAD6D-E920-984A-3E97-EB4440446315}"/>
              </a:ext>
            </a:extLst>
          </p:cNvPr>
          <p:cNvSpPr txBox="1"/>
          <p:nvPr/>
        </p:nvSpPr>
        <p:spPr>
          <a:xfrm>
            <a:off x="5817304" y="3275100"/>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500 con</a:t>
            </a:r>
          </a:p>
        </p:txBody>
      </p:sp>
    </p:spTree>
    <p:extLst>
      <p:ext uri="{BB962C8B-B14F-4D97-AF65-F5344CB8AC3E}">
        <p14:creationId xmlns:p14="http://schemas.microsoft.com/office/powerpoint/2010/main" val="353891172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00"/>
                                        <p:tgtEl>
                                          <p:spTgt spid="9"/>
                                        </p:tgtEl>
                                      </p:cBhvr>
                                    </p:animEffect>
                                  </p:childTnLst>
                                </p:cTn>
                              </p:par>
                              <p:par>
                                <p:cTn id="68" presetID="22" presetClass="entr" presetSubtype="4"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11" grpId="0"/>
      <p:bldP spid="17" grpId="0" animBg="1"/>
      <p:bldP spid="18" grpId="0"/>
      <p:bldP spid="22" grpId="0"/>
      <p:bldP spid="27" grpId="0"/>
      <p:bldP spid="29" grpId="0" animBg="1"/>
      <p:bldP spid="30"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清新教育">
      <a:dk1>
        <a:sysClr val="windowText" lastClr="000000"/>
      </a:dk1>
      <a:lt1>
        <a:sysClr val="window" lastClr="FFFFFF"/>
      </a:lt1>
      <a:dk2>
        <a:srgbClr val="44546A"/>
      </a:dk2>
      <a:lt2>
        <a:srgbClr val="E7E6E6"/>
      </a:lt2>
      <a:accent1>
        <a:srgbClr val="2DAD46"/>
      </a:accent1>
      <a:accent2>
        <a:srgbClr val="F16D21"/>
      </a:accent2>
      <a:accent3>
        <a:srgbClr val="FF7878"/>
      </a:accent3>
      <a:accent4>
        <a:srgbClr val="32CFFA"/>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671</Words>
  <Application>Microsoft Office PowerPoint</Application>
  <PresentationFormat>Widescreen</PresentationFormat>
  <Paragraphs>90</Paragraphs>
  <Slides>19</Slides>
  <Notes>11</Notes>
  <HiddenSlides>0</HiddenSlides>
  <MMClips>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#9Slide02 Noi dung dai</vt:lpstr>
      <vt:lpstr>等线</vt:lpstr>
      <vt:lpstr>字魂70号-灵悦黑体</vt:lpstr>
      <vt:lpstr>Arial</vt:lpstr>
      <vt:lpstr>Calibri</vt:lpstr>
      <vt:lpstr>Cambria</vt:lpstr>
      <vt:lpstr>SVN-Newton</vt:lpstr>
      <vt:lpstr>Times New Roman</vt:lpstr>
      <vt:lpstr>UTM Mabella</vt:lpstr>
      <vt:lpstr>1_Office 主题​​</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2023-07-04T04:09:03Z</dcterms:created>
  <dcterms:modified xsi:type="dcterms:W3CDTF">2025-09-07T14:53:12Z</dcterms:modified>
</cp:coreProperties>
</file>