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712" r:id="rId4"/>
  </p:sldMasterIdLst>
  <p:notesMasterIdLst>
    <p:notesMasterId r:id="rId17"/>
  </p:notesMasterIdLst>
  <p:sldIdLst>
    <p:sldId id="371" r:id="rId5"/>
    <p:sldId id="308" r:id="rId6"/>
    <p:sldId id="2007577296" r:id="rId7"/>
    <p:sldId id="2007577288" r:id="rId8"/>
    <p:sldId id="266" r:id="rId9"/>
    <p:sldId id="2007577290" r:id="rId10"/>
    <p:sldId id="2007577289" r:id="rId11"/>
    <p:sldId id="2007577291" r:id="rId12"/>
    <p:sldId id="315" r:id="rId13"/>
    <p:sldId id="2007577292" r:id="rId14"/>
    <p:sldId id="2007577294" r:id="rId15"/>
    <p:sldId id="2007577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2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0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4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9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7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0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7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184E4F-FCFB-D875-6834-8B0F28DE64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81096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8D0CD9-6770-55A2-A68A-C40E73E161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81096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700CE6-517C-7991-9923-1BE8D77C9A6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81096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E69590-F595-3D87-D297-28E41E18F7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81096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5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508468-7ACA-EDA5-0222-4DF215EE1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348" y="1517957"/>
            <a:ext cx="9126503" cy="369449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5A136B-15FF-F0F4-8A03-D3012237A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81096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567035" y="0"/>
            <a:ext cx="10935092" cy="2030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8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Cách trình bày các kết quả thảo luận:</a:t>
            </a:r>
            <a:endParaRPr lang="en-US" sz="2800" b="1" i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  <a:endParaRPr lang="en-US" sz="2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Đánh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tự</a:t>
            </a:r>
            <a:endParaRPr lang="en-US" sz="2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ngắn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gọn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rõ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gạch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đầu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85" y="2344417"/>
            <a:ext cx="9427224" cy="35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3668233" y="1243787"/>
            <a:ext cx="8168485" cy="36684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1576295"/>
            <a:ext cx="2746779" cy="4954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B2E271-705F-B080-8996-3C8D916D7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774" y="2583711"/>
            <a:ext cx="7880012" cy="1323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5B321C-61EF-1D2E-25AA-C25E2A7E5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911" y="701544"/>
            <a:ext cx="224961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78AA0A-B4A7-8AA3-CBE5-D875A1D33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6BA784-0348-A1D7-4DBE-002F154FC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AAC94C6-AD30-27A0-BC47-ED8CC7BD6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57669B-DBDC-166B-06D2-0C1C1621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698" y="1560487"/>
            <a:ext cx="930330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2AE18-E88C-8A52-5636-B4675E3F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53" y="373578"/>
            <a:ext cx="5888334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F3A01-EDD2-4709-8318-E565C52D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61" y="437374"/>
            <a:ext cx="5952128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404</Words>
  <Application>Microsoft Office PowerPoint</Application>
  <PresentationFormat>Widescreen</PresentationFormat>
  <Paragraphs>29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Wingdings</vt:lpstr>
      <vt:lpstr>1_Office Theme</vt:lpstr>
      <vt:lpstr>Cute Greeting Cards by Slidesgo</vt:lpstr>
      <vt:lpstr>PPTMON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35</cp:revision>
  <dcterms:created xsi:type="dcterms:W3CDTF">2023-07-11T08:33:40Z</dcterms:created>
  <dcterms:modified xsi:type="dcterms:W3CDTF">2025-09-21T10:05:29Z</dcterms:modified>
</cp:coreProperties>
</file>