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3" r:id="rId3"/>
    <p:sldMasterId id="2147483707" r:id="rId4"/>
    <p:sldMasterId id="2147483720" r:id="rId5"/>
    <p:sldMasterId id="2147483732" r:id="rId6"/>
    <p:sldMasterId id="2147483748" r:id="rId7"/>
  </p:sldMasterIdLst>
  <p:notesMasterIdLst>
    <p:notesMasterId r:id="rId30"/>
  </p:notesMasterIdLst>
  <p:sldIdLst>
    <p:sldId id="256" r:id="rId8"/>
    <p:sldId id="529" r:id="rId9"/>
    <p:sldId id="260" r:id="rId10"/>
    <p:sldId id="495" r:id="rId11"/>
    <p:sldId id="513" r:id="rId12"/>
    <p:sldId id="472" r:id="rId13"/>
    <p:sldId id="517" r:id="rId14"/>
    <p:sldId id="496" r:id="rId15"/>
    <p:sldId id="497" r:id="rId16"/>
    <p:sldId id="518" r:id="rId17"/>
    <p:sldId id="519" r:id="rId18"/>
    <p:sldId id="294" r:id="rId19"/>
    <p:sldId id="520" r:id="rId20"/>
    <p:sldId id="521" r:id="rId21"/>
    <p:sldId id="537" r:id="rId22"/>
    <p:sldId id="514" r:id="rId23"/>
    <p:sldId id="533" r:id="rId24"/>
    <p:sldId id="534" r:id="rId25"/>
    <p:sldId id="535" r:id="rId26"/>
    <p:sldId id="258" r:id="rId27"/>
    <p:sldId id="524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74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34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13EB3-3573-52F1-FCA5-20D7A69CE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8DA36D-3B33-F725-BCF8-F9CB46747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F2B615-E3DC-CB01-5BE0-27B728E42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D831C1-14FD-FA59-4FF4-81CDD256C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23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02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9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8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4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2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5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0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6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48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63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BEA46-6839-4301-B344-DD1E7F3F1BDA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BEA46-6839-4301-B344-DD1E7F3F1BDA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5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18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01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85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9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97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49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92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39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30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37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46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25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0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5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1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91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11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90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21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25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35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6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346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7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9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3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6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9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6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5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6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3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7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0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1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86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01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08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2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8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1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1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0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1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2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2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5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D67914-B644-EDEC-058A-71E29D8AA25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24027"/>
            <a:ext cx="12192000" cy="68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2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51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8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81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7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97183" y="3957413"/>
            <a:ext cx="20386365" cy="10193183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4"/>
                </a:lnTo>
                <a:lnTo>
                  <a:pt x="0" y="1528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736840" y="417217"/>
            <a:ext cx="8718320" cy="6023567"/>
          </a:xfrm>
          <a:custGeom>
            <a:avLst/>
            <a:gdLst/>
            <a:ahLst/>
            <a:cxnLst/>
            <a:rect l="l" t="t" r="r" b="b"/>
            <a:pathLst>
              <a:path w="13077480" h="9035350">
                <a:moveTo>
                  <a:pt x="0" y="0"/>
                </a:moveTo>
                <a:lnTo>
                  <a:pt x="13077480" y="0"/>
                </a:lnTo>
                <a:lnTo>
                  <a:pt x="13077480" y="9035350"/>
                </a:lnTo>
                <a:lnTo>
                  <a:pt x="0" y="903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178701" y="725491"/>
            <a:ext cx="5834599" cy="3907540"/>
            <a:chOff x="0" y="0"/>
            <a:chExt cx="1366503" cy="9151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66503" cy="915173"/>
            </a:xfrm>
            <a:custGeom>
              <a:avLst/>
              <a:gdLst/>
              <a:ahLst/>
              <a:cxnLst/>
              <a:rect l="l" t="t" r="r" b="b"/>
              <a:pathLst>
                <a:path w="1366503" h="915173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3"/>
                    <a:pt x="1242043" y="915173"/>
                  </a:cubicBezTo>
                  <a:close/>
                </a:path>
              </a:pathLst>
            </a:custGeom>
            <a:solidFill>
              <a:srgbClr val="FFD0D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455160" y="2211988"/>
            <a:ext cx="4442607" cy="2964430"/>
          </a:xfrm>
          <a:custGeom>
            <a:avLst/>
            <a:gdLst/>
            <a:ahLst/>
            <a:cxnLst/>
            <a:rect l="l" t="t" r="r" b="b"/>
            <a:pathLst>
              <a:path w="6663910" h="4446645">
                <a:moveTo>
                  <a:pt x="0" y="0"/>
                </a:moveTo>
                <a:lnTo>
                  <a:pt x="6663909" y="0"/>
                </a:lnTo>
                <a:lnTo>
                  <a:pt x="6663909" y="4446645"/>
                </a:lnTo>
                <a:lnTo>
                  <a:pt x="0" y="44466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204400">
            <a:off x="9429634" y="644340"/>
            <a:ext cx="576117" cy="688835"/>
          </a:xfrm>
          <a:custGeom>
            <a:avLst/>
            <a:gdLst/>
            <a:ahLst/>
            <a:cxnLst/>
            <a:rect l="l" t="t" r="r" b="b"/>
            <a:pathLst>
              <a:path w="864175" h="1033252">
                <a:moveTo>
                  <a:pt x="0" y="0"/>
                </a:moveTo>
                <a:lnTo>
                  <a:pt x="864175" y="0"/>
                </a:lnTo>
                <a:lnTo>
                  <a:pt x="864175" y="1033252"/>
                </a:lnTo>
                <a:lnTo>
                  <a:pt x="0" y="1033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953414" flipH="1">
            <a:off x="2095459" y="2912123"/>
            <a:ext cx="597141" cy="713973"/>
          </a:xfrm>
          <a:custGeom>
            <a:avLst/>
            <a:gdLst/>
            <a:ahLst/>
            <a:cxnLst/>
            <a:rect l="l" t="t" r="r" b="b"/>
            <a:pathLst>
              <a:path w="895712" h="1070960">
                <a:moveTo>
                  <a:pt x="895712" y="0"/>
                </a:moveTo>
                <a:lnTo>
                  <a:pt x="0" y="0"/>
                </a:lnTo>
                <a:lnTo>
                  <a:pt x="0" y="1070960"/>
                </a:lnTo>
                <a:lnTo>
                  <a:pt x="895712" y="1070960"/>
                </a:lnTo>
                <a:lnTo>
                  <a:pt x="8957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78896" y="3697583"/>
            <a:ext cx="2215134" cy="2743200"/>
          </a:xfrm>
          <a:custGeom>
            <a:avLst/>
            <a:gdLst/>
            <a:ahLst/>
            <a:cxnLst/>
            <a:rect l="l" t="t" r="r" b="b"/>
            <a:pathLst>
              <a:path w="3322701" h="4114800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551328" y="-82096"/>
            <a:ext cx="2640672" cy="2294083"/>
          </a:xfrm>
          <a:custGeom>
            <a:avLst/>
            <a:gdLst/>
            <a:ahLst/>
            <a:cxnLst/>
            <a:rect l="l" t="t" r="r" b="b"/>
            <a:pathLst>
              <a:path w="3961008" h="3441125">
                <a:moveTo>
                  <a:pt x="0" y="0"/>
                </a:moveTo>
                <a:lnTo>
                  <a:pt x="3961008" y="0"/>
                </a:lnTo>
                <a:lnTo>
                  <a:pt x="3961008" y="3441126"/>
                </a:lnTo>
                <a:lnTo>
                  <a:pt x="0" y="3441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BF94A9-6641-2012-348C-27B7BC37C6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58" y="174603"/>
            <a:ext cx="2615411" cy="11766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8520D5-1B48-F02E-2E5B-6B1F295CB1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4753" y="1670779"/>
            <a:ext cx="5456393" cy="25910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2C558A-87D0-FCA5-5AF7-1C1E31FD3A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557270" y="706412"/>
            <a:ext cx="4206605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54865" y="740970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phận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12" y="2650988"/>
            <a:ext cx="3675384" cy="36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776" y="1314081"/>
            <a:ext cx="8224249" cy="49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C980B-D7AF-4819-A7B3-5A2EF405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7693" y="2215465"/>
            <a:ext cx="3508370" cy="20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03" y="750555"/>
            <a:ext cx="8779822" cy="5235575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4187165-4B20-43A7-B79D-EB920E1CB14B}"/>
              </a:ext>
            </a:extLst>
          </p:cNvPr>
          <p:cNvSpPr/>
          <p:nvPr/>
        </p:nvSpPr>
        <p:spPr>
          <a:xfrm>
            <a:off x="3594041" y="1119490"/>
            <a:ext cx="843280" cy="2286000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1E737DB-943B-4392-BFAF-C061DA7D87BE}"/>
              </a:ext>
            </a:extLst>
          </p:cNvPr>
          <p:cNvSpPr/>
          <p:nvPr/>
        </p:nvSpPr>
        <p:spPr>
          <a:xfrm>
            <a:off x="6190483" y="1082341"/>
            <a:ext cx="2178757" cy="5235575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B510251-1C29-453F-A18E-DA7A0819A66C}"/>
              </a:ext>
            </a:extLst>
          </p:cNvPr>
          <p:cNvSpPr/>
          <p:nvPr/>
        </p:nvSpPr>
        <p:spPr>
          <a:xfrm flipH="1">
            <a:off x="4325560" y="1236328"/>
            <a:ext cx="8209279" cy="5001895"/>
          </a:xfrm>
          <a:prstGeom prst="arc">
            <a:avLst>
              <a:gd name="adj1" fmla="val 1593674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6B950CF-43A4-4553-8E41-D3AA2AB3DECF}"/>
              </a:ext>
            </a:extLst>
          </p:cNvPr>
          <p:cNvSpPr/>
          <p:nvPr/>
        </p:nvSpPr>
        <p:spPr>
          <a:xfrm flipH="1">
            <a:off x="1917639" y="1664632"/>
            <a:ext cx="6045201" cy="2401257"/>
          </a:xfrm>
          <a:prstGeom prst="arc">
            <a:avLst>
              <a:gd name="adj1" fmla="val 15936740"/>
              <a:gd name="adj2" fmla="val 5766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2DC0787-1610-424C-A3C4-36AFBC7DC850}"/>
              </a:ext>
            </a:extLst>
          </p:cNvPr>
          <p:cNvSpPr/>
          <p:nvPr/>
        </p:nvSpPr>
        <p:spPr>
          <a:xfrm>
            <a:off x="7882121" y="1837673"/>
            <a:ext cx="1665113" cy="1953897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2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032000" y="213359"/>
            <a:ext cx="8747758" cy="1790175"/>
          </a:xfrm>
          <a:prstGeom prst="wedgeRoundRectCallout">
            <a:avLst>
              <a:gd name="adj1" fmla="val -40776"/>
              <a:gd name="adj2" fmla="val 7417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7D6421EF-F1D4-42C2-A83F-E910ADF1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07" y="14692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C58A0-7A18-4CA5-879C-B4D55ABD4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213" y="2306098"/>
            <a:ext cx="7143750" cy="373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3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20245-183F-66A7-76B8-058C328A6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C40F47E7-866C-C2C2-5C7D-CE1AB23D10A9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9DED46D3-D8FC-E0CD-F90C-7BBA39A76307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Những mô</a:t>
            </a:r>
            <a:r>
              <a:rPr kumimoji="0" lang="en-US" altLang="zh-CN" sz="3200" b="1" i="0" u="none" strike="noStrike" kern="1200" cap="none" spc="-150" normalizeH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tả về tác dụng sau đây tương ứng với bộ phận nào của đèn học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3798284B-4F03-0B53-25AE-DCFD15954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294480-56BC-1EE7-B0E5-4C0BB3402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822" y="1893592"/>
            <a:ext cx="9998516" cy="25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1371600" y="1722547"/>
            <a:ext cx="7160434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7D17B-B399-426D-AB5F-B469C647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703A29B-5654-7110-015E-1A2A2EA81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59334"/>
              </p:ext>
            </p:extLst>
          </p:nvPr>
        </p:nvGraphicFramePr>
        <p:xfrm>
          <a:off x="1233376" y="341998"/>
          <a:ext cx="10037136" cy="40340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18568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5018568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841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47249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Bảo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</a:tbl>
          </a:graphicData>
        </a:graphic>
      </p:graphicFrame>
      <p:pic>
        <p:nvPicPr>
          <p:cNvPr id="3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478FDDD8-8416-E447-2535-97DACE9D2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9027" y="5159958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232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13E0A6E-73B8-FEC6-63F6-0FF75721A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710036"/>
              </p:ext>
            </p:extLst>
          </p:nvPr>
        </p:nvGraphicFramePr>
        <p:xfrm>
          <a:off x="762000" y="341998"/>
          <a:ext cx="11297920" cy="53942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719328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9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2803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10226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  <a:tr h="3475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46438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68652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59992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442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741C1D-4578-68C2-B5F2-D09AC5BFD444}"/>
              </a:ext>
            </a:extLst>
          </p:cNvPr>
          <p:cNvSpPr txBox="1"/>
          <p:nvPr/>
        </p:nvSpPr>
        <p:spPr>
          <a:xfrm>
            <a:off x="1833881" y="247316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B9662-4146-F829-D52C-15203D7BB182}"/>
              </a:ext>
            </a:extLst>
          </p:cNvPr>
          <p:cNvSpPr txBox="1"/>
          <p:nvPr/>
        </p:nvSpPr>
        <p:spPr>
          <a:xfrm>
            <a:off x="4902201" y="2514368"/>
            <a:ext cx="522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C656B-93E4-BF3A-AD57-D958258EB81B}"/>
              </a:ext>
            </a:extLst>
          </p:cNvPr>
          <p:cNvSpPr txBox="1"/>
          <p:nvPr/>
        </p:nvSpPr>
        <p:spPr>
          <a:xfrm>
            <a:off x="1564640" y="3400587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nguồn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52E8A-89D2-3453-1259-21FB8FD54B05}"/>
              </a:ext>
            </a:extLst>
          </p:cNvPr>
          <p:cNvSpPr txBox="1"/>
          <p:nvPr/>
        </p:nvSpPr>
        <p:spPr>
          <a:xfrm>
            <a:off x="4937760" y="346214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27E92-EDD8-ECAE-2E0F-134AE971ACC3}"/>
              </a:ext>
            </a:extLst>
          </p:cNvPr>
          <p:cNvSpPr txBox="1"/>
          <p:nvPr/>
        </p:nvSpPr>
        <p:spPr>
          <a:xfrm>
            <a:off x="1617980" y="3926022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7E84A-B77E-6677-014B-81A5EECFBE38}"/>
              </a:ext>
            </a:extLst>
          </p:cNvPr>
          <p:cNvSpPr txBox="1"/>
          <p:nvPr/>
        </p:nvSpPr>
        <p:spPr>
          <a:xfrm>
            <a:off x="4912360" y="400565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3A736-732C-ADE2-245B-31F50D04E354}"/>
              </a:ext>
            </a:extLst>
          </p:cNvPr>
          <p:cNvSpPr txBox="1"/>
          <p:nvPr/>
        </p:nvSpPr>
        <p:spPr>
          <a:xfrm>
            <a:off x="1617980" y="4610179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BEDC0C-D2F8-7DA4-D649-D3134EDFDA9B}"/>
              </a:ext>
            </a:extLst>
          </p:cNvPr>
          <p:cNvSpPr txBox="1"/>
          <p:nvPr/>
        </p:nvSpPr>
        <p:spPr>
          <a:xfrm>
            <a:off x="4886960" y="4574426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 chỉnh hướng chiếu sáng của đèn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2770E7-7D7D-1C97-B46E-30EFACBAC3A3}"/>
              </a:ext>
            </a:extLst>
          </p:cNvPr>
          <p:cNvSpPr txBox="1"/>
          <p:nvPr/>
        </p:nvSpPr>
        <p:spPr>
          <a:xfrm>
            <a:off x="762000" y="516942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A6E1D-47E3-29F8-4637-1F4B58AC1A9A}"/>
              </a:ext>
            </a:extLst>
          </p:cNvPr>
          <p:cNvSpPr txBox="1"/>
          <p:nvPr/>
        </p:nvSpPr>
        <p:spPr>
          <a:xfrm>
            <a:off x="4820920" y="5216210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 cho đèn đứng vững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76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4ED2A-6E4D-D1C7-83CF-CD9EB1053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96EF8E-AC2C-B669-FC4D-F1433E90F73A}"/>
              </a:ext>
            </a:extLst>
          </p:cNvPr>
          <p:cNvSpPr/>
          <p:nvPr/>
        </p:nvSpPr>
        <p:spPr>
          <a:xfrm>
            <a:off x="3643931" y="-286279"/>
            <a:ext cx="10452477" cy="6100446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06F099D-1AC8-4E1C-1D84-09362C85FD70}"/>
              </a:ext>
            </a:extLst>
          </p:cNvPr>
          <p:cNvSpPr/>
          <p:nvPr/>
        </p:nvSpPr>
        <p:spPr>
          <a:xfrm rot="-768370">
            <a:off x="2544793" y="1322657"/>
            <a:ext cx="632357" cy="756079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E6AF46B-076D-0EE3-84E0-587C6464663C}"/>
              </a:ext>
            </a:extLst>
          </p:cNvPr>
          <p:cNvSpPr/>
          <p:nvPr/>
        </p:nvSpPr>
        <p:spPr>
          <a:xfrm>
            <a:off x="685800" y="2569316"/>
            <a:ext cx="2664345" cy="4288685"/>
          </a:xfrm>
          <a:custGeom>
            <a:avLst/>
            <a:gdLst/>
            <a:ahLst/>
            <a:cxnLst/>
            <a:rect l="l" t="t" r="r" b="b"/>
            <a:pathLst>
              <a:path w="3996518" h="6433027">
                <a:moveTo>
                  <a:pt x="0" y="0"/>
                </a:moveTo>
                <a:lnTo>
                  <a:pt x="3996518" y="0"/>
                </a:lnTo>
                <a:lnTo>
                  <a:pt x="3996518" y="6433027"/>
                </a:lnTo>
                <a:lnTo>
                  <a:pt x="0" y="6433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nk and purple text&#10;&#10;AI-generated content may be incorrect.">
            <a:extLst>
              <a:ext uri="{FF2B5EF4-FFF2-40B4-BE49-F238E27FC236}">
                <a16:creationId xmlns:a16="http://schemas.microsoft.com/office/drawing/2014/main" id="{7DD75C9F-6958-C219-3A3D-4B872CABC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81" y="893135"/>
            <a:ext cx="6335586" cy="433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E9711-203A-3A42-C1BB-30F241986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E1960A-532C-4A47-020B-4EF93D5E8A7B}"/>
              </a:ext>
            </a:extLst>
          </p:cNvPr>
          <p:cNvSpPr/>
          <p:nvPr/>
        </p:nvSpPr>
        <p:spPr>
          <a:xfrm>
            <a:off x="3643931" y="-286279"/>
            <a:ext cx="10452477" cy="6100446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64CAA52-BAF0-73C4-646F-932A3AC39BE4}"/>
              </a:ext>
            </a:extLst>
          </p:cNvPr>
          <p:cNvSpPr/>
          <p:nvPr/>
        </p:nvSpPr>
        <p:spPr>
          <a:xfrm rot="-768370">
            <a:off x="2544793" y="1322657"/>
            <a:ext cx="632357" cy="756079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7F2D435-E596-9DD4-C5B7-15B5C221DB15}"/>
              </a:ext>
            </a:extLst>
          </p:cNvPr>
          <p:cNvSpPr/>
          <p:nvPr/>
        </p:nvSpPr>
        <p:spPr>
          <a:xfrm>
            <a:off x="685800" y="2569316"/>
            <a:ext cx="2664345" cy="4288685"/>
          </a:xfrm>
          <a:custGeom>
            <a:avLst/>
            <a:gdLst/>
            <a:ahLst/>
            <a:cxnLst/>
            <a:rect l="l" t="t" r="r" b="b"/>
            <a:pathLst>
              <a:path w="3996518" h="6433027">
                <a:moveTo>
                  <a:pt x="0" y="0"/>
                </a:moveTo>
                <a:lnTo>
                  <a:pt x="3996518" y="0"/>
                </a:lnTo>
                <a:lnTo>
                  <a:pt x="3996518" y="6433027"/>
                </a:lnTo>
                <a:lnTo>
                  <a:pt x="0" y="6433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een and red text&#10;&#10;AI-generated content may be incorrect.">
            <a:extLst>
              <a:ext uri="{FF2B5EF4-FFF2-40B4-BE49-F238E27FC236}">
                <a16:creationId xmlns:a16="http://schemas.microsoft.com/office/drawing/2014/main" id="{440670DA-07D6-618C-04A7-6AB51F346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38" y="907761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70749" y="5496955"/>
            <a:ext cx="20386365" cy="10193183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3"/>
                </a:lnTo>
                <a:lnTo>
                  <a:pt x="0" y="15289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38722" y="4487497"/>
            <a:ext cx="1207421" cy="1684703"/>
          </a:xfrm>
          <a:custGeom>
            <a:avLst/>
            <a:gdLst/>
            <a:ahLst/>
            <a:cxnLst/>
            <a:rect l="l" t="t" r="r" b="b"/>
            <a:pathLst>
              <a:path w="1811131" h="2527055">
                <a:moveTo>
                  <a:pt x="0" y="0"/>
                </a:moveTo>
                <a:lnTo>
                  <a:pt x="1811131" y="0"/>
                </a:lnTo>
                <a:lnTo>
                  <a:pt x="1811131" y="2527055"/>
                </a:lnTo>
                <a:lnTo>
                  <a:pt x="0" y="2527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05360" r="-2900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3492821">
            <a:off x="10832985" y="1697383"/>
            <a:ext cx="634580" cy="444206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69" y="0"/>
                </a:lnTo>
                <a:lnTo>
                  <a:pt x="951869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7693098">
            <a:off x="7790168" y="3493942"/>
            <a:ext cx="634580" cy="444206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478249" y="972845"/>
            <a:ext cx="3374136" cy="54864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443539" y="2599981"/>
            <a:ext cx="3555584" cy="4026236"/>
          </a:xfrm>
          <a:custGeom>
            <a:avLst/>
            <a:gdLst/>
            <a:ahLst/>
            <a:cxnLst/>
            <a:rect l="l" t="t" r="r" b="b"/>
            <a:pathLst>
              <a:path w="6491097" h="8229600">
                <a:moveTo>
                  <a:pt x="0" y="0"/>
                </a:moveTo>
                <a:lnTo>
                  <a:pt x="6491097" y="0"/>
                </a:lnTo>
                <a:lnTo>
                  <a:pt x="6491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43429" y="520548"/>
            <a:ext cx="8593227" cy="2822626"/>
            <a:chOff x="0" y="-528808"/>
            <a:chExt cx="17186454" cy="5645252"/>
          </a:xfrm>
        </p:grpSpPr>
        <p:sp>
          <p:nvSpPr>
            <p:cNvPr id="9" name="TextBox 9"/>
            <p:cNvSpPr txBox="1"/>
            <p:nvPr/>
          </p:nvSpPr>
          <p:spPr>
            <a:xfrm>
              <a:off x="3084722" y="-528808"/>
              <a:ext cx="14101732" cy="4431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3.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Thực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hành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quan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sát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và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nêu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tên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gọi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bộ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phận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của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đèn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học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.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375216"/>
              <a:ext cx="6154850" cy="741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987"/>
                </a:lnSpc>
              </a:pPr>
              <a:endParaRPr lang="en-US" sz="2133" b="1" dirty="0">
                <a:solidFill>
                  <a:srgbClr val="262A55"/>
                </a:solidFill>
                <a:latin typeface="Nunito Bold"/>
                <a:ea typeface="Nunito Bold"/>
                <a:cs typeface="Nunito Bold"/>
                <a:sym typeface="Nunito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4BF289AA-1C76-48A7-97E8-61CB7A78F663}"/>
              </a:ext>
            </a:extLst>
          </p:cNvPr>
          <p:cNvSpPr/>
          <p:nvPr/>
        </p:nvSpPr>
        <p:spPr>
          <a:xfrm>
            <a:off x="2273950" y="547442"/>
            <a:ext cx="8219440" cy="136122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6D4E7385-471C-48D6-A0AB-46EF29D2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62" y="2372242"/>
            <a:ext cx="2261379" cy="22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A352000D-DD2B-425C-BFF3-BE3EF437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969" y="2397525"/>
            <a:ext cx="2428672" cy="2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424EAC-D63D-3AF9-19F9-64E578472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604" y="2125791"/>
            <a:ext cx="3920068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F0719-40F6-B2D0-AF89-0EE41EC2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8" y="1763557"/>
            <a:ext cx="7334246" cy="29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9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1B93AB-88DD-4A11-9161-614D1ABEC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8C4A17-DA2E-4A3F-8934-7C62885005A6}"/>
              </a:ext>
            </a:extLst>
          </p:cNvPr>
          <p:cNvSpPr txBox="1"/>
          <p:nvPr/>
        </p:nvSpPr>
        <p:spPr>
          <a:xfrm>
            <a:off x="2698042" y="1726322"/>
            <a:ext cx="8352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6600" b="1" dirty="0">
                <a:solidFill>
                  <a:srgbClr val="70AD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hiểu về tác dụng của đèn học 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16044EF9-2BFF-E876-00B1-84DD2B8A61F6}"/>
              </a:ext>
            </a:extLst>
          </p:cNvPr>
          <p:cNvSpPr/>
          <p:nvPr/>
        </p:nvSpPr>
        <p:spPr>
          <a:xfrm>
            <a:off x="250640" y="3179135"/>
            <a:ext cx="2620152" cy="3602322"/>
          </a:xfrm>
          <a:custGeom>
            <a:avLst/>
            <a:gdLst/>
            <a:ahLst/>
            <a:cxnLst/>
            <a:rect l="l" t="t" r="r" b="b"/>
            <a:pathLst>
              <a:path w="6491097" h="8229600">
                <a:moveTo>
                  <a:pt x="0" y="0"/>
                </a:moveTo>
                <a:lnTo>
                  <a:pt x="6491097" y="0"/>
                </a:lnTo>
                <a:lnTo>
                  <a:pt x="6491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58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2671781" y="510635"/>
            <a:ext cx="775875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Em hãy quan sát và cho biết bạn nhỏ dùng đèn học để làm gì?</a:t>
            </a: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86" y="180753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to video 丨 girl are studying">
            <a:hlinkClick r:id="" action="ppaction://media"/>
            <a:extLst>
              <a:ext uri="{FF2B5EF4-FFF2-40B4-BE49-F238E27FC236}">
                <a16:creationId xmlns:a16="http://schemas.microsoft.com/office/drawing/2014/main" id="{A9021DFA-3D4B-A594-0238-0FD6EA1DF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1172" y="1873102"/>
            <a:ext cx="7173788" cy="398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7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771" y="413516"/>
            <a:ext cx="6052457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E3F46C-4C64-49ED-910D-4EE22462E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245" y="459329"/>
            <a:ext cx="7010400" cy="943704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E618E87-E7D3-4BD4-BDC3-2A212B1246CE}"/>
              </a:ext>
            </a:extLst>
          </p:cNvPr>
          <p:cNvSpPr/>
          <p:nvPr/>
        </p:nvSpPr>
        <p:spPr>
          <a:xfrm flipH="1">
            <a:off x="5679436" y="2206735"/>
            <a:ext cx="616523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nhỏ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A53EDC0-3EFD-E13B-791F-DB4831BBFD26}"/>
              </a:ext>
            </a:extLst>
          </p:cNvPr>
          <p:cNvSpPr/>
          <p:nvPr/>
        </p:nvSpPr>
        <p:spPr>
          <a:xfrm>
            <a:off x="999460" y="1935126"/>
            <a:ext cx="4412511" cy="3646967"/>
          </a:xfrm>
          <a:custGeom>
            <a:avLst/>
            <a:gdLst/>
            <a:ahLst/>
            <a:cxnLst/>
            <a:rect l="l" t="t" r="r" b="b"/>
            <a:pathLst>
              <a:path w="12198841" h="9713327">
                <a:moveTo>
                  <a:pt x="0" y="0"/>
                </a:moveTo>
                <a:lnTo>
                  <a:pt x="12198841" y="0"/>
                </a:lnTo>
                <a:lnTo>
                  <a:pt x="12198841" y="9713327"/>
                </a:lnTo>
                <a:lnTo>
                  <a:pt x="0" y="971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595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2880950" y="4051004"/>
            <a:ext cx="7051040" cy="149913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được chọn 1 chiếc đèn học trong hình 2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chọn đèn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A8F00-03AD-4794-833D-DA3888075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57" y="566184"/>
            <a:ext cx="9243775" cy="278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41B3A74B-ED4A-434B-B3E5-98C7CBB286D0}"/>
              </a:ext>
            </a:extLst>
          </p:cNvPr>
          <p:cNvSpPr/>
          <p:nvPr/>
        </p:nvSpPr>
        <p:spPr>
          <a:xfrm flipH="1">
            <a:off x="3706982" y="786809"/>
            <a:ext cx="6776720" cy="2132374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và miêu tả 1 chiếc đèn học khác mà em biết về màu sắc và kiểu dáng của đèn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11F5B-BCCD-4C01-8228-21864170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712" y="2738429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673546-C4E0-403F-ACCA-6B6F99B3BF10}"/>
              </a:ext>
            </a:extLst>
          </p:cNvPr>
          <p:cNvGrpSpPr/>
          <p:nvPr/>
        </p:nvGrpSpPr>
        <p:grpSpPr>
          <a:xfrm>
            <a:off x="956930" y="654631"/>
            <a:ext cx="8959230" cy="2377440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F178C7-3234-4EB5-8C89-B04F278910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397A2A6-15D4-4D9F-A682-3CD6F4E1EC0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85925ED4-0DA5-4F8C-883E-5CA834BC7E5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C22660-911E-488B-B865-5E65BD2019CD}"/>
                </a:ext>
              </a:extLst>
            </p:cNvPr>
            <p:cNvSpPr txBox="1"/>
            <p:nvPr/>
          </p:nvSpPr>
          <p:spPr>
            <a:xfrm>
              <a:off x="4284186" y="1678155"/>
              <a:ext cx="6815563" cy="412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Đèn học cung cấp ánh sáng hỗ trợ việc học tập, giúp bảo vệ mắt.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Đèn học có nhiều kiểu dáng, màu sắc đa dạng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0F39EB-64F4-483D-94E7-F44E8CBB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-470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E57F8937-7B77-487B-8942-1B066ED2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93" y="3243993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F0A4F635-8984-4D95-A8F6-7771EE4E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14" y="3204955"/>
            <a:ext cx="3262630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2892E169-F163-4927-BCA1-5D9718A3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54" y="3141160"/>
            <a:ext cx="2804303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386</Words>
  <Application>Microsoft Office PowerPoint</Application>
  <PresentationFormat>Màn hình rộng</PresentationFormat>
  <Paragraphs>53</Paragraphs>
  <Slides>22</Slides>
  <Notes>13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22</vt:i4>
      </vt:variant>
    </vt:vector>
  </HeadingPairs>
  <TitlesOfParts>
    <vt:vector size="39" baseType="lpstr">
      <vt:lpstr>等线</vt:lpstr>
      <vt:lpstr>微软雅黑</vt:lpstr>
      <vt:lpstr>Arial</vt:lpstr>
      <vt:lpstr>Calibri</vt:lpstr>
      <vt:lpstr>Cambria</vt:lpstr>
      <vt:lpstr>Georgia</vt:lpstr>
      <vt:lpstr>ITC Avant Garde Std Bk</vt:lpstr>
      <vt:lpstr>Nunito Bold</vt:lpstr>
      <vt:lpstr>字魂59号-创粗黑</vt:lpstr>
      <vt:lpstr>方正清刻本悦宋简体</vt:lpstr>
      <vt:lpstr>1_Office Theme</vt:lpstr>
      <vt:lpstr>1_jeppt.com</vt:lpstr>
      <vt:lpstr>Office 主题</vt:lpstr>
      <vt:lpstr>1_Simple Light</vt:lpstr>
      <vt:lpstr>2_Office Theme</vt:lpstr>
      <vt:lpstr>1_Office 主题​​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phungtuyetnhung30122003@outlook.com.vn</cp:lastModifiedBy>
  <cp:revision>62</cp:revision>
  <dcterms:created xsi:type="dcterms:W3CDTF">2022-07-16T00:24:04Z</dcterms:created>
  <dcterms:modified xsi:type="dcterms:W3CDTF">2025-09-23T05:07:49Z</dcterms:modified>
</cp:coreProperties>
</file>