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3" r:id="rId2"/>
    <p:sldMasterId id="2147483720" r:id="rId3"/>
    <p:sldMasterId id="2147483764" r:id="rId4"/>
  </p:sldMasterIdLst>
  <p:notesMasterIdLst>
    <p:notesMasterId r:id="rId10"/>
  </p:notesMasterIdLst>
  <p:sldIdLst>
    <p:sldId id="540" r:id="rId5"/>
    <p:sldId id="541" r:id="rId6"/>
    <p:sldId id="542" r:id="rId7"/>
    <p:sldId id="543" r:id="rId8"/>
    <p:sldId id="5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CON CAPYBARA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DBB6-D30F-4873-A037-5C225A9BF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25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00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11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0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5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5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32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618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188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214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241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89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841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889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305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00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09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BEA46-6839-4301-B344-DD1E7F3F1BDA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BEA46-6839-4301-B344-DD1E7F3F1BDA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39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slide" Target="slide3.xml"/><Relationship Id="rId3" Type="http://schemas.openxmlformats.org/officeDocument/2006/relationships/audio" Target="../media/audio1.wav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33" Type="http://schemas.openxmlformats.org/officeDocument/2006/relationships/image" Target="../media/image43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28" Type="http://schemas.openxmlformats.org/officeDocument/2006/relationships/slide" Target="slide4.xml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31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15.png"/><Relationship Id="rId30" Type="http://schemas.openxmlformats.org/officeDocument/2006/relationships/slide" Target="slide5.xml"/><Relationship Id="rId8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png"/><Relationship Id="rId1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2.sv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png"/><Relationship Id="rId1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52.sv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6.png"/><Relationship Id="rId1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17" Type="http://schemas.openxmlformats.org/officeDocument/2006/relationships/image" Target="../media/image52.sv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0.svg"/><Relationship Id="rId10" Type="http://schemas.openxmlformats.org/officeDocument/2006/relationships/image" Target="../media/image46.svg"/><Relationship Id="rId19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1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36594657" h="20675981">
                <a:moveTo>
                  <a:pt x="0" y="0"/>
                </a:moveTo>
                <a:lnTo>
                  <a:pt x="36594657" y="0"/>
                </a:lnTo>
                <a:lnTo>
                  <a:pt x="36594657" y="20675981"/>
                </a:lnTo>
                <a:lnTo>
                  <a:pt x="0" y="20675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207" t="-94897" r="-75895" b="-609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77129"/>
            <a:ext cx="12320221" cy="3506129"/>
          </a:xfrm>
          <a:custGeom>
            <a:avLst/>
            <a:gdLst/>
            <a:ahLst/>
            <a:cxnLst/>
            <a:rect l="l" t="t" r="r" b="b"/>
            <a:pathLst>
              <a:path w="18480331" h="5259194">
                <a:moveTo>
                  <a:pt x="0" y="0"/>
                </a:moveTo>
                <a:lnTo>
                  <a:pt x="18480331" y="0"/>
                </a:lnTo>
                <a:lnTo>
                  <a:pt x="18480331" y="5259194"/>
                </a:lnTo>
                <a:lnTo>
                  <a:pt x="0" y="525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4546600"/>
            <a:ext cx="3197841" cy="3232864"/>
          </a:xfrm>
          <a:custGeom>
            <a:avLst/>
            <a:gdLst/>
            <a:ahLst/>
            <a:cxnLst/>
            <a:rect l="l" t="t" r="r" b="b"/>
            <a:pathLst>
              <a:path w="4796762" h="4849296">
                <a:moveTo>
                  <a:pt x="0" y="0"/>
                </a:moveTo>
                <a:lnTo>
                  <a:pt x="4796763" y="0"/>
                </a:lnTo>
                <a:lnTo>
                  <a:pt x="4796763" y="4849296"/>
                </a:lnTo>
                <a:lnTo>
                  <a:pt x="0" y="4849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2082800" y="482600"/>
            <a:ext cx="6989437" cy="6989437"/>
          </a:xfrm>
          <a:custGeom>
            <a:avLst/>
            <a:gdLst/>
            <a:ahLst/>
            <a:cxnLst/>
            <a:rect l="l" t="t" r="r" b="b"/>
            <a:pathLst>
              <a:path w="10484156" h="10484156">
                <a:moveTo>
                  <a:pt x="10484156" y="0"/>
                </a:moveTo>
                <a:lnTo>
                  <a:pt x="0" y="0"/>
                </a:lnTo>
                <a:lnTo>
                  <a:pt x="0" y="10484156"/>
                </a:lnTo>
                <a:lnTo>
                  <a:pt x="10484156" y="10484156"/>
                </a:lnTo>
                <a:lnTo>
                  <a:pt x="1048415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91710" y="1588523"/>
            <a:ext cx="690847" cy="701367"/>
          </a:xfrm>
          <a:custGeom>
            <a:avLst/>
            <a:gdLst/>
            <a:ahLst/>
            <a:cxnLst/>
            <a:rect l="l" t="t" r="r" b="b"/>
            <a:pathLst>
              <a:path w="1036270" h="1052051">
                <a:moveTo>
                  <a:pt x="0" y="0"/>
                </a:moveTo>
                <a:lnTo>
                  <a:pt x="1036270" y="0"/>
                </a:lnTo>
                <a:lnTo>
                  <a:pt x="1036270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8215" y="5950003"/>
            <a:ext cx="1484909" cy="1182359"/>
          </a:xfrm>
          <a:custGeom>
            <a:avLst/>
            <a:gdLst/>
            <a:ahLst/>
            <a:cxnLst/>
            <a:rect l="l" t="t" r="r" b="b"/>
            <a:pathLst>
              <a:path w="2227363" h="1773538">
                <a:moveTo>
                  <a:pt x="0" y="0"/>
                </a:moveTo>
                <a:lnTo>
                  <a:pt x="2227363" y="0"/>
                </a:lnTo>
                <a:lnTo>
                  <a:pt x="2227363" y="1773538"/>
                </a:lnTo>
                <a:lnTo>
                  <a:pt x="0" y="1773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347652" y="1675936"/>
            <a:ext cx="844348" cy="819017"/>
          </a:xfrm>
          <a:custGeom>
            <a:avLst/>
            <a:gdLst/>
            <a:ahLst/>
            <a:cxnLst/>
            <a:rect l="l" t="t" r="r" b="b"/>
            <a:pathLst>
              <a:path w="1266522" h="1228526">
                <a:moveTo>
                  <a:pt x="0" y="0"/>
                </a:moveTo>
                <a:lnTo>
                  <a:pt x="1266522" y="0"/>
                </a:lnTo>
                <a:lnTo>
                  <a:pt x="1266522" y="1228526"/>
                </a:lnTo>
                <a:lnTo>
                  <a:pt x="0" y="12285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84C8544-99E4-B394-A7A3-F61FF7DAB691}"/>
              </a:ext>
            </a:extLst>
          </p:cNvPr>
          <p:cNvSpPr/>
          <p:nvPr/>
        </p:nvSpPr>
        <p:spPr>
          <a:xfrm>
            <a:off x="4114800" y="24219"/>
            <a:ext cx="3874713" cy="3942857"/>
          </a:xfrm>
          <a:custGeom>
            <a:avLst/>
            <a:gdLst/>
            <a:ahLst/>
            <a:cxnLst/>
            <a:rect l="l" t="t" r="r" b="b"/>
            <a:pathLst>
              <a:path w="4516670" h="4466485">
                <a:moveTo>
                  <a:pt x="0" y="0"/>
                </a:moveTo>
                <a:lnTo>
                  <a:pt x="4516670" y="0"/>
                </a:lnTo>
                <a:lnTo>
                  <a:pt x="4516670" y="4466485"/>
                </a:lnTo>
                <a:lnTo>
                  <a:pt x="0" y="4466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6BBF96-4FBC-598F-0CCE-0C2ECC346B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90800" y="3225800"/>
            <a:ext cx="7510923" cy="3865199"/>
          </a:xfrm>
          <a:prstGeom prst="rect">
            <a:avLst/>
          </a:prstGeom>
        </p:spPr>
      </p:pic>
      <p:pic>
        <p:nvPicPr>
          <p:cNvPr id="10" name="Nhạc Capybara Cho Trẻ Em, Bài Hát Capy Đáng Yêu, Nhạc Thiếu Nhi Capy- Capybara Song- 一小時卡皮巴拉之歌">
            <a:hlinkClick r:id="" action="ppaction://media"/>
            <a:extLst>
              <a:ext uri="{FF2B5EF4-FFF2-40B4-BE49-F238E27FC236}">
                <a16:creationId xmlns:a16="http://schemas.microsoft.com/office/drawing/2014/main" id="{E435B094-47F3-44CB-C0C5-8EDEEAE81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1200" y="12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150" flipH="1">
            <a:off x="9872683" y="2570460"/>
            <a:ext cx="2278348" cy="3266449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794533" flipH="1">
            <a:off x="9697158" y="4337448"/>
            <a:ext cx="1404675" cy="2013870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507020" y="5249564"/>
            <a:ext cx="4559689" cy="1402105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292206" y="5749274"/>
            <a:ext cx="4226386" cy="1420368"/>
          </a:xfrm>
          <a:custGeom>
            <a:avLst/>
            <a:gdLst/>
            <a:ahLst/>
            <a:cxnLst/>
            <a:rect l="l" t="t" r="r" b="b"/>
            <a:pathLst>
              <a:path w="6339579" h="2130552">
                <a:moveTo>
                  <a:pt x="0" y="0"/>
                </a:moveTo>
                <a:lnTo>
                  <a:pt x="6339579" y="0"/>
                </a:lnTo>
                <a:lnTo>
                  <a:pt x="6339579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538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98556" y="6280685"/>
            <a:ext cx="4226386" cy="1420368"/>
          </a:xfrm>
          <a:custGeom>
            <a:avLst/>
            <a:gdLst/>
            <a:ahLst/>
            <a:cxnLst/>
            <a:rect l="l" t="t" r="r" b="b"/>
            <a:pathLst>
              <a:path w="6339579" h="2130552">
                <a:moveTo>
                  <a:pt x="0" y="0"/>
                </a:moveTo>
                <a:lnTo>
                  <a:pt x="6339579" y="0"/>
                </a:lnTo>
                <a:lnTo>
                  <a:pt x="6339579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53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22695" y="5853465"/>
            <a:ext cx="4876800" cy="1420368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522695" y="6261635"/>
            <a:ext cx="4876800" cy="1420368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995683" y="5853465"/>
            <a:ext cx="4166248" cy="1420368"/>
          </a:xfrm>
          <a:custGeom>
            <a:avLst/>
            <a:gdLst/>
            <a:ahLst/>
            <a:cxnLst/>
            <a:rect l="l" t="t" r="r" b="b"/>
            <a:pathLst>
              <a:path w="6249372" h="2130552">
                <a:moveTo>
                  <a:pt x="0" y="0"/>
                </a:moveTo>
                <a:lnTo>
                  <a:pt x="6249372" y="0"/>
                </a:lnTo>
                <a:lnTo>
                  <a:pt x="6249372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70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754580" y="6261635"/>
            <a:ext cx="4166248" cy="1420368"/>
          </a:xfrm>
          <a:custGeom>
            <a:avLst/>
            <a:gdLst/>
            <a:ahLst/>
            <a:cxnLst/>
            <a:rect l="l" t="t" r="r" b="b"/>
            <a:pathLst>
              <a:path w="6249372" h="2130552">
                <a:moveTo>
                  <a:pt x="0" y="0"/>
                </a:moveTo>
                <a:lnTo>
                  <a:pt x="6249372" y="0"/>
                </a:lnTo>
                <a:lnTo>
                  <a:pt x="6249372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0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23269">
            <a:off x="-883869" y="1383159"/>
            <a:ext cx="3483247" cy="4993902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606867">
            <a:off x="254382" y="3583007"/>
            <a:ext cx="2008773" cy="287996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236085">
            <a:off x="-3366515" y="5577381"/>
            <a:ext cx="9504400" cy="2922603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945796">
            <a:off x="1810044" y="5289615"/>
            <a:ext cx="383499" cy="1115633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01469" y="6048521"/>
            <a:ext cx="1720307" cy="528995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-608325" y="465017"/>
            <a:ext cx="1830596" cy="761985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837704" y="1227002"/>
            <a:ext cx="1898321" cy="790176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473813" y="6025634"/>
            <a:ext cx="665361" cy="59134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505676" y="685800"/>
            <a:ext cx="1073474" cy="709835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405210" y="5669315"/>
            <a:ext cx="1083995" cy="715437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">
            <a:hlinkClick r:id="rId26" action="ppaction://hlinksldjump"/>
            <a:extLst>
              <a:ext uri="{FF2B5EF4-FFF2-40B4-BE49-F238E27FC236}">
                <a16:creationId xmlns:a16="http://schemas.microsoft.com/office/drawing/2014/main" id="{07B77FF0-7DB1-14E8-7207-7EE33E301E3F}"/>
              </a:ext>
            </a:extLst>
          </p:cNvPr>
          <p:cNvSpPr/>
          <p:nvPr/>
        </p:nvSpPr>
        <p:spPr>
          <a:xfrm>
            <a:off x="685800" y="264726"/>
            <a:ext cx="3011113" cy="2977657"/>
          </a:xfrm>
          <a:custGeom>
            <a:avLst/>
            <a:gdLst/>
            <a:ahLst/>
            <a:cxnLst/>
            <a:rect l="l" t="t" r="r" b="b"/>
            <a:pathLst>
              <a:path w="4516670" h="4466485">
                <a:moveTo>
                  <a:pt x="0" y="0"/>
                </a:moveTo>
                <a:lnTo>
                  <a:pt x="4516670" y="0"/>
                </a:lnTo>
                <a:lnTo>
                  <a:pt x="4516670" y="4466485"/>
                </a:lnTo>
                <a:lnTo>
                  <a:pt x="0" y="4466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">
            <a:hlinkClick r:id="rId28" action="ppaction://hlinksldjump"/>
            <a:extLst>
              <a:ext uri="{FF2B5EF4-FFF2-40B4-BE49-F238E27FC236}">
                <a16:creationId xmlns:a16="http://schemas.microsoft.com/office/drawing/2014/main" id="{49271D36-DD18-DC9B-F403-0B35B453CE11}"/>
              </a:ext>
            </a:extLst>
          </p:cNvPr>
          <p:cNvSpPr/>
          <p:nvPr/>
        </p:nvSpPr>
        <p:spPr>
          <a:xfrm>
            <a:off x="4757338" y="412359"/>
            <a:ext cx="2720171" cy="2682391"/>
          </a:xfrm>
          <a:custGeom>
            <a:avLst/>
            <a:gdLst/>
            <a:ahLst/>
            <a:cxnLst/>
            <a:rect l="l" t="t" r="r" b="b"/>
            <a:pathLst>
              <a:path w="4080256" h="4023586">
                <a:moveTo>
                  <a:pt x="0" y="0"/>
                </a:moveTo>
                <a:lnTo>
                  <a:pt x="4080256" y="0"/>
                </a:lnTo>
                <a:lnTo>
                  <a:pt x="4080256" y="4023586"/>
                </a:lnTo>
                <a:lnTo>
                  <a:pt x="0" y="402358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3">
            <a:hlinkClick r:id="rId30" action="ppaction://hlinksldjump"/>
            <a:extLst>
              <a:ext uri="{FF2B5EF4-FFF2-40B4-BE49-F238E27FC236}">
                <a16:creationId xmlns:a16="http://schemas.microsoft.com/office/drawing/2014/main" id="{28A68950-D80B-036F-0580-F833415CFBFE}"/>
              </a:ext>
            </a:extLst>
          </p:cNvPr>
          <p:cNvSpPr/>
          <p:nvPr/>
        </p:nvSpPr>
        <p:spPr>
          <a:xfrm>
            <a:off x="8537934" y="264521"/>
            <a:ext cx="2591273" cy="2591273"/>
          </a:xfrm>
          <a:custGeom>
            <a:avLst/>
            <a:gdLst/>
            <a:ahLst/>
            <a:cxnLst/>
            <a:rect l="l" t="t" r="r" b="b"/>
            <a:pathLst>
              <a:path w="3886909" h="3886909">
                <a:moveTo>
                  <a:pt x="0" y="0"/>
                </a:moveTo>
                <a:lnTo>
                  <a:pt x="3886908" y="0"/>
                </a:lnTo>
                <a:lnTo>
                  <a:pt x="3886908" y="3886908"/>
                </a:lnTo>
                <a:lnTo>
                  <a:pt x="0" y="388690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0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B6CEC214-0A38-2D0F-1465-E5376AD7775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10947307" y="76106"/>
            <a:ext cx="1031880" cy="1031880"/>
          </a:xfrm>
          <a:prstGeom prst="rect">
            <a:avLst/>
          </a:prstGeom>
        </p:spPr>
      </p:pic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B80F25A9-E7C7-398D-7B36-70EB232EFB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446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Công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dụng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của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đèn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học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là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gì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1"/>
            <a:ext cx="5100995" cy="1559845"/>
            <a:chOff x="319547" y="4292756"/>
            <a:chExt cx="7651491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256039" y="4457700"/>
              <a:ext cx="5714999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phòng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đẹp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endParaRPr lang="en-US" sz="32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567763" y="4457700"/>
              <a:ext cx="650046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Trang </a:t>
              </a:r>
              <a:r>
                <a:rPr lang="en-US" sz="40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cửa</a:t>
              </a:r>
              <a:endParaRPr lang="en-US" sz="40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2209434" y="7429560"/>
              <a:ext cx="6172566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933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2933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ung cấp ánh sáng hỗ trợ việc học tập, giúp bảo vệ mắt</a:t>
              </a:r>
              <a:endParaRPr lang="en-US" sz="2933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3" cy="1473200"/>
            <a:chOff x="9023498" y="7402261"/>
            <a:chExt cx="8044730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409159" y="7429559"/>
              <a:ext cx="6659069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giỏi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endParaRPr lang="en-US" sz="36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1" y="2209800"/>
            <a:ext cx="3363295" cy="332615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  <a:extLst>
              <a:ext uri="{FF2B5EF4-FFF2-40B4-BE49-F238E27FC236}">
                <a16:creationId xmlns:a16="http://schemas.microsoft.com/office/drawing/2014/main" id="{0BA2DCD7-7602-899F-5170-97C0780EC1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2108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Đế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đèn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Công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tắc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Chụp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đèn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Dây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nguồn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200" y="3124200"/>
            <a:ext cx="3370737" cy="3322682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521830CF-BF85-EAFB-DED5-DC26A022A9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Hừng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Đông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Rạng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Đông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498600"/>
            <a:ext cx="3744121" cy="37441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Rạng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Sớm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Rạng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Sáng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BB69F90E-6046-9721-7CE8-BF30E4BBA1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127</Words>
  <Application>Microsoft Office PowerPoint</Application>
  <PresentationFormat>Màn hình rộng</PresentationFormat>
  <Paragraphs>23</Paragraphs>
  <Slides>5</Slides>
  <Notes>4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5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Cambria</vt:lpstr>
      <vt:lpstr>Times New Roman</vt:lpstr>
      <vt:lpstr>Wingdings</vt:lpstr>
      <vt:lpstr>字魂59号-创粗黑</vt:lpstr>
      <vt:lpstr>1_jeppt.com</vt:lpstr>
      <vt:lpstr>Office 主题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phungtuyetnhung30122003@outlook.com.vn</cp:lastModifiedBy>
  <cp:revision>62</cp:revision>
  <dcterms:created xsi:type="dcterms:W3CDTF">2022-07-16T00:24:04Z</dcterms:created>
  <dcterms:modified xsi:type="dcterms:W3CDTF">2025-09-23T05:30:03Z</dcterms:modified>
</cp:coreProperties>
</file>