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1" r:id="rId3"/>
    <p:sldId id="262" r:id="rId4"/>
    <p:sldId id="263" r:id="rId5"/>
    <p:sldId id="265" r:id="rId6"/>
    <p:sldId id="266" r:id="rId7"/>
    <p:sldId id="267" r:id="rId8"/>
    <p:sldId id="260" r:id="rId9"/>
    <p:sldId id="256" r:id="rId10"/>
    <p:sldId id="257" r:id="rId11"/>
    <p:sldId id="258" r:id="rId12"/>
    <p:sldId id="25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F9ADAF-C5BF-4C04-BF26-920FFF46250B}"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AAEEB-CFA8-4CC4-BCE0-0C25C14C962B}" type="slidenum">
              <a:rPr lang="en-US" smtClean="0"/>
              <a:t>‹#›</a:t>
            </a:fld>
            <a:endParaRPr lang="en-US"/>
          </a:p>
        </p:txBody>
      </p:sp>
    </p:spTree>
    <p:extLst>
      <p:ext uri="{BB962C8B-B14F-4D97-AF65-F5344CB8AC3E}">
        <p14:creationId xmlns:p14="http://schemas.microsoft.com/office/powerpoint/2010/main" val="744260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9ADAF-C5BF-4C04-BF26-920FFF46250B}"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AAEEB-CFA8-4CC4-BCE0-0C25C14C962B}" type="slidenum">
              <a:rPr lang="en-US" smtClean="0"/>
              <a:t>‹#›</a:t>
            </a:fld>
            <a:endParaRPr lang="en-US"/>
          </a:p>
        </p:txBody>
      </p:sp>
    </p:spTree>
    <p:extLst>
      <p:ext uri="{BB962C8B-B14F-4D97-AF65-F5344CB8AC3E}">
        <p14:creationId xmlns:p14="http://schemas.microsoft.com/office/powerpoint/2010/main" val="373420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9ADAF-C5BF-4C04-BF26-920FFF46250B}"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AAEEB-CFA8-4CC4-BCE0-0C25C14C962B}" type="slidenum">
              <a:rPr lang="en-US" smtClean="0"/>
              <a:t>‹#›</a:t>
            </a:fld>
            <a:endParaRPr lang="en-US"/>
          </a:p>
        </p:txBody>
      </p:sp>
    </p:spTree>
    <p:extLst>
      <p:ext uri="{BB962C8B-B14F-4D97-AF65-F5344CB8AC3E}">
        <p14:creationId xmlns:p14="http://schemas.microsoft.com/office/powerpoint/2010/main" val="146020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9ADAF-C5BF-4C04-BF26-920FFF46250B}"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AAEEB-CFA8-4CC4-BCE0-0C25C14C962B}" type="slidenum">
              <a:rPr lang="en-US" smtClean="0"/>
              <a:t>‹#›</a:t>
            </a:fld>
            <a:endParaRPr lang="en-US"/>
          </a:p>
        </p:txBody>
      </p:sp>
    </p:spTree>
    <p:extLst>
      <p:ext uri="{BB962C8B-B14F-4D97-AF65-F5344CB8AC3E}">
        <p14:creationId xmlns:p14="http://schemas.microsoft.com/office/powerpoint/2010/main" val="338632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9ADAF-C5BF-4C04-BF26-920FFF46250B}"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AAEEB-CFA8-4CC4-BCE0-0C25C14C962B}" type="slidenum">
              <a:rPr lang="en-US" smtClean="0"/>
              <a:t>‹#›</a:t>
            </a:fld>
            <a:endParaRPr lang="en-US"/>
          </a:p>
        </p:txBody>
      </p:sp>
    </p:spTree>
    <p:extLst>
      <p:ext uri="{BB962C8B-B14F-4D97-AF65-F5344CB8AC3E}">
        <p14:creationId xmlns:p14="http://schemas.microsoft.com/office/powerpoint/2010/main" val="110986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F9ADAF-C5BF-4C04-BF26-920FFF46250B}"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AAEEB-CFA8-4CC4-BCE0-0C25C14C962B}" type="slidenum">
              <a:rPr lang="en-US" smtClean="0"/>
              <a:t>‹#›</a:t>
            </a:fld>
            <a:endParaRPr lang="en-US"/>
          </a:p>
        </p:txBody>
      </p:sp>
    </p:spTree>
    <p:extLst>
      <p:ext uri="{BB962C8B-B14F-4D97-AF65-F5344CB8AC3E}">
        <p14:creationId xmlns:p14="http://schemas.microsoft.com/office/powerpoint/2010/main" val="207115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F9ADAF-C5BF-4C04-BF26-920FFF46250B}" type="datetimeFigureOut">
              <a:rPr lang="en-US" smtClean="0"/>
              <a:t>10/1/2020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AAEEB-CFA8-4CC4-BCE0-0C25C14C962B}" type="slidenum">
              <a:rPr lang="en-US" smtClean="0"/>
              <a:t>‹#›</a:t>
            </a:fld>
            <a:endParaRPr lang="en-US"/>
          </a:p>
        </p:txBody>
      </p:sp>
    </p:spTree>
    <p:extLst>
      <p:ext uri="{BB962C8B-B14F-4D97-AF65-F5344CB8AC3E}">
        <p14:creationId xmlns:p14="http://schemas.microsoft.com/office/powerpoint/2010/main" val="145201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F9ADAF-C5BF-4C04-BF26-920FFF46250B}" type="datetimeFigureOut">
              <a:rPr lang="en-US" smtClean="0"/>
              <a:t>10/1/2020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AAEEB-CFA8-4CC4-BCE0-0C25C14C962B}" type="slidenum">
              <a:rPr lang="en-US" smtClean="0"/>
              <a:t>‹#›</a:t>
            </a:fld>
            <a:endParaRPr lang="en-US"/>
          </a:p>
        </p:txBody>
      </p:sp>
    </p:spTree>
    <p:extLst>
      <p:ext uri="{BB962C8B-B14F-4D97-AF65-F5344CB8AC3E}">
        <p14:creationId xmlns:p14="http://schemas.microsoft.com/office/powerpoint/2010/main" val="112861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9ADAF-C5BF-4C04-BF26-920FFF46250B}" type="datetimeFigureOut">
              <a:rPr lang="en-US" smtClean="0"/>
              <a:t>10/1/2020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AAEEB-CFA8-4CC4-BCE0-0C25C14C962B}" type="slidenum">
              <a:rPr lang="en-US" smtClean="0"/>
              <a:t>‹#›</a:t>
            </a:fld>
            <a:endParaRPr lang="en-US"/>
          </a:p>
        </p:txBody>
      </p:sp>
    </p:spTree>
    <p:extLst>
      <p:ext uri="{BB962C8B-B14F-4D97-AF65-F5344CB8AC3E}">
        <p14:creationId xmlns:p14="http://schemas.microsoft.com/office/powerpoint/2010/main" val="424958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9ADAF-C5BF-4C04-BF26-920FFF46250B}"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AAEEB-CFA8-4CC4-BCE0-0C25C14C962B}" type="slidenum">
              <a:rPr lang="en-US" smtClean="0"/>
              <a:t>‹#›</a:t>
            </a:fld>
            <a:endParaRPr lang="en-US"/>
          </a:p>
        </p:txBody>
      </p:sp>
    </p:spTree>
    <p:extLst>
      <p:ext uri="{BB962C8B-B14F-4D97-AF65-F5344CB8AC3E}">
        <p14:creationId xmlns:p14="http://schemas.microsoft.com/office/powerpoint/2010/main" val="222408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9ADAF-C5BF-4C04-BF26-920FFF46250B}"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AAEEB-CFA8-4CC4-BCE0-0C25C14C962B}" type="slidenum">
              <a:rPr lang="en-US" smtClean="0"/>
              <a:t>‹#›</a:t>
            </a:fld>
            <a:endParaRPr lang="en-US"/>
          </a:p>
        </p:txBody>
      </p:sp>
    </p:spTree>
    <p:extLst>
      <p:ext uri="{BB962C8B-B14F-4D97-AF65-F5344CB8AC3E}">
        <p14:creationId xmlns:p14="http://schemas.microsoft.com/office/powerpoint/2010/main" val="114542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9ADAF-C5BF-4C04-BF26-920FFF46250B}" type="datetimeFigureOut">
              <a:rPr lang="en-US" smtClean="0"/>
              <a:t>10/1/2020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AAEEB-CFA8-4CC4-BCE0-0C25C14C962B}" type="slidenum">
              <a:rPr lang="en-US" smtClean="0"/>
              <a:t>‹#›</a:t>
            </a:fld>
            <a:endParaRPr lang="en-US"/>
          </a:p>
        </p:txBody>
      </p:sp>
    </p:spTree>
    <p:extLst>
      <p:ext uri="{BB962C8B-B14F-4D97-AF65-F5344CB8AC3E}">
        <p14:creationId xmlns:p14="http://schemas.microsoft.com/office/powerpoint/2010/main" val="2566310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Pictures\cau-do-meo-co-dap-an-32.jpg"/>
          <p:cNvPicPr>
            <a:picLocks noChangeAspect="1" noChangeArrowheads="1"/>
          </p:cNvPicPr>
          <p:nvPr/>
        </p:nvPicPr>
        <p:blipFill rotWithShape="1">
          <a:blip r:embed="rId2">
            <a:extLst>
              <a:ext uri="{28A0092B-C50C-407E-A947-70E740481C1C}">
                <a14:useLocalDpi xmlns:a14="http://schemas.microsoft.com/office/drawing/2010/main" val="0"/>
              </a:ext>
            </a:extLst>
          </a:blip>
          <a:srcRect l="6294" r="-1"/>
          <a:stretch/>
        </p:blipFill>
        <p:spPr bwMode="auto">
          <a:xfrm>
            <a:off x="0" y="0"/>
            <a:ext cx="10210800" cy="7162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85" y="533400"/>
            <a:ext cx="3611886" cy="550920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ĐỐ</a:t>
            </a:r>
          </a:p>
          <a:p>
            <a:pPr algn="ctr"/>
            <a:r>
              <a:rPr lang="en-US" sz="88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BẠN</a:t>
            </a:r>
          </a:p>
          <a:p>
            <a:pPr algn="ctr"/>
            <a:r>
              <a:rPr lang="en-US" sz="88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TÔI LÀ </a:t>
            </a:r>
          </a:p>
          <a:p>
            <a:pPr algn="ctr"/>
            <a:r>
              <a:rPr lang="en-US" sz="88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CÁI GÌ?</a:t>
            </a:r>
            <a:endParaRPr lang="en-US" sz="88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800506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ownloads\Cắm ổ điện_HTS.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4922"/>
            <a:ext cx="7467600" cy="685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430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HP\Downloads\Bê nước đổ ra chân_HTS.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24"/>
            <a:ext cx="7391400" cy="686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17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Downloads\Đưa kéo sai cách_HTS.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0"/>
            <a:ext cx="7447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928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smtClean="0"/>
              <a:t>Cái gì làm phẳng áo quần</a:t>
            </a:r>
            <a:br>
              <a:rPr lang="en-US" sz="4800" b="1" smtClean="0"/>
            </a:br>
            <a:r>
              <a:rPr lang="en-US" sz="4800" b="1" smtClean="0"/>
              <a:t>Để mặc đi chợ, đi làm, đi chơi?</a:t>
            </a:r>
            <a:endParaRPr lang="en-US" sz="4800" b="1"/>
          </a:p>
        </p:txBody>
      </p:sp>
      <p:pic>
        <p:nvPicPr>
          <p:cNvPr id="2050" name="Picture 2" descr="Bàn ủi khô Panasonic NI-317TVRA - Bách hoá X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62484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60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Autofit/>
          </a:bodyPr>
          <a:lstStyle/>
          <a:p>
            <a:r>
              <a:rPr lang="en-US" sz="4800" b="1" smtClean="0"/>
              <a:t>Cái gì nằm ở trong nhà</a:t>
            </a:r>
            <a:br>
              <a:rPr lang="en-US" sz="4800" b="1" smtClean="0"/>
            </a:br>
            <a:r>
              <a:rPr lang="en-US" sz="4800" b="1" smtClean="0"/>
              <a:t>nhìn lên mặt nó biết ngay giờ nào?</a:t>
            </a:r>
            <a:endParaRPr lang="en-US" sz="4800" b="1"/>
          </a:p>
        </p:txBody>
      </p:sp>
      <p:pic>
        <p:nvPicPr>
          <p:cNvPr id="3076" name="Picture 4" descr="ĐỒNG HỒ TREO TƯỜNG CÓ NHẠC, 16 ĐIỆU NHẠC GÕ BÁO GIỜ, ĐỒNG HỒ KIM TRÔI, SỐ  NỔI 3D (VIỀN NÂU MẶT TRẮNG) | Tiki.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200"/>
            <a:ext cx="5029200" cy="502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03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Con gì dùng để bổ dưa, thái rau, gọt bí sớm trưa chuyên cần?</a:t>
            </a:r>
            <a:endParaRPr lang="en-US"/>
          </a:p>
        </p:txBody>
      </p:sp>
      <p:sp>
        <p:nvSpPr>
          <p:cNvPr id="4" name="AutoShape 2" descr="Dao Đầu Bếp Benchusch | Shopee Việt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o Đầu Bếp Benchusch | Shopee Việt N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o Đầu Bếp Benchusch | Shopee Việt Na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o Đầu Bếp Benchusch | Shopee Việt Na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descr="C:\Users\HP\Pictures\ce2d72f47a22a8735b86188de568fe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47914"/>
            <a:ext cx="5105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10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ảnh Bản Vẽ Của Một Vector Bàn ăn Bằng Gỗ Hoặc Minh Họa Màu, Gỗ, Bàn,  Shaker Vector và PNG với nền trong suốt để tải xuống miễn phí"/>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683439"/>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274638"/>
            <a:ext cx="8229600" cy="1143000"/>
          </a:xfrm>
        </p:spPr>
        <p:txBody>
          <a:bodyPr>
            <a:normAutofit/>
          </a:bodyPr>
          <a:lstStyle/>
          <a:p>
            <a:r>
              <a:rPr lang="en-US" b="1" smtClean="0"/>
              <a:t>Đồ dùng bằng gỗ, nhựa</a:t>
            </a:r>
            <a:endParaRPr lang="en-US"/>
          </a:p>
        </p:txBody>
      </p:sp>
      <p:pic>
        <p:nvPicPr>
          <p:cNvPr id="6148" name="Picture 4" descr="Tuyển chọn đồ dùng nhà bếp nào cũng cần có theo lời các đầu bếp hàng đầu  thế giới"/>
          <p:cNvPicPr>
            <a:picLocks noChangeAspect="1" noChangeArrowheads="1"/>
          </p:cNvPicPr>
          <p:nvPr/>
        </p:nvPicPr>
        <p:blipFill rotWithShape="1">
          <a:blip r:embed="rId3">
            <a:extLst>
              <a:ext uri="{28A0092B-C50C-407E-A947-70E740481C1C}">
                <a14:useLocalDpi xmlns:a14="http://schemas.microsoft.com/office/drawing/2010/main" val="0"/>
              </a:ext>
            </a:extLst>
          </a:blip>
          <a:srcRect l="7346" t="41676" r="76885" b="29162"/>
          <a:stretch/>
        </p:blipFill>
        <p:spPr bwMode="auto">
          <a:xfrm>
            <a:off x="2171700" y="1715568"/>
            <a:ext cx="1143000" cy="149421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ình ảnh Nội Thất Tủ Quần áo Gỗ Nguyên Khối Tủ, Tủ, Quần, Gỗ Nguyên Khối  Vector và PNG với nền trong suốt để tải xuống miễn phí"/>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653" t="6172" r="12340" b="5908"/>
          <a:stretch/>
        </p:blipFill>
        <p:spPr bwMode="auto">
          <a:xfrm>
            <a:off x="3810000" y="1866536"/>
            <a:ext cx="1066800" cy="123400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Rổ, rá nhự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Rổ, rá nhự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6" name="Picture 12" descr="Hình ảnh Giỏ Mua Sắm Biểu Tượng Phong Cách Hoạt Hình, Biểu Tượng đi Mua  Sắm, Biểu Tượng Phong Cách, Biểu Tượng Hoạt Hình Vector và PNG với nền  trong suốt để"/>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1683439"/>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C:\Users\HP\Pictures\uploaded-San-pham-gia-dinh-Ro ra_Ro 2708(3)_thumbcr_420x4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717533"/>
            <a:ext cx="177165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Ban, campfires, fires, no fire, prohibit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4122" y="3810000"/>
            <a:ext cx="2514600" cy="25146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0" y="3489183"/>
            <a:ext cx="9144000" cy="922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AutoShape 19" descr="Những thực phẩm dị ứng với lò vi sóng - KPNE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4" name="Picture 20" descr="C:\Users\HP\Pictures\499-660x330-c.jpg"/>
          <p:cNvPicPr>
            <a:picLocks noChangeAspect="1" noChangeArrowheads="1"/>
          </p:cNvPicPr>
          <p:nvPr/>
        </p:nvPicPr>
        <p:blipFill rotWithShape="1">
          <a:blip r:embed="rId8">
            <a:extLst>
              <a:ext uri="{28A0092B-C50C-407E-A947-70E740481C1C}">
                <a14:useLocalDpi xmlns:a14="http://schemas.microsoft.com/office/drawing/2010/main" val="0"/>
              </a:ext>
            </a:extLst>
          </a:blip>
          <a:srcRect l="55639" t="12537"/>
          <a:stretch/>
        </p:blipFill>
        <p:spPr bwMode="auto">
          <a:xfrm>
            <a:off x="5126691" y="3700328"/>
            <a:ext cx="2788748" cy="274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54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220200" cy="1143000"/>
          </a:xfrm>
        </p:spPr>
        <p:txBody>
          <a:bodyPr>
            <a:normAutofit fontScale="90000"/>
          </a:bodyPr>
          <a:lstStyle/>
          <a:p>
            <a:r>
              <a:rPr lang="en-US" b="1"/>
              <a:t>Đồ dùng bằng </a:t>
            </a:r>
            <a:r>
              <a:rPr lang="en-US" b="1" smtClean="0"/>
              <a:t>thuỷ tinh, sành sứ, kim loại</a:t>
            </a:r>
            <a:endParaRPr lang="en-US"/>
          </a:p>
        </p:txBody>
      </p:sp>
      <p:pic>
        <p:nvPicPr>
          <p:cNvPr id="7170" name="Picture 2" descr="Hình ảnh Nó Bắn Kính, Cốc Thủy Tinh, Gót Giày Thủy Tinh, đồ Thủy Tinh Vector  và PNG với nền trong suốt để tải xuống miễn phí"/>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35059" r="29883" b="7675"/>
          <a:stretch/>
        </p:blipFill>
        <p:spPr bwMode="auto">
          <a:xfrm>
            <a:off x="457200" y="1371600"/>
            <a:ext cx="892941" cy="235151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Địa chỉ chuyên cung cấp bát đĩa cho nhà hàng nhật tại Đà Nẵng | Chen, Bộ ấm  trà, Đấu giá"/>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513319"/>
            <a:ext cx="4762146" cy="2209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ình ảnh Thép Không Gỉ Muỗng Thìa Thìa, Sáng, Cơm, Bộ miễn phí tải tập tin  PNG PSDComment và Vector"/>
          <p:cNvPicPr>
            <a:picLocks noChangeAspect="1" noChangeArrowheads="1"/>
          </p:cNvPicPr>
          <p:nvPr/>
        </p:nvPicPr>
        <p:blipFill>
          <a:blip r:embed="rId4"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705600" y="1905001"/>
            <a:ext cx="1981199" cy="1981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403860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176" name="Picture 8" descr="Biểu Tượng Dễ Vỡ Hình ảnh PNG | Vector và các tập tin PSD | Tải về miễn phí  trên Pngtree"/>
          <p:cNvPicPr>
            <a:picLocks noChangeAspect="1" noChangeArrowheads="1"/>
          </p:cNvPicPr>
          <p:nvPr/>
        </p:nvPicPr>
        <p:blipFill rotWithShape="1">
          <a:blip r:embed="rId5">
            <a:extLst>
              <a:ext uri="{28A0092B-C50C-407E-A947-70E740481C1C}">
                <a14:useLocalDpi xmlns:a14="http://schemas.microsoft.com/office/drawing/2010/main" val="0"/>
              </a:ext>
            </a:extLst>
          </a:blip>
          <a:srcRect t="8209" b="2399"/>
          <a:stretch/>
        </p:blipFill>
        <p:spPr bwMode="auto">
          <a:xfrm>
            <a:off x="867350" y="4136163"/>
            <a:ext cx="3044825" cy="272183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Kệ bát 2 tầng Sinoart 【Best Sal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4616"/>
          <a:stretch/>
        </p:blipFill>
        <p:spPr bwMode="auto">
          <a:xfrm>
            <a:off x="4574136" y="4136163"/>
            <a:ext cx="3034287"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32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220200" cy="1143000"/>
          </a:xfrm>
        </p:spPr>
        <p:txBody>
          <a:bodyPr>
            <a:normAutofit/>
          </a:bodyPr>
          <a:lstStyle/>
          <a:p>
            <a:r>
              <a:rPr lang="en-US" b="1"/>
              <a:t>Đồ dùng bằng </a:t>
            </a:r>
            <a:r>
              <a:rPr lang="en-US" b="1" smtClean="0"/>
              <a:t>điện</a:t>
            </a:r>
            <a:endParaRPr lang="en-US"/>
          </a:p>
        </p:txBody>
      </p:sp>
      <p:cxnSp>
        <p:nvCxnSpPr>
          <p:cNvPr id="5" name="Straight Connector 4"/>
          <p:cNvCxnSpPr/>
          <p:nvPr/>
        </p:nvCxnSpPr>
        <p:spPr>
          <a:xfrm>
            <a:off x="0" y="40386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AutoShape 2" descr="Review – Tips] Top+10 nồi cơm điện tốt nhất cho gia đình - Đánh giá tố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7" name="Picture 5" descr="Thiết bị điện gia dụng Electrical equipment vector 2879 ~ MrPixelVn - Chia  sẻ Đồ họa vector pixel miễn phí"/>
          <p:cNvPicPr>
            <a:picLocks noChangeAspect="1" noChangeArrowheads="1"/>
          </p:cNvPicPr>
          <p:nvPr/>
        </p:nvPicPr>
        <p:blipFill rotWithShape="1">
          <a:blip r:embed="rId2">
            <a:extLst>
              <a:ext uri="{28A0092B-C50C-407E-A947-70E740481C1C}">
                <a14:useLocalDpi xmlns:a14="http://schemas.microsoft.com/office/drawing/2010/main" val="0"/>
              </a:ext>
            </a:extLst>
          </a:blip>
          <a:srcRect b="62717"/>
          <a:stretch/>
        </p:blipFill>
        <p:spPr bwMode="auto">
          <a:xfrm>
            <a:off x="0" y="1600200"/>
            <a:ext cx="905167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7" descr="Ban, campfires, fires, no fire, prohibi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41148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Hình ảnh Dấu Hiệu Cảnh Báo Tiết Kiệm Nước Dấu Hiệu Dấu, Hiệu, Tiết, Nước  miễn phí tải tập tin PNG PSDComment và Vect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990" b="10777"/>
          <a:stretch/>
        </p:blipFill>
        <p:spPr bwMode="auto">
          <a:xfrm>
            <a:off x="3352800" y="4202750"/>
            <a:ext cx="2653314" cy="233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77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Pictures\do du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624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439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ownloads\Bê bát nóng_HTS.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031"/>
            <a:ext cx="7467600" cy="685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87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58</Words>
  <Application>Microsoft Office PowerPoint</Application>
  <PresentationFormat>On-screen Show (4:3)</PresentationFormat>
  <Paragraphs>10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Cái gì làm phẳng áo quần Để mặc đi chợ, đi làm, đi chơi?</vt:lpstr>
      <vt:lpstr>Cái gì nằm ở trong nhà nhìn lên mặt nó biết ngay giờ nào?</vt:lpstr>
      <vt:lpstr>Con gì dùng để bổ dưa, thái rau, gọt bí sớm trưa chuyên cần?</vt:lpstr>
      <vt:lpstr>Đồ dùng bằng gỗ, nhựa</vt:lpstr>
      <vt:lpstr>Đồ dùng bằng thuỷ tinh, sành sứ, kim loại</vt:lpstr>
      <vt:lpstr>Đồ dùng bằng điện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11</cp:revision>
  <dcterms:created xsi:type="dcterms:W3CDTF">2020-09-30T15:53:47Z</dcterms:created>
  <dcterms:modified xsi:type="dcterms:W3CDTF">2020-09-30T17:27:14Z</dcterms:modified>
</cp:coreProperties>
</file>