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image43.jp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8" r:id="rId3"/>
  </p:sldMasterIdLst>
  <p:notesMasterIdLst>
    <p:notesMasterId r:id="rId28"/>
  </p:notesMasterIdLst>
  <p:sldIdLst>
    <p:sldId id="298" r:id="rId4"/>
    <p:sldId id="299" r:id="rId5"/>
    <p:sldId id="301" r:id="rId6"/>
    <p:sldId id="321" r:id="rId7"/>
    <p:sldId id="258" r:id="rId8"/>
    <p:sldId id="257" r:id="rId9"/>
    <p:sldId id="322" r:id="rId10"/>
    <p:sldId id="324" r:id="rId11"/>
    <p:sldId id="323" r:id="rId12"/>
    <p:sldId id="325" r:id="rId13"/>
    <p:sldId id="335" r:id="rId14"/>
    <p:sldId id="339" r:id="rId15"/>
    <p:sldId id="327" r:id="rId16"/>
    <p:sldId id="319" r:id="rId17"/>
    <p:sldId id="330" r:id="rId18"/>
    <p:sldId id="329" r:id="rId19"/>
    <p:sldId id="334" r:id="rId20"/>
    <p:sldId id="328" r:id="rId21"/>
    <p:sldId id="340" r:id="rId22"/>
    <p:sldId id="336" r:id="rId23"/>
    <p:sldId id="337" r:id="rId24"/>
    <p:sldId id="320" r:id="rId25"/>
    <p:sldId id="338" r:id="rId26"/>
    <p:sldId id="31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8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D68C51-3C47-4294-A6A0-1C1E5709D20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A9436-D9B0-41EE-8BC6-72F3E2AD0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03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9E560-B127-4F97-83B5-0F1A88AEEB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514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e4b7ac326b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e4b7ac326b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5285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9A9436-D9B0-41EE-8BC6-72F3E2AD046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652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65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034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067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79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82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245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834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4656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087867"/>
            <a:ext cx="12192000" cy="31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7832" y="3483567"/>
            <a:ext cx="12585199" cy="3103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7831" y="4749490"/>
            <a:ext cx="12585185" cy="1837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35366" y="5891807"/>
            <a:ext cx="12585185" cy="2808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66429" y="4237687"/>
            <a:ext cx="1451961" cy="3635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42611" y="5228442"/>
            <a:ext cx="1327072" cy="1614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3797" y="5098455"/>
            <a:ext cx="1838159" cy="223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944899" y="3954028"/>
            <a:ext cx="636447" cy="263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10">
            <a:alphaModFix amt="51000"/>
          </a:blip>
          <a:stretch>
            <a:fillRect/>
          </a:stretch>
        </p:blipFill>
        <p:spPr>
          <a:xfrm>
            <a:off x="-405199" y="2304500"/>
            <a:ext cx="6265001" cy="573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11">
            <a:alphaModFix amt="51000"/>
          </a:blip>
          <a:stretch>
            <a:fillRect/>
          </a:stretch>
        </p:blipFill>
        <p:spPr>
          <a:xfrm>
            <a:off x="3981300" y="3312333"/>
            <a:ext cx="7286299" cy="667186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"/>
          <p:cNvSpPr txBox="1">
            <a:spLocks noGrp="1"/>
          </p:cNvSpPr>
          <p:nvPr>
            <p:ph type="ctrTitle"/>
          </p:nvPr>
        </p:nvSpPr>
        <p:spPr>
          <a:xfrm>
            <a:off x="840933" y="1008105"/>
            <a:ext cx="7690000" cy="16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1"/>
          </p:nvPr>
        </p:nvSpPr>
        <p:spPr>
          <a:xfrm>
            <a:off x="900233" y="2599633"/>
            <a:ext cx="7690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pic>
        <p:nvPicPr>
          <p:cNvPr id="21" name="Google Shape;21;p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74696" y="143901"/>
            <a:ext cx="1665133" cy="618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9622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29956" y="2087867"/>
            <a:ext cx="12192000" cy="31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05410" y="3483567"/>
            <a:ext cx="12585199" cy="3103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205397" y="4749490"/>
            <a:ext cx="12585185" cy="1837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127862" y="5891807"/>
            <a:ext cx="12585185" cy="2808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03569" y="4237687"/>
            <a:ext cx="1451961" cy="3635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2052275" y="5228442"/>
            <a:ext cx="1327072" cy="1614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10000003" y="5098455"/>
            <a:ext cx="1838159" cy="223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3640611" y="3954028"/>
            <a:ext cx="636447" cy="263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>
          <a:blip r:embed="rId10">
            <a:alphaModFix amt="51000"/>
          </a:blip>
          <a:stretch>
            <a:fillRect/>
          </a:stretch>
        </p:blipFill>
        <p:spPr>
          <a:xfrm flipH="1">
            <a:off x="6362156" y="2304500"/>
            <a:ext cx="6265001" cy="573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"/>
          <p:cNvPicPr preferRelativeResize="0"/>
          <p:nvPr/>
        </p:nvPicPr>
        <p:blipFill>
          <a:blip r:embed="rId11">
            <a:alphaModFix amt="51000"/>
          </a:blip>
          <a:stretch>
            <a:fillRect/>
          </a:stretch>
        </p:blipFill>
        <p:spPr>
          <a:xfrm flipH="1">
            <a:off x="954357" y="3312333"/>
            <a:ext cx="7286299" cy="6671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10282127" y="143901"/>
            <a:ext cx="1665133" cy="6181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3"/>
          <p:cNvSpPr txBox="1">
            <a:spLocks noGrp="1"/>
          </p:cNvSpPr>
          <p:nvPr>
            <p:ph type="title"/>
          </p:nvPr>
        </p:nvSpPr>
        <p:spPr>
          <a:xfrm>
            <a:off x="914400" y="1884404"/>
            <a:ext cx="59412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8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5" name="Google Shape;35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762000"/>
            <a:ext cx="2832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0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6" name="Google Shape;36;p3"/>
          <p:cNvSpPr txBox="1">
            <a:spLocks noGrp="1"/>
          </p:cNvSpPr>
          <p:nvPr>
            <p:ph type="subTitle" idx="1"/>
          </p:nvPr>
        </p:nvSpPr>
        <p:spPr>
          <a:xfrm>
            <a:off x="914400" y="2725067"/>
            <a:ext cx="6894400" cy="4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89636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pic>
        <p:nvPicPr>
          <p:cNvPr id="58" name="Google Shape;58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971567"/>
            <a:ext cx="12192000" cy="449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35366" y="6095007"/>
            <a:ext cx="12585185" cy="2808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838898"/>
            <a:ext cx="960000" cy="2403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87412" y="5709403"/>
            <a:ext cx="903249" cy="1098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6"/>
          <p:cNvPicPr preferRelativeResize="0"/>
          <p:nvPr/>
        </p:nvPicPr>
        <p:blipFill>
          <a:blip r:embed="rId6">
            <a:alphaModFix amt="51000"/>
          </a:blip>
          <a:stretch>
            <a:fillRect/>
          </a:stretch>
        </p:blipFill>
        <p:spPr>
          <a:xfrm>
            <a:off x="-1738565" y="4543434"/>
            <a:ext cx="4598812" cy="4208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10462499" y="278967"/>
            <a:ext cx="1610199" cy="3939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2373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0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11800" y="2143668"/>
            <a:ext cx="12192000" cy="3731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8400" y="4009833"/>
            <a:ext cx="12585199" cy="3103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169618" y="5947607"/>
            <a:ext cx="12585185" cy="2808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647085" y="5427075"/>
            <a:ext cx="1327072" cy="1614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0348530" y="4902288"/>
            <a:ext cx="1838159" cy="223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431238" y="4408228"/>
            <a:ext cx="636447" cy="263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9"/>
          <p:cNvPicPr preferRelativeResize="0"/>
          <p:nvPr/>
        </p:nvPicPr>
        <p:blipFill>
          <a:blip r:embed="rId8">
            <a:alphaModFix amt="51000"/>
          </a:blip>
          <a:stretch>
            <a:fillRect/>
          </a:stretch>
        </p:blipFill>
        <p:spPr>
          <a:xfrm>
            <a:off x="-2044384" y="1479999"/>
            <a:ext cx="7286299" cy="667186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9"/>
          <p:cNvSpPr txBox="1">
            <a:spLocks noGrp="1"/>
          </p:cNvSpPr>
          <p:nvPr>
            <p:ph type="title"/>
          </p:nvPr>
        </p:nvSpPr>
        <p:spPr>
          <a:xfrm>
            <a:off x="2169200" y="1212233"/>
            <a:ext cx="785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3" name="Google Shape;93;p9"/>
          <p:cNvSpPr txBox="1">
            <a:spLocks noGrp="1"/>
          </p:cNvSpPr>
          <p:nvPr>
            <p:ph type="subTitle" idx="1"/>
          </p:nvPr>
        </p:nvSpPr>
        <p:spPr>
          <a:xfrm>
            <a:off x="2169200" y="2239833"/>
            <a:ext cx="7853600" cy="19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4" name="Google Shape;94;p9"/>
          <p:cNvPicPr preferRelativeResize="0"/>
          <p:nvPr/>
        </p:nvPicPr>
        <p:blipFill>
          <a:blip r:embed="rId9">
            <a:alphaModFix amt="51000"/>
          </a:blip>
          <a:stretch>
            <a:fillRect/>
          </a:stretch>
        </p:blipFill>
        <p:spPr>
          <a:xfrm>
            <a:off x="8853684" y="-903667"/>
            <a:ext cx="6265001" cy="5732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44090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3904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1971567"/>
            <a:ext cx="12192000" cy="449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21565" y="6095007"/>
            <a:ext cx="12585185" cy="2808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6" y="5542753"/>
            <a:ext cx="903249" cy="1098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3"/>
          <p:cNvPicPr preferRelativeResize="0"/>
          <p:nvPr/>
        </p:nvPicPr>
        <p:blipFill>
          <a:blip r:embed="rId5">
            <a:alphaModFix amt="51000"/>
          </a:blip>
          <a:stretch>
            <a:fillRect/>
          </a:stretch>
        </p:blipFill>
        <p:spPr>
          <a:xfrm>
            <a:off x="-1635259" y="3142834"/>
            <a:ext cx="4598812" cy="4208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08365" y="5024815"/>
            <a:ext cx="1755267" cy="213406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3"/>
          <p:cNvSpPr txBox="1">
            <a:spLocks noGrp="1"/>
          </p:cNvSpPr>
          <p:nvPr>
            <p:ph type="title"/>
          </p:nvPr>
        </p:nvSpPr>
        <p:spPr>
          <a:xfrm>
            <a:off x="960000" y="2636613"/>
            <a:ext cx="31152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2" hasCustomPrompt="1"/>
          </p:nvPr>
        </p:nvSpPr>
        <p:spPr>
          <a:xfrm>
            <a:off x="1909800" y="1975511"/>
            <a:ext cx="121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1"/>
          </p:nvPr>
        </p:nvSpPr>
        <p:spPr>
          <a:xfrm>
            <a:off x="960000" y="31057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title" idx="4"/>
          </p:nvPr>
        </p:nvSpPr>
        <p:spPr>
          <a:xfrm>
            <a:off x="4538400" y="2636613"/>
            <a:ext cx="31152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5" hasCustomPrompt="1"/>
          </p:nvPr>
        </p:nvSpPr>
        <p:spPr>
          <a:xfrm>
            <a:off x="5488200" y="1975511"/>
            <a:ext cx="121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6"/>
          </p:nvPr>
        </p:nvSpPr>
        <p:spPr>
          <a:xfrm>
            <a:off x="4538400" y="31057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7"/>
          </p:nvPr>
        </p:nvSpPr>
        <p:spPr>
          <a:xfrm>
            <a:off x="8116800" y="2636613"/>
            <a:ext cx="31152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idx="8" hasCustomPrompt="1"/>
          </p:nvPr>
        </p:nvSpPr>
        <p:spPr>
          <a:xfrm>
            <a:off x="9066600" y="1975511"/>
            <a:ext cx="121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9"/>
          </p:nvPr>
        </p:nvSpPr>
        <p:spPr>
          <a:xfrm>
            <a:off x="8116800" y="31057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title" idx="13"/>
          </p:nvPr>
        </p:nvSpPr>
        <p:spPr>
          <a:xfrm>
            <a:off x="2749200" y="4737547"/>
            <a:ext cx="31152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14" hasCustomPrompt="1"/>
          </p:nvPr>
        </p:nvSpPr>
        <p:spPr>
          <a:xfrm>
            <a:off x="3699000" y="4076444"/>
            <a:ext cx="121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15"/>
          </p:nvPr>
        </p:nvSpPr>
        <p:spPr>
          <a:xfrm>
            <a:off x="2749200" y="52066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16"/>
          </p:nvPr>
        </p:nvSpPr>
        <p:spPr>
          <a:xfrm>
            <a:off x="6327600" y="4737547"/>
            <a:ext cx="31152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title" idx="17" hasCustomPrompt="1"/>
          </p:nvPr>
        </p:nvSpPr>
        <p:spPr>
          <a:xfrm>
            <a:off x="7277400" y="4076444"/>
            <a:ext cx="121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18"/>
          </p:nvPr>
        </p:nvSpPr>
        <p:spPr>
          <a:xfrm>
            <a:off x="6327600" y="52066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6" name="Google Shape;136;p13"/>
          <p:cNvPicPr preferRelativeResize="0"/>
          <p:nvPr/>
        </p:nvPicPr>
        <p:blipFill>
          <a:blip r:embed="rId5">
            <a:alphaModFix amt="29000"/>
          </a:blip>
          <a:stretch>
            <a:fillRect/>
          </a:stretch>
        </p:blipFill>
        <p:spPr>
          <a:xfrm>
            <a:off x="8492991" y="-579767"/>
            <a:ext cx="4598812" cy="4208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59804" y="142135"/>
            <a:ext cx="1215600" cy="451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83165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1971567"/>
            <a:ext cx="12192000" cy="449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21565" y="6095007"/>
            <a:ext cx="12585185" cy="2808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1"/>
          <p:cNvPicPr preferRelativeResize="0"/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8492991" y="-579767"/>
            <a:ext cx="4598812" cy="4208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6135" y="5077644"/>
            <a:ext cx="743867" cy="1862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67601" y="4508232"/>
            <a:ext cx="743867" cy="1862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26001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11800" y="1455800"/>
            <a:ext cx="12192000" cy="3945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47153" y="4117423"/>
            <a:ext cx="12585185" cy="1837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2"/>
          <p:cNvPicPr preferRelativeResize="0"/>
          <p:nvPr/>
        </p:nvPicPr>
        <p:blipFill>
          <a:blip r:embed="rId4">
            <a:alphaModFix amt="51000"/>
          </a:blip>
          <a:stretch>
            <a:fillRect/>
          </a:stretch>
        </p:blipFill>
        <p:spPr>
          <a:xfrm>
            <a:off x="-771366" y="987117"/>
            <a:ext cx="8326167" cy="7624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169618" y="5259741"/>
            <a:ext cx="12585185" cy="2808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2407831" y="5079574"/>
            <a:ext cx="929767" cy="1130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9958238" y="129934"/>
            <a:ext cx="1665133" cy="61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1007801" y="196967"/>
            <a:ext cx="3012833" cy="73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01771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Background  2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087867"/>
            <a:ext cx="12192000" cy="31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7832" y="3483567"/>
            <a:ext cx="12585199" cy="3103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7831" y="4749490"/>
            <a:ext cx="12585185" cy="1837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35366" y="5891807"/>
            <a:ext cx="12585185" cy="2808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66429" y="4237687"/>
            <a:ext cx="1451961" cy="3635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42611" y="5228442"/>
            <a:ext cx="1327072" cy="1614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3797" y="5098455"/>
            <a:ext cx="1838159" cy="223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944899" y="3954028"/>
            <a:ext cx="636447" cy="263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3"/>
          <p:cNvPicPr preferRelativeResize="0"/>
          <p:nvPr/>
        </p:nvPicPr>
        <p:blipFill>
          <a:blip r:embed="rId10">
            <a:alphaModFix amt="51000"/>
          </a:blip>
          <a:stretch>
            <a:fillRect/>
          </a:stretch>
        </p:blipFill>
        <p:spPr>
          <a:xfrm>
            <a:off x="-405199" y="2304500"/>
            <a:ext cx="6265001" cy="573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3"/>
          <p:cNvPicPr preferRelativeResize="0"/>
          <p:nvPr/>
        </p:nvPicPr>
        <p:blipFill>
          <a:blip r:embed="rId11">
            <a:alphaModFix amt="51000"/>
          </a:blip>
          <a:stretch>
            <a:fillRect/>
          </a:stretch>
        </p:blipFill>
        <p:spPr>
          <a:xfrm>
            <a:off x="3981300" y="3312333"/>
            <a:ext cx="7286299" cy="6671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74696" y="143901"/>
            <a:ext cx="1665133" cy="61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9972496" y="1276134"/>
            <a:ext cx="1665133" cy="618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21315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68053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65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4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3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24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571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308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71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A48B723-C382-5970-4D1C-9206C926678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9" y="102116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906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27F58872-E1A9-495E-9E1A-A007E179F8F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4B098-FC70-4A93-99DB-79B5514E809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2411E45-768D-DD18-D413-C9E3B300A43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9" y="102116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30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3624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6" r:id="rId7"/>
    <p:sldLayoutId id="2147483687" r:id="rId8"/>
    <p:sldLayoutId id="2147483688" r:id="rId9"/>
    <p:sldLayoutId id="214748368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gif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3.png"/><Relationship Id="rId5" Type="http://schemas.openxmlformats.org/officeDocument/2006/relationships/image" Target="../media/image28.png"/><Relationship Id="rId10" Type="http://schemas.openxmlformats.org/officeDocument/2006/relationships/image" Target="../media/image20.gif"/><Relationship Id="rId4" Type="http://schemas.openxmlformats.org/officeDocument/2006/relationships/image" Target="../media/image29.jp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gif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3.png"/><Relationship Id="rId5" Type="http://schemas.openxmlformats.org/officeDocument/2006/relationships/image" Target="../media/image51.emf"/><Relationship Id="rId10" Type="http://schemas.openxmlformats.org/officeDocument/2006/relationships/image" Target="../media/image21.png"/><Relationship Id="rId4" Type="http://schemas.openxmlformats.org/officeDocument/2006/relationships/image" Target="../media/image50.emf"/><Relationship Id="rId9" Type="http://schemas.openxmlformats.org/officeDocument/2006/relationships/image" Target="../media/image2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3.png"/><Relationship Id="rId5" Type="http://schemas.openxmlformats.org/officeDocument/2006/relationships/image" Target="../media/image51.emf"/><Relationship Id="rId10" Type="http://schemas.openxmlformats.org/officeDocument/2006/relationships/image" Target="../media/image21.png"/><Relationship Id="rId4" Type="http://schemas.openxmlformats.org/officeDocument/2006/relationships/image" Target="../media/image50.emf"/><Relationship Id="rId9" Type="http://schemas.openxmlformats.org/officeDocument/2006/relationships/image" Target="../media/image2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gif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3.png"/><Relationship Id="rId5" Type="http://schemas.openxmlformats.org/officeDocument/2006/relationships/image" Target="../media/image51.emf"/><Relationship Id="rId10" Type="http://schemas.openxmlformats.org/officeDocument/2006/relationships/image" Target="../media/image21.png"/><Relationship Id="rId4" Type="http://schemas.openxmlformats.org/officeDocument/2006/relationships/image" Target="../media/image50.emf"/><Relationship Id="rId9" Type="http://schemas.openxmlformats.org/officeDocument/2006/relationships/image" Target="../media/image2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12" Type="http://schemas.openxmlformats.org/officeDocument/2006/relationships/image" Target="../media/image1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51.emf"/><Relationship Id="rId11" Type="http://schemas.openxmlformats.org/officeDocument/2006/relationships/image" Target="../media/image21.png"/><Relationship Id="rId5" Type="http://schemas.openxmlformats.org/officeDocument/2006/relationships/image" Target="../media/image50.emf"/><Relationship Id="rId10" Type="http://schemas.openxmlformats.org/officeDocument/2006/relationships/image" Target="../media/image20.gif"/><Relationship Id="rId4" Type="http://schemas.openxmlformats.org/officeDocument/2006/relationships/notesSlide" Target="../notesSlides/notesSlide3.xml"/><Relationship Id="rId9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8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29.jpg"/><Relationship Id="rId7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gi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28.png"/><Relationship Id="rId10" Type="http://schemas.openxmlformats.org/officeDocument/2006/relationships/image" Target="../media/image21.png"/><Relationship Id="rId4" Type="http://schemas.openxmlformats.org/officeDocument/2006/relationships/image" Target="../media/image29.jpg"/><Relationship Id="rId9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gif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3.png"/><Relationship Id="rId5" Type="http://schemas.openxmlformats.org/officeDocument/2006/relationships/image" Target="../media/image28.png"/><Relationship Id="rId10" Type="http://schemas.openxmlformats.org/officeDocument/2006/relationships/image" Target="../media/image20.gif"/><Relationship Id="rId4" Type="http://schemas.openxmlformats.org/officeDocument/2006/relationships/image" Target="../media/image29.jp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13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microsoft.com/office/2007/relationships/hdphoto" Target="../media/hdphoto3.wdp"/><Relationship Id="rId12" Type="http://schemas.microsoft.com/office/2007/relationships/hdphoto" Target="../media/hdphoto5.wdp"/><Relationship Id="rId17" Type="http://schemas.openxmlformats.org/officeDocument/2006/relationships/image" Target="../media/image49.png"/><Relationship Id="rId2" Type="http://schemas.openxmlformats.org/officeDocument/2006/relationships/image" Target="../media/image36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13.png"/><Relationship Id="rId15" Type="http://schemas.openxmlformats.org/officeDocument/2006/relationships/image" Target="../media/image47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44.png"/><Relationship Id="rId1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039160-14A1-4C5D-832B-8E9F4A616D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81BF4-BF0D-4C38-9940-EF94241D68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199" y="3653978"/>
            <a:ext cx="5564987" cy="2899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CBE096-F939-455D-B2A7-0681E894DB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1947" y="4940366"/>
            <a:ext cx="2076096" cy="1794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69A1C9-A0E4-44FE-996C-CF6E88ABFD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2199" y="3679609"/>
            <a:ext cx="5564987" cy="2895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4334A8-5F4F-48D5-ABD4-DE8879DEC0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86100" y="4350438"/>
            <a:ext cx="2562231" cy="2337871"/>
          </a:xfrm>
          <a:prstGeom prst="rect">
            <a:avLst/>
          </a:prstGeom>
        </p:spPr>
      </p:pic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363E4A02-179C-68E3-C20A-9BCACF7CED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290" y="5044517"/>
            <a:ext cx="228599" cy="87553"/>
          </a:xfrm>
          <a:prstGeom prst="rect">
            <a:avLst/>
          </a:prstGeom>
        </p:spPr>
      </p:pic>
      <p:pic>
        <p:nvPicPr>
          <p:cNvPr id="11" name="1">
            <a:hlinkClick r:id="" action="ppaction://media"/>
            <a:extLst>
              <a:ext uri="{FF2B5EF4-FFF2-40B4-BE49-F238E27FC236}">
                <a16:creationId xmlns:a16="http://schemas.microsoft.com/office/drawing/2014/main" id="{90A3A8BC-4EF5-0DE7-04E2-EFF5B872C6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85190" y="12484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6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D7624F1-5683-4FB7-AF7E-79CFB6986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026956"/>
            <a:ext cx="6111628" cy="458372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438400" y="247322"/>
            <a:ext cx="8233408" cy="11318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21CC2A-85CA-45E4-A13A-7C94D8D70F98}"/>
              </a:ext>
            </a:extLst>
          </p:cNvPr>
          <p:cNvSpPr txBox="1"/>
          <p:nvPr/>
        </p:nvSpPr>
        <p:spPr>
          <a:xfrm>
            <a:off x="1520192" y="609707"/>
            <a:ext cx="9837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TIẾT MỤC VOI NHẢY CẦU</a:t>
            </a:r>
          </a:p>
        </p:txBody>
      </p:sp>
    </p:spTree>
    <p:extLst>
      <p:ext uri="{BB962C8B-B14F-4D97-AF65-F5344CB8AC3E}">
        <p14:creationId xmlns:p14="http://schemas.microsoft.com/office/powerpoint/2010/main" val="31278810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/>
      <p:bldP spid="1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F1CCC5-B6B0-4AAC-8EA5-C27E4013D1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3F3A68-438C-453F-9910-626C71D7B0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1815"/>
            <a:ext cx="12192000" cy="6473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3825" y="17768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4388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247649" y="2057399"/>
            <a:ext cx="6550715" cy="1717159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Hoàn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hấp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dẫn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voi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4">
            <a:hlinkClick r:id="" action="ppaction://media"/>
            <a:extLst>
              <a:ext uri="{FF2B5EF4-FFF2-40B4-BE49-F238E27FC236}">
                <a16:creationId xmlns:a16="http://schemas.microsoft.com/office/drawing/2014/main" id="{ABC6F1EF-C368-C4A8-F5CF-F9FD70C61E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45160" y="345440"/>
            <a:ext cx="406400" cy="406400"/>
          </a:xfrm>
          <a:prstGeom prst="rect">
            <a:avLst/>
          </a:prstGeom>
        </p:spPr>
      </p:pic>
      <p:pic>
        <p:nvPicPr>
          <p:cNvPr id="5" name="Picture 4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3C7750AD-4D48-9E8C-6697-B8E02D1850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2363">
            <a:off x="8516990" y="4203498"/>
            <a:ext cx="1002915" cy="38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53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831" y="251467"/>
            <a:ext cx="3243171" cy="79353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613581C-0056-2F89-0453-7D7E553CE227}"/>
              </a:ext>
            </a:extLst>
          </p:cNvPr>
          <p:cNvSpPr/>
          <p:nvPr/>
        </p:nvSpPr>
        <p:spPr>
          <a:xfrm>
            <a:off x="170121" y="700246"/>
            <a:ext cx="11894289" cy="6157753"/>
          </a:xfrm>
          <a:prstGeom prst="roundRect">
            <a:avLst/>
          </a:prstGeom>
          <a:solidFill>
            <a:schemeClr val="bg2">
              <a:lumMod val="20000"/>
              <a:lumOff val="80000"/>
              <a:alpha val="85882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7B4AD4-4E04-A3B7-D59A-3A0C638D0636}"/>
              </a:ext>
            </a:extLst>
          </p:cNvPr>
          <p:cNvSpPr txBox="1"/>
          <p:nvPr/>
        </p:nvSpPr>
        <p:spPr>
          <a:xfrm>
            <a:off x="787647" y="407663"/>
            <a:ext cx="10913173" cy="666786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Nêu</a:t>
            </a:r>
            <a:r>
              <a:rPr lang="en-US" sz="3733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ba</a:t>
            </a:r>
            <a:r>
              <a:rPr lang="en-US" sz="3733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điểm</a:t>
            </a:r>
            <a:r>
              <a:rPr lang="en-US" sz="3733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thẳng</a:t>
            </a:r>
            <a:r>
              <a:rPr lang="en-US" sz="3733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hàng</a:t>
            </a:r>
            <a:r>
              <a:rPr lang="en-US" sz="3733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có</a:t>
            </a:r>
            <a:r>
              <a:rPr lang="en-US" sz="3733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3733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hình</a:t>
            </a:r>
            <a:r>
              <a:rPr lang="en-US" sz="3733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bên</a:t>
            </a:r>
            <a:endParaRPr lang="en-US" sz="3733" kern="0" dirty="0">
              <a:solidFill>
                <a:srgbClr val="5C423B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2EDFB4-D4B5-B0E6-D5F8-47FEA81E6E19}"/>
              </a:ext>
            </a:extLst>
          </p:cNvPr>
          <p:cNvGrpSpPr/>
          <p:nvPr/>
        </p:nvGrpSpPr>
        <p:grpSpPr>
          <a:xfrm>
            <a:off x="98759" y="273117"/>
            <a:ext cx="927159" cy="968063"/>
            <a:chOff x="1924492" y="262508"/>
            <a:chExt cx="695369" cy="72604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579CEC6-8FDC-5D59-2FF8-D89C74F51344}"/>
                </a:ext>
              </a:extLst>
            </p:cNvPr>
            <p:cNvSpPr/>
            <p:nvPr/>
          </p:nvSpPr>
          <p:spPr>
            <a:xfrm>
              <a:off x="1924492" y="293186"/>
              <a:ext cx="695369" cy="695369"/>
            </a:xfrm>
            <a:prstGeom prst="ellipse">
              <a:avLst/>
            </a:prstGeom>
            <a:solidFill>
              <a:srgbClr val="A239A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400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89F721C-5CBA-434D-2DA9-7E8D4E45C4CA}"/>
                </a:ext>
              </a:extLst>
            </p:cNvPr>
            <p:cNvSpPr txBox="1"/>
            <p:nvPr/>
          </p:nvSpPr>
          <p:spPr>
            <a:xfrm>
              <a:off x="2071650" y="262508"/>
              <a:ext cx="315987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kern="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</a:t>
              </a: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C95955-EEBD-3AA5-DDD0-7229DC402FC1}"/>
              </a:ext>
            </a:extLst>
          </p:cNvPr>
          <p:cNvCxnSpPr/>
          <p:nvPr/>
        </p:nvCxnSpPr>
        <p:spPr>
          <a:xfrm flipH="1">
            <a:off x="1007486" y="2284761"/>
            <a:ext cx="1701209" cy="3207663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E631669-F5D1-E4BD-358B-D1A5F6A60053}"/>
              </a:ext>
            </a:extLst>
          </p:cNvPr>
          <p:cNvCxnSpPr>
            <a:cxnSpLocks/>
          </p:cNvCxnSpPr>
          <p:nvPr/>
        </p:nvCxnSpPr>
        <p:spPr>
          <a:xfrm>
            <a:off x="2708695" y="2293228"/>
            <a:ext cx="1516912" cy="3112041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043C137-8075-A009-7891-C6E74D3C49DD}"/>
              </a:ext>
            </a:extLst>
          </p:cNvPr>
          <p:cNvCxnSpPr>
            <a:cxnSpLocks/>
          </p:cNvCxnSpPr>
          <p:nvPr/>
        </p:nvCxnSpPr>
        <p:spPr>
          <a:xfrm flipV="1">
            <a:off x="983858" y="5432636"/>
            <a:ext cx="3265751" cy="68253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BAB5305-60B9-0282-BDBC-C5C4AF4F5EE1}"/>
              </a:ext>
            </a:extLst>
          </p:cNvPr>
          <p:cNvCxnSpPr>
            <a:cxnSpLocks/>
          </p:cNvCxnSpPr>
          <p:nvPr/>
        </p:nvCxnSpPr>
        <p:spPr>
          <a:xfrm>
            <a:off x="1867542" y="3841505"/>
            <a:ext cx="2358065" cy="1581680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31F0FD2-8281-A19C-B16A-CF3B803E0836}"/>
              </a:ext>
            </a:extLst>
          </p:cNvPr>
          <p:cNvCxnSpPr>
            <a:cxnSpLocks/>
          </p:cNvCxnSpPr>
          <p:nvPr/>
        </p:nvCxnSpPr>
        <p:spPr>
          <a:xfrm flipV="1">
            <a:off x="1025918" y="3800452"/>
            <a:ext cx="2422332" cy="1673069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ACCB622B-FB13-5C07-2EBB-F84AE3DFD79F}"/>
              </a:ext>
            </a:extLst>
          </p:cNvPr>
          <p:cNvSpPr txBox="1"/>
          <p:nvPr/>
        </p:nvSpPr>
        <p:spPr>
          <a:xfrm>
            <a:off x="2276405" y="1530109"/>
            <a:ext cx="4631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800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</a:t>
            </a:r>
            <a:endParaRPr lang="en-US" sz="48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B545C7E-2A2A-D6E6-827A-314F4EA06C1C}"/>
              </a:ext>
            </a:extLst>
          </p:cNvPr>
          <p:cNvSpPr txBox="1"/>
          <p:nvPr/>
        </p:nvSpPr>
        <p:spPr>
          <a:xfrm>
            <a:off x="358420" y="5253690"/>
            <a:ext cx="4631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800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</a:t>
            </a:r>
            <a:endParaRPr lang="en-US" sz="48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3EAC5F3-7C11-B604-C58D-E2DA16CD8BFF}"/>
              </a:ext>
            </a:extLst>
          </p:cNvPr>
          <p:cNvSpPr txBox="1"/>
          <p:nvPr/>
        </p:nvSpPr>
        <p:spPr>
          <a:xfrm>
            <a:off x="4401632" y="5353949"/>
            <a:ext cx="4631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800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endParaRPr lang="en-US" sz="48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67E241C-B0A5-650C-59BA-15EBE35D62A6}"/>
              </a:ext>
            </a:extLst>
          </p:cNvPr>
          <p:cNvSpPr txBox="1"/>
          <p:nvPr/>
        </p:nvSpPr>
        <p:spPr>
          <a:xfrm>
            <a:off x="3515545" y="3142377"/>
            <a:ext cx="4631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800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</a:t>
            </a:r>
            <a:endParaRPr lang="en-US" sz="48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A8BCA7B-66BD-0F79-3C83-76B7FEAD31EB}"/>
              </a:ext>
            </a:extLst>
          </p:cNvPr>
          <p:cNvSpPr txBox="1"/>
          <p:nvPr/>
        </p:nvSpPr>
        <p:spPr>
          <a:xfrm>
            <a:off x="1113307" y="3147951"/>
            <a:ext cx="4631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800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</a:t>
            </a:r>
            <a:endParaRPr lang="en-US" sz="48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5B377B6-05F3-1815-DA47-1BA050F038D8}"/>
              </a:ext>
            </a:extLst>
          </p:cNvPr>
          <p:cNvSpPr txBox="1"/>
          <p:nvPr/>
        </p:nvSpPr>
        <p:spPr>
          <a:xfrm>
            <a:off x="2370416" y="4393614"/>
            <a:ext cx="4631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800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O</a:t>
            </a:r>
            <a:endParaRPr lang="en-US" sz="48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5" name="Speech Bubble: Rectangle with Corners Rounded 64">
            <a:extLst>
              <a:ext uri="{FF2B5EF4-FFF2-40B4-BE49-F238E27FC236}">
                <a16:creationId xmlns:a16="http://schemas.microsoft.com/office/drawing/2014/main" id="{429D5F05-8F64-F9BA-CD57-0CAB638E2B0F}"/>
              </a:ext>
            </a:extLst>
          </p:cNvPr>
          <p:cNvSpPr/>
          <p:nvPr/>
        </p:nvSpPr>
        <p:spPr>
          <a:xfrm>
            <a:off x="4516734" y="1685633"/>
            <a:ext cx="3966865" cy="2611111"/>
          </a:xfrm>
          <a:prstGeom prst="wedgeRoundRectCallout">
            <a:avLst>
              <a:gd name="adj1" fmla="val 56562"/>
              <a:gd name="adj2" fmla="val 35084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554D6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Các</a:t>
            </a:r>
            <a:r>
              <a:rPr lang="en-US" sz="3200" kern="0" dirty="0">
                <a:solidFill>
                  <a:srgbClr val="554D6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554D6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em</a:t>
            </a:r>
            <a:r>
              <a:rPr lang="en-US" sz="3200" kern="0" dirty="0">
                <a:solidFill>
                  <a:srgbClr val="554D6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554D6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quan</a:t>
            </a:r>
            <a:r>
              <a:rPr lang="en-US" sz="3200" kern="0" dirty="0">
                <a:solidFill>
                  <a:srgbClr val="554D6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554D6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sát</a:t>
            </a:r>
            <a:r>
              <a:rPr lang="en-US" sz="3200" kern="0" dirty="0">
                <a:solidFill>
                  <a:srgbClr val="554D6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554D6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hình</a:t>
            </a:r>
            <a:r>
              <a:rPr lang="en-US" sz="3200" kern="0" dirty="0">
                <a:solidFill>
                  <a:srgbClr val="554D6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554D6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vẽ</a:t>
            </a:r>
            <a:r>
              <a:rPr lang="en-US" sz="3200" kern="0" dirty="0">
                <a:solidFill>
                  <a:srgbClr val="554D6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554D6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và</a:t>
            </a:r>
            <a:r>
              <a:rPr lang="en-US" sz="3200" kern="0" dirty="0">
                <a:solidFill>
                  <a:srgbClr val="554D6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554D6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cho</a:t>
            </a:r>
            <a:r>
              <a:rPr lang="en-US" sz="3200" kern="0" dirty="0">
                <a:solidFill>
                  <a:srgbClr val="554D6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554D6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biết</a:t>
            </a:r>
            <a:r>
              <a:rPr lang="en-US" sz="3200" kern="0" dirty="0">
                <a:solidFill>
                  <a:srgbClr val="554D6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554D6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có</a:t>
            </a:r>
            <a:r>
              <a:rPr lang="en-US" sz="3200" kern="0" dirty="0">
                <a:solidFill>
                  <a:srgbClr val="554D6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554D6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các</a:t>
            </a:r>
            <a:r>
              <a:rPr lang="en-US" sz="3200" kern="0" dirty="0">
                <a:solidFill>
                  <a:srgbClr val="554D6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554D6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điểm</a:t>
            </a:r>
            <a:r>
              <a:rPr lang="en-US" sz="3200" kern="0" dirty="0">
                <a:solidFill>
                  <a:srgbClr val="554D6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554D6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3200" kern="0" dirty="0">
                <a:solidFill>
                  <a:srgbClr val="554D6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554D6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thằng</a:t>
            </a:r>
            <a:r>
              <a:rPr lang="en-US" sz="3200" kern="0" dirty="0">
                <a:solidFill>
                  <a:srgbClr val="554D6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554D6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hàng</a:t>
            </a:r>
            <a:r>
              <a:rPr lang="en-US" sz="3200" kern="0" dirty="0">
                <a:solidFill>
                  <a:srgbClr val="554D6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554D6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với</a:t>
            </a:r>
            <a:r>
              <a:rPr lang="en-US" sz="3200" kern="0" dirty="0">
                <a:solidFill>
                  <a:srgbClr val="554D6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554D6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nhau</a:t>
            </a:r>
            <a:r>
              <a:rPr lang="en-US" sz="3200" kern="0" dirty="0">
                <a:solidFill>
                  <a:srgbClr val="554D6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?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C90E780-B889-3E41-618E-249E17DF63B0}"/>
              </a:ext>
            </a:extLst>
          </p:cNvPr>
          <p:cNvCxnSpPr>
            <a:cxnSpLocks/>
          </p:cNvCxnSpPr>
          <p:nvPr/>
        </p:nvCxnSpPr>
        <p:spPr>
          <a:xfrm flipH="1">
            <a:off x="997552" y="2214684"/>
            <a:ext cx="1691160" cy="321795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87F3490C-B6DA-D5D8-F148-0430D6718F22}"/>
              </a:ext>
            </a:extLst>
          </p:cNvPr>
          <p:cNvSpPr/>
          <p:nvPr/>
        </p:nvSpPr>
        <p:spPr>
          <a:xfrm>
            <a:off x="4193259" y="1838585"/>
            <a:ext cx="5863400" cy="86097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Ba </a:t>
            </a:r>
            <a:r>
              <a:rPr lang="en-US" sz="4800" kern="0" dirty="0" err="1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điểm</a:t>
            </a:r>
            <a:r>
              <a:rPr lang="en-US" sz="4800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: B, M, A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17D01E77-9115-9EDD-040D-B2C9D93F5502}"/>
              </a:ext>
            </a:extLst>
          </p:cNvPr>
          <p:cNvCxnSpPr>
            <a:cxnSpLocks/>
          </p:cNvCxnSpPr>
          <p:nvPr/>
        </p:nvCxnSpPr>
        <p:spPr>
          <a:xfrm>
            <a:off x="2649091" y="2195782"/>
            <a:ext cx="1585525" cy="322740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63FF2AD6-B5DB-B3D2-5A16-B6A325E5D8F0}"/>
              </a:ext>
            </a:extLst>
          </p:cNvPr>
          <p:cNvSpPr/>
          <p:nvPr/>
        </p:nvSpPr>
        <p:spPr>
          <a:xfrm>
            <a:off x="4598292" y="2991188"/>
            <a:ext cx="5863400" cy="86097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Ba </a:t>
            </a:r>
            <a:r>
              <a:rPr lang="en-US" sz="4800" kern="0" dirty="0" err="1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điểm</a:t>
            </a:r>
            <a:r>
              <a:rPr lang="en-US" sz="4800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: A, N, C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3FFADA8-47D2-73AE-404B-E57983A2DB67}"/>
              </a:ext>
            </a:extLst>
          </p:cNvPr>
          <p:cNvCxnSpPr>
            <a:cxnSpLocks/>
          </p:cNvCxnSpPr>
          <p:nvPr/>
        </p:nvCxnSpPr>
        <p:spPr>
          <a:xfrm>
            <a:off x="1803647" y="3791566"/>
            <a:ext cx="2327029" cy="156238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FF1BFEB6-B852-B9DC-351B-CD3C657FBB45}"/>
              </a:ext>
            </a:extLst>
          </p:cNvPr>
          <p:cNvSpPr/>
          <p:nvPr/>
        </p:nvSpPr>
        <p:spPr>
          <a:xfrm>
            <a:off x="5075185" y="5296777"/>
            <a:ext cx="5863400" cy="86097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Ba </a:t>
            </a:r>
            <a:r>
              <a:rPr lang="en-US" sz="4800" kern="0" dirty="0" err="1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điểm</a:t>
            </a:r>
            <a:r>
              <a:rPr lang="en-US" sz="4800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: N, O, B 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8E090A95-C519-6B17-9CBA-8C81C7676919}"/>
              </a:ext>
            </a:extLst>
          </p:cNvPr>
          <p:cNvCxnSpPr>
            <a:cxnSpLocks/>
          </p:cNvCxnSpPr>
          <p:nvPr/>
        </p:nvCxnSpPr>
        <p:spPr>
          <a:xfrm flipV="1">
            <a:off x="1048760" y="3791002"/>
            <a:ext cx="2393093" cy="169140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41F0CC80-2B41-78B3-4FCD-F6ECAEC4572F}"/>
              </a:ext>
            </a:extLst>
          </p:cNvPr>
          <p:cNvSpPr/>
          <p:nvPr/>
        </p:nvSpPr>
        <p:spPr>
          <a:xfrm>
            <a:off x="4780036" y="4157880"/>
            <a:ext cx="5863400" cy="86097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Ba </a:t>
            </a:r>
            <a:r>
              <a:rPr lang="en-US" sz="4800" kern="0" dirty="0" err="1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điểm</a:t>
            </a:r>
            <a:r>
              <a:rPr lang="en-US" sz="4800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: M, O, C</a:t>
            </a: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68EA5A1-7E9F-3233-B3B9-12077647E9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9" y="102116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7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0" dur="10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50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3" dur="10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50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6" presetClass="emph" presetSubtype="0" repeatCount="200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5" dur="10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50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50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50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6" presetClass="emph" presetSubtype="0" repeatCount="2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50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6" presetClass="emph" presetSubtype="0" repeatCount="200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6" dur="10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50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mph" presetSubtype="0" repeatCount="2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50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6" presetClass="emph" presetSubtype="0" repeatCount="200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1" dur="10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50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26" presetClass="emph" presetSubtype="0" repeatCount="2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50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50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59" grpId="0"/>
      <p:bldP spid="59" grpId="1"/>
      <p:bldP spid="59" grpId="2"/>
      <p:bldP spid="60" grpId="0"/>
      <p:bldP spid="60" grpId="1"/>
      <p:bldP spid="60" grpId="2"/>
      <p:bldP spid="61" grpId="0"/>
      <p:bldP spid="61" grpId="1"/>
      <p:bldP spid="61" grpId="2"/>
      <p:bldP spid="62" grpId="0"/>
      <p:bldP spid="62" grpId="1"/>
      <p:bldP spid="62" grpId="2"/>
      <p:bldP spid="63" grpId="0"/>
      <p:bldP spid="63" grpId="1"/>
      <p:bldP spid="63" grpId="2"/>
      <p:bldP spid="64" grpId="0"/>
      <p:bldP spid="64" grpId="1"/>
      <p:bldP spid="64" grpId="2"/>
      <p:bldP spid="65" grpId="0" animBg="1"/>
      <p:bldP spid="65" grpId="1" animBg="1"/>
      <p:bldP spid="68" grpId="0" animBg="1"/>
      <p:bldP spid="75" grpId="0" animBg="1"/>
      <p:bldP spid="78" grpId="0" animBg="1"/>
      <p:bldP spid="8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D7624F1-5683-4FB7-AF7E-79CFB6986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766110"/>
            <a:ext cx="4265135" cy="319885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14400" y="118128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27C248-E4DC-4839-A44C-5EE642A08F5B}"/>
              </a:ext>
            </a:extLst>
          </p:cNvPr>
          <p:cNvSpPr txBox="1"/>
          <p:nvPr/>
        </p:nvSpPr>
        <p:spPr>
          <a:xfrm>
            <a:off x="1520192" y="609707"/>
            <a:ext cx="9837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TIẾT MỤC VOI CHƠI VỚI BÓNG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781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C 0.01589 -2.59259E-6 0.02878 0.01273 0.02878 0.02871 C 0.02878 0.04445 0.01589 0.05741 2.08333E-7 0.05741 C -0.01576 0.05741 -0.02852 0.04445 -0.02852 0.02871 C -0.02852 0.01273 -0.01576 -2.59259E-6 2.08333E-7 -2.59259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/>
      <p:bldP spid="1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647341-B451-44E3-8A26-E70ABA8204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90" t="3804" r="10811" b="4132"/>
          <a:stretch/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A178E7-8399-41E7-9BA8-07E9E04D8D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" y="5562600"/>
            <a:ext cx="12153900" cy="1257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2875" y="0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2666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762000" y="1140568"/>
            <a:ext cx="5463154" cy="2514600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xem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xe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đạp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tung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bóng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D0913AC8-2FEE-7E58-B970-E605852660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0151">
            <a:off x="8113229" y="4167872"/>
            <a:ext cx="1002915" cy="384116"/>
          </a:xfrm>
          <a:prstGeom prst="rect">
            <a:avLst/>
          </a:prstGeom>
        </p:spPr>
      </p:pic>
      <p:pic>
        <p:nvPicPr>
          <p:cNvPr id="5" name="5">
            <a:hlinkClick r:id="" action="ppaction://media"/>
            <a:extLst>
              <a:ext uri="{FF2B5EF4-FFF2-40B4-BE49-F238E27FC236}">
                <a16:creationId xmlns:a16="http://schemas.microsoft.com/office/drawing/2014/main" id="{438F605E-AFF1-32CC-6C45-345CA41269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35511" y="4707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272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9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168965"/>
            <a:ext cx="11049000" cy="6384234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035553-1664-2765-3E3D-AE7B14D60FD5}"/>
              </a:ext>
            </a:extLst>
          </p:cNvPr>
          <p:cNvSpPr txBox="1"/>
          <p:nvPr/>
        </p:nvSpPr>
        <p:spPr>
          <a:xfrm>
            <a:off x="1231107" y="287258"/>
            <a:ext cx="10286332" cy="1077218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Con </a:t>
            </a:r>
            <a:r>
              <a:rPr lang="en-US" sz="3200" b="1" kern="0" dirty="0" err="1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ốc</a:t>
            </a:r>
            <a:r>
              <a:rPr lang="en-US" sz="3200" b="1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sên</a:t>
            </a:r>
            <a:r>
              <a:rPr lang="en-US" sz="3200" b="1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bò</a:t>
            </a:r>
            <a:r>
              <a:rPr lang="en-US" sz="3200" b="1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đến</a:t>
            </a:r>
            <a:r>
              <a:rPr lang="en-US" sz="3200" b="1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cây</a:t>
            </a:r>
            <a:r>
              <a:rPr lang="en-US" sz="3200" b="1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chuối</a:t>
            </a:r>
            <a:r>
              <a:rPr lang="en-US" sz="3200" b="1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theo</a:t>
            </a:r>
            <a:r>
              <a:rPr lang="en-US" sz="3200" b="1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đường</a:t>
            </a:r>
            <a:r>
              <a:rPr lang="en-US" sz="3200" b="1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gấp </a:t>
            </a:r>
            <a:r>
              <a:rPr lang="en-US" sz="3200" b="1" kern="0" dirty="0" err="1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khúc</a:t>
            </a:r>
            <a:r>
              <a:rPr lang="en-US" sz="3200" b="1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ABCD. </a:t>
            </a:r>
            <a:r>
              <a:rPr lang="en-US" sz="3200" b="1" kern="0" dirty="0" err="1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Tính</a:t>
            </a:r>
            <a:r>
              <a:rPr lang="en-US" sz="3200" b="1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độ</a:t>
            </a:r>
            <a:r>
              <a:rPr lang="en-US" sz="3200" b="1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dài</a:t>
            </a:r>
            <a:r>
              <a:rPr lang="en-US" sz="3200" b="1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đường</a:t>
            </a:r>
            <a:r>
              <a:rPr lang="en-US" sz="3200" b="1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gấp </a:t>
            </a:r>
            <a:r>
              <a:rPr lang="en-US" sz="3200" b="1" kern="0" dirty="0" err="1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khúc</a:t>
            </a:r>
            <a:r>
              <a:rPr lang="en-US" sz="3200" b="1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con </a:t>
            </a:r>
            <a:r>
              <a:rPr lang="en-US" sz="3200" b="1" kern="0" dirty="0" err="1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ốc</a:t>
            </a:r>
            <a:r>
              <a:rPr lang="en-US" sz="3200" b="1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sên</a:t>
            </a:r>
            <a:r>
              <a:rPr lang="en-US" sz="3200" b="1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phải</a:t>
            </a:r>
            <a:r>
              <a:rPr lang="en-US" sz="3200" b="1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bò</a:t>
            </a:r>
            <a:r>
              <a:rPr lang="en-US" sz="3200" b="1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5007BFF-9F74-733E-1EED-E5C1F5AD2597}"/>
              </a:ext>
            </a:extLst>
          </p:cNvPr>
          <p:cNvGrpSpPr/>
          <p:nvPr/>
        </p:nvGrpSpPr>
        <p:grpSpPr>
          <a:xfrm>
            <a:off x="0" y="471923"/>
            <a:ext cx="1231107" cy="1231107"/>
            <a:chOff x="2025230" y="-513292"/>
            <a:chExt cx="923330" cy="92333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10AAB01-FCA8-A98C-CE80-F184DCE6418D}"/>
                </a:ext>
              </a:extLst>
            </p:cNvPr>
            <p:cNvSpPr/>
            <p:nvPr/>
          </p:nvSpPr>
          <p:spPr>
            <a:xfrm>
              <a:off x="2025230" y="-513292"/>
              <a:ext cx="923330" cy="923330"/>
            </a:xfrm>
            <a:prstGeom prst="ellipse">
              <a:avLst/>
            </a:prstGeom>
            <a:solidFill>
              <a:srgbClr val="A239A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733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0FCDB1D-DAD1-E9A0-95FD-4499355A954D}"/>
                </a:ext>
              </a:extLst>
            </p:cNvPr>
            <p:cNvSpPr txBox="1"/>
            <p:nvPr/>
          </p:nvSpPr>
          <p:spPr>
            <a:xfrm>
              <a:off x="2227299" y="-513292"/>
              <a:ext cx="315987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7200" kern="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3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1D9F3B8-1976-5D15-BB08-526BD0B7A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84" y="3085641"/>
            <a:ext cx="6805808" cy="327564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523D1C1-48CB-34B1-30DA-7A045DA040D8}"/>
              </a:ext>
            </a:extLst>
          </p:cNvPr>
          <p:cNvSpPr/>
          <p:nvPr/>
        </p:nvSpPr>
        <p:spPr>
          <a:xfrm>
            <a:off x="6515099" y="2110039"/>
            <a:ext cx="5407475" cy="3284921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8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giải</a:t>
            </a:r>
            <a:endParaRPr lang="en-US" sz="48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en-US" sz="2667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Quãng</a:t>
            </a:r>
            <a:r>
              <a:rPr lang="en-US" sz="2667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lang="en-US" sz="2667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ốc</a:t>
            </a:r>
            <a:r>
              <a:rPr lang="en-US" sz="2667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sên</a:t>
            </a:r>
            <a:r>
              <a:rPr lang="en-US" sz="2667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phải</a:t>
            </a:r>
            <a:r>
              <a:rPr lang="en-US" sz="2667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bò</a:t>
            </a:r>
            <a:r>
              <a:rPr lang="en-US" sz="2667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667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2667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dài</a:t>
            </a:r>
            <a:r>
              <a:rPr lang="en-US" sz="2667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667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:</a:t>
            </a:r>
          </a:p>
          <a:p>
            <a:pPr algn="just" defTabSz="1219170">
              <a:buClr>
                <a:srgbClr val="000000"/>
              </a:buClr>
            </a:pPr>
            <a:r>
              <a:rPr lang="en-US" sz="2667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125 + 380 + 300 = 805 ( cm)</a:t>
            </a:r>
          </a:p>
          <a:p>
            <a:pPr algn="r" defTabSz="1219170">
              <a:buClr>
                <a:srgbClr val="000000"/>
              </a:buClr>
            </a:pPr>
            <a:r>
              <a:rPr lang="en-US" sz="2667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2667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2667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: 805 cm</a:t>
            </a:r>
            <a:endParaRPr lang="en-US" sz="2667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lang="en-US" sz="2133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57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D7624F1-5683-4FB7-AF7E-79CFB6986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429328"/>
            <a:ext cx="4241800" cy="318135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14400" y="118128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CEB078-CFB1-45D9-AA4A-E74462F50813}"/>
              </a:ext>
            </a:extLst>
          </p:cNvPr>
          <p:cNvSpPr txBox="1"/>
          <p:nvPr/>
        </p:nvSpPr>
        <p:spPr>
          <a:xfrm>
            <a:off x="1520192" y="609707"/>
            <a:ext cx="98374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TIẾT MỤC KHỈ ĐI XE ĐẠP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TUNG BÓNG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622C055-0682-4CD0-806C-5F57CA3B0F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9" y="102116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0252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/>
      <p:bldP spid="1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647341-B451-44E3-8A26-E70ABA8204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90" t="3804" r="10811" b="4132"/>
          <a:stretch/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A178E7-8399-41E7-9BA8-07E9E04D8D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" y="5562600"/>
            <a:ext cx="12153900" cy="1257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2875" y="0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2666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762000" y="1140568"/>
            <a:ext cx="5463154" cy="2514600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hoàn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4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DEF673EE-15DB-09F5-2D10-A2490B87D1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0151">
            <a:off x="8113229" y="4167872"/>
            <a:ext cx="1002915" cy="384116"/>
          </a:xfrm>
          <a:prstGeom prst="rect">
            <a:avLst/>
          </a:prstGeom>
        </p:spPr>
      </p:pic>
      <p:pic>
        <p:nvPicPr>
          <p:cNvPr id="5" name="6">
            <a:hlinkClick r:id="" action="ppaction://media"/>
            <a:extLst>
              <a:ext uri="{FF2B5EF4-FFF2-40B4-BE49-F238E27FC236}">
                <a16:creationId xmlns:a16="http://schemas.microsoft.com/office/drawing/2014/main" id="{BA671E0C-A6FF-082B-E91A-A8C65D8EA3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05180" y="3911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526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304799"/>
            <a:ext cx="11049000" cy="6248400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A78B51-749D-46B7-823E-64429587CBBE}"/>
              </a:ext>
            </a:extLst>
          </p:cNvPr>
          <p:cNvSpPr txBox="1"/>
          <p:nvPr/>
        </p:nvSpPr>
        <p:spPr>
          <a:xfrm>
            <a:off x="710648" y="592101"/>
            <a:ext cx="10542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CCC534-37B6-4697-B3DF-1F93AF044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1412" y="1714707"/>
            <a:ext cx="5471510" cy="413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53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24386-8809-5E0A-F11F-14860BE7F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4972F54-C342-FF5A-92C9-6490F7940F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D87A34-181C-93FC-0469-C85E7AECE4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F1647D-AABA-8997-5F96-8CCD909E1D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866" y="1881869"/>
            <a:ext cx="4931603" cy="434532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4D4FD9F-524F-B9A1-9EDE-5BEEB939A912}"/>
              </a:ext>
            </a:extLst>
          </p:cNvPr>
          <p:cNvSpPr/>
          <p:nvPr/>
        </p:nvSpPr>
        <p:spPr>
          <a:xfrm>
            <a:off x="914400" y="118128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tung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395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C7EB28-BFB4-4976-8D34-3BB00CC8E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0777" y="-470364"/>
            <a:ext cx="13333554" cy="73283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0AE0F4-0AA4-4ADD-A631-FE4E3DC65E3E}"/>
              </a:ext>
            </a:extLst>
          </p:cNvPr>
          <p:cNvSpPr txBox="1"/>
          <p:nvPr/>
        </p:nvSpPr>
        <p:spPr>
          <a:xfrm>
            <a:off x="5641224" y="1613356"/>
            <a:ext cx="98430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Toán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56F337-E381-4B3C-8992-3EB66D50C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8677" y="2362200"/>
            <a:ext cx="8975035" cy="24026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C7AD4D-A557-48D5-8632-2971737EA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17302" y="3649300"/>
            <a:ext cx="2959928" cy="32794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EA71D3-1D29-400A-A205-0E9F3320F8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3234" y="4318166"/>
            <a:ext cx="2457234" cy="24572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C75DC8-EA2D-4BD3-A553-648F7B2DB7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0249" y="2838276"/>
            <a:ext cx="7773074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0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647341-B451-44E3-8A26-E70ABA8204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90" t="3804" r="10811" b="4132"/>
          <a:stretch/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A178E7-8399-41E7-9BA8-07E9E04D8D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" y="5562600"/>
            <a:ext cx="12153900" cy="1257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2875" y="0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2666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762000" y="1140568"/>
            <a:ext cx="5463154" cy="2514600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Còn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cuối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vô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hấp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dẫn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cuối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xem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B6BB01C8-D616-912D-422F-A117BEC6EC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0151">
            <a:off x="8113229" y="4167872"/>
            <a:ext cx="1002915" cy="384116"/>
          </a:xfrm>
          <a:prstGeom prst="rect">
            <a:avLst/>
          </a:prstGeom>
        </p:spPr>
      </p:pic>
      <p:pic>
        <p:nvPicPr>
          <p:cNvPr id="5" name="7">
            <a:hlinkClick r:id="" action="ppaction://media"/>
            <a:extLst>
              <a:ext uri="{FF2B5EF4-FFF2-40B4-BE49-F238E27FC236}">
                <a16:creationId xmlns:a16="http://schemas.microsoft.com/office/drawing/2014/main" id="{68222BFF-1BB8-863A-EF01-848BD1B7C9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65200" y="12369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034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304799"/>
            <a:ext cx="11049000" cy="6248400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EB81F0-7ABE-6F74-25AC-8FDC8EF693D6}"/>
              </a:ext>
            </a:extLst>
          </p:cNvPr>
          <p:cNvSpPr txBox="1"/>
          <p:nvPr/>
        </p:nvSpPr>
        <p:spPr>
          <a:xfrm>
            <a:off x="1852849" y="205252"/>
            <a:ext cx="8889100" cy="1077218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Chọn</a:t>
            </a:r>
            <a:r>
              <a:rPr lang="en-US" sz="3200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3200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trả</a:t>
            </a:r>
            <a:r>
              <a:rPr lang="en-US" sz="3200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3200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đúng</a:t>
            </a:r>
            <a:endParaRPr lang="en-US" sz="3200" kern="0" dirty="0">
              <a:solidFill>
                <a:srgbClr val="5C423B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3200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hình</a:t>
            </a:r>
            <a:r>
              <a:rPr lang="en-US" sz="3200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bên</a:t>
            </a:r>
            <a:r>
              <a:rPr lang="en-US" sz="3200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có</a:t>
            </a:r>
            <a:r>
              <a:rPr lang="en-US" sz="3200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bao </a:t>
            </a:r>
            <a:r>
              <a:rPr lang="en-US" sz="3200" kern="0" dirty="0" err="1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nhiêu</a:t>
            </a:r>
            <a:r>
              <a:rPr lang="en-US" sz="3200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hình</a:t>
            </a:r>
            <a:r>
              <a:rPr lang="en-US" sz="3200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tứ</a:t>
            </a:r>
            <a:r>
              <a:rPr lang="en-US" sz="3200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giác</a:t>
            </a:r>
            <a:endParaRPr lang="en-US" sz="3200" kern="0" dirty="0">
              <a:solidFill>
                <a:srgbClr val="5C423B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C4E8DFB-8498-220B-7F3B-C4FE0190BF51}"/>
              </a:ext>
            </a:extLst>
          </p:cNvPr>
          <p:cNvGrpSpPr/>
          <p:nvPr/>
        </p:nvGrpSpPr>
        <p:grpSpPr>
          <a:xfrm>
            <a:off x="0" y="471923"/>
            <a:ext cx="1231107" cy="1231107"/>
            <a:chOff x="2025230" y="-513292"/>
            <a:chExt cx="923330" cy="92333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D787051-DED6-18F0-2929-C992050243B3}"/>
                </a:ext>
              </a:extLst>
            </p:cNvPr>
            <p:cNvSpPr/>
            <p:nvPr/>
          </p:nvSpPr>
          <p:spPr>
            <a:xfrm>
              <a:off x="2025230" y="-513292"/>
              <a:ext cx="923330" cy="923330"/>
            </a:xfrm>
            <a:prstGeom prst="ellipse">
              <a:avLst/>
            </a:prstGeom>
            <a:solidFill>
              <a:srgbClr val="A239A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733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7CEF843-64E1-349B-99A4-CB561D25D20D}"/>
                </a:ext>
              </a:extLst>
            </p:cNvPr>
            <p:cNvSpPr txBox="1"/>
            <p:nvPr/>
          </p:nvSpPr>
          <p:spPr>
            <a:xfrm>
              <a:off x="2170908" y="-513292"/>
              <a:ext cx="315987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7200" kern="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5</a:t>
              </a:r>
            </a:p>
          </p:txBody>
        </p:sp>
      </p:grpSp>
      <p:sp>
        <p:nvSpPr>
          <p:cNvPr id="16" name="Trapezoid 15">
            <a:extLst>
              <a:ext uri="{FF2B5EF4-FFF2-40B4-BE49-F238E27FC236}">
                <a16:creationId xmlns:a16="http://schemas.microsoft.com/office/drawing/2014/main" id="{F22B308B-CE97-EBB2-B8AD-7EED3C81851F}"/>
              </a:ext>
            </a:extLst>
          </p:cNvPr>
          <p:cNvSpPr/>
          <p:nvPr/>
        </p:nvSpPr>
        <p:spPr>
          <a:xfrm>
            <a:off x="930567" y="1963563"/>
            <a:ext cx="4656663" cy="1686973"/>
          </a:xfrm>
          <a:prstGeom prst="trapezoid">
            <a:avLst/>
          </a:prstGeom>
          <a:noFill/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8" name="Trapezoid 17">
            <a:extLst>
              <a:ext uri="{FF2B5EF4-FFF2-40B4-BE49-F238E27FC236}">
                <a16:creationId xmlns:a16="http://schemas.microsoft.com/office/drawing/2014/main" id="{A9F4DFBD-C2D3-95E3-C27C-F84FA7CB3DAA}"/>
              </a:ext>
            </a:extLst>
          </p:cNvPr>
          <p:cNvSpPr/>
          <p:nvPr/>
        </p:nvSpPr>
        <p:spPr>
          <a:xfrm>
            <a:off x="333665" y="3654423"/>
            <a:ext cx="5846235" cy="2252133"/>
          </a:xfrm>
          <a:prstGeom prst="trapezoid">
            <a:avLst>
              <a:gd name="adj" fmla="val 26504"/>
            </a:avLst>
          </a:prstGeom>
          <a:noFill/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44971C1-0FDB-041B-C027-06D3CB4C71E0}"/>
              </a:ext>
            </a:extLst>
          </p:cNvPr>
          <p:cNvCxnSpPr>
            <a:cxnSpLocks/>
          </p:cNvCxnSpPr>
          <p:nvPr/>
        </p:nvCxnSpPr>
        <p:spPr>
          <a:xfrm>
            <a:off x="3182700" y="3650537"/>
            <a:ext cx="0" cy="225601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B9321A0B-994C-60C1-8C11-C1D535EA5B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5869936" y="2118023"/>
            <a:ext cx="1087323" cy="116991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ECC1FCE-323F-449E-92CE-2AFA8AD799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9093385" y="1982767"/>
            <a:ext cx="952473" cy="13883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09E4C2-7A91-4C86-A88A-780149A9A5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6413598" y="4337551"/>
            <a:ext cx="1087321" cy="9666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84EC965-D280-A364-FDB6-9468A7A0DB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0" b="21646" l="50648" r="62502">
                        <a14:foregroundMark x1="62502" y1="13415" x2="62502" y2="13415"/>
                        <a14:foregroundMark x1="55335" y1="7175" x2="55335" y2="7175"/>
                      </a14:backgroundRemoval>
                    </a14:imgEffect>
                  </a14:imgLayer>
                </a14:imgProps>
              </a:ext>
            </a:extLst>
          </a:blip>
          <a:srcRect l="49204" r="36303" b="75948"/>
          <a:stretch/>
        </p:blipFill>
        <p:spPr>
          <a:xfrm>
            <a:off x="9569620" y="4206120"/>
            <a:ext cx="919869" cy="122954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FB41407-B25F-5D8F-C74A-DB9E95FE7685}"/>
              </a:ext>
            </a:extLst>
          </p:cNvPr>
          <p:cNvSpPr txBox="1"/>
          <p:nvPr/>
        </p:nvSpPr>
        <p:spPr>
          <a:xfrm>
            <a:off x="6885904" y="2604625"/>
            <a:ext cx="1675312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>
                <a:solidFill>
                  <a:srgbClr val="70719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 </a:t>
            </a:r>
            <a:r>
              <a:rPr lang="en-US" sz="3733" kern="0" dirty="0" err="1">
                <a:solidFill>
                  <a:srgbClr val="70719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hình</a:t>
            </a:r>
            <a:endParaRPr lang="en-US" sz="3733" kern="0" dirty="0">
              <a:solidFill>
                <a:srgbClr val="707192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72EDCEC-415D-A60B-A59F-324103212E31}"/>
              </a:ext>
            </a:extLst>
          </p:cNvPr>
          <p:cNvSpPr txBox="1"/>
          <p:nvPr/>
        </p:nvSpPr>
        <p:spPr>
          <a:xfrm>
            <a:off x="9904292" y="2604133"/>
            <a:ext cx="1675312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>
                <a:solidFill>
                  <a:srgbClr val="70719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 </a:t>
            </a:r>
            <a:r>
              <a:rPr lang="en-US" sz="3733" kern="0" dirty="0" err="1">
                <a:solidFill>
                  <a:srgbClr val="70719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hình</a:t>
            </a:r>
            <a:endParaRPr lang="en-US" sz="3733" kern="0" dirty="0">
              <a:solidFill>
                <a:srgbClr val="707192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12B227-FD5C-14E4-7D83-5F11D29FD69F}"/>
              </a:ext>
            </a:extLst>
          </p:cNvPr>
          <p:cNvSpPr txBox="1"/>
          <p:nvPr/>
        </p:nvSpPr>
        <p:spPr>
          <a:xfrm>
            <a:off x="7399991" y="4628231"/>
            <a:ext cx="1675312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>
                <a:solidFill>
                  <a:srgbClr val="70719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 </a:t>
            </a:r>
            <a:r>
              <a:rPr lang="en-US" sz="3733" kern="0" dirty="0" err="1">
                <a:solidFill>
                  <a:srgbClr val="70719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hình</a:t>
            </a:r>
            <a:endParaRPr lang="en-US" sz="3733" kern="0" dirty="0">
              <a:solidFill>
                <a:srgbClr val="707192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44EA7E8-61C3-2ABD-C52D-69846CD95CD3}"/>
              </a:ext>
            </a:extLst>
          </p:cNvPr>
          <p:cNvSpPr txBox="1"/>
          <p:nvPr/>
        </p:nvSpPr>
        <p:spPr>
          <a:xfrm>
            <a:off x="10447793" y="4677310"/>
            <a:ext cx="1675312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>
                <a:solidFill>
                  <a:srgbClr val="70719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 </a:t>
            </a:r>
            <a:r>
              <a:rPr lang="en-US" sz="3733" kern="0" dirty="0" err="1">
                <a:solidFill>
                  <a:srgbClr val="70719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hình</a:t>
            </a:r>
            <a:endParaRPr lang="en-US" sz="3733" kern="0" dirty="0">
              <a:solidFill>
                <a:srgbClr val="707192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3" name="Trapezoid 32">
            <a:extLst>
              <a:ext uri="{FF2B5EF4-FFF2-40B4-BE49-F238E27FC236}">
                <a16:creationId xmlns:a16="http://schemas.microsoft.com/office/drawing/2014/main" id="{CD490D7D-5C55-77A4-8978-F4C971C1C4A4}"/>
              </a:ext>
            </a:extLst>
          </p:cNvPr>
          <p:cNvSpPr/>
          <p:nvPr/>
        </p:nvSpPr>
        <p:spPr>
          <a:xfrm>
            <a:off x="913634" y="1980496"/>
            <a:ext cx="4656663" cy="1686973"/>
          </a:xfrm>
          <a:prstGeom prst="trapezoid">
            <a:avLst/>
          </a:prstGeom>
          <a:solidFill>
            <a:schemeClr val="bg2">
              <a:lumMod val="60000"/>
              <a:lumOff val="4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88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</a:t>
            </a:r>
          </a:p>
        </p:txBody>
      </p:sp>
      <p:sp>
        <p:nvSpPr>
          <p:cNvPr id="39" name="Flowchart: Manual Input 38">
            <a:extLst>
              <a:ext uri="{FF2B5EF4-FFF2-40B4-BE49-F238E27FC236}">
                <a16:creationId xmlns:a16="http://schemas.microsoft.com/office/drawing/2014/main" id="{078381D3-F304-5C28-F7F2-58303674770D}"/>
              </a:ext>
            </a:extLst>
          </p:cNvPr>
          <p:cNvSpPr/>
          <p:nvPr/>
        </p:nvSpPr>
        <p:spPr>
          <a:xfrm rot="5400000" flipV="1">
            <a:off x="633281" y="3367854"/>
            <a:ext cx="2239087" cy="2838317"/>
          </a:xfrm>
          <a:prstGeom prst="flowChartManualInpu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88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2</a:t>
            </a:r>
          </a:p>
        </p:txBody>
      </p:sp>
      <p:sp>
        <p:nvSpPr>
          <p:cNvPr id="41" name="Flowchart: Manual Input 40">
            <a:extLst>
              <a:ext uri="{FF2B5EF4-FFF2-40B4-BE49-F238E27FC236}">
                <a16:creationId xmlns:a16="http://schemas.microsoft.com/office/drawing/2014/main" id="{CABE9DE9-6E08-3458-CB37-F58826972F7B}"/>
              </a:ext>
            </a:extLst>
          </p:cNvPr>
          <p:cNvSpPr/>
          <p:nvPr/>
        </p:nvSpPr>
        <p:spPr>
          <a:xfrm rot="5400000">
            <a:off x="3573364" y="3316192"/>
            <a:ext cx="2222155" cy="2958581"/>
          </a:xfrm>
          <a:prstGeom prst="flowChartManualIn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88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</a:t>
            </a:r>
          </a:p>
        </p:txBody>
      </p:sp>
      <p:sp>
        <p:nvSpPr>
          <p:cNvPr id="42" name="Trapezoid 41">
            <a:extLst>
              <a:ext uri="{FF2B5EF4-FFF2-40B4-BE49-F238E27FC236}">
                <a16:creationId xmlns:a16="http://schemas.microsoft.com/office/drawing/2014/main" id="{7BDE1B70-6813-E083-BB1A-5AC73FCFEE46}"/>
              </a:ext>
            </a:extLst>
          </p:cNvPr>
          <p:cNvSpPr/>
          <p:nvPr/>
        </p:nvSpPr>
        <p:spPr>
          <a:xfrm>
            <a:off x="319613" y="3692881"/>
            <a:ext cx="5830068" cy="2256020"/>
          </a:xfrm>
          <a:prstGeom prst="trapezoid">
            <a:avLst/>
          </a:prstGeom>
          <a:solidFill>
            <a:srgbClr val="F2F2F2">
              <a:alpha val="7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88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4</a:t>
            </a:r>
          </a:p>
        </p:txBody>
      </p:sp>
      <p:sp>
        <p:nvSpPr>
          <p:cNvPr id="43" name="Trapezoid 42">
            <a:extLst>
              <a:ext uri="{FF2B5EF4-FFF2-40B4-BE49-F238E27FC236}">
                <a16:creationId xmlns:a16="http://schemas.microsoft.com/office/drawing/2014/main" id="{6F0A5508-7B1D-6AE1-612E-52448C4B2669}"/>
              </a:ext>
            </a:extLst>
          </p:cNvPr>
          <p:cNvSpPr/>
          <p:nvPr/>
        </p:nvSpPr>
        <p:spPr>
          <a:xfrm>
            <a:off x="349833" y="1941473"/>
            <a:ext cx="5830068" cy="3985337"/>
          </a:xfrm>
          <a:prstGeom prst="trapezoid">
            <a:avLst/>
          </a:prstGeom>
          <a:solidFill>
            <a:schemeClr val="accent2">
              <a:lumMod val="75000"/>
              <a:alpha val="7686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88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13837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 animBg="1"/>
      <p:bldP spid="39" grpId="0" animBg="1"/>
      <p:bldP spid="41" grpId="0" animBg="1"/>
      <p:bldP spid="42" grpId="0" animBg="1"/>
      <p:bldP spid="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Xiếc thú  Chó mèo biểu diễn xiếc rất hay  Circus for children  biểu diễn xiếc trẻ em_1080p">
            <a:hlinkClick r:id="" action="ppaction://media"/>
            <a:extLst>
              <a:ext uri="{FF2B5EF4-FFF2-40B4-BE49-F238E27FC236}">
                <a16:creationId xmlns:a16="http://schemas.microsoft.com/office/drawing/2014/main" id="{242F32B9-7098-4260-85CD-D8B457C1F5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30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5122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647341-B451-44E3-8A26-E70ABA8204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90" t="3804" r="10811" b="4132"/>
          <a:stretch/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A178E7-8399-41E7-9BA8-07E9E04D8D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" y="5562600"/>
            <a:ext cx="12153900" cy="1257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2875" y="0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2666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762000" y="1140568"/>
            <a:ext cx="5463154" cy="2514600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nay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xiếc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hẹn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D556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en-US" sz="3600" b="1" dirty="0">
                <a:solidFill>
                  <a:srgbClr val="ED556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D556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ED556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D556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rgbClr val="ED556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CFC0CE8E-CA70-8F68-B651-183B51FE5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0151">
            <a:off x="8113229" y="4167872"/>
            <a:ext cx="1002915" cy="384116"/>
          </a:xfrm>
          <a:prstGeom prst="rect">
            <a:avLst/>
          </a:prstGeom>
        </p:spPr>
      </p:pic>
      <p:pic>
        <p:nvPicPr>
          <p:cNvPr id="5" name="8">
            <a:hlinkClick r:id="" action="ppaction://media"/>
            <a:extLst>
              <a:ext uri="{FF2B5EF4-FFF2-40B4-BE49-F238E27FC236}">
                <a16:creationId xmlns:a16="http://schemas.microsoft.com/office/drawing/2014/main" id="{E15354A8-943F-8483-85AF-170D8EF7B5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02360" y="311150"/>
            <a:ext cx="406400" cy="406400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236B2BE-B0B7-BD5A-0D76-7998290805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9" y="102116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83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3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6C7B23-4E31-41F0-9F06-77B31CF0FE0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6F2B83-C6B1-4486-908C-066D459DF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76" y="-251460"/>
            <a:ext cx="11471873" cy="62979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4E402B-D495-46E7-B475-DF178C7D5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80" b="89983" l="6364" r="94432">
                        <a14:foregroundMark x1="51136" y1="8829" x2="48068" y2="22581"/>
                        <a14:foregroundMark x1="48068" y1="30730" x2="46023" y2="45161"/>
                        <a14:foregroundMark x1="53409" y1="33786" x2="47045" y2="46859"/>
                        <a14:foregroundMark x1="49205" y1="33447" x2="48068" y2="51443"/>
                        <a14:foregroundMark x1="48068" y1="51443" x2="48068" y2="51443"/>
                        <a14:foregroundMark x1="50682" y1="32937" x2="48977" y2="40917"/>
                        <a14:foregroundMark x1="78750" y1="33277" x2="78864" y2="49576"/>
                        <a14:foregroundMark x1="40227" y1="8659" x2="43409" y2="12054"/>
                        <a14:foregroundMark x1="48523" y1="8319" x2="49773" y2="12733"/>
                        <a14:foregroundMark x1="52841" y1="78268" x2="56705" y2="84890"/>
                        <a14:foregroundMark x1="56705" y1="84890" x2="57159" y2="87436"/>
                        <a14:foregroundMark x1="70795" y1="87267" x2="73636" y2="78778"/>
                        <a14:foregroundMark x1="87386" y1="55008" x2="92727" y2="59423"/>
                        <a14:foregroundMark x1="92727" y1="59423" x2="94432" y2="64346"/>
                        <a14:foregroundMark x1="72386" y1="13922" x2="71932" y2="15450"/>
                        <a14:foregroundMark x1="8523" y1="28014" x2="14886" y2="46520"/>
                        <a14:foregroundMark x1="6477" y1="43973" x2="12500" y2="47538"/>
                        <a14:foregroundMark x1="12500" y1="47538" x2="12727" y2="47878"/>
                        <a14:foregroundMark x1="22500" y1="38879" x2="25341" y2="52292"/>
                        <a14:foregroundMark x1="17386" y1="81664" x2="16136" y2="89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3440863"/>
            <a:ext cx="5105400" cy="3417137"/>
          </a:xfrm>
          <a:prstGeom prst="rect">
            <a:avLst/>
          </a:prstGeom>
        </p:spPr>
      </p:pic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EFD945D5-8A09-2E19-92DF-863942B1A0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460" y="1094528"/>
            <a:ext cx="7342989" cy="253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3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28DB70-779B-438C-BE58-A61A2FD44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4048"/>
            <a:ext cx="12192000" cy="6473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2875" y="38101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58213" y="2438400"/>
            <a:ext cx="3810763" cy="422215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>
            <a:off x="7473298" y="1403643"/>
            <a:ext cx="3810000" cy="1371600"/>
          </a:xfrm>
          <a:prstGeom prst="wedgeRoundRectCallout">
            <a:avLst>
              <a:gd name="adj1" fmla="val -30280"/>
              <a:gd name="adj2" fmla="val 62146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xiếc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10" name="Picture 9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F3B073D0-D55F-6FE9-C924-436E9EE577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2916">
            <a:off x="7143750" y="4142423"/>
            <a:ext cx="651510" cy="249528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B2394D6F-0723-8884-12DB-3CBEC1019A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30910" y="2654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454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D7624F1-5683-4FB7-AF7E-79CFB6986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55" y="3628143"/>
            <a:ext cx="35560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5" y="2258973"/>
            <a:ext cx="4265135" cy="31988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7" y="3015192"/>
            <a:ext cx="2301522" cy="2301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0" y="1914206"/>
            <a:ext cx="4860290" cy="36452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47" y="3218567"/>
            <a:ext cx="3531306" cy="31115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14400" y="118128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C53356-FB39-41D1-86A9-61612F3083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2212" y="-391449"/>
            <a:ext cx="9864183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8291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F1CCC5-B6B0-4AAC-8EA5-C27E4013D1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3F3A68-438C-453F-9910-626C71D7B0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1815"/>
            <a:ext cx="12192000" cy="6473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3825" y="17768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4813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247649" y="2057399"/>
            <a:ext cx="6829011" cy="1581391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Mở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đầu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buổi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diễn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con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toán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nhé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90AFBB2A-C1BB-F75E-F7B9-CC32C0858A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5062">
            <a:off x="8113228" y="4179747"/>
            <a:ext cx="1002915" cy="384116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9D205053-45BB-DB0F-EAA6-549D4D78BD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90880" y="4597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85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218661"/>
            <a:ext cx="11049000" cy="6450496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F2569A3-5C6E-4A4A-982E-601033A568F0}"/>
              </a:ext>
            </a:extLst>
          </p:cNvPr>
          <p:cNvGrpSpPr/>
          <p:nvPr/>
        </p:nvGrpSpPr>
        <p:grpSpPr>
          <a:xfrm>
            <a:off x="2047856" y="336151"/>
            <a:ext cx="9686944" cy="584775"/>
            <a:chOff x="1714688" y="581025"/>
            <a:chExt cx="9686944" cy="584775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DB2065E-7DAF-4405-9B2C-F982D088072E}"/>
                </a:ext>
              </a:extLst>
            </p:cNvPr>
            <p:cNvSpPr/>
            <p:nvPr/>
          </p:nvSpPr>
          <p:spPr>
            <a:xfrm>
              <a:off x="1714688" y="581025"/>
              <a:ext cx="609600" cy="56197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F92C928-7FAF-447C-A75E-6473B0CE1EF7}"/>
                </a:ext>
              </a:extLst>
            </p:cNvPr>
            <p:cNvSpPr txBox="1"/>
            <p:nvPr/>
          </p:nvSpPr>
          <p:spPr>
            <a:xfrm>
              <a:off x="2371518" y="581025"/>
              <a:ext cx="90301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Mỗi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đồ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dưới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4" name="Picture 3" descr="A picture containing dishware, gear&#10;&#10;Description automatically generated">
            <a:extLst>
              <a:ext uri="{FF2B5EF4-FFF2-40B4-BE49-F238E27FC236}">
                <a16:creationId xmlns:a16="http://schemas.microsoft.com/office/drawing/2014/main" id="{5EE2F09C-DCBF-4D95-A4E7-E53185A6F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87838"/>
            <a:ext cx="3494058" cy="2470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179F3A-B190-4A87-A7C7-4683E73AF4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050" y="3819499"/>
            <a:ext cx="1960538" cy="2056255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2628692-5C00-4BDE-8C02-55A04C385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246" y="3408982"/>
            <a:ext cx="2165903" cy="2168989"/>
          </a:xfrm>
          <a:prstGeom prst="rect">
            <a:avLst/>
          </a:prstGeom>
        </p:spPr>
      </p:pic>
      <p:pic>
        <p:nvPicPr>
          <p:cNvPr id="11" name="Picture 10" descr="Logo&#10;&#10;Description automatically generated with low confidence">
            <a:extLst>
              <a:ext uri="{FF2B5EF4-FFF2-40B4-BE49-F238E27FC236}">
                <a16:creationId xmlns:a16="http://schemas.microsoft.com/office/drawing/2014/main" id="{760C1DB6-14E8-41D5-B33E-732CC6D299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823" y="87679"/>
            <a:ext cx="4363284" cy="4363284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21EA7B7-EDC0-421C-B677-251B6FC1A62D}"/>
              </a:ext>
            </a:extLst>
          </p:cNvPr>
          <p:cNvSpPr/>
          <p:nvPr/>
        </p:nvSpPr>
        <p:spPr>
          <a:xfrm>
            <a:off x="911273" y="2802301"/>
            <a:ext cx="3051313" cy="7074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bụi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D3D5FD7-BC32-48BC-959C-E9043F7EB84A}"/>
              </a:ext>
            </a:extLst>
          </p:cNvPr>
          <p:cNvSpPr/>
          <p:nvPr/>
        </p:nvSpPr>
        <p:spPr>
          <a:xfrm>
            <a:off x="899945" y="5855512"/>
            <a:ext cx="3051313" cy="7074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ru-bích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2271ACF-9F32-4B17-B04B-9AA8FD56775C}"/>
              </a:ext>
            </a:extLst>
          </p:cNvPr>
          <p:cNvSpPr/>
          <p:nvPr/>
        </p:nvSpPr>
        <p:spPr>
          <a:xfrm>
            <a:off x="6013002" y="3509789"/>
            <a:ext cx="2165903" cy="84304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C8747B8-0C3B-4A6F-80E9-966814467CD3}"/>
              </a:ext>
            </a:extLst>
          </p:cNvPr>
          <p:cNvSpPr/>
          <p:nvPr/>
        </p:nvSpPr>
        <p:spPr>
          <a:xfrm>
            <a:off x="8240744" y="5725500"/>
            <a:ext cx="2783971" cy="84304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71AA4CA-9407-41B0-B569-BE437DA13200}"/>
              </a:ext>
            </a:extLst>
          </p:cNvPr>
          <p:cNvSpPr/>
          <p:nvPr/>
        </p:nvSpPr>
        <p:spPr>
          <a:xfrm>
            <a:off x="911273" y="2792180"/>
            <a:ext cx="3051313" cy="7074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183BBAF9-3EDF-49DA-AD1F-7918972658D3}"/>
              </a:ext>
            </a:extLst>
          </p:cNvPr>
          <p:cNvSpPr/>
          <p:nvPr/>
        </p:nvSpPr>
        <p:spPr>
          <a:xfrm>
            <a:off x="899945" y="5843040"/>
            <a:ext cx="3314246" cy="7074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4B31E2E-FF34-4590-A93A-E25C0E26AD58}"/>
              </a:ext>
            </a:extLst>
          </p:cNvPr>
          <p:cNvSpPr/>
          <p:nvPr/>
        </p:nvSpPr>
        <p:spPr>
          <a:xfrm>
            <a:off x="4904223" y="3509789"/>
            <a:ext cx="3610188" cy="84304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D378D42-B3D4-4295-BF71-66318801AEBF}"/>
              </a:ext>
            </a:extLst>
          </p:cNvPr>
          <p:cNvSpPr/>
          <p:nvPr/>
        </p:nvSpPr>
        <p:spPr>
          <a:xfrm>
            <a:off x="8199142" y="5750104"/>
            <a:ext cx="2968109" cy="81289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98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3" grpId="0" animBg="1"/>
      <p:bldP spid="35" grpId="0" animBg="1"/>
      <p:bldP spid="37" grpId="0" animBg="1"/>
      <p:bldP spid="39" grpId="0" animBg="1"/>
      <p:bldP spid="41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85F7A2A-819D-4D3A-BE29-6929A25B0F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143186"/>
            <a:ext cx="3768513" cy="376851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00200" y="406922"/>
            <a:ext cx="9525000" cy="107875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5246F5-BA82-4E91-B530-906D45C25DA4}"/>
              </a:ext>
            </a:extLst>
          </p:cNvPr>
          <p:cNvSpPr txBox="1"/>
          <p:nvPr/>
        </p:nvSpPr>
        <p:spPr>
          <a:xfrm>
            <a:off x="1177292" y="39129"/>
            <a:ext cx="98374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Tiết MỤC KHỈ MÚA BÓNG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948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/>
      <p:bldP spid="1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F1CCC5-B6B0-4AAC-8EA5-C27E4013D1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3F3A68-438C-453F-9910-626C71D7B0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1815"/>
            <a:ext cx="12192000" cy="6473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3825" y="17768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4388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247650" y="1871331"/>
            <a:ext cx="6762750" cy="1767460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ra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diễn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3" name="3">
            <a:hlinkClick r:id="" action="ppaction://media"/>
            <a:extLst>
              <a:ext uri="{FF2B5EF4-FFF2-40B4-BE49-F238E27FC236}">
                <a16:creationId xmlns:a16="http://schemas.microsoft.com/office/drawing/2014/main" id="{3B3AE36B-F256-E9B5-9C29-3B2BF664E9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88010" y="322580"/>
            <a:ext cx="406400" cy="406400"/>
          </a:xfrm>
          <a:prstGeom prst="rect">
            <a:avLst/>
          </a:prstGeom>
        </p:spPr>
      </p:pic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50DF0346-ECD8-E5C8-34E0-D12DBB89B3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5062">
            <a:off x="8516990" y="4203498"/>
            <a:ext cx="1002915" cy="38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33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304799"/>
            <a:ext cx="11049000" cy="6248400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E0ABCA9-5417-45E0-A53E-0BCB6FA419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15" b="91759" l="10000" r="90000">
                        <a14:foregroundMark x1="24857" y1="2315" x2="22000" y2="16389"/>
                        <a14:foregroundMark x1="52000" y1="19167" x2="55429" y2="28241"/>
                        <a14:foregroundMark x1="54286" y1="19352" x2="54857" y2="26759"/>
                        <a14:foregroundMark x1="67429" y1="42500" x2="67143" y2="50833"/>
                        <a14:foregroundMark x1="75143" y1="45093" x2="75143" y2="45093"/>
                        <a14:foregroundMark x1="34286" y1="83611" x2="45286" y2="87593"/>
                        <a14:foregroundMark x1="45286" y1="87593" x2="56857" y2="88333"/>
                        <a14:foregroundMark x1="56857" y1="88333" x2="78571" y2="85556"/>
                        <a14:foregroundMark x1="78571" y1="85556" x2="80571" y2="84352"/>
                        <a14:foregroundMark x1="34571" y1="88796" x2="44857" y2="91759"/>
                        <a14:foregroundMark x1="44857" y1="91759" x2="84000" y2="8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95"/>
          <a:stretch/>
        </p:blipFill>
        <p:spPr>
          <a:xfrm>
            <a:off x="-176600" y="4367014"/>
            <a:ext cx="1757656" cy="2500437"/>
          </a:xfrm>
          <a:prstGeom prst="rect">
            <a:avLst/>
          </a:prstGeom>
        </p:spPr>
      </p:pic>
      <p:pic>
        <p:nvPicPr>
          <p:cNvPr id="2" name="Google Shape;439;p41">
            <a:extLst>
              <a:ext uri="{FF2B5EF4-FFF2-40B4-BE49-F238E27FC236}">
                <a16:creationId xmlns:a16="http://schemas.microsoft.com/office/drawing/2014/main" id="{12689659-D5CC-9B19-740F-E1B6D1543A5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8831" y="251467"/>
            <a:ext cx="3243171" cy="79353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03518E-3286-596B-303B-F5E70786EEDC}"/>
              </a:ext>
            </a:extLst>
          </p:cNvPr>
          <p:cNvSpPr txBox="1"/>
          <p:nvPr/>
        </p:nvSpPr>
        <p:spPr>
          <a:xfrm>
            <a:off x="886491" y="34523"/>
            <a:ext cx="10655523" cy="748988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 b)</a:t>
            </a:r>
            <a:r>
              <a:rPr lang="en-US" sz="4267" b="1" kern="0" dirty="0" err="1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Chọn</a:t>
            </a:r>
            <a:r>
              <a:rPr lang="en-US" sz="4267" b="1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hình</a:t>
            </a:r>
            <a:r>
              <a:rPr lang="en-US" sz="4267" b="1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thích</a:t>
            </a:r>
            <a:r>
              <a:rPr lang="en-US" sz="4267" b="1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hợp</a:t>
            </a:r>
            <a:r>
              <a:rPr lang="en-US" sz="4267" b="1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đặt</a:t>
            </a:r>
            <a:r>
              <a:rPr lang="en-US" sz="4267" b="1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vào</a:t>
            </a:r>
            <a:r>
              <a:rPr lang="en-US" sz="4267" b="1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dấu</a:t>
            </a:r>
            <a:r>
              <a:rPr lang="en-US" sz="4267" b="1" kern="0" dirty="0">
                <a:solidFill>
                  <a:srgbClr val="5C423B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F43CB9F-51B3-597D-DB1F-1E35FF978423}"/>
              </a:ext>
            </a:extLst>
          </p:cNvPr>
          <p:cNvGrpSpPr/>
          <p:nvPr/>
        </p:nvGrpSpPr>
        <p:grpSpPr>
          <a:xfrm>
            <a:off x="200526" y="-62549"/>
            <a:ext cx="927159" cy="968063"/>
            <a:chOff x="1924492" y="262508"/>
            <a:chExt cx="695369" cy="72604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3BBE72F-3B4B-907B-6ACD-A2AC3DB7C0F2}"/>
                </a:ext>
              </a:extLst>
            </p:cNvPr>
            <p:cNvSpPr/>
            <p:nvPr/>
          </p:nvSpPr>
          <p:spPr>
            <a:xfrm>
              <a:off x="1924492" y="293186"/>
              <a:ext cx="695369" cy="695369"/>
            </a:xfrm>
            <a:prstGeom prst="ellipse">
              <a:avLst/>
            </a:prstGeom>
            <a:solidFill>
              <a:srgbClr val="A239A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8E38E21-2807-B74F-4F7E-95E90F50A28A}"/>
                </a:ext>
              </a:extLst>
            </p:cNvPr>
            <p:cNvSpPr txBox="1"/>
            <p:nvPr/>
          </p:nvSpPr>
          <p:spPr>
            <a:xfrm>
              <a:off x="2071650" y="262508"/>
              <a:ext cx="315987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kern="0" dirty="0">
                  <a:solidFill>
                    <a:srgbClr val="FFFFFF"/>
                  </a:solidFill>
                  <a:latin typeface="#9Slide07 SVNZiclets" panose="02000603000000000000" pitchFamily="2" charset="0"/>
                  <a:cs typeface="Arial"/>
                  <a:sym typeface="Arial"/>
                </a:rPr>
                <a:t>1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E236514-012C-BBC5-2E13-634C4C4404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97" b="45534" l="1949" r="18326">
                        <a14:foregroundMark x1="10689" y1="45568" x2="11392" y2="45568"/>
                        <a14:foregroundMark x1="17639" y1="22906" x2="17639" y2="31352"/>
                        <a14:foregroundMark x1="18326" y1="22906" x2="18198" y2="29267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3055" t="10484" r="80278" b="51934"/>
          <a:stretch/>
        </p:blipFill>
        <p:spPr>
          <a:xfrm>
            <a:off x="2849420" y="2025889"/>
            <a:ext cx="903667" cy="9366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80E1AF1-114D-39FF-AF75-5996074120B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576" r="20011"/>
          <a:stretch/>
        </p:blipFill>
        <p:spPr>
          <a:xfrm>
            <a:off x="2054516" y="1820348"/>
            <a:ext cx="971955" cy="14009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5C99DF9-CC0D-4D8D-7FD7-CFED395ACC5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19406" t="14001" r="27993" b="12129"/>
          <a:stretch/>
        </p:blipFill>
        <p:spPr>
          <a:xfrm>
            <a:off x="1150761" y="1734089"/>
            <a:ext cx="936152" cy="138094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C4141FB-D51F-6F96-2B4B-F0BB9E05EFF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bg2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0555" t="12093" r="9190" b="12093"/>
          <a:stretch/>
        </p:blipFill>
        <p:spPr>
          <a:xfrm>
            <a:off x="3732806" y="2077577"/>
            <a:ext cx="943927" cy="9366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407F8C7-567A-57A7-36C3-E511C8349D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97" b="45534" l="1949" r="18326">
                        <a14:foregroundMark x1="10689" y1="45568" x2="11392" y2="45568"/>
                        <a14:foregroundMark x1="17639" y1="22906" x2="17639" y2="31352"/>
                        <a14:foregroundMark x1="18326" y1="22906" x2="18198" y2="29267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3055" t="10484" r="80278" b="51934"/>
          <a:stretch/>
        </p:blipFill>
        <p:spPr>
          <a:xfrm>
            <a:off x="6214252" y="2075982"/>
            <a:ext cx="903667" cy="93664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B95B5B9-9CC0-C4F1-14D3-03757BD8654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576" r="20011"/>
          <a:stretch/>
        </p:blipFill>
        <p:spPr>
          <a:xfrm>
            <a:off x="5419348" y="1870441"/>
            <a:ext cx="971955" cy="14009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EFC856-F856-394C-595C-8A6440F62D7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19406" t="14001" r="27993" b="12129"/>
          <a:stretch/>
        </p:blipFill>
        <p:spPr>
          <a:xfrm>
            <a:off x="4515593" y="1784183"/>
            <a:ext cx="936152" cy="138094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FF26190-C94D-D253-6579-4E33AA06BD9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bg2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0555" t="12093" r="9190" b="12093"/>
          <a:stretch/>
        </p:blipFill>
        <p:spPr>
          <a:xfrm>
            <a:off x="7097638" y="2127670"/>
            <a:ext cx="943927" cy="9366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4906119-B137-9C08-8836-A8BEE99EF0F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576" r="20011"/>
          <a:stretch/>
        </p:blipFill>
        <p:spPr>
          <a:xfrm>
            <a:off x="8784180" y="1920535"/>
            <a:ext cx="971955" cy="140090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B9880CB-1FA9-75FF-E9E6-30A106F70C4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19406" t="14001" r="27993" b="12129"/>
          <a:stretch/>
        </p:blipFill>
        <p:spPr>
          <a:xfrm>
            <a:off x="7880425" y="1834276"/>
            <a:ext cx="936152" cy="138094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17D86D8-342B-F8A9-A593-49150F15EA8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bg2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0555" t="12093" r="9190" b="12093"/>
          <a:stretch/>
        </p:blipFill>
        <p:spPr>
          <a:xfrm>
            <a:off x="10462470" y="2177763"/>
            <a:ext cx="943927" cy="9366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B359F90-199C-652B-9039-D9C91FB9C725}"/>
              </a:ext>
            </a:extLst>
          </p:cNvPr>
          <p:cNvSpPr txBox="1"/>
          <p:nvPr/>
        </p:nvSpPr>
        <p:spPr>
          <a:xfrm>
            <a:off x="9818403" y="2092087"/>
            <a:ext cx="6212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6400" kern="0" dirty="0">
                <a:solidFill>
                  <a:srgbClr val="5C423B">
                    <a:lumMod val="50000"/>
                  </a:srgbClr>
                </a:solidFill>
                <a:latin typeface="#9Slide03 AmpleSoft Bold" panose="02000000000000000000" pitchFamily="2" charset="0"/>
                <a:cs typeface="Arial"/>
                <a:sym typeface="Arial"/>
              </a:rPr>
              <a:t>?</a:t>
            </a:r>
            <a:endParaRPr lang="en-US" sz="6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7AE4C64-9395-4F36-CF98-B54887FDA15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2118644" y="3972611"/>
            <a:ext cx="665499" cy="71604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80F94D9-EFF6-C973-2AE7-046EEC5FA8F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544906" y="3805159"/>
            <a:ext cx="836308" cy="89983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17367EE-E966-2FCD-9CFF-C875AA43E4D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7216110" y="3921300"/>
            <a:ext cx="716193" cy="63672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FA0FE90-9FEE-328B-EFC6-BF388DA9DC1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400" b="21646" l="50648" r="62502">
                        <a14:foregroundMark x1="62502" y1="13415" x2="62502" y2="13415"/>
                        <a14:foregroundMark x1="55335" y1="7175" x2="55335" y2="7175"/>
                      </a14:backgroundRemoval>
                    </a14:imgEffect>
                  </a14:imgLayer>
                </a14:imgProps>
              </a:ext>
            </a:extLst>
          </a:blip>
          <a:srcRect l="49204" r="36303" b="75948"/>
          <a:stretch/>
        </p:blipFill>
        <p:spPr>
          <a:xfrm>
            <a:off x="9362060" y="3805159"/>
            <a:ext cx="711297" cy="95075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9BC495C-F54E-803E-4F47-4527956B46F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19406" t="14001" r="27993" b="12129"/>
          <a:stretch/>
        </p:blipFill>
        <p:spPr>
          <a:xfrm>
            <a:off x="2773684" y="3515923"/>
            <a:ext cx="936152" cy="138094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3B166CB-65A4-9FA5-E6B2-C07653AC8FE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576" r="20011"/>
          <a:stretch/>
        </p:blipFill>
        <p:spPr>
          <a:xfrm>
            <a:off x="5372817" y="3495960"/>
            <a:ext cx="971955" cy="140090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D014580-DD1D-BD34-0AC6-01FB352662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97" b="45534" l="1949" r="18326">
                        <a14:foregroundMark x1="10689" y1="45568" x2="11392" y2="45568"/>
                        <a14:foregroundMark x1="17639" y1="22906" x2="17639" y2="31352"/>
                        <a14:foregroundMark x1="18326" y1="22906" x2="18198" y2="29267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3055" t="10484" r="80278" b="51934"/>
          <a:stretch/>
        </p:blipFill>
        <p:spPr>
          <a:xfrm>
            <a:off x="7835100" y="3752013"/>
            <a:ext cx="903667" cy="93664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9272968-FF98-44B7-9A62-B5A1C975A6F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bg2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0555" t="12093" r="9190" b="12093"/>
          <a:stretch/>
        </p:blipFill>
        <p:spPr>
          <a:xfrm>
            <a:off x="10038819" y="3743593"/>
            <a:ext cx="943927" cy="9366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195626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5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09877E-6 L 0.14375 -0.2287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-11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oil Erosion Class for Kids by Slidesgo">
  <a:themeElements>
    <a:clrScheme name="Simple Light">
      <a:dk1>
        <a:srgbClr val="707192"/>
      </a:dk1>
      <a:lt1>
        <a:srgbClr val="FFFFFF"/>
      </a:lt1>
      <a:dk2>
        <a:srgbClr val="A3CCE2"/>
      </a:dk2>
      <a:lt2>
        <a:srgbClr val="BA899E"/>
      </a:lt2>
      <a:accent1>
        <a:srgbClr val="313146"/>
      </a:accent1>
      <a:accent2>
        <a:srgbClr val="FFE8C6"/>
      </a:accent2>
      <a:accent3>
        <a:srgbClr val="8A5870"/>
      </a:accent3>
      <a:accent4>
        <a:srgbClr val="554D6B"/>
      </a:accent4>
      <a:accent5>
        <a:srgbClr val="5C423B"/>
      </a:accent5>
      <a:accent6>
        <a:srgbClr val="FFFFFF"/>
      </a:accent6>
      <a:hlink>
        <a:srgbClr val="3131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408</Words>
  <Application>Microsoft Office PowerPoint</Application>
  <PresentationFormat>Widescreen</PresentationFormat>
  <Paragraphs>64</Paragraphs>
  <Slides>24</Slides>
  <Notes>3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#9Slide02 Noi dung dai</vt:lpstr>
      <vt:lpstr>#9Slide02 Tieu de dai</vt:lpstr>
      <vt:lpstr>#9Slide03 AmpleSoft Bold</vt:lpstr>
      <vt:lpstr>#9Slide07 SVNZiclets</vt:lpstr>
      <vt:lpstr>Arial</vt:lpstr>
      <vt:lpstr>Bungee Inline</vt:lpstr>
      <vt:lpstr>Calibri</vt:lpstr>
      <vt:lpstr>Calibri Light</vt:lpstr>
      <vt:lpstr>Cambria</vt:lpstr>
      <vt:lpstr>iCiel Cadena</vt:lpstr>
      <vt:lpstr>1_Office Theme</vt:lpstr>
      <vt:lpstr>2_Office Theme</vt:lpstr>
      <vt:lpstr>Soil Erosion Class for Kids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PHUNG HUONG</cp:lastModifiedBy>
  <cp:revision>44</cp:revision>
  <dcterms:created xsi:type="dcterms:W3CDTF">2022-05-14T09:09:35Z</dcterms:created>
  <dcterms:modified xsi:type="dcterms:W3CDTF">2025-09-26T07:32:23Z</dcterms:modified>
</cp:coreProperties>
</file>