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  <p:sldMasterId id="2147483708" r:id="rId4"/>
    <p:sldMasterId id="2147483720" r:id="rId5"/>
  </p:sldMasterIdLst>
  <p:notesMasterIdLst>
    <p:notesMasterId r:id="rId26"/>
  </p:notesMasterIdLst>
  <p:sldIdLst>
    <p:sldId id="4416" r:id="rId6"/>
    <p:sldId id="4417" r:id="rId7"/>
    <p:sldId id="279" r:id="rId8"/>
    <p:sldId id="346" r:id="rId9"/>
    <p:sldId id="348" r:id="rId10"/>
    <p:sldId id="349" r:id="rId11"/>
    <p:sldId id="350" r:id="rId12"/>
    <p:sldId id="351" r:id="rId13"/>
    <p:sldId id="352" r:id="rId14"/>
    <p:sldId id="4412" r:id="rId15"/>
    <p:sldId id="285" r:id="rId16"/>
    <p:sldId id="4413" r:id="rId17"/>
    <p:sldId id="280" r:id="rId18"/>
    <p:sldId id="353" r:id="rId19"/>
    <p:sldId id="295" r:id="rId20"/>
    <p:sldId id="289" r:id="rId21"/>
    <p:sldId id="290" r:id="rId22"/>
    <p:sldId id="293" r:id="rId23"/>
    <p:sldId id="294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047F6-0445-4B8F-B60B-5F688D9A4048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FBEC-94C3-4079-8CB3-8DD4293D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5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CB6AC-ED1D-4070-B0CF-F253D24D8F9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2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5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3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0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3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16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82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81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1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2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D0ED1-1612-4DC2-3CB0-C3C3A820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FDE882-EA1F-D602-17B1-74153EEF6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F7BD69-EC45-2AD3-08B2-C700CE1D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DE2D78-13E4-3410-58E4-85F19BE2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EAEC1B-2F47-EF5A-14C5-ED8F5D03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58D26-BD71-0280-6207-6C2B896A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79DE88-0BAA-E7AF-8DBF-D71E4D2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FF555E-3FF3-450F-1F3D-43A6A353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157625-5109-619E-9F4D-F555BE11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8455C2-B57F-58FD-1DA6-344D5476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1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F1746-6CDB-B4B1-36DB-18E0D078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B175C-6C6F-38A1-597D-23C1BAAE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2C3FC9-3C91-4C86-7D04-4F0EE0FB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C0D92C-EDC1-CD31-24EF-D15EF400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E502F4-7EBA-BC5B-E5FF-166E9A8C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14CE7-BE9F-CA80-FC65-7654EB97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B5BB6E-EED8-9056-239B-6DF3957BF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044AF3-BDFE-B791-8712-CF4FD90B3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09E6F0-4F6F-5048-265B-38FA1FFB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279A67-13BA-8220-0CA4-C5823D70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25D60F-53BA-7506-7D14-828DFFE8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E4DD1-8B5F-ACE2-3877-576AB34C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5DF29B-B5AD-5938-7BF9-8EC72C913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4AD292-B1C5-0460-49F8-38F48A26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1F62832-77B4-C3F9-E69D-1CB33AE1E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07B61D-5F7E-69F2-2D52-E762D06FB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117481D-8AB0-79CC-880E-4F6B64E4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1C63358-0D68-6F2D-6673-8E3D4542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05CB9D-1387-1DEC-2CF6-743C34DA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2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FF9C49-763F-44E0-5E42-ED2578D6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066D31-5CA1-982D-0D75-70FAC48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99FB45-A9AA-D503-0F96-030C75A0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07180F-5C14-0020-8DDB-3324BF7E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1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8CA6DE-8C54-BB2D-D2B4-75C5D8A6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1996B9-6616-5267-309B-0A115A57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E574C4-999C-2F35-24DD-A90251ED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E4523-9EF6-3A33-190C-752F5402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3FDC7A-F22C-17C5-57C6-E07E287A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4A1209-0CD7-F406-C0AE-99279C06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FD267C-010B-CA25-D44B-EE8B0158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67864-4090-C30F-556B-BBD11825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A8A40E-62BE-261D-A3C0-1B9880A7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D6436-8D7A-2F4B-448D-5E0D4B11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EC0B722-905E-7AA2-E96E-5BCEEB081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770CE9-0EB7-D4AA-941E-2EE5352D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36ED60-34EC-F6BF-21E1-81813EBF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C3AC65-4598-EFF1-F1A7-ECA8186B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EED23C-2A18-3AC0-FCE5-DCCA0E04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58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AC874A-9295-C02C-56A3-F2586073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179C0B-1AF2-4981-6BC2-2A3E87A5C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0C43F4-103B-0225-9590-745046BD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B89E6A-78C7-30E4-C02B-5C3C99A1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CEA62F-2420-FE73-2548-B6311BFF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2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B68076-8D48-43DD-4D04-CCEB2E9C8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02D3D2-A30D-D52E-164E-388A2C4FB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5BFB4D-78A9-44A4-3872-61B63260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E8D33C-EDCE-B120-EABC-F45163B2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85B7EC-06C6-CC33-7057-20167888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4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2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6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3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7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05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93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5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62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42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4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9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3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2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5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8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8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4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4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4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1529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8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0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2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87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1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791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6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1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4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5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83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2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45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38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5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4CAF0B-BDD9-8EB6-A5CD-81228DBA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9093C1-0A5B-5F2E-CFA5-4D4D6CA3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893CA0-FA4B-D7D8-34CC-F842CC811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45B8-CDE3-45DC-82D0-44AAA3D6B904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591986-A27E-D77A-D8E6-EA51D158C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BCE369-57B9-4C50-ECBB-04511BB47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E34B-B832-4B19-A351-D91F5628D5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andscape with flowers and trees&#10;&#10;Description automatically generated">
            <a:extLst>
              <a:ext uri="{FF2B5EF4-FFF2-40B4-BE49-F238E27FC236}">
                <a16:creationId xmlns="" xmlns:a16="http://schemas.microsoft.com/office/drawing/2014/main" id="{40065E0E-D3AE-8AD8-2A0A-3441EBA413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75194B6F-851D-29EB-0E7B-A760350B1B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96" y="-4778891"/>
            <a:ext cx="1971897" cy="1971897"/>
          </a:xfrm>
          <a:prstGeom prst="rect">
            <a:avLst/>
          </a:prstGeom>
        </p:spPr>
      </p:pic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0F7F5BB4-2084-8CED-A6DD-FB2D4091CE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12" y="10085425"/>
            <a:ext cx="1971897" cy="19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="" xmlns:a16="http://schemas.microsoft.com/office/drawing/2014/main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FBECCA9-117F-EEC2-3EFF-B7395CF3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DC0DCC-1F80-9F8A-1704-8B1F329D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1897AD-2567-A962-3146-1F7BFB154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17B5-4BF7-47E9-A415-BC2FEE3B2F9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A06AB1-9F64-76BA-33CC-36BAFF464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BBA2FD-3CAC-25AB-F0ED-EC0DDBE7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A2315947-4FA9-F096-5B11-354F1D80B4C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DAC334-8078-8D67-0976-082F5CF4765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8824D1-CDFF-C510-330D-659C27CB208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C006B6-064B-DB78-E8F2-3BAE948369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7F676F-F815-4BDE-53D0-094F61154C2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384ECC-0820-E63B-BC53-4F2D23E5961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69466E0-05F0-7F19-FDF3-E4A36397F3E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40E58E2-6F2A-5195-A87D-DB50143CC166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962560" y="-1706353"/>
            <a:ext cx="3566469" cy="6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33F1387-D512-5747-BC73-60D61D6E4C0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248205" y="648942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6.svg"/><Relationship Id="rId12" Type="http://schemas.openxmlformats.org/officeDocument/2006/relationships/image" Target="../media/image61.svg"/><Relationship Id="rId2" Type="http://schemas.openxmlformats.org/officeDocument/2006/relationships/audio" Target="../media/media1.mp3"/><Relationship Id="rId16" Type="http://schemas.openxmlformats.org/officeDocument/2006/relationships/image" Target="../media/image57.png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6.gif"/><Relationship Id="rId10" Type="http://schemas.openxmlformats.org/officeDocument/2006/relationships/image" Target="../media/image59.svg"/><Relationship Id="rId4" Type="http://schemas.openxmlformats.org/officeDocument/2006/relationships/audio" Target="../media/media2.mp3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56.gif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8.png"/><Relationship Id="rId5" Type="http://schemas.microsoft.com/office/2007/relationships/media" Target="../media/media5.mp3"/><Relationship Id="rId15" Type="http://schemas.openxmlformats.org/officeDocument/2006/relationships/audio" Target="../media/audio2.wav"/><Relationship Id="rId10" Type="http://schemas.openxmlformats.org/officeDocument/2006/relationships/audio" Target="../media/audio2.wav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7.png"/><Relationship Id="rId4" Type="http://schemas.openxmlformats.org/officeDocument/2006/relationships/image" Target="../media/image5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7.png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3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12" Type="http://schemas.openxmlformats.org/officeDocument/2006/relationships/image" Target="../media/image40.sv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3.svg"/><Relationship Id="rId10" Type="http://schemas.openxmlformats.org/officeDocument/2006/relationships/image" Target="../media/image38.svg"/><Relationship Id="rId19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0.svg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audio" Target="../media/audio2.wav"/><Relationship Id="rId7" Type="http://schemas.openxmlformats.org/officeDocument/2006/relationships/image" Target="../media/image31.sv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11" Type="http://schemas.openxmlformats.org/officeDocument/2006/relationships/image" Target="../media/image38.svg"/><Relationship Id="rId5" Type="http://schemas.openxmlformats.org/officeDocument/2006/relationships/audio" Target="../media/audio2.wav"/><Relationship Id="rId15" Type="http://schemas.openxmlformats.org/officeDocument/2006/relationships/image" Target="../media/image43.svg"/><Relationship Id="rId10" Type="http://schemas.openxmlformats.org/officeDocument/2006/relationships/image" Target="../media/image41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36.sv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0.svg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21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11" Type="http://schemas.openxmlformats.org/officeDocument/2006/relationships/image" Target="../media/image38.svg"/><Relationship Id="rId5" Type="http://schemas.openxmlformats.org/officeDocument/2006/relationships/audio" Target="../media/audio3.wav"/><Relationship Id="rId15" Type="http://schemas.openxmlformats.org/officeDocument/2006/relationships/image" Target="../media/image43.svg"/><Relationship Id="rId10" Type="http://schemas.openxmlformats.org/officeDocument/2006/relationships/image" Target="../media/image41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6.sv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3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12" Type="http://schemas.openxmlformats.org/officeDocument/2006/relationships/image" Target="../media/image40.svg"/><Relationship Id="rId17" Type="http://schemas.openxmlformats.org/officeDocument/2006/relationships/slide" Target="slide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3.svg"/><Relationship Id="rId10" Type="http://schemas.openxmlformats.org/officeDocument/2006/relationships/image" Target="../media/image38.svg"/><Relationship Id="rId19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12" Type="http://schemas.openxmlformats.org/officeDocument/2006/relationships/image" Target="../media/image40.svg"/><Relationship Id="rId17" Type="http://schemas.openxmlformats.org/officeDocument/2006/relationships/slide" Target="slide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3.svg"/><Relationship Id="rId10" Type="http://schemas.openxmlformats.org/officeDocument/2006/relationships/image" Target="../media/image38.svg"/><Relationship Id="rId4" Type="http://schemas.openxmlformats.org/officeDocument/2006/relationships/audio" Target="../media/audio2.wav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821709B-3D71-63E1-DF42-4080D108B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542" y="547441"/>
            <a:ext cx="4273666" cy="12863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6E8F86B-C353-26D9-5A75-D8234FA0D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6838" y="1152432"/>
            <a:ext cx="4261473" cy="2133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4A8EC92-AFB2-B735-6F21-F065CAD28E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7744" y="2665406"/>
            <a:ext cx="6828112" cy="1603387"/>
          </a:xfrm>
          <a:prstGeom prst="rect">
            <a:avLst/>
          </a:prstGeom>
        </p:spPr>
      </p:pic>
      <p:sp>
        <p:nvSpPr>
          <p:cNvPr id="25" name="矩形: 圆角 15">
            <a:extLst>
              <a:ext uri="{FF2B5EF4-FFF2-40B4-BE49-F238E27FC236}">
                <a16:creationId xmlns="" xmlns:a16="http://schemas.microsoft.com/office/drawing/2014/main" id="{E85489A5-EDBD-3F01-8532-E71CBCF3CCFE}"/>
              </a:ext>
            </a:extLst>
          </p:cNvPr>
          <p:cNvSpPr/>
          <p:nvPr/>
        </p:nvSpPr>
        <p:spPr>
          <a:xfrm rot="16200000">
            <a:off x="-843372" y="-2166385"/>
            <a:ext cx="4567547" cy="2472252"/>
          </a:xfrm>
          <a:prstGeom prst="roundRect">
            <a:avLst>
              <a:gd name="adj" fmla="val 50000"/>
            </a:avLst>
          </a:prstGeom>
          <a:solidFill>
            <a:srgbClr val="00A0E9"/>
          </a:solidFill>
          <a:ln>
            <a:noFill/>
          </a:ln>
          <a:effectLst>
            <a:outerShdw blurRad="38100" algn="ct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26" name="椭圆 19">
            <a:extLst>
              <a:ext uri="{FF2B5EF4-FFF2-40B4-BE49-F238E27FC236}">
                <a16:creationId xmlns="" xmlns:a16="http://schemas.microsoft.com/office/drawing/2014/main" id="{239C2BF8-1279-C39C-B8ED-3652F551E1F8}"/>
              </a:ext>
            </a:extLst>
          </p:cNvPr>
          <p:cNvSpPr/>
          <p:nvPr/>
        </p:nvSpPr>
        <p:spPr>
          <a:xfrm>
            <a:off x="349514" y="249948"/>
            <a:ext cx="2165086" cy="928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200" dirty="0" err="1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#9Slide03 SVNNexa Rust Sans Bla" panose="020B0606040200020203" pitchFamily="34" charset="0"/>
                <a:ea typeface="思源黑体 CN Medium" panose="020B0600000000000000" pitchFamily="34" charset="-122"/>
              </a:rPr>
              <a:t>Bài</a:t>
            </a:r>
            <a:r>
              <a:rPr lang="en-US" altLang="zh-CN" sz="320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#9Slide03 SVNNexa Rust Sans Bla" panose="020B0606040200020203" pitchFamily="34" charset="0"/>
                <a:ea typeface="思源黑体 CN Medium" panose="020B0600000000000000" pitchFamily="34" charset="-122"/>
              </a:rPr>
              <a:t> 2</a:t>
            </a:r>
            <a:endParaRPr lang="zh-CN" altLang="en-US" sz="3200" dirty="0">
              <a:ln>
                <a:solidFill>
                  <a:prstClr val="black"/>
                </a:solidFill>
              </a:ln>
              <a:solidFill>
                <a:srgbClr val="00B05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#9Slide03 SVNNexa Rust Sans Bla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 descr="Em Bé Đi Học, Học Sinh - KhoThietKe.Net">
            <a:extLst>
              <a:ext uri="{FF2B5EF4-FFF2-40B4-BE49-F238E27FC236}">
                <a16:creationId xmlns="" xmlns:a16="http://schemas.microsoft.com/office/drawing/2014/main" id="{6F623868-E5A6-9B8B-1FCD-D1A43E67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5678" y="3777301"/>
            <a:ext cx="3190896" cy="30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C47304EC-E35B-B35B-B146-CCF22424C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0000" y="-1041400"/>
            <a:ext cx="7765900" cy="6732086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="" xmlns:a16="http://schemas.microsoft.com/office/drawing/2014/main" id="{04F571B8-DEAB-DE1B-8FF0-2EAD138922DD}"/>
              </a:ext>
            </a:extLst>
          </p:cNvPr>
          <p:cNvSpPr txBox="1"/>
          <p:nvPr/>
        </p:nvSpPr>
        <p:spPr>
          <a:xfrm>
            <a:off x="1313633" y="1676054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lnSpc>
                <a:spcPts val="5498"/>
              </a:lnSpc>
              <a:defRPr/>
            </a:pPr>
            <a:r>
              <a:rPr lang="en-US" sz="6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CẦU</a:t>
            </a:r>
            <a:r>
              <a:rPr lang="en-US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cs typeface="Times New Roman" panose="02020603050405020304" pitchFamily="18" charset="0"/>
              </a:rPr>
              <a:t>ĐẠT</a:t>
            </a:r>
            <a:endParaRPr lang="en-US" sz="60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55C7B6-9300-6666-1EA5-F22751CA9E64}"/>
              </a:ext>
            </a:extLst>
          </p:cNvPr>
          <p:cNvSpPr txBox="1"/>
          <p:nvPr/>
        </p:nvSpPr>
        <p:spPr>
          <a:xfrm>
            <a:off x="1674793" y="2674435"/>
            <a:ext cx="7247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600" b="1" dirty="0">
                <a:solidFill>
                  <a:prstClr val="black"/>
                </a:solidFill>
                <a:latin typeface="Calibri"/>
              </a:rPr>
              <a:t>- Nhận biết được tia số và viết được số thích hợp trên tia s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ố</a:t>
            </a:r>
            <a:r>
              <a:rPr lang="vi-VN" sz="3600" b="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09630"/>
            <a:r>
              <a:rPr lang="vi-VN" sz="3600" b="1" dirty="0">
                <a:solidFill>
                  <a:prstClr val="black"/>
                </a:solidFill>
                <a:latin typeface="Calibri"/>
              </a:rPr>
              <a:t>- Nhận biết được số li</a:t>
            </a:r>
            <a:r>
              <a:rPr lang="en-US" sz="3600" b="1">
                <a:solidFill>
                  <a:prstClr val="black"/>
                </a:solidFill>
                <a:latin typeface="Calibri"/>
              </a:rPr>
              <a:t>ề</a:t>
            </a:r>
            <a:r>
              <a:rPr lang="vi-VN" sz="3600" b="1">
                <a:solidFill>
                  <a:prstClr val="black"/>
                </a:solidFill>
                <a:latin typeface="Calibri"/>
              </a:rPr>
              <a:t>n </a:t>
            </a:r>
            <a:r>
              <a:rPr lang="vi-VN" sz="3600" b="1" dirty="0">
                <a:solidFill>
                  <a:prstClr val="black"/>
                </a:solidFill>
                <a:latin typeface="Calibri"/>
              </a:rPr>
              <a:t>trước, số liền sau của một số.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="" xmlns:a16="http://schemas.microsoft.com/office/drawing/2014/main" id="{A333FE47-8FA2-CFE7-80FB-0BA8DA46B2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30268" y="1879455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FD250154-F23D-8AAB-F77F-285F83FAF1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43475" y="2499828"/>
            <a:ext cx="5130817" cy="51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2261616"/>
            <a:ext cx="4876800" cy="2334768"/>
          </a:xfrm>
          <a:custGeom>
            <a:avLst/>
            <a:gdLst/>
            <a:ahLst/>
            <a:cxnLst/>
            <a:rect l="l" t="t" r="r" b="b"/>
            <a:pathLst>
              <a:path w="7315200" h="3502152">
                <a:moveTo>
                  <a:pt x="0" y="0"/>
                </a:moveTo>
                <a:lnTo>
                  <a:pt x="7315200" y="0"/>
                </a:lnTo>
                <a:lnTo>
                  <a:pt x="7315200" y="3502152"/>
                </a:lnTo>
                <a:lnTo>
                  <a:pt x="0" y="3502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082270" h="9041135">
                <a:moveTo>
                  <a:pt x="0" y="0"/>
                </a:moveTo>
                <a:lnTo>
                  <a:pt x="18082270" y="0"/>
                </a:lnTo>
                <a:lnTo>
                  <a:pt x="18082270" y="9041135"/>
                </a:lnTo>
                <a:lnTo>
                  <a:pt x="0" y="9041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419600" y="1092200"/>
            <a:ext cx="4114800" cy="4781639"/>
          </a:xfrm>
          <a:custGeom>
            <a:avLst/>
            <a:gdLst/>
            <a:ahLst/>
            <a:cxnLst/>
            <a:rect l="l" t="t" r="r" b="b"/>
            <a:pathLst>
              <a:path w="5936456" h="6257134">
                <a:moveTo>
                  <a:pt x="0" y="0"/>
                </a:moveTo>
                <a:lnTo>
                  <a:pt x="5936456" y="0"/>
                </a:lnTo>
                <a:lnTo>
                  <a:pt x="5936456" y="6257134"/>
                </a:lnTo>
                <a:lnTo>
                  <a:pt x="0" y="6257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826000" y="30226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400" y="0"/>
                </a:lnTo>
                <a:lnTo>
                  <a:pt x="822400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010400" y="18542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370134" y="1629381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09"/>
                </a:lnTo>
                <a:lnTo>
                  <a:pt x="0" y="9125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35600" y="16510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89600" y="27686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978400" y="23114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045200" y="21590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555582" y="275779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400" y="0"/>
                </a:lnTo>
                <a:lnTo>
                  <a:pt x="822400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264400" y="28702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400" y="0"/>
                </a:lnTo>
                <a:lnTo>
                  <a:pt x="822400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721600" y="2413000"/>
            <a:ext cx="548266" cy="608340"/>
          </a:xfrm>
          <a:custGeom>
            <a:avLst/>
            <a:gdLst/>
            <a:ahLst/>
            <a:cxnLst/>
            <a:rect l="l" t="t" r="r" b="b"/>
            <a:pathLst>
              <a:path w="822399" h="912510">
                <a:moveTo>
                  <a:pt x="0" y="0"/>
                </a:moveTo>
                <a:lnTo>
                  <a:pt x="822399" y="0"/>
                </a:lnTo>
                <a:lnTo>
                  <a:pt x="822399" y="912510"/>
                </a:lnTo>
                <a:lnTo>
                  <a:pt x="0" y="912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73326" y="1933550"/>
            <a:ext cx="4103437" cy="4537454"/>
          </a:xfrm>
          <a:custGeom>
            <a:avLst/>
            <a:gdLst/>
            <a:ahLst/>
            <a:cxnLst/>
            <a:rect l="l" t="t" r="r" b="b"/>
            <a:pathLst>
              <a:path w="6155155" h="6806181">
                <a:moveTo>
                  <a:pt x="0" y="0"/>
                </a:moveTo>
                <a:lnTo>
                  <a:pt x="6155155" y="0"/>
                </a:lnTo>
                <a:lnTo>
                  <a:pt x="6155155" y="6806182"/>
                </a:lnTo>
                <a:lnTo>
                  <a:pt x="0" y="68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031943" y="1822195"/>
            <a:ext cx="3229119" cy="4760167"/>
          </a:xfrm>
          <a:custGeom>
            <a:avLst/>
            <a:gdLst/>
            <a:ahLst/>
            <a:cxnLst/>
            <a:rect l="l" t="t" r="r" b="b"/>
            <a:pathLst>
              <a:path w="4843679" h="7140251">
                <a:moveTo>
                  <a:pt x="0" y="0"/>
                </a:moveTo>
                <a:lnTo>
                  <a:pt x="4843679" y="0"/>
                </a:lnTo>
                <a:lnTo>
                  <a:pt x="4843679" y="7140251"/>
                </a:lnTo>
                <a:lnTo>
                  <a:pt x="0" y="7140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6800" y="23114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1600" y="17526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31750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0000" y="24638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18034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29210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4800" y="29210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20574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2565400"/>
            <a:ext cx="304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3022600"/>
            <a:ext cx="558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dirty="0">
                <a:solidFill>
                  <a:prstClr val="white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678">
            <a:off x="2453110" y="3071016"/>
            <a:ext cx="564125" cy="2160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3022600"/>
            <a:ext cx="397912" cy="152400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1473200" y="431800"/>
            <a:ext cx="1727200" cy="1117600"/>
          </a:xfrm>
          <a:prstGeom prst="wedgeRectCallout">
            <a:avLst>
              <a:gd name="adj1" fmla="val 36480"/>
              <a:gd name="adj2" fmla="val 695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A!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686800" y="635000"/>
            <a:ext cx="1828800" cy="965200"/>
          </a:xfrm>
          <a:prstGeom prst="wedgeRoundRectCallout">
            <a:avLst>
              <a:gd name="adj1" fmla="val -35118"/>
              <a:gd name="adj2" fmla="val 795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Rbo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2400" y="3073401"/>
            <a:ext cx="518583" cy="518583"/>
          </a:xfrm>
          <a:prstGeom prst="rect">
            <a:avLst/>
          </a:prstGeom>
        </p:spPr>
      </p:pic>
      <p:pic>
        <p:nvPicPr>
          <p:cNvPr id="32" name="bạn nữ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01167" y="253109"/>
            <a:ext cx="324909" cy="34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4">
            <a:extLst>
              <a:ext uri="{FF2B5EF4-FFF2-40B4-BE49-F238E27FC236}">
                <a16:creationId xmlns="" xmlns:a16="http://schemas.microsoft.com/office/drawing/2014/main" id="{4A4FDB95-21A1-7081-0355-CFEC5B44EE4D}"/>
              </a:ext>
            </a:extLst>
          </p:cNvPr>
          <p:cNvSpPr/>
          <p:nvPr/>
        </p:nvSpPr>
        <p:spPr>
          <a:xfrm>
            <a:off x="1150756" y="2608729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CEE981-12D3-3123-38C5-BE6552A0D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59931" y="2696920"/>
            <a:ext cx="2260600" cy="26543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741A367-BCB1-C4A3-8725-C1147D2D08ED}"/>
              </a:ext>
            </a:extLst>
          </p:cNvPr>
          <p:cNvGrpSpPr/>
          <p:nvPr/>
        </p:nvGrpSpPr>
        <p:grpSpPr>
          <a:xfrm>
            <a:off x="1401769" y="3032313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A1F87D6C-A46E-C4C7-FAF6-F3619C1F1BC3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BDF118F7-BDA3-C2AC-2D4F-2CA5A0F537B9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8896E51-7504-C75B-0316-A8B6DD0337B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DE55C34-E133-D079-5A5B-F0195450E23F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9F1E9CF-CF2E-DB2C-DED3-A0B5EF85F742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C4281ED-3A2A-2E14-EC43-B36E1B36E192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AA9C20A-645F-9516-4522-D9D159AA20B6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229E721E-49D9-869B-C30F-7F7F319F6103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53A54F9-F09F-12C8-5761-A476187F78CB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E05E955-D983-99A1-CA19-2280C973AEEB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27D1C70-DBC0-5704-0C7F-630C8E5183A0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695EBC6-2CBA-8492-36B3-73F84B8A02E7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84D8165-581C-6985-BB4C-9398270168A0}"/>
              </a:ext>
            </a:extLst>
          </p:cNvPr>
          <p:cNvSpPr txBox="1"/>
          <p:nvPr/>
        </p:nvSpPr>
        <p:spPr>
          <a:xfrm>
            <a:off x="1242285" y="723175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44" name="Rounded Rectangular Callout 26">
            <a:extLst>
              <a:ext uri="{FF2B5EF4-FFF2-40B4-BE49-F238E27FC236}">
                <a16:creationId xmlns="" xmlns:a16="http://schemas.microsoft.com/office/drawing/2014/main" id="{673B209A-7E8F-9D7C-D14A-B5C960C39BCE}"/>
              </a:ext>
            </a:extLst>
          </p:cNvPr>
          <p:cNvSpPr/>
          <p:nvPr/>
        </p:nvSpPr>
        <p:spPr>
          <a:xfrm>
            <a:off x="7721412" y="1388555"/>
            <a:ext cx="3477643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131D6E3-81F5-4805-10B5-71F26EC628F0}"/>
              </a:ext>
            </a:extLst>
          </p:cNvPr>
          <p:cNvSpPr txBox="1"/>
          <p:nvPr/>
        </p:nvSpPr>
        <p:spPr>
          <a:xfrm>
            <a:off x="120454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9FD3A47-7CD4-27DC-455B-16F906245235}"/>
              </a:ext>
            </a:extLst>
          </p:cNvPr>
          <p:cNvSpPr txBox="1"/>
          <p:nvPr/>
        </p:nvSpPr>
        <p:spPr>
          <a:xfrm>
            <a:off x="1912283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D984D4A-980B-1F1F-2D74-B4921691A1E0}"/>
              </a:ext>
            </a:extLst>
          </p:cNvPr>
          <p:cNvSpPr txBox="1"/>
          <p:nvPr/>
        </p:nvSpPr>
        <p:spPr>
          <a:xfrm>
            <a:off x="2656826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4DE43A-9C76-CF8D-3BAA-05143A91F740}"/>
              </a:ext>
            </a:extLst>
          </p:cNvPr>
          <p:cNvSpPr txBox="1"/>
          <p:nvPr/>
        </p:nvSpPr>
        <p:spPr>
          <a:xfrm>
            <a:off x="3418353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47AB1DE-71C4-BBB6-046F-6812C2E1905C}"/>
              </a:ext>
            </a:extLst>
          </p:cNvPr>
          <p:cNvSpPr txBox="1"/>
          <p:nvPr/>
        </p:nvSpPr>
        <p:spPr>
          <a:xfrm>
            <a:off x="417634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D881572-D03F-FD58-1A2B-6DC5A00A35FD}"/>
              </a:ext>
            </a:extLst>
          </p:cNvPr>
          <p:cNvSpPr txBox="1"/>
          <p:nvPr/>
        </p:nvSpPr>
        <p:spPr>
          <a:xfrm>
            <a:off x="4937871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A21BAC5-459A-9549-14A3-633A7A2D309E}"/>
              </a:ext>
            </a:extLst>
          </p:cNvPr>
          <p:cNvSpPr txBox="1"/>
          <p:nvPr/>
        </p:nvSpPr>
        <p:spPr>
          <a:xfrm>
            <a:off x="5682414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613080C-0AE0-53D7-24DE-9CC7689663E1}"/>
              </a:ext>
            </a:extLst>
          </p:cNvPr>
          <p:cNvSpPr txBox="1"/>
          <p:nvPr/>
        </p:nvSpPr>
        <p:spPr>
          <a:xfrm>
            <a:off x="6443941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6AB03A9-78A5-A566-FBB8-6E89CC22FEC6}"/>
              </a:ext>
            </a:extLst>
          </p:cNvPr>
          <p:cNvSpPr txBox="1"/>
          <p:nvPr/>
        </p:nvSpPr>
        <p:spPr>
          <a:xfrm>
            <a:off x="7237318" y="3439296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B2D4ACE-6C74-6F90-AB39-A03AAB95085A}"/>
              </a:ext>
            </a:extLst>
          </p:cNvPr>
          <p:cNvSpPr txBox="1"/>
          <p:nvPr/>
        </p:nvSpPr>
        <p:spPr>
          <a:xfrm>
            <a:off x="7981861" y="3442531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B8EE70E-3BBC-7ED6-3F95-0F3A3D3A8BCB}"/>
              </a:ext>
            </a:extLst>
          </p:cNvPr>
          <p:cNvSpPr txBox="1"/>
          <p:nvPr/>
        </p:nvSpPr>
        <p:spPr>
          <a:xfrm>
            <a:off x="8568576" y="3439296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19D485BF-7712-52BA-2306-DE6A16C35ACF}"/>
              </a:ext>
            </a:extLst>
          </p:cNvPr>
          <p:cNvSpPr/>
          <p:nvPr/>
        </p:nvSpPr>
        <p:spPr>
          <a:xfrm>
            <a:off x="7981861" y="1591804"/>
            <a:ext cx="3093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 là 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tia số</a:t>
            </a: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6FEF38C-62FE-67D5-36DD-273A94CB8814}"/>
              </a:ext>
            </a:extLst>
          </p:cNvPr>
          <p:cNvSpPr txBox="1"/>
          <p:nvPr/>
        </p:nvSpPr>
        <p:spPr>
          <a:xfrm>
            <a:off x="1204544" y="4456265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CD24024-A1F2-77D6-61C7-64A8B34588B3}"/>
              </a:ext>
            </a:extLst>
          </p:cNvPr>
          <p:cNvSpPr txBox="1"/>
          <p:nvPr/>
        </p:nvSpPr>
        <p:spPr>
          <a:xfrm>
            <a:off x="1242284" y="5415972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06956B-5393-F0AE-4BCA-1C823E0928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750">
            <a:off x="10596880" y="3561080"/>
            <a:ext cx="397912" cy="152400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="" xmlns:a16="http://schemas.microsoft.com/office/drawing/2014/main" id="{DF88AA8F-78BF-1DF3-4683-637DE818F8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18510" y="0"/>
            <a:ext cx="406400" cy="4064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="" xmlns:a16="http://schemas.microsoft.com/office/drawing/2014/main" id="{8C11CC56-9466-B5B5-EF83-CB3B25E072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91780" y="1638738"/>
            <a:ext cx="406400" cy="406400"/>
          </a:xfrm>
          <a:prstGeom prst="rect">
            <a:avLst/>
          </a:prstGeom>
        </p:spPr>
      </p:pic>
      <p:pic>
        <p:nvPicPr>
          <p:cNvPr id="6" name="4">
            <a:hlinkClick r:id="" action="ppaction://media"/>
            <a:extLst>
              <a:ext uri="{FF2B5EF4-FFF2-40B4-BE49-F238E27FC236}">
                <a16:creationId xmlns="" xmlns:a16="http://schemas.microsoft.com/office/drawing/2014/main" id="{3EE45355-9476-B508-013D-28796A55DD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4841" y="2321910"/>
            <a:ext cx="406400" cy="406400"/>
          </a:xfrm>
          <a:prstGeom prst="rect">
            <a:avLst/>
          </a:prstGeom>
        </p:spPr>
      </p:pic>
      <p:pic>
        <p:nvPicPr>
          <p:cNvPr id="13" name="5">
            <a:hlinkClick r:id="" action="ppaction://media"/>
            <a:extLst>
              <a:ext uri="{FF2B5EF4-FFF2-40B4-BE49-F238E27FC236}">
                <a16:creationId xmlns="" xmlns:a16="http://schemas.microsoft.com/office/drawing/2014/main" id="{41A58926-82C1-DF60-3960-9BACBD0EE2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01986" y="28474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120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1" dur="3749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5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7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24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1" dur="3917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3" grpId="0" animBg="1"/>
          <p:bldP spid="43" grpId="0"/>
          <p:bldP spid="44" grpId="0" animBg="1"/>
          <p:bldP spid="45" grpId="0"/>
          <p:bldP spid="45" grpId="1"/>
          <p:bldP spid="45" grpId="2"/>
          <p:bldP spid="45" grpId="3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12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1" dur="3744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15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7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3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24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1" dur="3912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13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3" grpId="0" animBg="1"/>
          <p:bldP spid="43" grpId="0"/>
          <p:bldP spid="44" grpId="0" animBg="1"/>
          <p:bldP spid="45" grpId="0"/>
          <p:bldP spid="45" grpId="1"/>
          <p:bldP spid="45" grpId="2"/>
          <p:bldP spid="45" grpId="3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C20D2DD1-CC19-65B0-0429-7C6126FF5D19}"/>
              </a:ext>
            </a:extLst>
          </p:cNvPr>
          <p:cNvSpPr/>
          <p:nvPr/>
        </p:nvSpPr>
        <p:spPr>
          <a:xfrm>
            <a:off x="5297755" y="2408412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5A94E9E-737C-F392-BBC4-D6583F714633}"/>
              </a:ext>
            </a:extLst>
          </p:cNvPr>
          <p:cNvSpPr/>
          <p:nvPr/>
        </p:nvSpPr>
        <p:spPr>
          <a:xfrm>
            <a:off x="4533903" y="2398687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46F4E3B-40B8-0FE9-C610-6B38161F3C4B}"/>
              </a:ext>
            </a:extLst>
          </p:cNvPr>
          <p:cNvSpPr/>
          <p:nvPr/>
        </p:nvSpPr>
        <p:spPr>
          <a:xfrm>
            <a:off x="3774961" y="2393055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0B94AF-F921-8A51-39B2-9610BDFC60E5}"/>
              </a:ext>
            </a:extLst>
          </p:cNvPr>
          <p:cNvSpPr txBox="1"/>
          <p:nvPr/>
        </p:nvSpPr>
        <p:spPr>
          <a:xfrm>
            <a:off x="741723" y="853889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F7F6514-455E-930B-F9C4-70034A764715}"/>
              </a:ext>
            </a:extLst>
          </p:cNvPr>
          <p:cNvGrpSpPr/>
          <p:nvPr/>
        </p:nvGrpSpPr>
        <p:grpSpPr>
          <a:xfrm>
            <a:off x="1575550" y="1285733"/>
            <a:ext cx="8656529" cy="1922929"/>
            <a:chOff x="1509448" y="1506071"/>
            <a:chExt cx="8656529" cy="1922929"/>
          </a:xfrm>
        </p:grpSpPr>
        <p:sp>
          <p:nvSpPr>
            <p:cNvPr id="9" name="Rounded Rectangle 2">
              <a:extLst>
                <a:ext uri="{FF2B5EF4-FFF2-40B4-BE49-F238E27FC236}">
                  <a16:creationId xmlns="" xmlns:a16="http://schemas.microsoft.com/office/drawing/2014/main" id="{CFEFD8FD-69BF-3451-2623-407726A3DA25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DBB4A0F-4B96-9627-4E9E-EB1E027B83A3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="" xmlns:a16="http://schemas.microsoft.com/office/drawing/2014/main" id="{2276173A-6440-AB22-09BE-41157B693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A79E51B0-07FD-C383-07F3-80D565515118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3DF7CC5C-B83E-507F-2ED3-2AB50610C7B4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A135436C-D3F9-713D-113E-190DC687B651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FFC6C1D7-3687-1BB9-2254-4160D9878A4F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90572B04-1A12-3009-8625-7495359F035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AB6A3E2F-F208-02B1-AB96-F38B947CAB68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C5C1FE0F-795A-DBDF-1A7A-D21913CC460C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3829E83C-972A-9745-546B-545A1DCC55DE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5E1130BA-27B1-46CE-FCAB-1B97D4B33884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CCEF91BC-3A0C-BC6D-C471-48DC15F2F38F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38D5DBDB-B92F-6A1E-09BA-5B0D0139AA86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3900EB3-1306-FF91-D74B-4CFAA2F40A3C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CFBF0CB-E844-0129-9EB9-B7A32E1CD13B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D03F9AC-1F7F-09F5-4171-DC898E38A869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B5E9A01-9F78-98C8-6F7D-FD3E8DF20C01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AD74A7F-41DE-84E5-4886-2B067A7CE391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4568DA4-8AEA-0E8C-95BC-DFAB99C38967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1EC7930-B233-5EFE-1E81-9D66AB6D9C9B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80D7DC4-2FE3-5E27-1283-0A0CFF5B6339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29E24C8-D389-3DA8-CBA0-65A235922DB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07E65DB-425E-F011-EF28-9D1D7EB36308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449BB4D-273F-1F63-69CF-1D50FCAD47F2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6463CF7-471F-E51A-B0D4-DD5AEFC01A2B}"/>
              </a:ext>
            </a:extLst>
          </p:cNvPr>
          <p:cNvSpPr txBox="1"/>
          <p:nvPr/>
        </p:nvSpPr>
        <p:spPr>
          <a:xfrm>
            <a:off x="1346691" y="3776485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70AD47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cs typeface="Arial" panose="020B0604020202020204" pitchFamily="34" charset="0"/>
              </a:rPr>
              <a:t>Số liền trước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75AC7A-B345-15E8-18BE-5E1F41A0BFD3}"/>
              </a:ext>
            </a:extLst>
          </p:cNvPr>
          <p:cNvSpPr txBox="1"/>
          <p:nvPr/>
        </p:nvSpPr>
        <p:spPr>
          <a:xfrm>
            <a:off x="1346691" y="466747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4472C4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cs typeface="Arial" panose="020B0604020202020204" pitchFamily="34" charset="0"/>
              </a:rPr>
              <a:t>Số liền sau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="" xmlns:a16="http://schemas.microsoft.com/office/drawing/2014/main" id="{B88FBF0D-ADFB-52A7-222E-D9090D76B8BB}"/>
              </a:ext>
            </a:extLst>
          </p:cNvPr>
          <p:cNvSpPr/>
          <p:nvPr/>
        </p:nvSpPr>
        <p:spPr>
          <a:xfrm>
            <a:off x="4800445" y="1681779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="" xmlns:a16="http://schemas.microsoft.com/office/drawing/2014/main" id="{3490D5AD-5C1E-FC07-8660-88F957E71E25}"/>
              </a:ext>
            </a:extLst>
          </p:cNvPr>
          <p:cNvSpPr/>
          <p:nvPr/>
        </p:nvSpPr>
        <p:spPr>
          <a:xfrm flipH="1">
            <a:off x="3996935" y="1669798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ED47B1A-93E9-37A4-E064-270B19BEB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4825" y="3549478"/>
            <a:ext cx="1935398" cy="2883296"/>
          </a:xfrm>
          <a:prstGeom prst="rect">
            <a:avLst/>
          </a:prstGeom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="" xmlns:a16="http://schemas.microsoft.com/office/drawing/2014/main" id="{21885692-4259-901F-BD27-E007ECD76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39531" y="16492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34" grpId="0"/>
      <p:bldP spid="35" grpId="0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3BECA8-D4DF-0844-E2B3-C6B589585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234" y="1686606"/>
            <a:ext cx="6968332" cy="1865538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5FDD4DD0-8983-4D91-4A33-F6E6140992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81599" y="2381250"/>
            <a:ext cx="5668495" cy="56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ông có mô tả.">
            <a:extLst>
              <a:ext uri="{FF2B5EF4-FFF2-40B4-BE49-F238E27FC236}">
                <a16:creationId xmlns="" xmlns:a16="http://schemas.microsoft.com/office/drawing/2014/main" id="{03A60115-CFFD-FB92-FA84-CD0837AB7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63150" y="24547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3FCECCE-530B-A9E4-4F0E-444D769FED23}"/>
              </a:ext>
            </a:extLst>
          </p:cNvPr>
          <p:cNvGrpSpPr/>
          <p:nvPr/>
        </p:nvGrpSpPr>
        <p:grpSpPr>
          <a:xfrm>
            <a:off x="2699193" y="7146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E49DEDD-0698-D68D-984D-4E71761E399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7834F3-11B1-EA95-D9FF-EEE1C273B66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BC9481-D2FA-C251-1D4C-5EB3B9B00118}"/>
              </a:ext>
            </a:extLst>
          </p:cNvPr>
          <p:cNvSpPr txBox="1"/>
          <p:nvPr/>
        </p:nvSpPr>
        <p:spPr>
          <a:xfrm>
            <a:off x="3311763" y="854003"/>
            <a:ext cx="165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967F7D1-5391-F1B4-9934-78CBE8DBA0C0}"/>
              </a:ext>
            </a:extLst>
          </p:cNvPr>
          <p:cNvGrpSpPr/>
          <p:nvPr/>
        </p:nvGrpSpPr>
        <p:grpSpPr>
          <a:xfrm>
            <a:off x="1147121" y="1592543"/>
            <a:ext cx="9343669" cy="1926192"/>
            <a:chOff x="1019531" y="1454320"/>
            <a:chExt cx="9343669" cy="192619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190AE7F-4C7B-3B12-A60A-68CDE68295A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rPr>
                <a:t>a)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63C0CCA-C957-8BE8-D1DB-0656456432EB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45132E09-C536-B73B-8ED3-43E45DB24421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41" name="Rounded Rectangle 15">
                  <a:extLst>
                    <a:ext uri="{FF2B5EF4-FFF2-40B4-BE49-F238E27FC236}">
                      <a16:creationId xmlns="" xmlns:a16="http://schemas.microsoft.com/office/drawing/2014/main" id="{B02F730D-FF60-16AD-AF6E-77AA7F598B2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="" xmlns:a16="http://schemas.microsoft.com/office/drawing/2014/main" id="{532CD81D-5120-FE60-567F-ADA3FF7761AE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54" name="Straight Arrow Connector 53">
                    <a:extLst>
                      <a:ext uri="{FF2B5EF4-FFF2-40B4-BE49-F238E27FC236}">
                        <a16:creationId xmlns="" xmlns:a16="http://schemas.microsoft.com/office/drawing/2014/main" id="{388CF368-2C0A-B283-4B9B-C0AF78A12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="" xmlns:a16="http://schemas.microsoft.com/office/drawing/2014/main" id="{A764D5B2-B9DC-B5C0-2A99-8A72D19F3EC2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="" xmlns:a16="http://schemas.microsoft.com/office/drawing/2014/main" id="{D4F66987-014A-3A70-352D-2A5C1F1BCCA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="" xmlns:a16="http://schemas.microsoft.com/office/drawing/2014/main" id="{74089503-6199-1740-DD5B-465D7D539C31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="" xmlns:a16="http://schemas.microsoft.com/office/drawing/2014/main" id="{DCB292D4-BE37-C53A-39C4-5DC0EC0C0AEF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="" xmlns:a16="http://schemas.microsoft.com/office/drawing/2014/main" id="{FA5ADB4E-94D5-218A-F22A-F4C86F433E0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="" xmlns:a16="http://schemas.microsoft.com/office/drawing/2014/main" id="{22485215-3169-A787-852B-FEA20E548625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A37EEF00-9DDF-2C99-7F22-E8E5DA6F41B0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FC23D117-BA10-6EC6-D7DB-9215F52AA1DE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="" xmlns:a16="http://schemas.microsoft.com/office/drawing/2014/main" id="{CE68F58C-AC90-51E5-580D-3D66F1C14094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F35BF41C-12B1-0CFF-EA00-9EE25C5C9E05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="" xmlns:a16="http://schemas.microsoft.com/office/drawing/2014/main" id="{B898490E-5880-4E8A-6F1A-6C6D0F9C1CDC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AEFF4DC0-B6F1-70C0-8A74-736754B9D98C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85C8B9C1-8E4F-DF40-A09A-D8DA0DCBA672}"/>
                    </a:ext>
                  </a:extLst>
                </p:cNvPr>
                <p:cNvSpPr txBox="1"/>
                <p:nvPr/>
              </p:nvSpPr>
              <p:spPr>
                <a:xfrm>
                  <a:off x="2270975" y="2619026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BA39A4D8-B4E7-6858-15C7-54D13E717638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986A136A-D6B6-B7F4-A2FB-1CFB1A4B82ED}"/>
                    </a:ext>
                  </a:extLst>
                </p:cNvPr>
                <p:cNvSpPr txBox="1"/>
                <p:nvPr/>
              </p:nvSpPr>
              <p:spPr>
                <a:xfrm>
                  <a:off x="3777045" y="2619026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D1E5960F-FEE1-3484-D426-CD79BCEF3624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9C69B5CB-EB12-9DB6-8F24-BE11932D3440}"/>
                    </a:ext>
                  </a:extLst>
                </p:cNvPr>
                <p:cNvSpPr txBox="1"/>
                <p:nvPr/>
              </p:nvSpPr>
              <p:spPr>
                <a:xfrm>
                  <a:off x="5296563" y="2619026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3D7B1020-D683-745C-37EC-070EC67E3B93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65B99C82-F22E-761A-B31C-FFD64F4C1864}"/>
                    </a:ext>
                  </a:extLst>
                </p:cNvPr>
                <p:cNvSpPr txBox="1"/>
                <p:nvPr/>
              </p:nvSpPr>
              <p:spPr>
                <a:xfrm>
                  <a:off x="6802633" y="2619026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517D5597-645B-5B9D-1BFD-29091D73D348}"/>
                    </a:ext>
                  </a:extLst>
                </p:cNvPr>
                <p:cNvSpPr txBox="1"/>
                <p:nvPr/>
              </p:nvSpPr>
              <p:spPr>
                <a:xfrm>
                  <a:off x="7596010" y="2619026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A7CD96C5-279B-722B-B8F9-20FABF7E1E0D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A6CC8695-60E6-FC0E-BF7C-DF12A320DB0C}"/>
                    </a:ext>
                  </a:extLst>
                </p:cNvPr>
                <p:cNvSpPr txBox="1"/>
                <p:nvPr/>
              </p:nvSpPr>
              <p:spPr>
                <a:xfrm>
                  <a:off x="8927268" y="2619026"/>
                  <a:ext cx="776385" cy="711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x-none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</a:t>
                  </a:r>
                </a:p>
              </p:txBody>
            </p:sp>
          </p:grpSp>
          <p:sp>
            <p:nvSpPr>
              <p:cNvPr id="18" name="Rounded Rectangle 69">
                <a:extLst>
                  <a:ext uri="{FF2B5EF4-FFF2-40B4-BE49-F238E27FC236}">
                    <a16:creationId xmlns="" xmlns:a16="http://schemas.microsoft.com/office/drawing/2014/main" id="{65D824A8-856A-478B-F6B2-C60FB63A4799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?</a:t>
                </a:r>
              </a:p>
            </p:txBody>
          </p:sp>
          <p:sp>
            <p:nvSpPr>
              <p:cNvPr id="19" name="Rounded Rectangle 70">
                <a:extLst>
                  <a:ext uri="{FF2B5EF4-FFF2-40B4-BE49-F238E27FC236}">
                    <a16:creationId xmlns="" xmlns:a16="http://schemas.microsoft.com/office/drawing/2014/main" id="{8BD4C66B-044E-A865-DE0F-CD81B2BC932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?</a:t>
                </a:r>
              </a:p>
            </p:txBody>
          </p:sp>
          <p:sp>
            <p:nvSpPr>
              <p:cNvPr id="20" name="Rounded Rectangle 71">
                <a:extLst>
                  <a:ext uri="{FF2B5EF4-FFF2-40B4-BE49-F238E27FC236}">
                    <a16:creationId xmlns="" xmlns:a16="http://schemas.microsoft.com/office/drawing/2014/main" id="{40CF1858-55AC-5C21-D187-6A09D1B5115D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?</a:t>
                </a:r>
              </a:p>
            </p:txBody>
          </p:sp>
          <p:sp>
            <p:nvSpPr>
              <p:cNvPr id="21" name="Rounded Rectangle 72">
                <a:extLst>
                  <a:ext uri="{FF2B5EF4-FFF2-40B4-BE49-F238E27FC236}">
                    <a16:creationId xmlns="" xmlns:a16="http://schemas.microsoft.com/office/drawing/2014/main" id="{28A20CB6-90AB-590C-8174-1E85E3A976FB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?</a:t>
                </a:r>
              </a:p>
            </p:txBody>
          </p:sp>
          <p:sp>
            <p:nvSpPr>
              <p:cNvPr id="40" name="Rounded Rectangle 73">
                <a:extLst>
                  <a:ext uri="{FF2B5EF4-FFF2-40B4-BE49-F238E27FC236}">
                    <a16:creationId xmlns="" xmlns:a16="http://schemas.microsoft.com/office/drawing/2014/main" id="{34F2B931-4651-72C6-66D5-F460A928EA1B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4EFCF9A-3EDF-AF53-9829-BC027E2C283D}"/>
              </a:ext>
            </a:extLst>
          </p:cNvPr>
          <p:cNvGrpSpPr/>
          <p:nvPr/>
        </p:nvGrpSpPr>
        <p:grpSpPr>
          <a:xfrm>
            <a:off x="1147121" y="3913488"/>
            <a:ext cx="9343669" cy="2000192"/>
            <a:chOff x="1019531" y="3775265"/>
            <a:chExt cx="9343669" cy="2000192"/>
          </a:xfrm>
        </p:grpSpPr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E9E8F602-9F06-E21D-9551-9254F78A460A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74" name="Rounded Rectangle 41">
                <a:extLst>
                  <a:ext uri="{FF2B5EF4-FFF2-40B4-BE49-F238E27FC236}">
                    <a16:creationId xmlns="" xmlns:a16="http://schemas.microsoft.com/office/drawing/2014/main" id="{B4BEAF84-6C75-3F83-A742-9EBD1291E0F3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="" xmlns:a16="http://schemas.microsoft.com/office/drawing/2014/main" id="{DF48EDC1-94D6-695D-FE44-1B2BD4279C82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87" name="Straight Arrow Connector 86">
                  <a:extLst>
                    <a:ext uri="{FF2B5EF4-FFF2-40B4-BE49-F238E27FC236}">
                      <a16:creationId xmlns="" xmlns:a16="http://schemas.microsoft.com/office/drawing/2014/main" id="{3EEED7AE-AA6E-8389-599B-FD8B3DCCA9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="" xmlns:a16="http://schemas.microsoft.com/office/drawing/2014/main" id="{4F94DC92-C2F7-B9E1-9AE0-4D59DC5ED2BF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="" xmlns:a16="http://schemas.microsoft.com/office/drawing/2014/main" id="{9E3DA0BA-A07F-38C9-7EC7-89892C4157E1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="" xmlns:a16="http://schemas.microsoft.com/office/drawing/2014/main" id="{1B730EB4-39F1-773E-F79A-43029C5CEAE5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="" xmlns:a16="http://schemas.microsoft.com/office/drawing/2014/main" id="{21656A12-D1C7-9BD5-7B3F-F90441A2871B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="" xmlns:a16="http://schemas.microsoft.com/office/drawing/2014/main" id="{C1BB0C13-7FB2-EBBF-C0FE-7E46E25C14AC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AE8DEF28-DA94-3356-A2C8-612B1B887A51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="" xmlns:a16="http://schemas.microsoft.com/office/drawing/2014/main" id="{C5B43676-C3C4-83B9-3DDF-F590FA0311F2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="" xmlns:a16="http://schemas.microsoft.com/office/drawing/2014/main" id="{F42DD65D-B413-D0D0-C76D-A9A0325AA1A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="" xmlns:a16="http://schemas.microsoft.com/office/drawing/2014/main" id="{1E127253-03D8-E6C3-4CDA-BE94F3D2E08C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="" xmlns:a16="http://schemas.microsoft.com/office/drawing/2014/main" id="{737AB7F1-B236-5850-6B60-E13E149A2799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="" xmlns:a16="http://schemas.microsoft.com/office/drawing/2014/main" id="{BDF8D964-BBBC-2716-C0E5-6CB43E7813B8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1D2C2EDB-85DB-3C72-32C3-A0E50E53D585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787379D6-7D68-81D3-A4C9-05983F64211F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CD76D07E-14B3-DA57-B63D-10AF03CD6E4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24465838-E79D-7F63-EFC3-9927FD73BBC7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241A0142-2D95-5D27-9DFE-71CF9E8E81C3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A5C46109-3D7D-03BE-5A21-D625E72F6B84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703495AD-DBFE-72C0-4B4E-569F128D8B40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13F13F1F-2E40-C563-6C55-B782E26FF9A1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4C43156C-642B-4E10-683E-E938706ACDD9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52B98487-B533-A8BD-8702-EB236919583C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D4B9537B-3626-A51A-CEDD-789F95BDC391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452586AB-8B15-88A2-DE9F-C8F441885F02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b)</a:t>
              </a:r>
            </a:p>
          </p:txBody>
        </p:sp>
        <p:sp>
          <p:nvSpPr>
            <p:cNvPr id="69" name="Rounded Rectangle 75">
              <a:extLst>
                <a:ext uri="{FF2B5EF4-FFF2-40B4-BE49-F238E27FC236}">
                  <a16:creationId xmlns="" xmlns:a16="http://schemas.microsoft.com/office/drawing/2014/main" id="{9787A6F7-FF9F-7D5F-C86C-C1365DF61CC9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0" name="Rounded Rectangle 76">
              <a:extLst>
                <a:ext uri="{FF2B5EF4-FFF2-40B4-BE49-F238E27FC236}">
                  <a16:creationId xmlns="" xmlns:a16="http://schemas.microsoft.com/office/drawing/2014/main" id="{56204890-D8A6-3B23-0258-64EB1B355878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1" name="Rounded Rectangle 77">
              <a:extLst>
                <a:ext uri="{FF2B5EF4-FFF2-40B4-BE49-F238E27FC236}">
                  <a16:creationId xmlns="" xmlns:a16="http://schemas.microsoft.com/office/drawing/2014/main" id="{72F6E2BF-4A80-5081-D24F-4B7C71D7847D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2" name="Rounded Rectangle 78">
              <a:extLst>
                <a:ext uri="{FF2B5EF4-FFF2-40B4-BE49-F238E27FC236}">
                  <a16:creationId xmlns="" xmlns:a16="http://schemas.microsoft.com/office/drawing/2014/main" id="{F830181D-0D19-3615-FED7-A101AC775809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Rounded Rectangle 79">
              <a:extLst>
                <a:ext uri="{FF2B5EF4-FFF2-40B4-BE49-F238E27FC236}">
                  <a16:creationId xmlns="" xmlns:a16="http://schemas.microsoft.com/office/drawing/2014/main" id="{1B674BC2-9E79-58E2-D31A-242CCF93EFE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9" name="Rounded Rectangle 81">
            <a:extLst>
              <a:ext uri="{FF2B5EF4-FFF2-40B4-BE49-F238E27FC236}">
                <a16:creationId xmlns="" xmlns:a16="http://schemas.microsoft.com/office/drawing/2014/main" id="{FA16FF3F-16B0-313C-C7B0-EAC2637AEC5E}"/>
              </a:ext>
            </a:extLst>
          </p:cNvPr>
          <p:cNvSpPr/>
          <p:nvPr/>
        </p:nvSpPr>
        <p:spPr>
          <a:xfrm>
            <a:off x="4852740" y="277916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ounded Rectangle 82">
            <a:extLst>
              <a:ext uri="{FF2B5EF4-FFF2-40B4-BE49-F238E27FC236}">
                <a16:creationId xmlns="" xmlns:a16="http://schemas.microsoft.com/office/drawing/2014/main" id="{50908B46-3F6B-D955-6F55-116924185112}"/>
              </a:ext>
            </a:extLst>
          </p:cNvPr>
          <p:cNvSpPr/>
          <p:nvPr/>
        </p:nvSpPr>
        <p:spPr>
          <a:xfrm>
            <a:off x="5582794" y="277894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ounded Rectangle 83">
            <a:extLst>
              <a:ext uri="{FF2B5EF4-FFF2-40B4-BE49-F238E27FC236}">
                <a16:creationId xmlns="" xmlns:a16="http://schemas.microsoft.com/office/drawing/2014/main" id="{4C9FBFEA-77B4-8201-2991-A70F75A285CF}"/>
              </a:ext>
            </a:extLst>
          </p:cNvPr>
          <p:cNvSpPr/>
          <p:nvPr/>
        </p:nvSpPr>
        <p:spPr>
          <a:xfrm>
            <a:off x="6357278" y="277916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" name="Rounded Rectangle 84">
            <a:extLst>
              <a:ext uri="{FF2B5EF4-FFF2-40B4-BE49-F238E27FC236}">
                <a16:creationId xmlns="" xmlns:a16="http://schemas.microsoft.com/office/drawing/2014/main" id="{D8B0FC88-27D2-A544-FBA3-5B8A44A86750}"/>
              </a:ext>
            </a:extLst>
          </p:cNvPr>
          <p:cNvSpPr/>
          <p:nvPr/>
        </p:nvSpPr>
        <p:spPr>
          <a:xfrm>
            <a:off x="7087332" y="277894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3" name="Rounded Rectangle 85">
            <a:extLst>
              <a:ext uri="{FF2B5EF4-FFF2-40B4-BE49-F238E27FC236}">
                <a16:creationId xmlns="" xmlns:a16="http://schemas.microsoft.com/office/drawing/2014/main" id="{6B764E80-13BD-58EC-DF2B-58D7BD2F111E}"/>
              </a:ext>
            </a:extLst>
          </p:cNvPr>
          <p:cNvSpPr/>
          <p:nvPr/>
        </p:nvSpPr>
        <p:spPr>
          <a:xfrm>
            <a:off x="8609124" y="279146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4" name="Rounded Rectangle 88">
            <a:extLst>
              <a:ext uri="{FF2B5EF4-FFF2-40B4-BE49-F238E27FC236}">
                <a16:creationId xmlns="" xmlns:a16="http://schemas.microsoft.com/office/drawing/2014/main" id="{5AF1BD83-DC39-885E-AF21-665A8705CB2E}"/>
              </a:ext>
            </a:extLst>
          </p:cNvPr>
          <p:cNvSpPr/>
          <p:nvPr/>
        </p:nvSpPr>
        <p:spPr>
          <a:xfrm>
            <a:off x="4074062" y="518630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5" name="Rounded Rectangle 89">
            <a:extLst>
              <a:ext uri="{FF2B5EF4-FFF2-40B4-BE49-F238E27FC236}">
                <a16:creationId xmlns="" xmlns:a16="http://schemas.microsoft.com/office/drawing/2014/main" id="{9823CBE0-38AB-D9E3-6CF9-CDCD00D13238}"/>
              </a:ext>
            </a:extLst>
          </p:cNvPr>
          <p:cNvSpPr/>
          <p:nvPr/>
        </p:nvSpPr>
        <p:spPr>
          <a:xfrm>
            <a:off x="4804116" y="518608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6" name="Rounded Rectangle 90">
            <a:extLst>
              <a:ext uri="{FF2B5EF4-FFF2-40B4-BE49-F238E27FC236}">
                <a16:creationId xmlns="" xmlns:a16="http://schemas.microsoft.com/office/drawing/2014/main" id="{5F2123D7-58D7-F2C4-8678-70348FBBD874}"/>
              </a:ext>
            </a:extLst>
          </p:cNvPr>
          <p:cNvSpPr/>
          <p:nvPr/>
        </p:nvSpPr>
        <p:spPr>
          <a:xfrm>
            <a:off x="5578600" y="518630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7" name="Rounded Rectangle 91">
            <a:extLst>
              <a:ext uri="{FF2B5EF4-FFF2-40B4-BE49-F238E27FC236}">
                <a16:creationId xmlns="" xmlns:a16="http://schemas.microsoft.com/office/drawing/2014/main" id="{63372F8A-A136-6EBB-BFAD-53B959113CDF}"/>
              </a:ext>
            </a:extLst>
          </p:cNvPr>
          <p:cNvSpPr/>
          <p:nvPr/>
        </p:nvSpPr>
        <p:spPr>
          <a:xfrm>
            <a:off x="6308654" y="518608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8" name="Rounded Rectangle 92">
            <a:extLst>
              <a:ext uri="{FF2B5EF4-FFF2-40B4-BE49-F238E27FC236}">
                <a16:creationId xmlns="" xmlns:a16="http://schemas.microsoft.com/office/drawing/2014/main" id="{55A03372-2AED-CE5B-C7B8-5D3DDE879527}"/>
              </a:ext>
            </a:extLst>
          </p:cNvPr>
          <p:cNvSpPr/>
          <p:nvPr/>
        </p:nvSpPr>
        <p:spPr>
          <a:xfrm>
            <a:off x="8597054" y="516849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0F32F8-B046-173E-BC9A-C5D487269180}"/>
              </a:ext>
            </a:extLst>
          </p:cNvPr>
          <p:cNvGrpSpPr/>
          <p:nvPr/>
        </p:nvGrpSpPr>
        <p:grpSpPr>
          <a:xfrm>
            <a:off x="1347010" y="77987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0C057B5-37B3-0648-6967-CF3743E62B0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823B88A-9539-5AE9-F632-41CECEE6A56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B2E48D-8056-6D4A-817A-719DF7EB5CA1}"/>
              </a:ext>
            </a:extLst>
          </p:cNvPr>
          <p:cNvSpPr txBox="1"/>
          <p:nvPr/>
        </p:nvSpPr>
        <p:spPr>
          <a:xfrm>
            <a:off x="2064355" y="900206"/>
            <a:ext cx="837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Mỗi quả bóng ứng với vạch nào trên tia số?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AFBDFEB-6D5D-9C48-107D-56BAEC3AA184}"/>
              </a:ext>
            </a:extLst>
          </p:cNvPr>
          <p:cNvGrpSpPr/>
          <p:nvPr/>
        </p:nvGrpSpPr>
        <p:grpSpPr>
          <a:xfrm>
            <a:off x="1148356" y="1854396"/>
            <a:ext cx="10088833" cy="3870372"/>
            <a:chOff x="925729" y="1064853"/>
            <a:chExt cx="10088833" cy="3870372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A1920D4-9DF4-C9BB-73CC-7504CC42FC79}"/>
                </a:ext>
              </a:extLst>
            </p:cNvPr>
            <p:cNvGrpSpPr/>
            <p:nvPr/>
          </p:nvGrpSpPr>
          <p:grpSpPr>
            <a:xfrm>
              <a:off x="925729" y="4139022"/>
              <a:ext cx="10088833" cy="796203"/>
              <a:chOff x="1027658" y="2434111"/>
              <a:chExt cx="9618571" cy="738317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="" xmlns:a16="http://schemas.microsoft.com/office/drawing/2014/main" id="{C8FFBF15-1DF5-17E0-9C12-AC2EDD38D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EB909D1D-33F5-C94C-6647-CFA2E9993E82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D9B56356-CB44-18DE-B48D-814F52C1F3C8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02C272B1-C0D5-AC6E-D100-DC2C1F9240C0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2F45C221-74DB-E405-797E-EB327215B094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DD4DBA4D-E577-31A5-25AF-DBAD07B54E98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CECEFD51-B5E6-D9D4-4401-5A465D727693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18DA4744-A2C7-D0D5-4F73-C6A2773E86A6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2874D0B4-E0AC-22DB-77A8-B19D251AF504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2A9CBE71-AAD3-7D87-6455-CF2867C31C17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1F66ADAE-B676-4B01-133A-0D01E0CA349C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D8892B36-CCC3-A9F0-CA1B-CBF016FBF7F1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70A445E-1F9B-1666-7011-BB618039131A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8280E7D6-3EE8-BFB1-A056-589DBE3FD40A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5F86BC8-119F-9CB5-E033-5172C92E68D7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D76D413E-07DB-7F6A-68AC-5A1BCF51E3CA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3FD60318-84E1-00A2-85E4-C4E28DA2E2A5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66BC60E3-4AE4-C899-2285-D8959FFE6542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74806BC-EB36-7B78-DD90-41ED7C968EC6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AFA4A768-385B-DBF4-5802-E667283AAE1B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6906CF1F-26A8-1287-1353-B94DEBF68933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8433DB62-2078-0928-9307-60C05D42E724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BC81377E-E0CC-B591-B5C6-A57BD26BF226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10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AA431D4C-F7AF-F5D7-B945-03F3F416731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CC7B53DD-C2AA-DEDB-FB1A-C5DF2356B1B7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96377D53-FE8F-199A-9F84-A93059C9711D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893AF87-D969-9FC5-05BF-CF09619BBA87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F2D6A80C-FA5D-1D2E-EF30-16B3EDA900CF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7FAF1127-573F-B8CC-691D-2867D41CF434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40EAE398-6412-2AAA-830F-07B590A1BDD0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2A61D7BA-7DD6-1DF6-41F5-73C456B69635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3825A251-A354-1A3B-39CE-3E00FA46CD1E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D79B3496-2760-F1BF-83EE-27567364E92D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389D66A0-9FAD-71A0-6109-2E2E61565F0E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63FE61E1-A1BC-19ED-2581-DB3C314B2C00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14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62251372-4941-D943-67EB-37FDAB1033DC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15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767F39CB-1C80-87DA-141F-34AAFB35C967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16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8B027BD9-D22B-304F-8A7F-FFA6800AB290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17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B515C3AC-F601-BAD0-2E10-D4BE552AB151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18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19C55F7F-CEC7-253C-2EA9-20BE25281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A4A1493E-E57C-A62F-DB1D-CF0DF1B6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C6B747AA-52CE-E3CA-3295-6CF39C77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D38E5D87-550F-4A26-AB06-BE96E7BF6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658E7F59-81B1-5DF4-D6BA-AF9441C6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2F869127-8FEC-D2F0-37A9-D21C062B2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71" name="Freeform 79">
            <a:extLst>
              <a:ext uri="{FF2B5EF4-FFF2-40B4-BE49-F238E27FC236}">
                <a16:creationId xmlns="" xmlns:a16="http://schemas.microsoft.com/office/drawing/2014/main" id="{D1CD1F32-3232-E38D-16FB-811C3472428D}"/>
              </a:ext>
            </a:extLst>
          </p:cNvPr>
          <p:cNvSpPr/>
          <p:nvPr/>
        </p:nvSpPr>
        <p:spPr>
          <a:xfrm>
            <a:off x="6845496" y="3728686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2" name="Freeform 82">
            <a:extLst>
              <a:ext uri="{FF2B5EF4-FFF2-40B4-BE49-F238E27FC236}">
                <a16:creationId xmlns="" xmlns:a16="http://schemas.microsoft.com/office/drawing/2014/main" id="{AA7FCC88-4990-5B39-2060-4C55D4E2CF8E}"/>
              </a:ext>
            </a:extLst>
          </p:cNvPr>
          <p:cNvSpPr/>
          <p:nvPr/>
        </p:nvSpPr>
        <p:spPr>
          <a:xfrm>
            <a:off x="2060896" y="3624183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3" name="Freeform 84">
            <a:extLst>
              <a:ext uri="{FF2B5EF4-FFF2-40B4-BE49-F238E27FC236}">
                <a16:creationId xmlns="" xmlns:a16="http://schemas.microsoft.com/office/drawing/2014/main" id="{8FEDC832-26E3-A09B-2EFD-A0F01BBF36B5}"/>
              </a:ext>
            </a:extLst>
          </p:cNvPr>
          <p:cNvSpPr/>
          <p:nvPr/>
        </p:nvSpPr>
        <p:spPr>
          <a:xfrm>
            <a:off x="3645096" y="3532743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4" name="Freeform 85">
            <a:extLst>
              <a:ext uri="{FF2B5EF4-FFF2-40B4-BE49-F238E27FC236}">
                <a16:creationId xmlns="" xmlns:a16="http://schemas.microsoft.com/office/drawing/2014/main" id="{3967C160-07C9-5579-DC4F-ECAC40BDC013}"/>
              </a:ext>
            </a:extLst>
          </p:cNvPr>
          <p:cNvSpPr/>
          <p:nvPr/>
        </p:nvSpPr>
        <p:spPr>
          <a:xfrm>
            <a:off x="1790170" y="3598057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5" name="Freeform 86">
            <a:extLst>
              <a:ext uri="{FF2B5EF4-FFF2-40B4-BE49-F238E27FC236}">
                <a16:creationId xmlns="" xmlns:a16="http://schemas.microsoft.com/office/drawing/2014/main" id="{589F1562-9AE7-E366-7630-A084211D0050}"/>
              </a:ext>
            </a:extLst>
          </p:cNvPr>
          <p:cNvSpPr/>
          <p:nvPr/>
        </p:nvSpPr>
        <p:spPr>
          <a:xfrm>
            <a:off x="8629161" y="3305409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6" name="Freeform 87">
            <a:extLst>
              <a:ext uri="{FF2B5EF4-FFF2-40B4-BE49-F238E27FC236}">
                <a16:creationId xmlns="" xmlns:a16="http://schemas.microsoft.com/office/drawing/2014/main" id="{495AC99F-0DEB-6B7F-C5C5-ED800014AE4B}"/>
              </a:ext>
            </a:extLst>
          </p:cNvPr>
          <p:cNvSpPr/>
          <p:nvPr/>
        </p:nvSpPr>
        <p:spPr>
          <a:xfrm>
            <a:off x="8841839" y="3829807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="" xmlns:a16="http://schemas.microsoft.com/office/drawing/2014/main" id="{126CE3FF-B971-C1A6-35D3-81107AD26ED8}"/>
              </a:ext>
            </a:extLst>
          </p:cNvPr>
          <p:cNvSpPr/>
          <p:nvPr/>
        </p:nvSpPr>
        <p:spPr>
          <a:xfrm>
            <a:off x="1368085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62DFEF6-E24D-C837-86B9-2BCC35904925}"/>
              </a:ext>
            </a:extLst>
          </p:cNvPr>
          <p:cNvGrpSpPr/>
          <p:nvPr/>
        </p:nvGrpSpPr>
        <p:grpSpPr>
          <a:xfrm>
            <a:off x="707889" y="790275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D4F4594-47F2-E2A7-AC11-BE13B91776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7826F7F-8089-5B1B-43C6-159AF4E515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39297F5-0501-9088-FB16-98948E2DE70C}"/>
              </a:ext>
            </a:extLst>
          </p:cNvPr>
          <p:cNvSpPr txBox="1"/>
          <p:nvPr/>
        </p:nvSpPr>
        <p:spPr>
          <a:xfrm>
            <a:off x="1463879" y="98356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Đ, 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09F46A6-C380-C240-F8DE-320AE7906A88}"/>
              </a:ext>
            </a:extLst>
          </p:cNvPr>
          <p:cNvGrpSpPr/>
          <p:nvPr/>
        </p:nvGrpSpPr>
        <p:grpSpPr>
          <a:xfrm>
            <a:off x="465539" y="2237498"/>
            <a:ext cx="11156658" cy="2383003"/>
            <a:chOff x="697023" y="1809585"/>
            <a:chExt cx="11156658" cy="2383003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561096B-1C59-3D73-8541-760F26FE723F}"/>
                </a:ext>
              </a:extLst>
            </p:cNvPr>
            <p:cNvSpPr/>
            <p:nvPr/>
          </p:nvSpPr>
          <p:spPr>
            <a:xfrm>
              <a:off x="697023" y="1885795"/>
              <a:ext cx="483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a) Số liền trước của 16 là 15.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F52382DC-E039-3499-8736-38771BE4C7B7}"/>
                </a:ext>
              </a:extLst>
            </p:cNvPr>
            <p:cNvSpPr/>
            <p:nvPr/>
          </p:nvSpPr>
          <p:spPr>
            <a:xfrm>
              <a:off x="6331132" y="1885795"/>
              <a:ext cx="483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b) Số liền trước của 16 là 17.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979A4A9-928E-90B7-5793-8E0B4412FDA6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c) Số liền sau của 18 là 17.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65D85E06-EB4F-B28A-233A-4344D9753394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d) Số liền sau của 18 là 19.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D90C8D-6DC2-7236-DE5C-160E947194F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e) Số liền trước của 1 là 0.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9E390EA-383E-7BB5-4278-5242629DC871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g) Số liền sau của 1 là 2.</a:t>
              </a:r>
              <a:endParaRPr kumimoji="0" lang="x-non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2" name="Rounded Rectangle 12">
              <a:extLst>
                <a:ext uri="{FF2B5EF4-FFF2-40B4-BE49-F238E27FC236}">
                  <a16:creationId xmlns="" xmlns:a16="http://schemas.microsoft.com/office/drawing/2014/main" id="{6CC5BCD5-1AE2-47DC-FEF9-D875F7566B43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3" name="Rounded Rectangle 13">
              <a:extLst>
                <a:ext uri="{FF2B5EF4-FFF2-40B4-BE49-F238E27FC236}">
                  <a16:creationId xmlns="" xmlns:a16="http://schemas.microsoft.com/office/drawing/2014/main" id="{90B2AA43-4203-B567-4CC2-16CC1F4E786D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4" name="Rounded Rectangle 14">
              <a:extLst>
                <a:ext uri="{FF2B5EF4-FFF2-40B4-BE49-F238E27FC236}">
                  <a16:creationId xmlns="" xmlns:a16="http://schemas.microsoft.com/office/drawing/2014/main" id="{A186B5FA-9C82-B613-278D-FA86D01A5EB8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5" name="Rounded Rectangle 15">
              <a:extLst>
                <a:ext uri="{FF2B5EF4-FFF2-40B4-BE49-F238E27FC236}">
                  <a16:creationId xmlns="" xmlns:a16="http://schemas.microsoft.com/office/drawing/2014/main" id="{BB221E1C-E617-2DC7-9316-3F78B16B05F3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6" name="Rounded Rectangle 16">
              <a:extLst>
                <a:ext uri="{FF2B5EF4-FFF2-40B4-BE49-F238E27FC236}">
                  <a16:creationId xmlns="" xmlns:a16="http://schemas.microsoft.com/office/drawing/2014/main" id="{D4B17EC0-E3EF-8087-A031-D181B7E369C7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7" name="Rounded Rectangle 17">
              <a:extLst>
                <a:ext uri="{FF2B5EF4-FFF2-40B4-BE49-F238E27FC236}">
                  <a16:creationId xmlns="" xmlns:a16="http://schemas.microsoft.com/office/drawing/2014/main" id="{D3F104AD-9AA3-4333-9D7D-B44CB2014948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38" name="Rounded Rectangle 19">
            <a:extLst>
              <a:ext uri="{FF2B5EF4-FFF2-40B4-BE49-F238E27FC236}">
                <a16:creationId xmlns="" xmlns:a16="http://schemas.microsoft.com/office/drawing/2014/main" id="{65E97604-9DC3-C77D-5C04-A966E0101468}"/>
              </a:ext>
            </a:extLst>
          </p:cNvPr>
          <p:cNvSpPr/>
          <p:nvPr/>
        </p:nvSpPr>
        <p:spPr>
          <a:xfrm>
            <a:off x="5196577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9" name="Rounded Rectangle 20">
            <a:extLst>
              <a:ext uri="{FF2B5EF4-FFF2-40B4-BE49-F238E27FC236}">
                <a16:creationId xmlns="" xmlns:a16="http://schemas.microsoft.com/office/drawing/2014/main" id="{DCD60F71-0E40-3A96-43A8-DA07D8D1F052}"/>
              </a:ext>
            </a:extLst>
          </p:cNvPr>
          <p:cNvSpPr/>
          <p:nvPr/>
        </p:nvSpPr>
        <p:spPr>
          <a:xfrm>
            <a:off x="5202503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S</a:t>
            </a:r>
          </a:p>
        </p:txBody>
      </p:sp>
      <p:sp>
        <p:nvSpPr>
          <p:cNvPr id="40" name="Rounded Rectangle 21">
            <a:extLst>
              <a:ext uri="{FF2B5EF4-FFF2-40B4-BE49-F238E27FC236}">
                <a16:creationId xmlns="" xmlns:a16="http://schemas.microsoft.com/office/drawing/2014/main" id="{D4CFE739-CBA8-A0BF-550D-FACBDF7F49B5}"/>
              </a:ext>
            </a:extLst>
          </p:cNvPr>
          <p:cNvSpPr/>
          <p:nvPr/>
        </p:nvSpPr>
        <p:spPr>
          <a:xfrm>
            <a:off x="5192223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1" name="Rounded Rectangle 22">
            <a:extLst>
              <a:ext uri="{FF2B5EF4-FFF2-40B4-BE49-F238E27FC236}">
                <a16:creationId xmlns="" xmlns:a16="http://schemas.microsoft.com/office/drawing/2014/main" id="{69C318B7-272B-6B19-C6AF-5E24FFA0B58B}"/>
              </a:ext>
            </a:extLst>
          </p:cNvPr>
          <p:cNvSpPr/>
          <p:nvPr/>
        </p:nvSpPr>
        <p:spPr>
          <a:xfrm>
            <a:off x="10935269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S</a:t>
            </a:r>
          </a:p>
        </p:txBody>
      </p:sp>
      <p:sp>
        <p:nvSpPr>
          <p:cNvPr id="42" name="Rounded Rectangle 23">
            <a:extLst>
              <a:ext uri="{FF2B5EF4-FFF2-40B4-BE49-F238E27FC236}">
                <a16:creationId xmlns="" xmlns:a16="http://schemas.microsoft.com/office/drawing/2014/main" id="{E177FFEF-96A8-7845-ADEA-F4EC68088D65}"/>
              </a:ext>
            </a:extLst>
          </p:cNvPr>
          <p:cNvSpPr/>
          <p:nvPr/>
        </p:nvSpPr>
        <p:spPr>
          <a:xfrm>
            <a:off x="10941195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3" name="Rounded Rectangle 24">
            <a:extLst>
              <a:ext uri="{FF2B5EF4-FFF2-40B4-BE49-F238E27FC236}">
                <a16:creationId xmlns="" xmlns:a16="http://schemas.microsoft.com/office/drawing/2014/main" id="{522913AF-07BE-A78D-BCA8-5B9D5C778E39}"/>
              </a:ext>
            </a:extLst>
          </p:cNvPr>
          <p:cNvSpPr/>
          <p:nvPr/>
        </p:nvSpPr>
        <p:spPr>
          <a:xfrm>
            <a:off x="10930915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2ED7BEE-44B1-2B48-5C6E-7644CF33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04" y="2093526"/>
            <a:ext cx="804742" cy="15850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DDE6532-B17B-7E5F-B163-D7F37053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712" y="2993832"/>
            <a:ext cx="743776" cy="15180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546E628-D8B0-E764-1956-95DCFD8BB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374" y="3888802"/>
            <a:ext cx="786452" cy="149974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A1982A5-14B9-5373-B59D-F73812C96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655" y="2028765"/>
            <a:ext cx="896190" cy="137171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543E3491-BA9C-AB7B-08D1-9D70FBCC5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802" y="3049074"/>
            <a:ext cx="798645" cy="15790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2F927F32-1CFD-DB13-8AC7-00AEDB70D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5712" y="3939855"/>
            <a:ext cx="74377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78 -0.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078 -0.55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391 -0.466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0078 -0.6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0078 -0.6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920B11-BDC6-2829-8B78-06FDF63A5C40}"/>
              </a:ext>
            </a:extLst>
          </p:cNvPr>
          <p:cNvGrpSpPr/>
          <p:nvPr/>
        </p:nvGrpSpPr>
        <p:grpSpPr>
          <a:xfrm>
            <a:off x="1288026" y="2234562"/>
            <a:ext cx="9389806" cy="1088346"/>
            <a:chOff x="2684208" y="3274536"/>
            <a:chExt cx="7796980" cy="108834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2A375CBE-273E-1EAA-D0F0-3A175ED643E6}"/>
                </a:ext>
              </a:extLst>
            </p:cNvPr>
            <p:cNvSpPr/>
            <p:nvPr/>
          </p:nvSpPr>
          <p:spPr>
            <a:xfrm>
              <a:off x="2684208" y="3285664"/>
              <a:ext cx="7796980" cy="10772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1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DDB703F-B8BC-174C-CF7C-CA016933FD3C}"/>
                </a:ext>
              </a:extLst>
            </p:cNvPr>
            <p:cNvSpPr txBox="1"/>
            <p:nvPr/>
          </p:nvSpPr>
          <p:spPr>
            <a:xfrm>
              <a:off x="2850865" y="3274536"/>
              <a:ext cx="74636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-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đáp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liền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Ví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dụ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: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liền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trước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14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3759E8-2870-4028-4149-DA181DDD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65" y="538129"/>
            <a:ext cx="7053683" cy="2255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CA5AF6-C687-EB8D-AE65-0DFCDCE24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27"/>
            <a:ext cx="3828620" cy="2481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5B971C-91AA-A0D1-E874-9A03FD529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69" y="3260432"/>
            <a:ext cx="5249487" cy="3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="" xmlns:a16="http://schemas.microsoft.com/office/drawing/2014/main" id="{F8D443BD-18CD-D745-8237-1FB3064EE1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29250" y="2080728"/>
            <a:ext cx="5130817" cy="51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ây táo" descr="Icon&#10;&#10;Description automatically generated">
            <a:extLst>
              <a:ext uri="{FF2B5EF4-FFF2-40B4-BE49-F238E27FC236}">
                <a16:creationId xmlns="" xmlns:a16="http://schemas.microsoft.com/office/drawing/2014/main" id="{6DBFB49E-6B71-C29A-6FF7-CE83594A7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6095305" y="748287"/>
            <a:ext cx="5984516" cy="5961932"/>
          </a:xfrm>
          <a:prstGeom prst="rect">
            <a:avLst/>
          </a:prstGeom>
        </p:spPr>
      </p:pic>
      <p:pic>
        <p:nvPicPr>
          <p:cNvPr id="28" name="Trái táo số 1">
            <a:extLst>
              <a:ext uri="{FF2B5EF4-FFF2-40B4-BE49-F238E27FC236}">
                <a16:creationId xmlns=""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3" y="2301563"/>
            <a:ext cx="762066" cy="847417"/>
          </a:xfrm>
          <a:prstGeom prst="rect">
            <a:avLst/>
          </a:prstGeom>
        </p:spPr>
      </p:pic>
      <p:pic>
        <p:nvPicPr>
          <p:cNvPr id="29" name="Trái táo số 2">
            <a:extLst>
              <a:ext uri="{FF2B5EF4-FFF2-40B4-BE49-F238E27FC236}">
                <a16:creationId xmlns=""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868" y="3199916"/>
            <a:ext cx="762066" cy="853514"/>
          </a:xfrm>
          <a:prstGeom prst="rect">
            <a:avLst/>
          </a:prstGeom>
        </p:spPr>
      </p:pic>
      <p:pic>
        <p:nvPicPr>
          <p:cNvPr id="31" name="Trái táo số 3">
            <a:extLst>
              <a:ext uri="{FF2B5EF4-FFF2-40B4-BE49-F238E27FC236}">
                <a16:creationId xmlns=""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80" y="3199916"/>
            <a:ext cx="755970" cy="847417"/>
          </a:xfrm>
          <a:prstGeom prst="rect">
            <a:avLst/>
          </a:prstGeom>
        </p:spPr>
      </p:pic>
      <p:pic>
        <p:nvPicPr>
          <p:cNvPr id="32" name="Trái táo số 4">
            <a:extLst>
              <a:ext uri="{FF2B5EF4-FFF2-40B4-BE49-F238E27FC236}">
                <a16:creationId xmlns=""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4151" y="3005291"/>
            <a:ext cx="762066" cy="847417"/>
          </a:xfrm>
          <a:prstGeom prst="rect">
            <a:avLst/>
          </a:prstGeom>
        </p:spPr>
      </p:pic>
      <p:pic>
        <p:nvPicPr>
          <p:cNvPr id="33" name="Trái táo số 5">
            <a:extLst>
              <a:ext uri="{FF2B5EF4-FFF2-40B4-BE49-F238E27FC236}">
                <a16:creationId xmlns=""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959" y="1312883"/>
            <a:ext cx="762066" cy="847417"/>
          </a:xfrm>
          <a:prstGeom prst="rect">
            <a:avLst/>
          </a:prstGeom>
        </p:spPr>
      </p:pic>
      <p:pic>
        <p:nvPicPr>
          <p:cNvPr id="34" name="Trái táo số 9">
            <a:extLst>
              <a:ext uri="{FF2B5EF4-FFF2-40B4-BE49-F238E27FC236}">
                <a16:creationId xmlns="" xmlns:a16="http://schemas.microsoft.com/office/drawing/2014/main" id="{A3232F7D-2E48-E2D6-BB44-9546E5995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4644" y="1123534"/>
            <a:ext cx="762066" cy="847417"/>
          </a:xfrm>
          <a:prstGeom prst="rect">
            <a:avLst/>
          </a:prstGeom>
        </p:spPr>
      </p:pic>
      <p:pic>
        <p:nvPicPr>
          <p:cNvPr id="35" name="Trái táo số 6">
            <a:extLst>
              <a:ext uri="{FF2B5EF4-FFF2-40B4-BE49-F238E27FC236}">
                <a16:creationId xmlns="" xmlns:a16="http://schemas.microsoft.com/office/drawing/2014/main" id="{96A3F716-D600-42F4-3B42-4B596887B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6819" y="2858294"/>
            <a:ext cx="762066" cy="847417"/>
          </a:xfrm>
          <a:prstGeom prst="rect">
            <a:avLst/>
          </a:prstGeom>
        </p:spPr>
      </p:pic>
      <p:pic>
        <p:nvPicPr>
          <p:cNvPr id="36" name="Trái táo số 10">
            <a:extLst>
              <a:ext uri="{FF2B5EF4-FFF2-40B4-BE49-F238E27FC236}">
                <a16:creationId xmlns="" xmlns:a16="http://schemas.microsoft.com/office/drawing/2014/main" id="{866D2EA7-927D-2F64-0873-6CBB316AC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2276" y="2043914"/>
            <a:ext cx="847417" cy="865707"/>
          </a:xfrm>
          <a:prstGeom prst="rect">
            <a:avLst/>
          </a:prstGeom>
        </p:spPr>
      </p:pic>
      <p:pic>
        <p:nvPicPr>
          <p:cNvPr id="37" name="Trái táo số 7">
            <a:extLst>
              <a:ext uri="{FF2B5EF4-FFF2-40B4-BE49-F238E27FC236}">
                <a16:creationId xmlns="" xmlns:a16="http://schemas.microsoft.com/office/drawing/2014/main" id="{9E5BE4BF-1531-D9DE-3D16-9F564384A3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9727" y="3623624"/>
            <a:ext cx="762066" cy="853514"/>
          </a:xfrm>
          <a:prstGeom prst="rect">
            <a:avLst/>
          </a:prstGeom>
        </p:spPr>
      </p:pic>
      <p:pic>
        <p:nvPicPr>
          <p:cNvPr id="38" name="Trái táo số 8">
            <a:extLst>
              <a:ext uri="{FF2B5EF4-FFF2-40B4-BE49-F238E27FC236}">
                <a16:creationId xmlns="" xmlns:a16="http://schemas.microsoft.com/office/drawing/2014/main" id="{7360D3A0-4C25-0CA1-198B-76F3F27A16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7511" y="2043914"/>
            <a:ext cx="755970" cy="847417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="" xmlns:a16="http://schemas.microsoft.com/office/drawing/2014/main" id="{DA27920B-DB35-D2D9-DB35-368FC08825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26" y="4341989"/>
            <a:ext cx="2737965" cy="23682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BA539E07-DDCD-90A7-F33D-E1621A8D24F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-5219957" y="1293091"/>
            <a:ext cx="3605095" cy="5564909"/>
          </a:xfrm>
          <a:prstGeom prst="rect">
            <a:avLst/>
          </a:prstGeom>
        </p:spPr>
      </p:pic>
      <p:pic>
        <p:nvPicPr>
          <p:cNvPr id="53" name="Picture 52" descr="A green grass on a black background&#10;&#10;Description automatically generated">
            <a:extLst>
              <a:ext uri="{FF2B5EF4-FFF2-40B4-BE49-F238E27FC236}">
                <a16:creationId xmlns=""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5" y="3685310"/>
            <a:ext cx="4897584" cy="48975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E1C8288-2E2A-C605-422A-5D099B674B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559" y="496991"/>
            <a:ext cx="72243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58672 -0.01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3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13C59A6-C0B3-5DE4-E338-A27E168ED030}"/>
              </a:ext>
            </a:extLst>
          </p:cNvPr>
          <p:cNvSpPr/>
          <p:nvPr/>
        </p:nvSpPr>
        <p:spPr>
          <a:xfrm>
            <a:off x="3584796" y="1036628"/>
            <a:ext cx="7162415" cy="4419212"/>
          </a:xfrm>
          <a:prstGeom prst="roundRect">
            <a:avLst>
              <a:gd name="adj" fmla="val 809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F3B874-D676-7EE6-4B40-F6143D207F18}"/>
              </a:ext>
            </a:extLst>
          </p:cNvPr>
          <p:cNvSpPr txBox="1"/>
          <p:nvPr/>
        </p:nvSpPr>
        <p:spPr>
          <a:xfrm>
            <a:off x="5058070" y="1082250"/>
            <a:ext cx="427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LUẬT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985515-C0A3-ACD0-065D-C7AB411D8D38}"/>
              </a:ext>
            </a:extLst>
          </p:cNvPr>
          <p:cNvSpPr txBox="1"/>
          <p:nvPr/>
        </p:nvSpPr>
        <p:spPr>
          <a:xfrm>
            <a:off x="3783018" y="1937918"/>
            <a:ext cx="680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ứng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nghiệm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giúp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nhỏ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C3D7B7-B963-BCB6-BF25-0A66BC0565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0" y="1293091"/>
            <a:ext cx="3605095" cy="55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2401456" y="574691"/>
            <a:ext cx="810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ảy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315" name="Group 13314">
            <a:extLst>
              <a:ext uri="{FF2B5EF4-FFF2-40B4-BE49-F238E27FC236}">
                <a16:creationId xmlns="" xmlns:a16="http://schemas.microsoft.com/office/drawing/2014/main" id="{6C262A12-9861-B145-11C3-E30893D9D7F8}"/>
              </a:ext>
            </a:extLst>
          </p:cNvPr>
          <p:cNvGrpSpPr/>
          <p:nvPr/>
        </p:nvGrpSpPr>
        <p:grpSpPr>
          <a:xfrm>
            <a:off x="857531" y="2376304"/>
            <a:ext cx="4262878" cy="1561788"/>
            <a:chOff x="-321995" y="4353970"/>
            <a:chExt cx="5612753" cy="2024202"/>
          </a:xfrm>
        </p:grpSpPr>
        <p:sp>
          <p:nvSpPr>
            <p:cNvPr id="13316" name="a">
              <a:extLst>
                <a:ext uri="{FF2B5EF4-FFF2-40B4-BE49-F238E27FC236}">
                  <a16:creationId xmlns="" xmlns:a16="http://schemas.microsoft.com/office/drawing/2014/main" id="{AE058850-8D6E-172F-1A76-B7C673552E7E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87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=""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3318" name="Group 13317">
            <a:extLst>
              <a:ext uri="{FF2B5EF4-FFF2-40B4-BE49-F238E27FC236}">
                <a16:creationId xmlns=""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82953" y="2412110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=""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78</a:t>
              </a: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=""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3321" name="Group 13320">
            <a:extLst>
              <a:ext uri="{FF2B5EF4-FFF2-40B4-BE49-F238E27FC236}">
                <a16:creationId xmlns="" xmlns:a16="http://schemas.microsoft.com/office/drawing/2014/main" id="{3AFFCD98-8537-D71F-9463-F0CA1278E0A0}"/>
              </a:ext>
            </a:extLst>
          </p:cNvPr>
          <p:cNvGrpSpPr/>
          <p:nvPr/>
        </p:nvGrpSpPr>
        <p:grpSpPr>
          <a:xfrm>
            <a:off x="857531" y="4562747"/>
            <a:ext cx="4262878" cy="1646772"/>
            <a:chOff x="2147103" y="4634992"/>
            <a:chExt cx="5612754" cy="2134345"/>
          </a:xfrm>
        </p:grpSpPr>
        <p:sp>
          <p:nvSpPr>
            <p:cNvPr id="13322" name="c">
              <a:extLst>
                <a:ext uri="{FF2B5EF4-FFF2-40B4-BE49-F238E27FC236}">
                  <a16:creationId xmlns=""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68</a:t>
              </a:r>
            </a:p>
          </p:txBody>
        </p:sp>
        <p:pic>
          <p:nvPicPr>
            <p:cNvPr id="13323" name="Picture 12">
              <a:extLst>
                <a:ext uri="{FF2B5EF4-FFF2-40B4-BE49-F238E27FC236}">
                  <a16:creationId xmlns="" xmlns:a16="http://schemas.microsoft.com/office/drawing/2014/main" id="{C73D7E1F-158D-DE5A-3029-76CE6088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=""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1"/>
            <a:ext cx="1631474" cy="1305178"/>
          </a:xfrm>
          <a:prstGeom prst="rect">
            <a:avLst/>
          </a:prstGeom>
        </p:spPr>
      </p:pic>
      <p:grpSp>
        <p:nvGrpSpPr>
          <p:cNvPr id="13325" name="Group 13324">
            <a:extLst>
              <a:ext uri="{FF2B5EF4-FFF2-40B4-BE49-F238E27FC236}">
                <a16:creationId xmlns="" xmlns:a16="http://schemas.microsoft.com/office/drawing/2014/main" id="{D28AFA78-F395-60D8-186B-C02B3E3E02AD}"/>
              </a:ext>
            </a:extLst>
          </p:cNvPr>
          <p:cNvGrpSpPr/>
          <p:nvPr/>
        </p:nvGrpSpPr>
        <p:grpSpPr>
          <a:xfrm>
            <a:off x="7215904" y="4562747"/>
            <a:ext cx="4364222" cy="1646772"/>
            <a:chOff x="10324068" y="7196308"/>
            <a:chExt cx="6472584" cy="2372790"/>
          </a:xfrm>
        </p:grpSpPr>
        <p:sp>
          <p:nvSpPr>
            <p:cNvPr id="13326" name="d">
              <a:extLst>
                <a:ext uri="{FF2B5EF4-FFF2-40B4-BE49-F238E27FC236}">
                  <a16:creationId xmlns="" xmlns:a16="http://schemas.microsoft.com/office/drawing/2014/main" id="{B6B10806-F3DC-EA4B-F04E-40B470FAF1D9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86</a:t>
              </a:r>
            </a:p>
          </p:txBody>
        </p:sp>
        <p:pic>
          <p:nvPicPr>
            <p:cNvPr id="13327" name="Picture 13">
              <a:extLst>
                <a:ext uri="{FF2B5EF4-FFF2-40B4-BE49-F238E27FC236}">
                  <a16:creationId xmlns="" xmlns:a16="http://schemas.microsoft.com/office/drawing/2014/main" id="{B7D6BA95-F434-608D-1D40-4B943358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3328" name="Picture 13327">
            <a:extLst>
              <a:ext uri="{FF2B5EF4-FFF2-40B4-BE49-F238E27FC236}">
                <a16:creationId xmlns=""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4721937" y="2175757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819275" y="574691"/>
            <a:ext cx="868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800" b="1" dirty="0" smtClean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>
                <a:solidFill>
                  <a:prstClr val="black"/>
                </a:solidFill>
              </a:rPr>
              <a:t>Viết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số</a:t>
            </a:r>
            <a:r>
              <a:rPr lang="en-US" sz="4800" b="1" dirty="0">
                <a:solidFill>
                  <a:prstClr val="black"/>
                </a:solidFill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</a:rPr>
              <a:t>N</a:t>
            </a:r>
            <a:r>
              <a:rPr lang="en-US" sz="4800" b="1" dirty="0" err="1" smtClean="0">
                <a:solidFill>
                  <a:srgbClr val="FF0000"/>
                </a:solidFill>
              </a:rPr>
              <a:t>ăm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chục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vị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4FCACE-BC10-5624-6643-AB72A45A5E33}"/>
              </a:ext>
            </a:extLst>
          </p:cNvPr>
          <p:cNvGrpSpPr/>
          <p:nvPr/>
        </p:nvGrpSpPr>
        <p:grpSpPr>
          <a:xfrm>
            <a:off x="875715" y="2141354"/>
            <a:ext cx="4262878" cy="1561788"/>
            <a:chOff x="-321995" y="4353970"/>
            <a:chExt cx="5612753" cy="2024202"/>
          </a:xfrm>
        </p:grpSpPr>
        <p:sp>
          <p:nvSpPr>
            <p:cNvPr id="3" name="a">
              <a:extLst>
                <a:ext uri="{FF2B5EF4-FFF2-40B4-BE49-F238E27FC236}">
                  <a16:creationId xmlns="" xmlns:a16="http://schemas.microsoft.com/office/drawing/2014/main" id="{D747F19C-A97B-41A5-9061-61078AB10CD1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49</a:t>
              </a: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2579072A-944F-937C-9135-9FDEAE2C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31DA83C-6E99-D215-79D6-603150FE8199}"/>
              </a:ext>
            </a:extLst>
          </p:cNvPr>
          <p:cNvGrpSpPr/>
          <p:nvPr/>
        </p:nvGrpSpPr>
        <p:grpSpPr>
          <a:xfrm>
            <a:off x="7101137" y="2177160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="" xmlns:a16="http://schemas.microsoft.com/office/drawing/2014/main" id="{FA456F9F-DB15-9DEF-EB35-A1E7309D1354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95</a:t>
              </a: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E484EB28-0A42-C477-A9AE-DB459423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8E94DA1-019D-FAF8-43FE-C8136A6C94AC}"/>
              </a:ext>
            </a:extLst>
          </p:cNvPr>
          <p:cNvGrpSpPr/>
          <p:nvPr/>
        </p:nvGrpSpPr>
        <p:grpSpPr>
          <a:xfrm>
            <a:off x="875715" y="4327797"/>
            <a:ext cx="4337013" cy="1646772"/>
            <a:chOff x="2147103" y="4634992"/>
            <a:chExt cx="5710364" cy="2134345"/>
          </a:xfrm>
        </p:grpSpPr>
        <p:sp>
          <p:nvSpPr>
            <p:cNvPr id="9" name="c">
              <a:extLst>
                <a:ext uri="{FF2B5EF4-FFF2-40B4-BE49-F238E27FC236}">
                  <a16:creationId xmlns="" xmlns:a16="http://schemas.microsoft.com/office/drawing/2014/main" id="{735B4483-D2BC-B776-ECB0-13889554E4DB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55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="" xmlns:a16="http://schemas.microsoft.com/office/drawing/2014/main" id="{12E3840C-AEEA-4FD2-EB3F-568F6183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22284FA-6DA9-17E4-9018-6BFFFFE80F05}"/>
              </a:ext>
            </a:extLst>
          </p:cNvPr>
          <p:cNvGrpSpPr/>
          <p:nvPr/>
        </p:nvGrpSpPr>
        <p:grpSpPr>
          <a:xfrm>
            <a:off x="7234088" y="4327797"/>
            <a:ext cx="4525599" cy="1646772"/>
            <a:chOff x="10324068" y="7196308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="" xmlns:a16="http://schemas.microsoft.com/office/drawing/2014/main" id="{4427DEB2-0AAF-5DAC-67D7-F660691DB2C0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59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F0388F3-0EDF-6BB9-2044-F39ADC3F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="" xmlns:a16="http://schemas.microsoft.com/office/drawing/2014/main" id="{942A944E-5EC7-277B-8DEE-AF9A7D5FAF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98" y="4463851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8365FC2-5D81-356F-0943-38BAAEF72AD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34843" y="2303923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BB40089-6370-9725-6699-14082E5AA43A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147762" y="498491"/>
            <a:ext cx="9760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vi-V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66 = ..?.. + 6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DAFC623-6881-33D4-D27F-2E832D7E41F3}"/>
              </a:ext>
            </a:extLst>
          </p:cNvPr>
          <p:cNvGrpSpPr/>
          <p:nvPr/>
        </p:nvGrpSpPr>
        <p:grpSpPr>
          <a:xfrm>
            <a:off x="875715" y="2284229"/>
            <a:ext cx="4262878" cy="1561788"/>
            <a:chOff x="-321995" y="4353970"/>
            <a:chExt cx="5612753" cy="2024202"/>
          </a:xfrm>
        </p:grpSpPr>
        <p:sp>
          <p:nvSpPr>
            <p:cNvPr id="3" name="a">
              <a:extLst>
                <a:ext uri="{FF2B5EF4-FFF2-40B4-BE49-F238E27FC236}">
                  <a16:creationId xmlns="" xmlns:a16="http://schemas.microsoft.com/office/drawing/2014/main" id="{1E2B41A8-6C53-925C-493E-4AF8B20D63D5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60</a:t>
              </a: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78ACBB1D-4DDC-B3DD-D3FE-B82B791E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76B9419-45C5-8174-6103-6356FC8E3840}"/>
              </a:ext>
            </a:extLst>
          </p:cNvPr>
          <p:cNvGrpSpPr/>
          <p:nvPr/>
        </p:nvGrpSpPr>
        <p:grpSpPr>
          <a:xfrm>
            <a:off x="7101137" y="23200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="" xmlns:a16="http://schemas.microsoft.com/office/drawing/2014/main" id="{01F1C4E8-6D32-E011-94DB-545DE742C607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7" name="Picture 11">
              <a:extLst>
                <a:ext uri="{FF2B5EF4-FFF2-40B4-BE49-F238E27FC236}">
                  <a16:creationId xmlns="" xmlns:a16="http://schemas.microsoft.com/office/drawing/2014/main" id="{D9B29DAE-3BE0-863A-356A-3770E319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0B57DB3-0450-0760-3547-B8A71315D2C1}"/>
              </a:ext>
            </a:extLst>
          </p:cNvPr>
          <p:cNvGrpSpPr/>
          <p:nvPr/>
        </p:nvGrpSpPr>
        <p:grpSpPr>
          <a:xfrm>
            <a:off x="875715" y="4470672"/>
            <a:ext cx="4337013" cy="1646772"/>
            <a:chOff x="2147103" y="4634992"/>
            <a:chExt cx="5710364" cy="2134345"/>
          </a:xfrm>
        </p:grpSpPr>
        <p:sp>
          <p:nvSpPr>
            <p:cNvPr id="9" name="c">
              <a:extLst>
                <a:ext uri="{FF2B5EF4-FFF2-40B4-BE49-F238E27FC236}">
                  <a16:creationId xmlns="" xmlns:a16="http://schemas.microsoft.com/office/drawing/2014/main" id="{8C4CD38B-4FF9-3A26-3779-486DB9892C8D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50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="" xmlns:a16="http://schemas.microsoft.com/office/drawing/2014/main" id="{0CF72D6A-5F35-B1FF-BD6D-FBAF7BCA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EA1DF5-A44A-9DE6-8F1C-1186839F1FE0}"/>
              </a:ext>
            </a:extLst>
          </p:cNvPr>
          <p:cNvGrpSpPr/>
          <p:nvPr/>
        </p:nvGrpSpPr>
        <p:grpSpPr>
          <a:xfrm>
            <a:off x="7234088" y="4470672"/>
            <a:ext cx="4525599" cy="1646772"/>
            <a:chOff x="10324068" y="7196309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="" xmlns:a16="http://schemas.microsoft.com/office/drawing/2014/main" id="{26491F73-DF3E-A551-2204-0AEF03EDC728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61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0365F4E-FCDD-035B-0FAF-531F193D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9"/>
              <a:ext cx="2159238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="" xmlns:a16="http://schemas.microsoft.com/office/drawing/2014/main" id="{08DD71CC-C087-622B-3C39-106B6CC514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86" y="1737495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14608CF-E003-49B3-06EB-46E2261CC9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34843" y="24467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0FB2392-3376-4138-8E55-80D23F526B7F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262130" y="479441"/>
            <a:ext cx="9025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4. 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     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85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= 80 + ..?..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315" name="Group 13314">
            <a:extLst>
              <a:ext uri="{FF2B5EF4-FFF2-40B4-BE49-F238E27FC236}">
                <a16:creationId xmlns="" xmlns:a16="http://schemas.microsoft.com/office/drawing/2014/main" id="{6C262A12-9861-B145-11C3-E30893D9D7F8}"/>
              </a:ext>
            </a:extLst>
          </p:cNvPr>
          <p:cNvGrpSpPr/>
          <p:nvPr/>
        </p:nvGrpSpPr>
        <p:grpSpPr>
          <a:xfrm>
            <a:off x="857531" y="2376304"/>
            <a:ext cx="4262878" cy="1561788"/>
            <a:chOff x="-321995" y="4353970"/>
            <a:chExt cx="5612753" cy="2024202"/>
          </a:xfrm>
        </p:grpSpPr>
        <p:sp>
          <p:nvSpPr>
            <p:cNvPr id="13316" name="a">
              <a:extLst>
                <a:ext uri="{FF2B5EF4-FFF2-40B4-BE49-F238E27FC236}">
                  <a16:creationId xmlns="" xmlns:a16="http://schemas.microsoft.com/office/drawing/2014/main" id="{AE058850-8D6E-172F-1A76-B7C673552E7E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=""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3318" name="Group 13317">
            <a:extLst>
              <a:ext uri="{FF2B5EF4-FFF2-40B4-BE49-F238E27FC236}">
                <a16:creationId xmlns=""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82953" y="2412110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=""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=""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3321" name="Group 13320">
            <a:extLst>
              <a:ext uri="{FF2B5EF4-FFF2-40B4-BE49-F238E27FC236}">
                <a16:creationId xmlns="" xmlns:a16="http://schemas.microsoft.com/office/drawing/2014/main" id="{3AFFCD98-8537-D71F-9463-F0CA1278E0A0}"/>
              </a:ext>
            </a:extLst>
          </p:cNvPr>
          <p:cNvGrpSpPr/>
          <p:nvPr/>
        </p:nvGrpSpPr>
        <p:grpSpPr>
          <a:xfrm>
            <a:off x="857531" y="4562747"/>
            <a:ext cx="4262878" cy="1646772"/>
            <a:chOff x="2147103" y="4634992"/>
            <a:chExt cx="5612754" cy="2134345"/>
          </a:xfrm>
        </p:grpSpPr>
        <p:sp>
          <p:nvSpPr>
            <p:cNvPr id="13322" name="c">
              <a:extLst>
                <a:ext uri="{FF2B5EF4-FFF2-40B4-BE49-F238E27FC236}">
                  <a16:creationId xmlns=""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13323" name="Picture 12">
              <a:extLst>
                <a:ext uri="{FF2B5EF4-FFF2-40B4-BE49-F238E27FC236}">
                  <a16:creationId xmlns="" xmlns:a16="http://schemas.microsoft.com/office/drawing/2014/main" id="{C73D7E1F-158D-DE5A-3029-76CE6088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=""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1"/>
            <a:ext cx="1631474" cy="1305178"/>
          </a:xfrm>
          <a:prstGeom prst="rect">
            <a:avLst/>
          </a:prstGeom>
        </p:spPr>
      </p:pic>
      <p:grpSp>
        <p:nvGrpSpPr>
          <p:cNvPr id="13325" name="Group 13324">
            <a:extLst>
              <a:ext uri="{FF2B5EF4-FFF2-40B4-BE49-F238E27FC236}">
                <a16:creationId xmlns="" xmlns:a16="http://schemas.microsoft.com/office/drawing/2014/main" id="{D28AFA78-F395-60D8-186B-C02B3E3E02AD}"/>
              </a:ext>
            </a:extLst>
          </p:cNvPr>
          <p:cNvGrpSpPr/>
          <p:nvPr/>
        </p:nvGrpSpPr>
        <p:grpSpPr>
          <a:xfrm>
            <a:off x="7215904" y="4562747"/>
            <a:ext cx="4364222" cy="1646772"/>
            <a:chOff x="10324068" y="7196308"/>
            <a:chExt cx="6472584" cy="2372790"/>
          </a:xfrm>
        </p:grpSpPr>
        <p:sp>
          <p:nvSpPr>
            <p:cNvPr id="13326" name="d">
              <a:extLst>
                <a:ext uri="{FF2B5EF4-FFF2-40B4-BE49-F238E27FC236}">
                  <a16:creationId xmlns="" xmlns:a16="http://schemas.microsoft.com/office/drawing/2014/main" id="{B6B10806-F3DC-EA4B-F04E-40B470FAF1D9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3327" name="Picture 13">
              <a:extLst>
                <a:ext uri="{FF2B5EF4-FFF2-40B4-BE49-F238E27FC236}">
                  <a16:creationId xmlns="" xmlns:a16="http://schemas.microsoft.com/office/drawing/2014/main" id="{B7D6BA95-F434-608D-1D40-4B943358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3328" name="Picture 13327">
            <a:extLst>
              <a:ext uri="{FF2B5EF4-FFF2-40B4-BE49-F238E27FC236}">
                <a16:creationId xmlns=""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4721937" y="2175757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0DCEB39-D256-9067-DB54-AF133AF08A31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=""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=""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2152650" y="574691"/>
            <a:ext cx="835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63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gồm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..?...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3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315" name="Group 13314">
            <a:extLst>
              <a:ext uri="{FF2B5EF4-FFF2-40B4-BE49-F238E27FC236}">
                <a16:creationId xmlns="" xmlns:a16="http://schemas.microsoft.com/office/drawing/2014/main" id="{6C262A12-9861-B145-11C3-E30893D9D7F8}"/>
              </a:ext>
            </a:extLst>
          </p:cNvPr>
          <p:cNvGrpSpPr/>
          <p:nvPr/>
        </p:nvGrpSpPr>
        <p:grpSpPr>
          <a:xfrm>
            <a:off x="857531" y="2223904"/>
            <a:ext cx="4262878" cy="1561788"/>
            <a:chOff x="-321995" y="4353970"/>
            <a:chExt cx="5612753" cy="2024202"/>
          </a:xfrm>
        </p:grpSpPr>
        <p:sp>
          <p:nvSpPr>
            <p:cNvPr id="13316" name="a">
              <a:extLst>
                <a:ext uri="{FF2B5EF4-FFF2-40B4-BE49-F238E27FC236}">
                  <a16:creationId xmlns="" xmlns:a16="http://schemas.microsoft.com/office/drawing/2014/main" id="{AE058850-8D6E-172F-1A76-B7C673552E7E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=""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3318" name="Group 13317">
            <a:extLst>
              <a:ext uri="{FF2B5EF4-FFF2-40B4-BE49-F238E27FC236}">
                <a16:creationId xmlns=""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82953" y="2259710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=""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=""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3321" name="Group 13320">
            <a:extLst>
              <a:ext uri="{FF2B5EF4-FFF2-40B4-BE49-F238E27FC236}">
                <a16:creationId xmlns="" xmlns:a16="http://schemas.microsoft.com/office/drawing/2014/main" id="{3AFFCD98-8537-D71F-9463-F0CA1278E0A0}"/>
              </a:ext>
            </a:extLst>
          </p:cNvPr>
          <p:cNvGrpSpPr/>
          <p:nvPr/>
        </p:nvGrpSpPr>
        <p:grpSpPr>
          <a:xfrm>
            <a:off x="857531" y="4410347"/>
            <a:ext cx="4262878" cy="1646772"/>
            <a:chOff x="2147103" y="4634992"/>
            <a:chExt cx="5612754" cy="2134345"/>
          </a:xfrm>
        </p:grpSpPr>
        <p:sp>
          <p:nvSpPr>
            <p:cNvPr id="13322" name="c">
              <a:extLst>
                <a:ext uri="{FF2B5EF4-FFF2-40B4-BE49-F238E27FC236}">
                  <a16:creationId xmlns=""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3323" name="Picture 12">
              <a:extLst>
                <a:ext uri="{FF2B5EF4-FFF2-40B4-BE49-F238E27FC236}">
                  <a16:creationId xmlns="" xmlns:a16="http://schemas.microsoft.com/office/drawing/2014/main" id="{C73D7E1F-158D-DE5A-3029-76CE6088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=""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79" y="4003621"/>
            <a:ext cx="1631474" cy="1305178"/>
          </a:xfrm>
          <a:prstGeom prst="rect">
            <a:avLst/>
          </a:prstGeom>
        </p:spPr>
      </p:pic>
      <p:grpSp>
        <p:nvGrpSpPr>
          <p:cNvPr id="13325" name="Group 13324">
            <a:extLst>
              <a:ext uri="{FF2B5EF4-FFF2-40B4-BE49-F238E27FC236}">
                <a16:creationId xmlns="" xmlns:a16="http://schemas.microsoft.com/office/drawing/2014/main" id="{D28AFA78-F395-60D8-186B-C02B3E3E02AD}"/>
              </a:ext>
            </a:extLst>
          </p:cNvPr>
          <p:cNvGrpSpPr/>
          <p:nvPr/>
        </p:nvGrpSpPr>
        <p:grpSpPr>
          <a:xfrm>
            <a:off x="7215904" y="4410347"/>
            <a:ext cx="4364222" cy="1646772"/>
            <a:chOff x="10324068" y="7196308"/>
            <a:chExt cx="6472584" cy="2372790"/>
          </a:xfrm>
        </p:grpSpPr>
        <p:sp>
          <p:nvSpPr>
            <p:cNvPr id="13326" name="d">
              <a:extLst>
                <a:ext uri="{FF2B5EF4-FFF2-40B4-BE49-F238E27FC236}">
                  <a16:creationId xmlns="" xmlns:a16="http://schemas.microsoft.com/office/drawing/2014/main" id="{B6B10806-F3DC-EA4B-F04E-40B470FAF1D9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pic>
          <p:nvPicPr>
            <p:cNvPr id="13327" name="Picture 13">
              <a:extLst>
                <a:ext uri="{FF2B5EF4-FFF2-40B4-BE49-F238E27FC236}">
                  <a16:creationId xmlns="" xmlns:a16="http://schemas.microsoft.com/office/drawing/2014/main" id="{B7D6BA95-F434-608D-1D40-4B943358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3328" name="Picture 13327">
            <a:extLst>
              <a:ext uri="{FF2B5EF4-FFF2-40B4-BE49-F238E27FC236}">
                <a16:creationId xmlns=""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4721937" y="2023357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657417E4-2AF6-4239-0607-D4FB51698CD4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10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10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461</Words>
  <Application>Microsoft Office PowerPoint</Application>
  <PresentationFormat>Custom</PresentationFormat>
  <Paragraphs>164</Paragraphs>
  <Slides>20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1_Office Theme</vt:lpstr>
      <vt:lpstr>Office Theme</vt:lpstr>
      <vt:lpstr>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28</cp:revision>
  <dcterms:created xsi:type="dcterms:W3CDTF">2024-04-24T07:57:21Z</dcterms:created>
  <dcterms:modified xsi:type="dcterms:W3CDTF">2025-09-06T02:36:00Z</dcterms:modified>
</cp:coreProperties>
</file>