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18"/>
  </p:notesMasterIdLst>
  <p:sldIdLst>
    <p:sldId id="328" r:id="rId3"/>
    <p:sldId id="331" r:id="rId4"/>
    <p:sldId id="351" r:id="rId5"/>
    <p:sldId id="260" r:id="rId6"/>
    <p:sldId id="261" r:id="rId7"/>
    <p:sldId id="266" r:id="rId8"/>
    <p:sldId id="267" r:id="rId9"/>
    <p:sldId id="268" r:id="rId10"/>
    <p:sldId id="269" r:id="rId11"/>
    <p:sldId id="271" r:id="rId12"/>
    <p:sldId id="277" r:id="rId13"/>
    <p:sldId id="274" r:id="rId14"/>
    <p:sldId id="357" r:id="rId15"/>
    <p:sldId id="27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3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  <p:cmAuthor id="2" name="Nhung Pham" initials="NP" lastIdx="1" clrIdx="1">
    <p:extLst>
      <p:ext uri="{19B8F6BF-5375-455C-9EA6-DF929625EA0E}">
        <p15:presenceInfo xmlns:p15="http://schemas.microsoft.com/office/powerpoint/2012/main" userId="b728687ff6e823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06/09/2025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7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2720"/>
            <a:ext cx="12191999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altLang="en-US" sz="4400" b="1" kern="0" dirty="0">
              <a:solidFill>
                <a:srgbClr val="66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082800"/>
            <a:ext cx="12192000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Gia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2140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 2 :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5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20"/>
            <a:ext cx="1219200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-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hiện </a:t>
            </a:r>
            <a:r>
              <a:rPr lang="en-US" sz="4400" dirty="0" err="1"/>
              <a:t>sự</a:t>
            </a:r>
            <a:r>
              <a:rPr lang="en-US" sz="4400" dirty="0"/>
              <a:t> chia </a:t>
            </a:r>
            <a:r>
              <a:rPr lang="en-US" sz="4400" dirty="0" err="1"/>
              <a:t>sẻ</a:t>
            </a:r>
            <a:r>
              <a:rPr lang="en-US" sz="4400" dirty="0"/>
              <a:t> ,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tâm</a:t>
            </a:r>
            <a:r>
              <a:rPr lang="en-US" sz="4400" dirty="0"/>
              <a:t> , </a:t>
            </a:r>
            <a:r>
              <a:rPr lang="en-US" sz="4400" dirty="0" err="1"/>
              <a:t>chăm</a:t>
            </a:r>
            <a:r>
              <a:rPr lang="en-US" sz="4400" dirty="0"/>
              <a:t> </a:t>
            </a:r>
            <a:r>
              <a:rPr lang="en-US" sz="4400" dirty="0" err="1"/>
              <a:t>sóc</a:t>
            </a:r>
            <a:r>
              <a:rPr lang="en-US" sz="4400" dirty="0"/>
              <a:t> , </a:t>
            </a:r>
            <a:r>
              <a:rPr lang="en-US" sz="4400" dirty="0" err="1"/>
              <a:t>yêu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CC3A0-6F3C-490D-A508-A9C47E260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" y="1906270"/>
            <a:ext cx="1041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: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Mỗi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có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một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hoặc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nhiều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thế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hệ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cùng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chung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sống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1209040" y="1888177"/>
            <a:ext cx="10982960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6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8697" y="1976845"/>
            <a:ext cx="7672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05817832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90320"/>
            <a:ext cx="12192000" cy="503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24454-E47A-4F96-BEC3-83DD57A7F94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0" y="71120"/>
            <a:ext cx="12324080" cy="6868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69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8658225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2192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" y="356598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" y="4944626"/>
            <a:ext cx="1210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8175-F401-4A0E-A1B0-26A40E5F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1676400"/>
            <a:ext cx="4571998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5E3C83-13B6-4490-8C95-7AF4EC24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237" y="4368800"/>
            <a:ext cx="5186683" cy="2286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xoa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bóp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lưng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cho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khỏi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33C48A-1DCC-4F6D-B286-5843D4D4B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" b="1"/>
          <a:stretch/>
        </p:blipFill>
        <p:spPr>
          <a:xfrm>
            <a:off x="-45243" y="0"/>
            <a:ext cx="6827039" cy="71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7F8B-ABC7-44D4-AB85-720A83DD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144" y="1676400"/>
            <a:ext cx="39676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69C430-14BB-4094-BAA6-93E83517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30" y="4846320"/>
            <a:ext cx="5150069" cy="1798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giúp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bố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hoạch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rau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14E6B-8544-4078-934D-EB4F4CB6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0419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B55C-F51C-4FDE-B203-31A538C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5039360"/>
            <a:ext cx="4714240" cy="1595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Anh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An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gấp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áo</a:t>
            </a:r>
            <a:r>
              <a:rPr lang="en-US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326DAF-91B4-4096-85AC-C41834FE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6320" cy="6929120"/>
          </a:xfrm>
        </p:spPr>
      </p:pic>
    </p:spTree>
    <p:extLst>
      <p:ext uri="{BB962C8B-B14F-4D97-AF65-F5344CB8AC3E}">
        <p14:creationId xmlns:p14="http://schemas.microsoft.com/office/powerpoint/2010/main" val="15055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72D3-51AE-4817-B00F-F993FC7D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280" y="4744720"/>
            <a:ext cx="4744720" cy="192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Mẹ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giúp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thủ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công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EDC05FE7-DEDA-4952-B141-B6C9E98DF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7447280" cy="7122160"/>
          </a:xfrm>
        </p:spPr>
      </p:pic>
    </p:spTree>
    <p:extLst>
      <p:ext uri="{BB962C8B-B14F-4D97-AF65-F5344CB8AC3E}">
        <p14:creationId xmlns:p14="http://schemas.microsoft.com/office/powerpoint/2010/main" val="19327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292</Words>
  <Application>Microsoft Office PowerPoint</Application>
  <PresentationFormat>Widescreen</PresentationFormat>
  <Paragraphs>25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Anh em bạn An giúp bố gấp quần áo .</vt:lpstr>
      <vt:lpstr>Mẹ bạn An giúp em bạn An làm thủ công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41</cp:revision>
  <dcterms:created xsi:type="dcterms:W3CDTF">2021-05-27T09:39:36Z</dcterms:created>
  <dcterms:modified xsi:type="dcterms:W3CDTF">2025-09-06T14:50:44Z</dcterms:modified>
</cp:coreProperties>
</file>