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2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media/media3.wav" ContentType="audio/x-wav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4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handoutMasterIdLst>
    <p:handoutMasterId r:id="rId26"/>
  </p:handoutMasterIdLst>
  <p:sldIdLst>
    <p:sldId id="300" r:id="rId4"/>
    <p:sldId id="273" r:id="rId5"/>
    <p:sldId id="256" r:id="rId6"/>
    <p:sldId id="257" r:id="rId7"/>
    <p:sldId id="258" r:id="rId8"/>
    <p:sldId id="260" r:id="rId9"/>
    <p:sldId id="261" r:id="rId10"/>
    <p:sldId id="274" r:id="rId11"/>
    <p:sldId id="263" r:id="rId12"/>
    <p:sldId id="264" r:id="rId13"/>
    <p:sldId id="280" r:id="rId14"/>
    <p:sldId id="281" r:id="rId15"/>
    <p:sldId id="268" r:id="rId16"/>
    <p:sldId id="275" r:id="rId17"/>
    <p:sldId id="269" r:id="rId18"/>
    <p:sldId id="270" r:id="rId19"/>
    <p:sldId id="276" r:id="rId20"/>
    <p:sldId id="271" r:id="rId21"/>
    <p:sldId id="277" r:id="rId22"/>
    <p:sldId id="272" r:id="rId23"/>
    <p:sldId id="278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998" autoAdjust="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5B1E8-36C5-4F54-A918-91ABF95DDEB8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CA2FF-430D-4ECA-BEDF-348A4C556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37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5029D-307D-4618-81C3-18F26685553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6E0FE-B347-420F-880D-881CC46E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5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1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1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76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27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5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6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12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0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47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70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21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79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83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3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9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62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9800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239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204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333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4273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903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272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308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6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391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09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888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764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728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550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241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77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591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59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7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EEAE1-EEFF-4924-BE10-26FD443BA29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17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557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8.gif"/><Relationship Id="rId37" Type="http://schemas.openxmlformats.org/officeDocument/2006/relationships/image" Target="../media/image21.png"/><Relationship Id="rId40" Type="http://schemas.openxmlformats.org/officeDocument/2006/relationships/image" Target="../media/image23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3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emf"/><Relationship Id="rId35" Type="http://schemas.openxmlformats.org/officeDocument/2006/relationships/image" Target="../media/image20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2.wav"/><Relationship Id="rId7" Type="http://schemas.openxmlformats.org/officeDocument/2006/relationships/image" Target="../media/image47.png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1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3.wav"/><Relationship Id="rId7" Type="http://schemas.openxmlformats.org/officeDocument/2006/relationships/image" Target="../media/image50.jpg"/><Relationship Id="rId2" Type="http://schemas.microsoft.com/office/2007/relationships/media" Target="../media/media3.wav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7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4.mp3"/><Relationship Id="rId7" Type="http://schemas.openxmlformats.org/officeDocument/2006/relationships/audio" Target="../media/audio4.wav"/><Relationship Id="rId2" Type="http://schemas.microsoft.com/office/2007/relationships/media" Target="../media/media4.mp3"/><Relationship Id="rId1" Type="http://schemas.openxmlformats.org/officeDocument/2006/relationships/tags" Target="../tags/tag2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.wav"/><Relationship Id="rId3" Type="http://schemas.openxmlformats.org/officeDocument/2006/relationships/audio" Target="../media/media5.mp3"/><Relationship Id="rId7" Type="http://schemas.openxmlformats.org/officeDocument/2006/relationships/image" Target="../media/image60.jpeg"/><Relationship Id="rId12" Type="http://schemas.openxmlformats.org/officeDocument/2006/relationships/image" Target="../media/image1.png"/><Relationship Id="rId2" Type="http://schemas.microsoft.com/office/2007/relationships/media" Target="../media/media5.mp3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360071" y="3989063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7"/>
          <a:srcRect l="10354" r="10354"/>
          <a:stretch/>
        </p:blipFill>
        <p:spPr bwMode="auto">
          <a:xfrm>
            <a:off x="4426937" y="3432177"/>
            <a:ext cx="1488886" cy="287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C8033-E2A2-1854-92C8-5828011696F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4419" y="5151449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C51E359-5733-992B-E775-223A2373C76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A183E-F450-D78B-EABE-489A431A90F0}"/>
              </a:ext>
            </a:extLst>
          </p:cNvPr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7625E-DE87-BB0B-479C-6ABBA4E5BB08}"/>
              </a:ext>
            </a:extLst>
          </p:cNvPr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7,8,9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74" y="198571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080452" y="2651404"/>
            <a:ext cx="5134400" cy="31004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https://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/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watch?v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Hb8COxAtl14&amp;list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2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PLD6B222E02447DC07&amp;index</a:t>
            </a:r>
            <a:r>
              <a:rPr lang="en-AU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=25</a:t>
            </a:r>
            <a:endParaRPr lang="en-US" sz="2600" kern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0053" y="3429000"/>
            <a:ext cx="2058153" cy="325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71987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57818"/>
              </p:ext>
            </p:extLst>
          </p:nvPr>
        </p:nvGraphicFramePr>
        <p:xfrm>
          <a:off x="4464851" y="1533302"/>
          <a:ext cx="397142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197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es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8" y="3383824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01272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74" y="198571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080452" y="2651404"/>
            <a:ext cx="5134400" cy="31004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https://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/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watch?v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=_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Fi9E6Yw-qg&amp;list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PLD6B222E02447DC07&amp;index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=42 </a:t>
            </a:r>
            <a:endParaRPr lang="en-US" sz="2800" kern="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0053" y="3429000"/>
            <a:ext cx="2058153" cy="325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84918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34369">
            <a:off x="4477076" y="2055514"/>
            <a:ext cx="5538819" cy="2859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43" y="4443984"/>
            <a:ext cx="6645342" cy="19499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822" y="57660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Task 7 Listen and repeat.</a:t>
            </a:r>
          </a:p>
        </p:txBody>
      </p:sp>
      <p:pic>
        <p:nvPicPr>
          <p:cNvPr id="7" name="11.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6161314" y="6875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449560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77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3059"/>
          <a:stretch/>
        </p:blipFill>
        <p:spPr>
          <a:xfrm rot="19664783">
            <a:off x="-339541" y="1346515"/>
            <a:ext cx="5772495" cy="858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539" y="1582202"/>
            <a:ext cx="5610225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6941" t="5089" r="6081" b="4055"/>
          <a:stretch/>
        </p:blipFill>
        <p:spPr>
          <a:xfrm>
            <a:off x="7206881" y="2228660"/>
            <a:ext cx="3438144" cy="38770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822" y="57660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Task 8 Listen and chant.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0"/>
          <a:stretch/>
        </p:blipFill>
        <p:spPr>
          <a:xfrm rot="1455671">
            <a:off x="5417879" y="1218547"/>
            <a:ext cx="6687046" cy="869710"/>
          </a:xfr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6"/>
          <a:stretch/>
        </p:blipFill>
        <p:spPr>
          <a:xfrm rot="1752954">
            <a:off x="6171983" y="1175365"/>
            <a:ext cx="6687046" cy="851986"/>
          </a:xfrm>
          <a:prstGeom prst="rect">
            <a:avLst/>
          </a:prstGeom>
        </p:spPr>
      </p:pic>
      <p:pic>
        <p:nvPicPr>
          <p:cNvPr id="15" name="11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5915164" y="6875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21638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3059"/>
          <a:stretch/>
        </p:blipFill>
        <p:spPr>
          <a:xfrm rot="19664783">
            <a:off x="-339541" y="1346515"/>
            <a:ext cx="5772495" cy="8585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46706" y="1551854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		Task 9 Say it.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0"/>
          <a:stretch/>
        </p:blipFill>
        <p:spPr>
          <a:xfrm rot="1455671">
            <a:off x="5417879" y="1327402"/>
            <a:ext cx="6687046" cy="869710"/>
          </a:xfr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6"/>
          <a:stretch/>
        </p:blipFill>
        <p:spPr>
          <a:xfrm rot="1752954">
            <a:off x="6171983" y="1175365"/>
            <a:ext cx="6687046" cy="851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61" y="2718538"/>
            <a:ext cx="3516441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661" y="2762390"/>
            <a:ext cx="3584449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70" y="2713426"/>
            <a:ext cx="3584449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78247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5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012676"/>
              </p:ext>
            </p:extLst>
          </p:nvPr>
        </p:nvGraphicFramePr>
        <p:xfrm>
          <a:off x="3113313" y="2106190"/>
          <a:ext cx="5631544" cy="32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044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bike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yes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endParaRPr lang="en-US" sz="28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187485" y="2102970"/>
            <a:ext cx="5180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0600" y="2102970"/>
            <a:ext cx="3642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9396" y="1207532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Find and write!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39862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15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158134" y="-38202"/>
            <a:ext cx="817798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2548661" y="1587697"/>
            <a:ext cx="7247801" cy="143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What letter is missing?</a:t>
            </a:r>
            <a:endParaRPr lang="zh-CN" altLang="en-US" sz="40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89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193" y="1635692"/>
            <a:ext cx="10423614" cy="47312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29827" y="58462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5141" y="673963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502398" y="2607312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462172" y="3293408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451595" y="4038194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444335" y="4832385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9462172" y="5540271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pic>
        <p:nvPicPr>
          <p:cNvPr id="12" name="Period 131 – U11 – L3 (cont.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8549584" y="700258"/>
            <a:ext cx="609600" cy="609600"/>
          </a:xfrm>
        </p:spPr>
      </p:pic>
      <p:sp>
        <p:nvSpPr>
          <p:cNvPr id="3" name="Rectangle 2"/>
          <p:cNvSpPr/>
          <p:nvPr/>
        </p:nvSpPr>
        <p:spPr>
          <a:xfrm>
            <a:off x="5998963" y="1771966"/>
            <a:ext cx="1703554" cy="560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58737" y="1771966"/>
            <a:ext cx="1703554" cy="560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545531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1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6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r_ce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, Chopsticks, Bowl, Food, Chinese, Dish, Asi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49" y="629608"/>
            <a:ext cx="3170718" cy="2567961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910257" y="5119270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9504" y="5119269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30550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 L 0.32605 -0.27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1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_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elly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2706" y="5104859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2050" name="Picture 2" descr="Jelly, Red, Food, Sweet, Jello, Dessert, Delicio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21" y="1123612"/>
            <a:ext cx="2737911" cy="199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01747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1 L -0.03034 -0.2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 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k_te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97166" y="5104859"/>
            <a:ext cx="387097" cy="58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5085" y="5100584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076" name="Picture 4" descr="Kite, Fly, Autumn, Fall, Color, Game, Pl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6" y="850961"/>
            <a:ext cx="3735683" cy="22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817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741 L -0.30573 -0.2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1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_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ellow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24182" y="961016"/>
            <a:ext cx="3240612" cy="2175095"/>
          </a:xfrm>
          <a:custGeom>
            <a:avLst/>
            <a:gdLst>
              <a:gd name="connsiteX0" fmla="*/ 1084881 w 3240612"/>
              <a:gd name="connsiteY0" fmla="*/ 123986 h 2175095"/>
              <a:gd name="connsiteX1" fmla="*/ 1084881 w 3240612"/>
              <a:gd name="connsiteY1" fmla="*/ 123986 h 2175095"/>
              <a:gd name="connsiteX2" fmla="*/ 945397 w 3240612"/>
              <a:gd name="connsiteY2" fmla="*/ 170481 h 2175095"/>
              <a:gd name="connsiteX3" fmla="*/ 743919 w 3240612"/>
              <a:gd name="connsiteY3" fmla="*/ 325464 h 2175095"/>
              <a:gd name="connsiteX4" fmla="*/ 418454 w 3240612"/>
              <a:gd name="connsiteY4" fmla="*/ 526942 h 2175095"/>
              <a:gd name="connsiteX5" fmla="*/ 387458 w 3240612"/>
              <a:gd name="connsiteY5" fmla="*/ 573437 h 2175095"/>
              <a:gd name="connsiteX6" fmla="*/ 340963 w 3240612"/>
              <a:gd name="connsiteY6" fmla="*/ 619932 h 2175095"/>
              <a:gd name="connsiteX7" fmla="*/ 216976 w 3240612"/>
              <a:gd name="connsiteY7" fmla="*/ 805912 h 2175095"/>
              <a:gd name="connsiteX8" fmla="*/ 61993 w 3240612"/>
              <a:gd name="connsiteY8" fmla="*/ 1053884 h 2175095"/>
              <a:gd name="connsiteX9" fmla="*/ 46495 w 3240612"/>
              <a:gd name="connsiteY9" fmla="*/ 1100379 h 2175095"/>
              <a:gd name="connsiteX10" fmla="*/ 0 w 3240612"/>
              <a:gd name="connsiteY10" fmla="*/ 1239864 h 2175095"/>
              <a:gd name="connsiteX11" fmla="*/ 30997 w 3240612"/>
              <a:gd name="connsiteY11" fmla="*/ 1332854 h 2175095"/>
              <a:gd name="connsiteX12" fmla="*/ 139485 w 3240612"/>
              <a:gd name="connsiteY12" fmla="*/ 1410345 h 2175095"/>
              <a:gd name="connsiteX13" fmla="*/ 263471 w 3240612"/>
              <a:gd name="connsiteY13" fmla="*/ 1456840 h 2175095"/>
              <a:gd name="connsiteX14" fmla="*/ 681926 w 3240612"/>
              <a:gd name="connsiteY14" fmla="*/ 1441342 h 2175095"/>
              <a:gd name="connsiteX15" fmla="*/ 836909 w 3240612"/>
              <a:gd name="connsiteY15" fmla="*/ 1379349 h 2175095"/>
              <a:gd name="connsiteX16" fmla="*/ 929898 w 3240612"/>
              <a:gd name="connsiteY16" fmla="*/ 1348352 h 2175095"/>
              <a:gd name="connsiteX17" fmla="*/ 991892 w 3240612"/>
              <a:gd name="connsiteY17" fmla="*/ 1286359 h 2175095"/>
              <a:gd name="connsiteX18" fmla="*/ 1100380 w 3240612"/>
              <a:gd name="connsiteY18" fmla="*/ 1224366 h 2175095"/>
              <a:gd name="connsiteX19" fmla="*/ 1193370 w 3240612"/>
              <a:gd name="connsiteY19" fmla="*/ 1239864 h 2175095"/>
              <a:gd name="connsiteX20" fmla="*/ 1286359 w 3240612"/>
              <a:gd name="connsiteY20" fmla="*/ 1394847 h 2175095"/>
              <a:gd name="connsiteX21" fmla="*/ 1332854 w 3240612"/>
              <a:gd name="connsiteY21" fmla="*/ 1627322 h 2175095"/>
              <a:gd name="connsiteX22" fmla="*/ 1394848 w 3240612"/>
              <a:gd name="connsiteY22" fmla="*/ 1720312 h 2175095"/>
              <a:gd name="connsiteX23" fmla="*/ 1441342 w 3240612"/>
              <a:gd name="connsiteY23" fmla="*/ 1859796 h 2175095"/>
              <a:gd name="connsiteX24" fmla="*/ 1596326 w 3240612"/>
              <a:gd name="connsiteY24" fmla="*/ 2014779 h 2175095"/>
              <a:gd name="connsiteX25" fmla="*/ 1673817 w 3240612"/>
              <a:gd name="connsiteY25" fmla="*/ 2092271 h 2175095"/>
              <a:gd name="connsiteX26" fmla="*/ 1797803 w 3240612"/>
              <a:gd name="connsiteY26" fmla="*/ 2169762 h 2175095"/>
              <a:gd name="connsiteX27" fmla="*/ 2247254 w 3240612"/>
              <a:gd name="connsiteY27" fmla="*/ 2076773 h 2175095"/>
              <a:gd name="connsiteX28" fmla="*/ 2262753 w 3240612"/>
              <a:gd name="connsiteY28" fmla="*/ 2014779 h 2175095"/>
              <a:gd name="connsiteX29" fmla="*/ 2231756 w 3240612"/>
              <a:gd name="connsiteY29" fmla="*/ 1875295 h 2175095"/>
              <a:gd name="connsiteX30" fmla="*/ 2154265 w 3240612"/>
              <a:gd name="connsiteY30" fmla="*/ 1782305 h 2175095"/>
              <a:gd name="connsiteX31" fmla="*/ 2123268 w 3240612"/>
              <a:gd name="connsiteY31" fmla="*/ 1720312 h 2175095"/>
              <a:gd name="connsiteX32" fmla="*/ 2092271 w 3240612"/>
              <a:gd name="connsiteY32" fmla="*/ 1673817 h 2175095"/>
              <a:gd name="connsiteX33" fmla="*/ 2076773 w 3240612"/>
              <a:gd name="connsiteY33" fmla="*/ 1627322 h 2175095"/>
              <a:gd name="connsiteX34" fmla="*/ 1999281 w 3240612"/>
              <a:gd name="connsiteY34" fmla="*/ 1534332 h 2175095"/>
              <a:gd name="connsiteX35" fmla="*/ 2541722 w 3240612"/>
              <a:gd name="connsiteY35" fmla="*/ 1503335 h 2175095"/>
              <a:gd name="connsiteX36" fmla="*/ 2603715 w 3240612"/>
              <a:gd name="connsiteY36" fmla="*/ 1487837 h 2175095"/>
              <a:gd name="connsiteX37" fmla="*/ 2758698 w 3240612"/>
              <a:gd name="connsiteY37" fmla="*/ 1472339 h 2175095"/>
              <a:gd name="connsiteX38" fmla="*/ 2898183 w 3240612"/>
              <a:gd name="connsiteY38" fmla="*/ 1441342 h 2175095"/>
              <a:gd name="connsiteX39" fmla="*/ 3099661 w 3240612"/>
              <a:gd name="connsiteY39" fmla="*/ 1410345 h 2175095"/>
              <a:gd name="connsiteX40" fmla="*/ 3192651 w 3240612"/>
              <a:gd name="connsiteY40" fmla="*/ 1394847 h 2175095"/>
              <a:gd name="connsiteX41" fmla="*/ 3239146 w 3240612"/>
              <a:gd name="connsiteY41" fmla="*/ 1363851 h 2175095"/>
              <a:gd name="connsiteX42" fmla="*/ 3223648 w 3240612"/>
              <a:gd name="connsiteY42" fmla="*/ 1317356 h 2175095"/>
              <a:gd name="connsiteX43" fmla="*/ 3115159 w 3240612"/>
              <a:gd name="connsiteY43" fmla="*/ 1177871 h 2175095"/>
              <a:gd name="connsiteX44" fmla="*/ 3068665 w 3240612"/>
              <a:gd name="connsiteY44" fmla="*/ 1146874 h 2175095"/>
              <a:gd name="connsiteX45" fmla="*/ 3006671 w 3240612"/>
              <a:gd name="connsiteY45" fmla="*/ 1084881 h 2175095"/>
              <a:gd name="connsiteX46" fmla="*/ 2944678 w 3240612"/>
              <a:gd name="connsiteY46" fmla="*/ 1038386 h 2175095"/>
              <a:gd name="connsiteX47" fmla="*/ 2851688 w 3240612"/>
              <a:gd name="connsiteY47" fmla="*/ 960895 h 2175095"/>
              <a:gd name="connsiteX48" fmla="*/ 2789695 w 3240612"/>
              <a:gd name="connsiteY48" fmla="*/ 929898 h 2175095"/>
              <a:gd name="connsiteX49" fmla="*/ 2712203 w 3240612"/>
              <a:gd name="connsiteY49" fmla="*/ 883403 h 2175095"/>
              <a:gd name="connsiteX50" fmla="*/ 2634712 w 3240612"/>
              <a:gd name="connsiteY50" fmla="*/ 867905 h 2175095"/>
              <a:gd name="connsiteX51" fmla="*/ 2355742 w 3240612"/>
              <a:gd name="connsiteY51" fmla="*/ 836908 h 2175095"/>
              <a:gd name="connsiteX52" fmla="*/ 2355742 w 3240612"/>
              <a:gd name="connsiteY52" fmla="*/ 464949 h 2175095"/>
              <a:gd name="connsiteX53" fmla="*/ 2324746 w 3240612"/>
              <a:gd name="connsiteY53" fmla="*/ 294467 h 2175095"/>
              <a:gd name="connsiteX54" fmla="*/ 2293749 w 3240612"/>
              <a:gd name="connsiteY54" fmla="*/ 247973 h 2175095"/>
              <a:gd name="connsiteX55" fmla="*/ 2262753 w 3240612"/>
              <a:gd name="connsiteY55" fmla="*/ 123986 h 2175095"/>
              <a:gd name="connsiteX56" fmla="*/ 2200759 w 3240612"/>
              <a:gd name="connsiteY56" fmla="*/ 77491 h 2175095"/>
              <a:gd name="connsiteX57" fmla="*/ 2092271 w 3240612"/>
              <a:gd name="connsiteY57" fmla="*/ 15498 h 2175095"/>
              <a:gd name="connsiteX58" fmla="*/ 2030278 w 3240612"/>
              <a:gd name="connsiteY58" fmla="*/ 0 h 2175095"/>
              <a:gd name="connsiteX59" fmla="*/ 1890793 w 3240612"/>
              <a:gd name="connsiteY59" fmla="*/ 15498 h 2175095"/>
              <a:gd name="connsiteX60" fmla="*/ 1844298 w 3240612"/>
              <a:gd name="connsiteY60" fmla="*/ 46495 h 2175095"/>
              <a:gd name="connsiteX61" fmla="*/ 1735810 w 3240612"/>
              <a:gd name="connsiteY61" fmla="*/ 201478 h 2175095"/>
              <a:gd name="connsiteX62" fmla="*/ 1704814 w 3240612"/>
              <a:gd name="connsiteY62" fmla="*/ 278969 h 2175095"/>
              <a:gd name="connsiteX63" fmla="*/ 1642820 w 3240612"/>
              <a:gd name="connsiteY63" fmla="*/ 402956 h 2175095"/>
              <a:gd name="connsiteX64" fmla="*/ 1627322 w 3240612"/>
              <a:gd name="connsiteY64" fmla="*/ 449451 h 2175095"/>
              <a:gd name="connsiteX65" fmla="*/ 1611824 w 3240612"/>
              <a:gd name="connsiteY65" fmla="*/ 526942 h 2175095"/>
              <a:gd name="connsiteX66" fmla="*/ 1580827 w 3240612"/>
              <a:gd name="connsiteY66" fmla="*/ 573437 h 2175095"/>
              <a:gd name="connsiteX67" fmla="*/ 1472339 w 3240612"/>
              <a:gd name="connsiteY67" fmla="*/ 433952 h 2175095"/>
              <a:gd name="connsiteX68" fmla="*/ 1410346 w 3240612"/>
              <a:gd name="connsiteY68" fmla="*/ 325464 h 2175095"/>
              <a:gd name="connsiteX69" fmla="*/ 1379349 w 3240612"/>
              <a:gd name="connsiteY69" fmla="*/ 278969 h 2175095"/>
              <a:gd name="connsiteX70" fmla="*/ 1286359 w 3240612"/>
              <a:gd name="connsiteY70" fmla="*/ 216976 h 2175095"/>
              <a:gd name="connsiteX71" fmla="*/ 1193370 w 3240612"/>
              <a:gd name="connsiteY71" fmla="*/ 154983 h 2175095"/>
              <a:gd name="connsiteX72" fmla="*/ 1053885 w 3240612"/>
              <a:gd name="connsiteY72" fmla="*/ 92990 h 2175095"/>
              <a:gd name="connsiteX73" fmla="*/ 991892 w 3240612"/>
              <a:gd name="connsiteY73" fmla="*/ 92990 h 217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240612" h="2175095">
                <a:moveTo>
                  <a:pt x="1084881" y="123986"/>
                </a:moveTo>
                <a:lnTo>
                  <a:pt x="1084881" y="123986"/>
                </a:lnTo>
                <a:cubicBezTo>
                  <a:pt x="1038386" y="139484"/>
                  <a:pt x="989233" y="148563"/>
                  <a:pt x="945397" y="170481"/>
                </a:cubicBezTo>
                <a:cubicBezTo>
                  <a:pt x="845757" y="220301"/>
                  <a:pt x="833206" y="265940"/>
                  <a:pt x="743919" y="325464"/>
                </a:cubicBezTo>
                <a:cubicBezTo>
                  <a:pt x="637755" y="396240"/>
                  <a:pt x="418454" y="526942"/>
                  <a:pt x="418454" y="526942"/>
                </a:cubicBezTo>
                <a:cubicBezTo>
                  <a:pt x="408122" y="542440"/>
                  <a:pt x="399382" y="559128"/>
                  <a:pt x="387458" y="573437"/>
                </a:cubicBezTo>
                <a:cubicBezTo>
                  <a:pt x="373427" y="590275"/>
                  <a:pt x="353924" y="602257"/>
                  <a:pt x="340963" y="619932"/>
                </a:cubicBezTo>
                <a:cubicBezTo>
                  <a:pt x="296902" y="680015"/>
                  <a:pt x="258305" y="743919"/>
                  <a:pt x="216976" y="805912"/>
                </a:cubicBezTo>
                <a:cubicBezTo>
                  <a:pt x="158551" y="893549"/>
                  <a:pt x="114333" y="956680"/>
                  <a:pt x="61993" y="1053884"/>
                </a:cubicBezTo>
                <a:cubicBezTo>
                  <a:pt x="54248" y="1068268"/>
                  <a:pt x="52231" y="1085083"/>
                  <a:pt x="46495" y="1100379"/>
                </a:cubicBezTo>
                <a:cubicBezTo>
                  <a:pt x="2723" y="1217104"/>
                  <a:pt x="25969" y="1135985"/>
                  <a:pt x="0" y="1239864"/>
                </a:cubicBezTo>
                <a:cubicBezTo>
                  <a:pt x="10332" y="1270861"/>
                  <a:pt x="10307" y="1307566"/>
                  <a:pt x="30997" y="1332854"/>
                </a:cubicBezTo>
                <a:cubicBezTo>
                  <a:pt x="59138" y="1367249"/>
                  <a:pt x="101098" y="1387953"/>
                  <a:pt x="139485" y="1410345"/>
                </a:cubicBezTo>
                <a:cubicBezTo>
                  <a:pt x="164199" y="1424761"/>
                  <a:pt x="230482" y="1445844"/>
                  <a:pt x="263471" y="1456840"/>
                </a:cubicBezTo>
                <a:cubicBezTo>
                  <a:pt x="402956" y="1451674"/>
                  <a:pt x="542919" y="1453979"/>
                  <a:pt x="681926" y="1441342"/>
                </a:cubicBezTo>
                <a:cubicBezTo>
                  <a:pt x="748436" y="1435296"/>
                  <a:pt x="779913" y="1402147"/>
                  <a:pt x="836909" y="1379349"/>
                </a:cubicBezTo>
                <a:cubicBezTo>
                  <a:pt x="867245" y="1367215"/>
                  <a:pt x="898902" y="1358684"/>
                  <a:pt x="929898" y="1348352"/>
                </a:cubicBezTo>
                <a:cubicBezTo>
                  <a:pt x="950563" y="1327688"/>
                  <a:pt x="967110" y="1301848"/>
                  <a:pt x="991892" y="1286359"/>
                </a:cubicBezTo>
                <a:cubicBezTo>
                  <a:pt x="1158403" y="1182291"/>
                  <a:pt x="953155" y="1371591"/>
                  <a:pt x="1100380" y="1224366"/>
                </a:cubicBezTo>
                <a:cubicBezTo>
                  <a:pt x="1131377" y="1229532"/>
                  <a:pt x="1164654" y="1227101"/>
                  <a:pt x="1193370" y="1239864"/>
                </a:cubicBezTo>
                <a:cubicBezTo>
                  <a:pt x="1245828" y="1263179"/>
                  <a:pt x="1270465" y="1357761"/>
                  <a:pt x="1286359" y="1394847"/>
                </a:cubicBezTo>
                <a:cubicBezTo>
                  <a:pt x="1301857" y="1472339"/>
                  <a:pt x="1307864" y="1552351"/>
                  <a:pt x="1332854" y="1627322"/>
                </a:cubicBezTo>
                <a:cubicBezTo>
                  <a:pt x="1344635" y="1662664"/>
                  <a:pt x="1394848" y="1720312"/>
                  <a:pt x="1394848" y="1720312"/>
                </a:cubicBezTo>
                <a:cubicBezTo>
                  <a:pt x="1410346" y="1766807"/>
                  <a:pt x="1410726" y="1821526"/>
                  <a:pt x="1441342" y="1859796"/>
                </a:cubicBezTo>
                <a:cubicBezTo>
                  <a:pt x="1550116" y="1995763"/>
                  <a:pt x="1451608" y="1883217"/>
                  <a:pt x="1596326" y="2014779"/>
                </a:cubicBezTo>
                <a:cubicBezTo>
                  <a:pt x="1623356" y="2039352"/>
                  <a:pt x="1646514" y="2068002"/>
                  <a:pt x="1673817" y="2092271"/>
                </a:cubicBezTo>
                <a:cubicBezTo>
                  <a:pt x="1725552" y="2138258"/>
                  <a:pt x="1738413" y="2140068"/>
                  <a:pt x="1797803" y="2169762"/>
                </a:cubicBezTo>
                <a:cubicBezTo>
                  <a:pt x="1945563" y="2157941"/>
                  <a:pt x="2154280" y="2225532"/>
                  <a:pt x="2247254" y="2076773"/>
                </a:cubicBezTo>
                <a:cubicBezTo>
                  <a:pt x="2258543" y="2058710"/>
                  <a:pt x="2257587" y="2035444"/>
                  <a:pt x="2262753" y="2014779"/>
                </a:cubicBezTo>
                <a:cubicBezTo>
                  <a:pt x="2260878" y="2003530"/>
                  <a:pt x="2248712" y="1900729"/>
                  <a:pt x="2231756" y="1875295"/>
                </a:cubicBezTo>
                <a:cubicBezTo>
                  <a:pt x="2209375" y="1841723"/>
                  <a:pt x="2177403" y="1815360"/>
                  <a:pt x="2154265" y="1782305"/>
                </a:cubicBezTo>
                <a:cubicBezTo>
                  <a:pt x="2141016" y="1763378"/>
                  <a:pt x="2134731" y="1740371"/>
                  <a:pt x="2123268" y="1720312"/>
                </a:cubicBezTo>
                <a:cubicBezTo>
                  <a:pt x="2114026" y="1704140"/>
                  <a:pt x="2102603" y="1689315"/>
                  <a:pt x="2092271" y="1673817"/>
                </a:cubicBezTo>
                <a:cubicBezTo>
                  <a:pt x="2087105" y="1658319"/>
                  <a:pt x="2084079" y="1641934"/>
                  <a:pt x="2076773" y="1627322"/>
                </a:cubicBezTo>
                <a:cubicBezTo>
                  <a:pt x="2055196" y="1584168"/>
                  <a:pt x="2033556" y="1568607"/>
                  <a:pt x="1999281" y="1534332"/>
                </a:cubicBezTo>
                <a:cubicBezTo>
                  <a:pt x="2324145" y="1493725"/>
                  <a:pt x="1872616" y="1546504"/>
                  <a:pt x="2541722" y="1503335"/>
                </a:cubicBezTo>
                <a:cubicBezTo>
                  <a:pt x="2562978" y="1501964"/>
                  <a:pt x="2582629" y="1490849"/>
                  <a:pt x="2603715" y="1487837"/>
                </a:cubicBezTo>
                <a:cubicBezTo>
                  <a:pt x="2655112" y="1480495"/>
                  <a:pt x="2707037" y="1477505"/>
                  <a:pt x="2758698" y="1472339"/>
                </a:cubicBezTo>
                <a:cubicBezTo>
                  <a:pt x="2805193" y="1462007"/>
                  <a:pt x="2851479" y="1450683"/>
                  <a:pt x="2898183" y="1441342"/>
                </a:cubicBezTo>
                <a:cubicBezTo>
                  <a:pt x="2962590" y="1428461"/>
                  <a:pt x="3035179" y="1420265"/>
                  <a:pt x="3099661" y="1410345"/>
                </a:cubicBezTo>
                <a:cubicBezTo>
                  <a:pt x="3130720" y="1405567"/>
                  <a:pt x="3161654" y="1400013"/>
                  <a:pt x="3192651" y="1394847"/>
                </a:cubicBezTo>
                <a:cubicBezTo>
                  <a:pt x="3208149" y="1384515"/>
                  <a:pt x="3232228" y="1381145"/>
                  <a:pt x="3239146" y="1363851"/>
                </a:cubicBezTo>
                <a:cubicBezTo>
                  <a:pt x="3245213" y="1348683"/>
                  <a:pt x="3230954" y="1331968"/>
                  <a:pt x="3223648" y="1317356"/>
                </a:cubicBezTo>
                <a:cubicBezTo>
                  <a:pt x="3205215" y="1280490"/>
                  <a:pt x="3128877" y="1191590"/>
                  <a:pt x="3115159" y="1177871"/>
                </a:cubicBezTo>
                <a:cubicBezTo>
                  <a:pt x="3101988" y="1164700"/>
                  <a:pt x="3082807" y="1158996"/>
                  <a:pt x="3068665" y="1146874"/>
                </a:cubicBezTo>
                <a:cubicBezTo>
                  <a:pt x="3046477" y="1127855"/>
                  <a:pt x="3028664" y="1104125"/>
                  <a:pt x="3006671" y="1084881"/>
                </a:cubicBezTo>
                <a:cubicBezTo>
                  <a:pt x="2987232" y="1067872"/>
                  <a:pt x="2964848" y="1054522"/>
                  <a:pt x="2944678" y="1038386"/>
                </a:cubicBezTo>
                <a:cubicBezTo>
                  <a:pt x="2913171" y="1013181"/>
                  <a:pt x="2884743" y="984033"/>
                  <a:pt x="2851688" y="960895"/>
                </a:cubicBezTo>
                <a:cubicBezTo>
                  <a:pt x="2832761" y="947646"/>
                  <a:pt x="2809891" y="941118"/>
                  <a:pt x="2789695" y="929898"/>
                </a:cubicBezTo>
                <a:cubicBezTo>
                  <a:pt x="2763362" y="915269"/>
                  <a:pt x="2740172" y="894591"/>
                  <a:pt x="2712203" y="883403"/>
                </a:cubicBezTo>
                <a:cubicBezTo>
                  <a:pt x="2687745" y="873620"/>
                  <a:pt x="2660427" y="873619"/>
                  <a:pt x="2634712" y="867905"/>
                </a:cubicBezTo>
                <a:cubicBezTo>
                  <a:pt x="2477990" y="833077"/>
                  <a:pt x="2676973" y="859853"/>
                  <a:pt x="2355742" y="836908"/>
                </a:cubicBezTo>
                <a:cubicBezTo>
                  <a:pt x="2303451" y="680031"/>
                  <a:pt x="2355742" y="855557"/>
                  <a:pt x="2355742" y="464949"/>
                </a:cubicBezTo>
                <a:cubicBezTo>
                  <a:pt x="2355742" y="448191"/>
                  <a:pt x="2338310" y="326116"/>
                  <a:pt x="2324746" y="294467"/>
                </a:cubicBezTo>
                <a:cubicBezTo>
                  <a:pt x="2317409" y="277347"/>
                  <a:pt x="2304081" y="263471"/>
                  <a:pt x="2293749" y="247973"/>
                </a:cubicBezTo>
                <a:cubicBezTo>
                  <a:pt x="2293247" y="245463"/>
                  <a:pt x="2275294" y="139035"/>
                  <a:pt x="2262753" y="123986"/>
                </a:cubicBezTo>
                <a:cubicBezTo>
                  <a:pt x="2246217" y="104142"/>
                  <a:pt x="2221778" y="92505"/>
                  <a:pt x="2200759" y="77491"/>
                </a:cubicBezTo>
                <a:cubicBezTo>
                  <a:pt x="2167627" y="53825"/>
                  <a:pt x="2130507" y="29836"/>
                  <a:pt x="2092271" y="15498"/>
                </a:cubicBezTo>
                <a:cubicBezTo>
                  <a:pt x="2072327" y="8019"/>
                  <a:pt x="2050942" y="5166"/>
                  <a:pt x="2030278" y="0"/>
                </a:cubicBezTo>
                <a:cubicBezTo>
                  <a:pt x="1983783" y="5166"/>
                  <a:pt x="1936177" y="4152"/>
                  <a:pt x="1890793" y="15498"/>
                </a:cubicBezTo>
                <a:cubicBezTo>
                  <a:pt x="1872722" y="20016"/>
                  <a:pt x="1858607" y="34570"/>
                  <a:pt x="1844298" y="46495"/>
                </a:cubicBezTo>
                <a:cubicBezTo>
                  <a:pt x="1787418" y="93895"/>
                  <a:pt x="1772446" y="128205"/>
                  <a:pt x="1735810" y="201478"/>
                </a:cubicBezTo>
                <a:cubicBezTo>
                  <a:pt x="1723369" y="226361"/>
                  <a:pt x="1716472" y="253710"/>
                  <a:pt x="1704814" y="278969"/>
                </a:cubicBezTo>
                <a:cubicBezTo>
                  <a:pt x="1685450" y="320923"/>
                  <a:pt x="1657432" y="359120"/>
                  <a:pt x="1642820" y="402956"/>
                </a:cubicBezTo>
                <a:cubicBezTo>
                  <a:pt x="1637654" y="418454"/>
                  <a:pt x="1631284" y="433602"/>
                  <a:pt x="1627322" y="449451"/>
                </a:cubicBezTo>
                <a:cubicBezTo>
                  <a:pt x="1620933" y="475006"/>
                  <a:pt x="1621073" y="502277"/>
                  <a:pt x="1611824" y="526942"/>
                </a:cubicBezTo>
                <a:cubicBezTo>
                  <a:pt x="1605284" y="544383"/>
                  <a:pt x="1591159" y="557939"/>
                  <a:pt x="1580827" y="573437"/>
                </a:cubicBezTo>
                <a:cubicBezTo>
                  <a:pt x="1517431" y="510041"/>
                  <a:pt x="1513359" y="515993"/>
                  <a:pt x="1472339" y="433952"/>
                </a:cubicBezTo>
                <a:cubicBezTo>
                  <a:pt x="1405273" y="299820"/>
                  <a:pt x="1535264" y="500347"/>
                  <a:pt x="1410346" y="325464"/>
                </a:cubicBezTo>
                <a:cubicBezTo>
                  <a:pt x="1399519" y="310307"/>
                  <a:pt x="1393367" y="291235"/>
                  <a:pt x="1379349" y="278969"/>
                </a:cubicBezTo>
                <a:cubicBezTo>
                  <a:pt x="1351313" y="254438"/>
                  <a:pt x="1317356" y="237641"/>
                  <a:pt x="1286359" y="216976"/>
                </a:cubicBezTo>
                <a:lnTo>
                  <a:pt x="1193370" y="154983"/>
                </a:lnTo>
                <a:cubicBezTo>
                  <a:pt x="1151231" y="126890"/>
                  <a:pt x="1109218" y="92990"/>
                  <a:pt x="1053885" y="92990"/>
                </a:cubicBezTo>
                <a:lnTo>
                  <a:pt x="991892" y="92990"/>
                </a:ln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82706" y="5104859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34222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1 L -0.05182 -0.2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_o-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10257" y="5119270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9504" y="5119269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4098" name="Picture 2" descr="Yoyo, Tricks, Hobby, Enjoyment, Sport, Jojo, Plast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08" y="791010"/>
            <a:ext cx="2858124" cy="27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80510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 L 0.30378 -0.2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-1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50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77374"/>
              </p:ext>
            </p:extLst>
          </p:nvPr>
        </p:nvGraphicFramePr>
        <p:xfrm>
          <a:off x="4464851" y="1533302"/>
          <a:ext cx="397142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1978"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Fr</a:t>
                      </a:r>
                      <a:r>
                        <a:rPr lang="en-US" sz="600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600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day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8" y="3383824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4999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1.Unit 11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zW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NY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M1g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zW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NY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M1g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NYLVXahn1hYAAAAGIAAAAcAAAAdW5pdmVyc2FsL2xvY2FsX3NldHRpbmdzLnhtbLOxr8jNUShLLSrOzM+zVTLUM1BSSM1Lzk/JzEu3VQoNcdO1UFIoLknMS0nMyc9LtVXKy1dSsLfjssnJT07MCU4tKQEqLFYoyEmsTC0KSc0FMkpS/RJzgSrDw42V9O24AFBLAwQUAAIACAAzW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zWC1VPMoRpUsAAABqAAAAGwAAAHVuaXZlcnNhbC91bml2ZXJzYWwucG5nLnhtbLOxr8jNUShLLSrOzM+zVTLUM1Cyt+PlsikoSi3LTC1XqACKGekZQICSQqWtkgkStzwzpSTDVsnCwBAhlpGamZ5RYqtkhiSoDzQSAFBLAQIAABQAAgAIAOOGAlPDxJh2RwMAAOEJAAAUAAAAAAAAAAEAAAAAAAAAAAB1bml2ZXJzYWwvcGxheWVyLnhtbFBLAQIAABQAAgAIADNYLVXKowNubAYAACgZAAAdAAAAAAAAAAEAAAAAAHkDAAB1bml2ZXJzYWwvY29tbW9uX21lc3NhZ2VzLmxuZ1BLAQIAABQAAgAIADNYLVUVHmAbowAAAH8BAAAuAAAAAAAAAAEAAAAAACAKAAB1bml2ZXJzYWwvcGxheWJhY2tfYW5kX25hdmlnYXRpb25fc2V0dGluZ3MueG1sUEsBAgAAFAACAAgAM1gtVaenV+h8BAAAbxcAACcAAAAAAAAAAQAAAAAADwsAAHVuaXZlcnNhbC9mbGFzaF9wdWJsaXNoaW5nX3NldHRpbmdzLnhtbFBLAQIAABQAAgAIADNYLVW86VOGdwMAAOgMAAAhAAAAAAAAAAEAAAAAANAPAAB1bml2ZXJzYWwvZmxhc2hfc2tpbl9zZXR0aW5ncy54bWxQSwECAAAUAAIACAAzWC1VF9vd2HcEAAD5FgAAJgAAAAAAAAABAAAAAACGEwAAdW5pdmVyc2FsL2h0bWxfcHVibGlzaGluZ19zZXR0aW5ncy54bWxQSwECAAAUAAIACAAzWC1VVHMZhbABAACBBgAAHwAAAAAAAAABAAAAAABBGAAAdW5pdmVyc2FsL2h0bWxfc2tpbl9zZXR0aW5ncy5qc1BLAQIAABQAAgAIADNYLVXahn1hYAAAAGIAAAAcAAAAAAAAAAEAAAAAAC4aAAB1bml2ZXJzYWwvbG9jYWxfc2V0dGluZ3MueG1sUEsBAgAAFAACAAgAM1gtVYPsCm8cBgAARxMAABcAAAAAAAAAAAAAAAAAyBoAAHVuaXZlcnNhbC91bml2ZXJzYWwucG5nUEsBAgAAFAACAAgAM1gtVTzKEaVLAAAAagAAABsAAAAAAAAAAQAAAAAAGSEAAHVuaXZlcnNhbC91bml2ZXJzYWwucG5nLnhtbFBLBQYAAAAACgAKAAYDAACdIQAAAAA="/>
  <p:tag name="ISPRING_LMS_API_VERSION" val="SCORM 2004 (2nd edition)"/>
  <p:tag name="ISPRING_ULTRA_SCORM_COURSE_ID" val="C1929B84-6BE3-4394-8F5C-591205E562E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1.Unit 11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F43F7-2546-48C0-8468-94DDB64FCDD7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B992F-C827-4A88-ACE2-608677E59C99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11D841-F321-41EC-BD40-55429735268B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468E5E-3DDE-4306-853B-EF06AD635058}:2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8C3BF-0EB1-4AA2-B6DD-82075DCEBF1C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3903E-B92F-441C-BB5C-2B255179E6EF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834CAD-5D52-453C-9800-7D3AEE5670BD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9A4BB-3AE5-4421-A3DA-BE80727ACCF1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0501B-ABAA-4924-88D9-C5F3BD3A868E}: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1D6248-D8EC-449B-B158-21BE82340170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42AA7-E7FF-449D-898C-67195936C262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FC881-77F1-450C-BEDB-BBFE17AB2214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D82E2-B76F-46D6-8FBB-42DE01611722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65F01-9FB5-4B70-904D-76C7B5F4BCC1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296DA2-6ECE-4AF8-8430-45AB40A06A08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BC2805-9B63-4F5E-83DA-EC832AC95A1F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2330E-2F83-430F-8C91-BEF5C81B509A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85B57-D08A-49F9-A0C8-0030AD11A98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1D222D-3FD5-4C55-B03D-D03B4DD64DAB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21514-8385-461C-B118-A8CAFCEF6B70}:2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189</Words>
  <Application>Microsoft Office PowerPoint</Application>
  <PresentationFormat>Widescreen</PresentationFormat>
  <Paragraphs>103</Paragraphs>
  <Slides>21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Wingdings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131.Unit 11 - Lesson 3 - Period 3</dc:title>
  <dc:creator>DELL 7240</dc:creator>
  <cp:lastModifiedBy>Admin</cp:lastModifiedBy>
  <cp:revision>38</cp:revision>
  <dcterms:created xsi:type="dcterms:W3CDTF">2022-04-23T07:33:11Z</dcterms:created>
  <dcterms:modified xsi:type="dcterms:W3CDTF">2024-04-23T03:30:18Z</dcterms:modified>
</cp:coreProperties>
</file>