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0"/>
  </p:notesMasterIdLst>
  <p:sldIdLst>
    <p:sldId id="369" r:id="rId3"/>
    <p:sldId id="318" r:id="rId4"/>
    <p:sldId id="319" r:id="rId5"/>
    <p:sldId id="271" r:id="rId6"/>
    <p:sldId id="258" r:id="rId7"/>
    <p:sldId id="310" r:id="rId8"/>
    <p:sldId id="311" r:id="rId9"/>
    <p:sldId id="312" r:id="rId10"/>
    <p:sldId id="328" r:id="rId11"/>
    <p:sldId id="317" r:id="rId12"/>
    <p:sldId id="322" r:id="rId13"/>
    <p:sldId id="323" r:id="rId14"/>
    <p:sldId id="329" r:id="rId15"/>
    <p:sldId id="330" r:id="rId16"/>
    <p:sldId id="321" r:id="rId17"/>
    <p:sldId id="366"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81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71955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9977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0879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7408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5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5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83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20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2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84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52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07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018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595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35518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2/6/2025</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208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401647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06642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18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484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20039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40FBFFC-1173-41B6-E3DF-AE9622E650E8}"/>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extLst>
      <p:ext uri="{BB962C8B-B14F-4D97-AF65-F5344CB8AC3E}">
        <p14:creationId xmlns:p14="http://schemas.microsoft.com/office/powerpoint/2010/main" val="29764257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2/6/2025</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5513760"/>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2">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3">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4"/>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3563917"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7"/>
          <a:stretch>
            <a:fillRect/>
          </a:stretch>
        </p:blipFill>
        <p:spPr>
          <a:xfrm>
            <a:off x="3008247" y="2211920"/>
            <a:ext cx="6696625" cy="2409176"/>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2882685" y="4657060"/>
            <a:ext cx="7355453" cy="120032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a:t>
            </a:r>
            <a:r>
              <a:rPr lang="en-US" sz="4000" b="1" err="1">
                <a:latin typeface="Times New Roman" panose="02020603050405020304" pitchFamily="18" charset="0"/>
                <a:cs typeface="Times New Roman" panose="02020603050405020304" pitchFamily="18" charset="0"/>
              </a:rPr>
              <a:t>Tiết</a:t>
            </a:r>
            <a:r>
              <a:rPr lang="en-US" sz="4000" b="1">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2)</a:t>
            </a:r>
          </a:p>
          <a:p>
            <a:pPr algn="ctr"/>
            <a:r>
              <a:rPr lang="en-US" sz="3200" b="1" smtClean="0">
                <a:latin typeface="Times New Roman" panose="02020603050405020304" pitchFamily="18" charset="0"/>
                <a:cs typeface="Times New Roman" panose="02020603050405020304" pitchFamily="18" charset="0"/>
              </a:rPr>
              <a:t>Giáo viên dạy : Đỗ Thị Làn</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479369" y="1256139"/>
            <a:ext cx="4819973" cy="800219"/>
          </a:xfrm>
          <a:prstGeom prst="rect">
            <a:avLst/>
          </a:prstGeom>
          <a:noFill/>
        </p:spPr>
        <p:txBody>
          <a:bodyPr wrap="square" rtlCol="0">
            <a:spAutoFit/>
          </a:bodyPr>
          <a:lstStyle/>
          <a:p>
            <a:r>
              <a:rPr lang="en-US" altLang="zh-CN" b="1" smtClean="0">
                <a:ln w="12700">
                  <a:noFill/>
                </a:ln>
                <a:solidFill>
                  <a:srgbClr val="002060"/>
                </a:solidFill>
                <a:ea typeface="微软雅黑" panose="020B0503020204020204" pitchFamily="34" charset="-122"/>
              </a:rPr>
              <a:t>                 Thứ 5 </a:t>
            </a:r>
            <a:r>
              <a:rPr lang="en-US" altLang="zh-CN" b="1">
                <a:ln w="12700">
                  <a:noFill/>
                </a:ln>
                <a:solidFill>
                  <a:srgbClr val="002060"/>
                </a:solidFill>
                <a:ea typeface="微软雅黑" panose="020B0503020204020204" pitchFamily="34" charset="-122"/>
              </a:rPr>
              <a:t>ngày </a:t>
            </a:r>
            <a:r>
              <a:rPr lang="en-US" altLang="zh-CN" b="1" smtClean="0">
                <a:ln w="12700">
                  <a:noFill/>
                </a:ln>
                <a:solidFill>
                  <a:srgbClr val="002060"/>
                </a:solidFill>
                <a:ea typeface="微软雅黑" panose="020B0503020204020204" pitchFamily="34" charset="-122"/>
              </a:rPr>
              <a:t>6 </a:t>
            </a:r>
            <a:r>
              <a:rPr lang="en-US" altLang="zh-CN" b="1">
                <a:ln w="12700">
                  <a:noFill/>
                </a:ln>
                <a:solidFill>
                  <a:srgbClr val="002060"/>
                </a:solidFill>
                <a:ea typeface="微软雅黑" panose="020B0503020204020204" pitchFamily="34" charset="-122"/>
              </a:rPr>
              <a:t>tháng 2 năm 2025</a:t>
            </a:r>
            <a:endParaRPr lang="zh-CN" altLang="en-US" b="1">
              <a:ln w="12700">
                <a:noFill/>
              </a:ln>
              <a:solidFill>
                <a:srgbClr val="002060"/>
              </a:solidFill>
              <a:ea typeface="微软雅黑" panose="020B0503020204020204" pitchFamily="34" charset="-122"/>
            </a:endParaRPr>
          </a:p>
          <a:p>
            <a:r>
              <a:rPr lang="en-US" smtClean="0"/>
              <a:t>                                  </a:t>
            </a:r>
            <a:r>
              <a:rPr lang="en-US" sz="2800" b="1" smtClean="0"/>
              <a:t>Toán</a:t>
            </a:r>
            <a:endParaRPr lang="en-US" sz="2800" b="1"/>
          </a:p>
        </p:txBody>
      </p:sp>
    </p:spTree>
    <p:extLst>
      <p:ext uri="{BB962C8B-B14F-4D97-AF65-F5344CB8AC3E}">
        <p14:creationId xmlns:p14="http://schemas.microsoft.com/office/powerpoint/2010/main" val="165159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barn(inVertical)">
                                      <p:cBhvr>
                                        <p:cTn id="1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491</Words>
  <Application>Microsoft Office PowerPoint</Application>
  <PresentationFormat>Widescreen</PresentationFormat>
  <Paragraphs>87</Paragraphs>
  <Slides>17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微软雅黑</vt:lpstr>
      <vt:lpstr>#9Slide03 AmpleSoft Bold</vt:lpstr>
      <vt:lpstr>#9Slide07 Bungee</vt:lpstr>
      <vt:lpstr>Arial</vt:lpstr>
      <vt:lpstr>Bowlby One</vt:lpstr>
      <vt:lpstr>Calibri</vt:lpstr>
      <vt:lpstr>Calibri Light</vt:lpstr>
      <vt:lpstr>Cambria</vt:lpstr>
      <vt:lpstr>Open Sans</vt:lpstr>
      <vt:lpstr>Times New Roman</vt:lpstr>
      <vt:lpstr>Summer Pool Party MK Plan by Slidesgo</vt:lpstr>
      <vt:lpstr>Office Theme</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55</cp:revision>
  <dcterms:created xsi:type="dcterms:W3CDTF">2023-11-02T11:19:13Z</dcterms:created>
  <dcterms:modified xsi:type="dcterms:W3CDTF">2025-02-06T03:10:57Z</dcterms:modified>
</cp:coreProperties>
</file>