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#9Slide07 HoneyCream" panose="020B0604020202020204" charset="0"/>
      <p:regular r:id="rId31"/>
    </p:embeddedFon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UTM Eremitage" panose="02040603050506020204" pitchFamily="18" charset="0"/>
      <p:regular r:id="rId40"/>
    </p:embeddedFont>
    <p:embeddedFont>
      <p:font typeface="UTM Isadora" panose="02040603050506020204" pitchFamily="18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703E-197C-4824-976E-7BDA530FF02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2F128-032F-41A4-AE00-EE4DC902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</a:t>
            </a:r>
            <a:r>
              <a:rPr lang="vi-VN" baseline="0" dirty="0"/>
              <a:t>TIẾP THEO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938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8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6865730" y="-14738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-12884504"/>
            <a:ext cx="2418354" cy="31744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29674066" y="15781211"/>
            <a:ext cx="2418354" cy="3174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4983864" y="-12884504"/>
            <a:ext cx="2418354" cy="31744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5159289" y="15781211"/>
            <a:ext cx="2418354" cy="3174447"/>
          </a:xfrm>
          <a:prstGeom prst="rect">
            <a:avLst/>
          </a:prstGeom>
        </p:spPr>
      </p:pic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945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3857" y="648241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9857" y="648241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412990" y="6895902"/>
            <a:ext cx="1216006" cy="13349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4673600" y="7239001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3292243" y="8126541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2305584" y="6361794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0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07A69BD-3881-4E7E-8E3F-0996BC029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3BB92E1C-9EC9-4820-BD1A-520CE3151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4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9.e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emf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5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emf"/><Relationship Id="rId3" Type="http://schemas.openxmlformats.org/officeDocument/2006/relationships/image" Target="../media/image8.svg"/><Relationship Id="rId7" Type="http://schemas.openxmlformats.org/officeDocument/2006/relationships/image" Target="../media/image18.svg"/><Relationship Id="rId12" Type="http://schemas.openxmlformats.org/officeDocument/2006/relationships/image" Target="../media/image6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5.svg"/><Relationship Id="rId5" Type="http://schemas.openxmlformats.org/officeDocument/2006/relationships/image" Target="../media/image51.sv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emf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12" Type="http://schemas.openxmlformats.org/officeDocument/2006/relationships/image" Target="../media/image69.emf"/><Relationship Id="rId17" Type="http://schemas.openxmlformats.org/officeDocument/2006/relationships/image" Target="../media/image74.png"/><Relationship Id="rId2" Type="http://schemas.openxmlformats.org/officeDocument/2006/relationships/image" Target="../media/image7.png"/><Relationship Id="rId16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8.svg"/><Relationship Id="rId5" Type="http://schemas.openxmlformats.org/officeDocument/2006/relationships/image" Target="../media/image12.sv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11.png"/><Relationship Id="rId9" Type="http://schemas.openxmlformats.org/officeDocument/2006/relationships/image" Target="../media/image66.svg"/><Relationship Id="rId1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7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7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7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7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svg"/><Relationship Id="rId7" Type="http://schemas.openxmlformats.org/officeDocument/2006/relationships/image" Target="../media/image8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10.svg"/><Relationship Id="rId10" Type="http://schemas.openxmlformats.org/officeDocument/2006/relationships/image" Target="../media/image84.png"/><Relationship Id="rId4" Type="http://schemas.openxmlformats.org/officeDocument/2006/relationships/image" Target="../media/image9.png"/><Relationship Id="rId9" Type="http://schemas.openxmlformats.org/officeDocument/2006/relationships/image" Target="../media/image8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92.png"/><Relationship Id="rId18" Type="http://schemas.openxmlformats.org/officeDocument/2006/relationships/image" Target="../media/image93.jpeg"/><Relationship Id="rId3" Type="http://schemas.openxmlformats.org/officeDocument/2006/relationships/image" Target="../media/image86.jpg"/><Relationship Id="rId7" Type="http://schemas.openxmlformats.org/officeDocument/2006/relationships/image" Target="../media/image88.jpeg"/><Relationship Id="rId12" Type="http://schemas.openxmlformats.org/officeDocument/2006/relationships/image" Target="../media/image91.png"/><Relationship Id="rId17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7.xml"/><Relationship Id="rId11" Type="http://schemas.microsoft.com/office/2007/relationships/hdphoto" Target="../media/hdphoto2.wdp"/><Relationship Id="rId5" Type="http://schemas.openxmlformats.org/officeDocument/2006/relationships/image" Target="../media/image87.jpeg"/><Relationship Id="rId15" Type="http://schemas.openxmlformats.org/officeDocument/2006/relationships/slide" Target="slide2.xml"/><Relationship Id="rId10" Type="http://schemas.openxmlformats.org/officeDocument/2006/relationships/image" Target="../media/image90.png"/><Relationship Id="rId4" Type="http://schemas.openxmlformats.org/officeDocument/2006/relationships/slide" Target="slide26.xml"/><Relationship Id="rId9" Type="http://schemas.openxmlformats.org/officeDocument/2006/relationships/image" Target="../media/image89.jpeg"/><Relationship Id="rId1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microsoft.com/office/2007/relationships/media" Target="../media/media4.wav"/><Relationship Id="rId21" Type="http://schemas.openxmlformats.org/officeDocument/2006/relationships/image" Target="../media/image99.png"/><Relationship Id="rId7" Type="http://schemas.openxmlformats.org/officeDocument/2006/relationships/image" Target="../media/image86.jpg"/><Relationship Id="rId12" Type="http://schemas.openxmlformats.org/officeDocument/2006/relationships/image" Target="../media/image96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8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1.xml"/><Relationship Id="rId15" Type="http://schemas.microsoft.com/office/2007/relationships/hdphoto" Target="../media/hdphoto7.wdp"/><Relationship Id="rId10" Type="http://schemas.openxmlformats.org/officeDocument/2006/relationships/image" Target="../media/image95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microsoft.com/office/2007/relationships/media" Target="../media/media4.wav"/><Relationship Id="rId21" Type="http://schemas.openxmlformats.org/officeDocument/2006/relationships/image" Target="../media/image99.png"/><Relationship Id="rId7" Type="http://schemas.openxmlformats.org/officeDocument/2006/relationships/image" Target="../media/image86.jpg"/><Relationship Id="rId12" Type="http://schemas.openxmlformats.org/officeDocument/2006/relationships/image" Target="../media/image96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8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2.xml"/><Relationship Id="rId15" Type="http://schemas.microsoft.com/office/2007/relationships/hdphoto" Target="../media/hdphoto7.wdp"/><Relationship Id="rId10" Type="http://schemas.openxmlformats.org/officeDocument/2006/relationships/image" Target="../media/image95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microsoft.com/office/2007/relationships/media" Target="../media/media4.wav"/><Relationship Id="rId21" Type="http://schemas.openxmlformats.org/officeDocument/2006/relationships/image" Target="../media/image99.png"/><Relationship Id="rId7" Type="http://schemas.openxmlformats.org/officeDocument/2006/relationships/image" Target="../media/image86.jpg"/><Relationship Id="rId12" Type="http://schemas.openxmlformats.org/officeDocument/2006/relationships/image" Target="../media/image96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8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3.xml"/><Relationship Id="rId15" Type="http://schemas.microsoft.com/office/2007/relationships/hdphoto" Target="../media/hdphoto7.wdp"/><Relationship Id="rId10" Type="http://schemas.openxmlformats.org/officeDocument/2006/relationships/image" Target="../media/image95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microsoft.com/office/2007/relationships/media" Target="../media/media4.wav"/><Relationship Id="rId21" Type="http://schemas.openxmlformats.org/officeDocument/2006/relationships/image" Target="../media/image99.png"/><Relationship Id="rId7" Type="http://schemas.openxmlformats.org/officeDocument/2006/relationships/image" Target="../media/image86.jpg"/><Relationship Id="rId12" Type="http://schemas.openxmlformats.org/officeDocument/2006/relationships/image" Target="../media/image96.png"/><Relationship Id="rId17" Type="http://schemas.microsoft.com/office/2007/relationships/hdphoto" Target="../media/hdphoto8.wdp"/><Relationship Id="rId2" Type="http://schemas.openxmlformats.org/officeDocument/2006/relationships/audio" Target="../media/media3.wav"/><Relationship Id="rId16" Type="http://schemas.openxmlformats.org/officeDocument/2006/relationships/image" Target="../media/image98.png"/><Relationship Id="rId20" Type="http://schemas.openxmlformats.org/officeDocument/2006/relationships/audio" Target="../media/audio1.wav"/><Relationship Id="rId1" Type="http://schemas.microsoft.com/office/2007/relationships/media" Target="../media/media3.wav"/><Relationship Id="rId6" Type="http://schemas.openxmlformats.org/officeDocument/2006/relationships/slideLayout" Target="../slideLayouts/slideLayout13.xml"/><Relationship Id="rId11" Type="http://schemas.microsoft.com/office/2007/relationships/hdphoto" Target="../media/hdphoto5.wdp"/><Relationship Id="rId5" Type="http://schemas.openxmlformats.org/officeDocument/2006/relationships/tags" Target="../tags/tag4.xml"/><Relationship Id="rId15" Type="http://schemas.microsoft.com/office/2007/relationships/hdphoto" Target="../media/hdphoto7.wdp"/><Relationship Id="rId10" Type="http://schemas.openxmlformats.org/officeDocument/2006/relationships/image" Target="../media/image95.png"/><Relationship Id="rId19" Type="http://schemas.openxmlformats.org/officeDocument/2006/relationships/slide" Target="slide23.xml"/><Relationship Id="rId4" Type="http://schemas.openxmlformats.org/officeDocument/2006/relationships/audio" Target="../media/media4.wav"/><Relationship Id="rId9" Type="http://schemas.microsoft.com/office/2007/relationships/hdphoto" Target="../media/hdphoto4.wdp"/><Relationship Id="rId1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8.svg"/><Relationship Id="rId3" Type="http://schemas.openxmlformats.org/officeDocument/2006/relationships/image" Target="../media/image8.svg"/><Relationship Id="rId7" Type="http://schemas.openxmlformats.org/officeDocument/2006/relationships/image" Target="../media/image51.svg"/><Relationship Id="rId12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01.svg"/><Relationship Id="rId5" Type="http://schemas.openxmlformats.org/officeDocument/2006/relationships/image" Target="../media/image10.svg"/><Relationship Id="rId10" Type="http://schemas.openxmlformats.org/officeDocument/2006/relationships/image" Target="../media/image100.png"/><Relationship Id="rId4" Type="http://schemas.openxmlformats.org/officeDocument/2006/relationships/image" Target="../media/image9.png"/><Relationship Id="rId9" Type="http://schemas.openxmlformats.org/officeDocument/2006/relationships/image" Target="../media/image12.svg"/><Relationship Id="rId1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svg"/><Relationship Id="rId3" Type="http://schemas.openxmlformats.org/officeDocument/2006/relationships/image" Target="../media/image8.svg"/><Relationship Id="rId7" Type="http://schemas.openxmlformats.org/officeDocument/2006/relationships/image" Target="../media/image104.svg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6.svg"/><Relationship Id="rId5" Type="http://schemas.openxmlformats.org/officeDocument/2006/relationships/image" Target="../media/image10.svg"/><Relationship Id="rId15" Type="http://schemas.openxmlformats.org/officeDocument/2006/relationships/image" Target="../media/image108.svg"/><Relationship Id="rId10" Type="http://schemas.openxmlformats.org/officeDocument/2006/relationships/image" Target="../media/image105.png"/><Relationship Id="rId4" Type="http://schemas.openxmlformats.org/officeDocument/2006/relationships/image" Target="../media/image9.png"/><Relationship Id="rId9" Type="http://schemas.openxmlformats.org/officeDocument/2006/relationships/image" Target="../media/image60.svg"/><Relationship Id="rId1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slide" Target="slide5.xml"/><Relationship Id="rId3" Type="http://schemas.openxmlformats.org/officeDocument/2006/relationships/image" Target="../media/image8.svg"/><Relationship Id="rId21" Type="http://schemas.openxmlformats.org/officeDocument/2006/relationships/slide" Target="slide4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slide" Target="slide2.xml"/><Relationship Id="rId25" Type="http://schemas.microsoft.com/office/2007/relationships/hdphoto" Target="../media/hdphoto1.wdp"/><Relationship Id="rId2" Type="http://schemas.openxmlformats.org/officeDocument/2006/relationships/image" Target="../media/image7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7.png"/><Relationship Id="rId5" Type="http://schemas.openxmlformats.org/officeDocument/2006/relationships/image" Target="../media/image10.svg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28" Type="http://schemas.openxmlformats.org/officeDocument/2006/relationships/image" Target="../media/image29.png"/><Relationship Id="rId10" Type="http://schemas.openxmlformats.org/officeDocument/2006/relationships/image" Target="../media/image15.png"/><Relationship Id="rId19" Type="http://schemas.openxmlformats.org/officeDocument/2006/relationships/slide" Target="slide1.xml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0.png"/><Relationship Id="rId26" Type="http://schemas.openxmlformats.org/officeDocument/2006/relationships/image" Target="../media/image36.png"/><Relationship Id="rId3" Type="http://schemas.microsoft.com/office/2007/relationships/media" Target="../media/media2.mp3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32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svg"/><Relationship Id="rId23" Type="http://schemas.openxmlformats.org/officeDocument/2006/relationships/image" Target="../media/image34.png"/><Relationship Id="rId28" Type="http://schemas.openxmlformats.org/officeDocument/2006/relationships/image" Target="../media/image38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33.pn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" Type="http://schemas.microsoft.com/office/2007/relationships/media" Target="../media/media2.mp3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32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svg"/><Relationship Id="rId23" Type="http://schemas.openxmlformats.org/officeDocument/2006/relationships/image" Target="../media/image34.png"/><Relationship Id="rId28" Type="http://schemas.openxmlformats.org/officeDocument/2006/relationships/image" Target="../media/image42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33.png"/><Relationship Id="rId27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0.png"/><Relationship Id="rId26" Type="http://schemas.openxmlformats.org/officeDocument/2006/relationships/image" Target="../media/image43.png"/><Relationship Id="rId3" Type="http://schemas.microsoft.com/office/2007/relationships/media" Target="../media/media2.mp3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32.png"/><Relationship Id="rId29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svg"/><Relationship Id="rId23" Type="http://schemas.openxmlformats.org/officeDocument/2006/relationships/image" Target="../media/image34.png"/><Relationship Id="rId28" Type="http://schemas.openxmlformats.org/officeDocument/2006/relationships/image" Target="../media/image45.png"/><Relationship Id="rId10" Type="http://schemas.openxmlformats.org/officeDocument/2006/relationships/image" Target="../media/image11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33.png"/><Relationship Id="rId27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49.em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40" cy="6857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" y="-113952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2297365"/>
            <a:ext cx="9550407" cy="435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438020" y="267765"/>
            <a:ext cx="9730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218 áo phao lên các thuyền, mỗi thuyền 18 áo phao. Hỏi xếp được nhiều nhất bao nhiêu thuyền và còn thừa mấy áo phao?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218 : 18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87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436" y="649965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3, viết 3.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3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38 trừ 36 bằng 2, viết 2.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218 : 18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231918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(dư 2)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4.32099E-6 L 0.00121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291302" y="166403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508000" y="381001"/>
            <a:ext cx="5814035" cy="5956299"/>
            <a:chOff x="285750" y="400051"/>
            <a:chExt cx="5194384" cy="5383446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A83935D7-CD9E-42F6-91BF-501AEE693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5750" y="400051"/>
              <a:ext cx="3009900" cy="5383446"/>
            </a:xfrm>
            <a:prstGeom prst="rect">
              <a:avLst/>
            </a:prstGeom>
          </p:spPr>
        </p:pic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166" y="2512107"/>
              <a:ext cx="4368968" cy="286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216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12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12</a:t>
              </a:r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18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96</a:t>
              </a:r>
              <a:endPara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0</a:t>
              </a:r>
            </a:p>
          </p:txBody>
        </p:sp>
        <p:sp>
          <p:nvSpPr>
            <p:cNvPr id="11" name="Line 3">
              <a:extLst>
                <a:ext uri="{FF2B5EF4-FFF2-40B4-BE49-F238E27FC236}">
                  <a16:creationId xmlns:a16="http://schemas.microsoft.com/office/drawing/2014/main" id="{B27DA693-F03F-453C-A5D6-9DB625C7AA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2669582"/>
              <a:ext cx="0" cy="8237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BD2CABF6-37B0-475C-A384-43B1314744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7879" y="3081450"/>
              <a:ext cx="911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5832194C-C50D-4030-8141-BF74B5BB55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191" y="3595800"/>
              <a:ext cx="971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B87B89A6-E106-446A-8A76-E6D742C2A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7917" y="4761905"/>
              <a:ext cx="969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16400" y="584200"/>
            <a:ext cx="6704645" cy="5861665"/>
            <a:chOff x="7331609" y="1442127"/>
            <a:chExt cx="6480840" cy="526914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877CE25E-30FC-4E4A-86AC-FA55608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31609" y="1442127"/>
              <a:ext cx="3245182" cy="5269146"/>
            </a:xfrm>
            <a:prstGeom prst="rect">
              <a:avLst/>
            </a:prstGeom>
          </p:spPr>
        </p:pic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6BE15C25-42D7-4C28-B1AB-EEAB9934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66647" y="443860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DAE18B23-5C45-4B2D-BF2D-BD533921C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5724" y="3360055"/>
              <a:ext cx="5546725" cy="28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</a:p>
            <a:p>
              <a:pPr defTabSz="609630"/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18</a:t>
              </a:r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12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38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36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 </a:t>
              </a:r>
              <a:r>
                <a:rPr lang="vi-VN" altLang="en-US" sz="40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Line 8">
              <a:extLst>
                <a:ext uri="{FF2B5EF4-FFF2-40B4-BE49-F238E27FC236}">
                  <a16:creationId xmlns:a16="http://schemas.microsoft.com/office/drawing/2014/main" id="{EE6D30EF-5C95-4C97-BEC1-DBE3CADDF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17546" y="3595419"/>
              <a:ext cx="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8E69C2A6-3D68-4D15-99AC-1D3A2A2625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9610" y="3924145"/>
              <a:ext cx="63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C39499EB-C818-4F18-A7D6-CA10F4D00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9209" y="5597637"/>
              <a:ext cx="831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4727" tIns="47364" rIns="94727" bIns="47364"/>
            <a:lstStyle/>
            <a:p>
              <a:pPr defTabSz="609630"/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C005C299-F8E1-4560-B79C-898697ED27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45" y="1043286"/>
            <a:ext cx="4161151" cy="4722514"/>
          </a:xfrm>
          <a:prstGeom prst="rect">
            <a:avLst/>
          </a:prstGeom>
        </p:spPr>
      </p:pic>
      <p:sp>
        <p:nvSpPr>
          <p:cNvPr id="23" name="Text Box 12">
            <a:extLst>
              <a:ext uri="{FF2B5EF4-FFF2-40B4-BE49-F238E27FC236}">
                <a16:creationId xmlns:a16="http://schemas.microsoft.com/office/drawing/2014/main" id="{FBC8A813-3D86-4642-BAB1-5348DE65D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092" y="1266171"/>
            <a:ext cx="3771809" cy="415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So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216 : 12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chia </a:t>
            </a:r>
            <a:r>
              <a:rPr lang="vi-VN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218</a:t>
            </a:r>
            <a:r>
              <a:rPr lang="en-US" altLang="en-US" sz="4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:18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C0504D">
                  <a:lumMod val="75000"/>
                </a:srgbClr>
              </a:solidFill>
              <a:latin typeface=".VnTime" panose="020B7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145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9793" y="1052167"/>
            <a:ext cx="4976207" cy="497620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2341" y="1475240"/>
            <a:ext cx="4569547" cy="1028700"/>
            <a:chOff x="0" y="0"/>
            <a:chExt cx="1805253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96001" y="1052167"/>
            <a:ext cx="4976207" cy="497620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FBDDD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98547" y="1475240"/>
            <a:ext cx="4569547" cy="1028700"/>
            <a:chOff x="0" y="0"/>
            <a:chExt cx="1805253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485913" y="55571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68095" y="532786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927310" y="530750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20401" y="2713185"/>
            <a:ext cx="3373427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hai đều là phép chia cho số có hai chữ số. 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20401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56102" y="2713185"/>
            <a:ext cx="398696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216 : 12 là phép chia hết.</a:t>
            </a:r>
          </a:p>
          <a:p>
            <a:pPr algn="ctr" defTabSz="60963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 chia 218 : 18 là phép chia có dư.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896608" y="1654205"/>
            <a:ext cx="337342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78"/>
              </a:lnSpc>
            </a:pPr>
            <a:r>
              <a:rPr lang="vi-VN" sz="5767" spc="36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en-US" sz="5767" spc="363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291300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58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1692748" y="586934"/>
            <a:ext cx="1212894" cy="1053702"/>
          </a:xfrm>
          <a:custGeom>
            <a:avLst/>
            <a:gdLst/>
            <a:ahLst/>
            <a:cxnLst/>
            <a:rect l="l" t="t" r="r" b="b"/>
            <a:pathLst>
              <a:path w="1819341" h="1580553">
                <a:moveTo>
                  <a:pt x="0" y="0"/>
                </a:moveTo>
                <a:lnTo>
                  <a:pt x="1819341" y="0"/>
                </a:lnTo>
                <a:lnTo>
                  <a:pt x="1819341" y="1580553"/>
                </a:lnTo>
                <a:lnTo>
                  <a:pt x="0" y="15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385902" y="617220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31617" y="0"/>
            <a:ext cx="1352350" cy="1698399"/>
          </a:xfrm>
          <a:custGeom>
            <a:avLst/>
            <a:gdLst/>
            <a:ahLst/>
            <a:cxnLst/>
            <a:rect l="l" t="t" r="r" b="b"/>
            <a:pathLst>
              <a:path w="2028525" h="2547598">
                <a:moveTo>
                  <a:pt x="0" y="0"/>
                </a:moveTo>
                <a:lnTo>
                  <a:pt x="2028525" y="0"/>
                </a:lnTo>
                <a:lnTo>
                  <a:pt x="2028525" y="2547598"/>
                </a:lnTo>
                <a:lnTo>
                  <a:pt x="0" y="2547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85756" y="5799637"/>
            <a:ext cx="600089" cy="785713"/>
          </a:xfrm>
          <a:custGeom>
            <a:avLst/>
            <a:gdLst/>
            <a:ahLst/>
            <a:cxnLst/>
            <a:rect l="l" t="t" r="r" b="b"/>
            <a:pathLst>
              <a:path w="900133" h="1178570">
                <a:moveTo>
                  <a:pt x="0" y="0"/>
                </a:moveTo>
                <a:lnTo>
                  <a:pt x="900132" y="0"/>
                </a:lnTo>
                <a:lnTo>
                  <a:pt x="900132" y="1178569"/>
                </a:lnTo>
                <a:lnTo>
                  <a:pt x="0" y="1178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4" name="图片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128" y="3792569"/>
            <a:ext cx="448586" cy="456543"/>
          </a:xfrm>
          <a:prstGeom prst="rect">
            <a:avLst/>
          </a:prstGeom>
        </p:spPr>
      </p:pic>
      <p:sp>
        <p:nvSpPr>
          <p:cNvPr id="26" name="矩形: 圆角 10"/>
          <p:cNvSpPr/>
          <p:nvPr/>
        </p:nvSpPr>
        <p:spPr>
          <a:xfrm>
            <a:off x="3712776" y="1599428"/>
            <a:ext cx="7311877" cy="4671743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2933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C1F49C3F-E594-467B-80AF-97F61671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230" y="2328523"/>
            <a:ext cx="7136323" cy="37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11" indent="-228611" algn="ctr" defTabSz="609630"/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các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phép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trong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mỗi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lần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chia,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dư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luôn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nhỏ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hơn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</a:t>
            </a:r>
            <a:r>
              <a:rPr lang="en-US" altLang="en-US" sz="5867" b="1" dirty="0" err="1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số</a:t>
            </a:r>
            <a:r>
              <a:rPr lang="en-US" altLang="en-US" sz="5867" b="1" dirty="0">
                <a:solidFill>
                  <a:srgbClr val="F79646">
                    <a:lumMod val="75000"/>
                  </a:srgbClr>
                </a:solidFill>
                <a:latin typeface="UTM Eremitage" panose="02040603050506020204" pitchFamily="18" charset="0"/>
              </a:rPr>
              <a:t> chia.</a:t>
            </a:r>
          </a:p>
        </p:txBody>
      </p:sp>
      <p:grpSp>
        <p:nvGrpSpPr>
          <p:cNvPr id="29" name="组合 17">
            <a:extLst>
              <a:ext uri="{FF2B5EF4-FFF2-40B4-BE49-F238E27FC236}">
                <a16:creationId xmlns:a16="http://schemas.microsoft.com/office/drawing/2014/main" id="{5386B9D3-A151-434E-AC17-4D89E771385C}"/>
              </a:ext>
            </a:extLst>
          </p:cNvPr>
          <p:cNvGrpSpPr/>
          <p:nvPr/>
        </p:nvGrpSpPr>
        <p:grpSpPr>
          <a:xfrm>
            <a:off x="103330" y="153892"/>
            <a:ext cx="6144218" cy="2716977"/>
            <a:chOff x="1281229" y="1870571"/>
            <a:chExt cx="3240000" cy="2520000"/>
          </a:xfrm>
        </p:grpSpPr>
        <p:sp>
          <p:nvSpPr>
            <p:cNvPr id="30" name="云形 13">
              <a:extLst>
                <a:ext uri="{FF2B5EF4-FFF2-40B4-BE49-F238E27FC236}">
                  <a16:creationId xmlns:a16="http://schemas.microsoft.com/office/drawing/2014/main" id="{C6ABCC0C-ECF9-4128-84F1-A4A9A5FF052C}"/>
                </a:ext>
              </a:extLst>
            </p:cNvPr>
            <p:cNvSpPr/>
            <p:nvPr/>
          </p:nvSpPr>
          <p:spPr>
            <a:xfrm>
              <a:off x="1281229" y="1870571"/>
              <a:ext cx="3240000" cy="2520000"/>
            </a:xfrm>
            <a:prstGeom prst="cloud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云形 11">
              <a:extLst>
                <a:ext uri="{FF2B5EF4-FFF2-40B4-BE49-F238E27FC236}">
                  <a16:creationId xmlns:a16="http://schemas.microsoft.com/office/drawing/2014/main" id="{C1A71C64-97CE-4232-8C9D-19F5CA97F5B0}"/>
                </a:ext>
              </a:extLst>
            </p:cNvPr>
            <p:cNvSpPr/>
            <p:nvPr/>
          </p:nvSpPr>
          <p:spPr>
            <a:xfrm>
              <a:off x="1488801" y="2029575"/>
              <a:ext cx="2880000" cy="2160000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6" name="云形 12">
              <a:extLst>
                <a:ext uri="{FF2B5EF4-FFF2-40B4-BE49-F238E27FC236}">
                  <a16:creationId xmlns:a16="http://schemas.microsoft.com/office/drawing/2014/main" id="{2CA84E13-6B9A-430A-8D8C-37260092B81D}"/>
                </a:ext>
              </a:extLst>
            </p:cNvPr>
            <p:cNvSpPr/>
            <p:nvPr/>
          </p:nvSpPr>
          <p:spPr>
            <a:xfrm>
              <a:off x="1672880" y="2158771"/>
              <a:ext cx="2520000" cy="1800000"/>
            </a:xfrm>
            <a:prstGeom prst="cloud">
              <a:avLst/>
            </a:prstGeom>
            <a:solidFill>
              <a:srgbClr val="D9C3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2933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7" name="Text Box 12">
            <a:extLst>
              <a:ext uri="{FF2B5EF4-FFF2-40B4-BE49-F238E27FC236}">
                <a16:creationId xmlns:a16="http://schemas.microsoft.com/office/drawing/2014/main" id="{560A02F1-9A40-497F-B005-C3377040F4F7}"/>
              </a:ext>
            </a:extLst>
          </p:cNvPr>
          <p:cNvSpPr txBox="1">
            <a:spLocks noChangeArrowheads="1"/>
          </p:cNvSpPr>
          <p:nvPr/>
        </p:nvSpPr>
        <p:spPr bwMode="auto">
          <a:xfrm rot="21234691">
            <a:off x="1801764" y="747685"/>
            <a:ext cx="3084904" cy="9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867" b="1" dirty="0" err="1">
                <a:solidFill>
                  <a:srgbClr val="C00000"/>
                </a:solidFill>
                <a:latin typeface="UTM Isadora" panose="02040603050506020204" pitchFamily="18" charset="0"/>
              </a:rPr>
              <a:t>Chú</a:t>
            </a:r>
            <a:r>
              <a:rPr lang="en-US" altLang="en-US" sz="5867" b="1" dirty="0">
                <a:solidFill>
                  <a:srgbClr val="C00000"/>
                </a:solidFill>
                <a:latin typeface="UTM Isadora" panose="02040603050506020204" pitchFamily="18" charset="0"/>
              </a:rPr>
              <a:t> ý:</a:t>
            </a:r>
          </a:p>
        </p:txBody>
      </p:sp>
      <p:pic>
        <p:nvPicPr>
          <p:cNvPr id="38" name="图片 15"/>
          <p:cNvPicPr>
            <a:picLocks noChangeAspect="1"/>
          </p:cNvPicPr>
          <p:nvPr/>
        </p:nvPicPr>
        <p:blipFill rotWithShape="1">
          <a:blip r:embed="rId13"/>
          <a:srcRect b="44485"/>
          <a:stretch/>
        </p:blipFill>
        <p:spPr>
          <a:xfrm>
            <a:off x="6549826" y="164"/>
            <a:ext cx="2169634" cy="1425169"/>
          </a:xfrm>
          <a:prstGeom prst="rect">
            <a:avLst/>
          </a:prstGeom>
        </p:spPr>
      </p:pic>
      <p:sp>
        <p:nvSpPr>
          <p:cNvPr id="39" name="任意多边形: 形状 14"/>
          <p:cNvSpPr/>
          <p:nvPr/>
        </p:nvSpPr>
        <p:spPr>
          <a:xfrm>
            <a:off x="6764617" y="1410076"/>
            <a:ext cx="1790971" cy="537234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zh-CN" altLang="en-US" sz="1200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051929" y="42406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17871" y="5331238"/>
            <a:ext cx="908543" cy="869929"/>
          </a:xfrm>
          <a:custGeom>
            <a:avLst/>
            <a:gdLst/>
            <a:ahLst/>
            <a:cxnLst/>
            <a:rect l="l" t="t" r="r" b="b"/>
            <a:pathLst>
              <a:path w="1362814" h="1304894">
                <a:moveTo>
                  <a:pt x="0" y="0"/>
                </a:moveTo>
                <a:lnTo>
                  <a:pt x="1362814" y="0"/>
                </a:lnTo>
                <a:lnTo>
                  <a:pt x="1362814" y="1304894"/>
                </a:lnTo>
                <a:lnTo>
                  <a:pt x="0" y="1304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643963" y="220865"/>
            <a:ext cx="2678549" cy="521099"/>
          </a:xfrm>
          <a:custGeom>
            <a:avLst/>
            <a:gdLst/>
            <a:ahLst/>
            <a:cxnLst/>
            <a:rect l="l" t="t" r="r" b="b"/>
            <a:pathLst>
              <a:path w="4017824" h="781649">
                <a:moveTo>
                  <a:pt x="0" y="0"/>
                </a:moveTo>
                <a:lnTo>
                  <a:pt x="4017824" y="0"/>
                </a:lnTo>
                <a:lnTo>
                  <a:pt x="4017824" y="781649"/>
                </a:lnTo>
                <a:lnTo>
                  <a:pt x="0" y="7816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256109" y="5480926"/>
            <a:ext cx="1326327" cy="1494453"/>
          </a:xfrm>
          <a:custGeom>
            <a:avLst/>
            <a:gdLst/>
            <a:ahLst/>
            <a:cxnLst/>
            <a:rect l="l" t="t" r="r" b="b"/>
            <a:pathLst>
              <a:path w="1989490" h="2241679">
                <a:moveTo>
                  <a:pt x="0" y="0"/>
                </a:moveTo>
                <a:lnTo>
                  <a:pt x="1989490" y="0"/>
                </a:lnTo>
                <a:lnTo>
                  <a:pt x="1989490" y="2241679"/>
                </a:lnTo>
                <a:lnTo>
                  <a:pt x="0" y="2241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4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451" y="15604"/>
            <a:ext cx="4644291" cy="190952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78616" y="-274547"/>
            <a:ext cx="6212475" cy="2170801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424773"/>
            <a:ext cx="12192000" cy="1020227"/>
          </a:xfrm>
          <a:prstGeom prst="rect">
            <a:avLst/>
          </a:prstGeom>
        </p:spPr>
      </p:pic>
      <p:pic>
        <p:nvPicPr>
          <p:cNvPr id="37" name="图片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25" y="794634"/>
            <a:ext cx="2245698" cy="2324958"/>
          </a:xfrm>
          <a:prstGeom prst="rect">
            <a:avLst/>
          </a:prstGeom>
        </p:spPr>
      </p:pic>
      <p:pic>
        <p:nvPicPr>
          <p:cNvPr id="38" name="图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0000" y="2811363"/>
            <a:ext cx="7340097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1796" y="2811363"/>
            <a:ext cx="9260466" cy="27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322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0</a:t>
            </a: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325 : 14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754" y="1586317"/>
            <a:ext cx="4890153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325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14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23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45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1554 : 37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1554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148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74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0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2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3081" y="1392844"/>
            <a:ext cx="6049266" cy="5201747"/>
          </a:xfrm>
          <a:custGeom>
            <a:avLst/>
            <a:gdLst/>
            <a:ahLst/>
            <a:cxnLst/>
            <a:rect l="l" t="t" r="r" b="b"/>
            <a:pathLst>
              <a:path w="7817052" h="4389732">
                <a:moveTo>
                  <a:pt x="0" y="0"/>
                </a:moveTo>
                <a:lnTo>
                  <a:pt x="7817052" y="0"/>
                </a:lnTo>
                <a:lnTo>
                  <a:pt x="7817052" y="4389732"/>
                </a:lnTo>
                <a:lnTo>
                  <a:pt x="0" y="4389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89490" y="1139383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4983565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1413" y="480159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29330" y="5415401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75B2EC-1C60-4064-AD34-9EA846AA548B}"/>
              </a:ext>
            </a:extLst>
          </p:cNvPr>
          <p:cNvSpPr txBox="1">
            <a:spLocks noChangeArrowheads="1"/>
          </p:cNvSpPr>
          <p:nvPr/>
        </p:nvSpPr>
        <p:spPr>
          <a:xfrm>
            <a:off x="1000735" y="3116722"/>
            <a:ext cx="3448579" cy="36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246" indent="-284246" defTabSz="947487">
              <a:buNone/>
              <a:defRPr/>
            </a:pPr>
            <a:r>
              <a:rPr lang="en-US" altLang="en-US" sz="5867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5867" dirty="0">
                <a:solidFill>
                  <a:prstClr val="black"/>
                </a:solidFill>
                <a:latin typeface="Times New Roman" pitchFamily="18" charset="0"/>
              </a:rPr>
              <a:t>1557 : 42</a:t>
            </a:r>
            <a:endParaRPr lang="en-US" altLang="en-US" sz="58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49A5B6EA-7785-4347-B566-2A96329B4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754" y="1695507"/>
            <a:ext cx="5044385" cy="502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1557 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42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126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297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294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609630"/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B27DA693-F03F-453C-A5D6-9DB625C7A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2621" y="1772336"/>
            <a:ext cx="0" cy="17582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BD2CABF6-37B0-475C-A384-43B131474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777" y="2671938"/>
            <a:ext cx="16522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5832194C-C50D-4030-8141-BF74B5BB55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3522" y="3632200"/>
            <a:ext cx="1605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B87B89A6-E106-446A-8A76-E6D742C2A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6083" y="5511800"/>
            <a:ext cx="15331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 descr="Cinci lucruri despre Tom și Jerry pe care (probabil) nu le știi (P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06" y="3413327"/>
            <a:ext cx="3418417" cy="3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983" y="-201612"/>
            <a:ext cx="9894666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16089" y="685800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74924" y="1420556"/>
            <a:ext cx="2402298" cy="1534468"/>
          </a:xfrm>
          <a:custGeom>
            <a:avLst/>
            <a:gdLst/>
            <a:ahLst/>
            <a:cxnLst/>
            <a:rect l="l" t="t" r="r" b="b"/>
            <a:pathLst>
              <a:path w="3603447" h="2301702">
                <a:moveTo>
                  <a:pt x="0" y="0"/>
                </a:moveTo>
                <a:lnTo>
                  <a:pt x="3603447" y="0"/>
                </a:lnTo>
                <a:lnTo>
                  <a:pt x="3603447" y="2301702"/>
                </a:lnTo>
                <a:lnTo>
                  <a:pt x="0" y="2301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56625" y="5656977"/>
            <a:ext cx="1790643" cy="830411"/>
          </a:xfrm>
          <a:custGeom>
            <a:avLst/>
            <a:gdLst/>
            <a:ahLst/>
            <a:cxnLst/>
            <a:rect l="l" t="t" r="r" b="b"/>
            <a:pathLst>
              <a:path w="2685965" h="1245616">
                <a:moveTo>
                  <a:pt x="0" y="0"/>
                </a:moveTo>
                <a:lnTo>
                  <a:pt x="2685965" y="0"/>
                </a:lnTo>
                <a:lnTo>
                  <a:pt x="2685965" y="1245616"/>
                </a:lnTo>
                <a:lnTo>
                  <a:pt x="0" y="1245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76073" y="5865608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52268" y="55020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5"/>
                </a:lnTo>
                <a:lnTo>
                  <a:pt x="0" y="619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64" y="330200"/>
            <a:ext cx="84579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5334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5334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Tính</a:t>
            </a:r>
            <a:endParaRPr lang="en-US" altLang="en-US" sz="5334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4"/>
          <p:cNvGrpSpPr/>
          <p:nvPr/>
        </p:nvGrpSpPr>
        <p:grpSpPr>
          <a:xfrm>
            <a:off x="609564" y="1628759"/>
            <a:ext cx="7501311" cy="2155841"/>
            <a:chOff x="0" y="0"/>
            <a:chExt cx="1684005" cy="439221"/>
          </a:xfrm>
        </p:grpSpPr>
        <p:sp>
          <p:nvSpPr>
            <p:cNvPr id="18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1803400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450 : 90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một chữ số 0 ở tận cùng số chia và số bị chia rồi thực hiện phép chia 45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450 : 90 = 45 : 9 = 5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4"/>
          <p:cNvGrpSpPr/>
          <p:nvPr/>
        </p:nvGrpSpPr>
        <p:grpSpPr>
          <a:xfrm>
            <a:off x="2133600" y="4222001"/>
            <a:ext cx="7501311" cy="2155841"/>
            <a:chOff x="0" y="0"/>
            <a:chExt cx="1684005" cy="439221"/>
          </a:xfrm>
        </p:grpSpPr>
        <p:sp>
          <p:nvSpPr>
            <p:cNvPr id="22" name="Freeform 5"/>
            <p:cNvSpPr/>
            <p:nvPr/>
          </p:nvSpPr>
          <p:spPr>
            <a:xfrm>
              <a:off x="0" y="0"/>
              <a:ext cx="1684005" cy="439221"/>
            </a:xfrm>
            <a:custGeom>
              <a:avLst/>
              <a:gdLst/>
              <a:ahLst/>
              <a:cxnLst/>
              <a:rect l="l" t="t" r="r" b="b"/>
              <a:pathLst>
                <a:path w="1684005" h="439221">
                  <a:moveTo>
                    <a:pt x="35114" y="0"/>
                  </a:moveTo>
                  <a:lnTo>
                    <a:pt x="1648892" y="0"/>
                  </a:lnTo>
                  <a:cubicBezTo>
                    <a:pt x="1668284" y="0"/>
                    <a:pt x="1684005" y="15721"/>
                    <a:pt x="1684005" y="35114"/>
                  </a:cubicBezTo>
                  <a:lnTo>
                    <a:pt x="1684005" y="404107"/>
                  </a:lnTo>
                  <a:cubicBezTo>
                    <a:pt x="1684005" y="423500"/>
                    <a:pt x="1668284" y="439221"/>
                    <a:pt x="1648892" y="439221"/>
                  </a:cubicBezTo>
                  <a:lnTo>
                    <a:pt x="35114" y="439221"/>
                  </a:lnTo>
                  <a:cubicBezTo>
                    <a:pt x="15721" y="439221"/>
                    <a:pt x="0" y="423500"/>
                    <a:pt x="0" y="404107"/>
                  </a:cubicBezTo>
                  <a:lnTo>
                    <a:pt x="0" y="35114"/>
                  </a:lnTo>
                  <a:cubicBezTo>
                    <a:pt x="0" y="15721"/>
                    <a:pt x="15721" y="0"/>
                    <a:pt x="35114" y="0"/>
                  </a:cubicBezTo>
                  <a:close/>
                </a:path>
              </a:pathLst>
            </a:custGeom>
            <a:solidFill>
              <a:srgbClr val="FF5EB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3" name="TextBox 6"/>
            <p:cNvSpPr txBox="1"/>
            <p:nvPr/>
          </p:nvSpPr>
          <p:spPr>
            <a:xfrm>
              <a:off x="0" y="-38100"/>
              <a:ext cx="1684005" cy="4773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38436" y="4396642"/>
            <a:ext cx="7061200" cy="18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45 000 : 900 = ?</a:t>
            </a:r>
          </a:p>
          <a:p>
            <a:pPr algn="ctr" defTabSz="609630"/>
            <a:r>
              <a:rPr lang="vi-VN" sz="29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xóa hai chữ số 0 ở tận cùng số chia và số bị chia rồi thực hiện phép chia 450 : 9.</a:t>
            </a:r>
          </a:p>
          <a:p>
            <a:pPr algn="ctr" defTabSz="609630"/>
            <a:r>
              <a:rPr lang="vi-VN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45 000 : 900 = 450 : 9 = 50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1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8" y="548641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1" y="426721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3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9" y="1775289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9" y="1693276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1" y="1581486"/>
            <a:ext cx="2103543" cy="1615573"/>
          </a:xfrm>
          <a:prstGeom prst="rect">
            <a:avLst/>
          </a:prstGeom>
        </p:spPr>
      </p:pic>
      <p:sp>
        <p:nvSpPr>
          <p:cNvPr id="20" name="Rounded Rectangle 19">
            <a:hlinkClick r:id="rId15" action="ppaction://hlinksldjump"/>
          </p:cNvPr>
          <p:cNvSpPr/>
          <p:nvPr/>
        </p:nvSpPr>
        <p:spPr>
          <a:xfrm>
            <a:off x="10568672" y="6013375"/>
            <a:ext cx="1297802" cy="569661"/>
          </a:xfrm>
          <a:prstGeom prst="roundRect">
            <a:avLst/>
          </a:prstGeom>
          <a:solidFill>
            <a:srgbClr val="804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BÀI </a:t>
            </a:r>
            <a:r>
              <a:rPr lang="vi-VN" sz="2000" b="1" dirty="0">
                <a:solidFill>
                  <a:prstClr val="white"/>
                </a:solidFill>
                <a:latin typeface="Calibri" panose="020F0502020204030204"/>
                <a:hlinkClick r:id="rId16" action="ppaction://hlinksldjump"/>
              </a:rPr>
              <a:t>TT</a:t>
            </a:r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nhà 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8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9"/>
            <a:ext cx="2103543" cy="16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560 : 70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9616" y="2811932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741897"/>
            <a:chOff x="7120347" y="2765999"/>
            <a:chExt cx="4768497" cy="174189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23680" y="3235688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80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96680"/>
            <a:chOff x="740052" y="4815563"/>
            <a:chExt cx="5006641" cy="139668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2014" y="494003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8457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70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9200" dirty="0">
                    <a:solidFill>
                      <a:prstClr val="black"/>
                    </a:solidFill>
                    <a:latin typeface="Calibri" panose="020F0502020204030204"/>
                  </a:rPr>
                  <a:t>320 : 80 = ?</a:t>
                </a:r>
                <a:endParaRPr lang="en-US" sz="92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783040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66624" y="314831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7933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6344" y="4948803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4000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62 700 : 300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3600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27060" y="2757829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46342" y="3148986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46850"/>
            <a:chOff x="740052" y="4815563"/>
            <a:chExt cx="5006641" cy="1346850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0465" y="4890205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2900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360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02310" y="4890401"/>
              <a:ext cx="2835798" cy="1272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7667" dirty="0">
                  <a:solidFill>
                    <a:srgbClr val="FE3C57"/>
                  </a:solidFill>
                  <a:latin typeface="Calibri" panose="020F0502020204030204"/>
                </a:rPr>
                <a:t>2090</a:t>
              </a:r>
              <a:endParaRPr lang="en-US" sz="76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46"/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891581" y="798653"/>
                <a:ext cx="5935325" cy="1272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/>
                <a:r>
                  <a:rPr lang="vi-VN" sz="7667" dirty="0">
                    <a:solidFill>
                      <a:prstClr val="black"/>
                    </a:solidFill>
                    <a:latin typeface="Calibri" panose="020F0502020204030204"/>
                  </a:rPr>
                  <a:t>6 000 : 500 = ?</a:t>
                </a:r>
                <a:endParaRPr lang="en-US" sz="7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10" y="2948645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/>
                <a:endParaRPr lang="en-US" sz="2933">
                  <a:solidFill>
                    <a:srgbClr val="FE3C57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7" y="3066611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8" y="2766000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8" y="3447724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12000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4" y="5123148"/>
            <a:ext cx="5006641" cy="1328332"/>
            <a:chOff x="740052" y="4815563"/>
            <a:chExt cx="5006641" cy="1328332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5148686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120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6" y="5123148"/>
            <a:ext cx="4770459" cy="1420466"/>
            <a:chOff x="7118387" y="4874162"/>
            <a:chExt cx="4770459" cy="142046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sz="2933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2835798" cy="9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/>
              <a:r>
                <a:rPr lang="vi-VN" sz="5867" dirty="0">
                  <a:solidFill>
                    <a:srgbClr val="FE3C57"/>
                  </a:solidFill>
                  <a:latin typeface="Calibri" panose="020F0502020204030204"/>
                </a:rPr>
                <a:t>12</a:t>
              </a:r>
              <a:endParaRPr lang="en-US" sz="5867" dirty="0">
                <a:solidFill>
                  <a:srgbClr val="FE3C57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7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2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9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-">
            <a:hlinkClick r:id="rId19" action="ppaction://hlinksldjump">
              <a:snd r:embed="rId20" name="Bubble Burst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2204437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538876" y="5980021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911333" y="762375"/>
            <a:ext cx="6128267" cy="5881891"/>
            <a:chOff x="0" y="0"/>
            <a:chExt cx="1629779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9779" cy="1544425"/>
            </a:xfrm>
            <a:custGeom>
              <a:avLst/>
              <a:gdLst/>
              <a:ahLst/>
              <a:cxnLst/>
              <a:rect l="l" t="t" r="r" b="b"/>
              <a:pathLst>
                <a:path w="1629779" h="1544425">
                  <a:moveTo>
                    <a:pt x="63806" y="0"/>
                  </a:moveTo>
                  <a:lnTo>
                    <a:pt x="1565973" y="0"/>
                  </a:lnTo>
                  <a:cubicBezTo>
                    <a:pt x="1582895" y="0"/>
                    <a:pt x="1599125" y="6722"/>
                    <a:pt x="1611091" y="18688"/>
                  </a:cubicBezTo>
                  <a:cubicBezTo>
                    <a:pt x="1623057" y="30654"/>
                    <a:pt x="1629779" y="46884"/>
                    <a:pt x="1629779" y="63806"/>
                  </a:cubicBezTo>
                  <a:lnTo>
                    <a:pt x="1629779" y="1480619"/>
                  </a:lnTo>
                  <a:cubicBezTo>
                    <a:pt x="1629779" y="1515858"/>
                    <a:pt x="1601212" y="1544425"/>
                    <a:pt x="1565973" y="1544425"/>
                  </a:cubicBezTo>
                  <a:lnTo>
                    <a:pt x="63806" y="1544425"/>
                  </a:lnTo>
                  <a:cubicBezTo>
                    <a:pt x="28567" y="1544425"/>
                    <a:pt x="0" y="1515858"/>
                    <a:pt x="0" y="1480619"/>
                  </a:cubicBezTo>
                  <a:lnTo>
                    <a:pt x="0" y="63806"/>
                  </a:lnTo>
                  <a:cubicBezTo>
                    <a:pt x="0" y="46884"/>
                    <a:pt x="6722" y="30654"/>
                    <a:pt x="18688" y="18688"/>
                  </a:cubicBezTo>
                  <a:cubicBezTo>
                    <a:pt x="30654" y="6722"/>
                    <a:pt x="46884" y="0"/>
                    <a:pt x="63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9779" cy="15825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09564" y="213735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10397" y="5936347"/>
            <a:ext cx="795734" cy="761915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414000" y="762374"/>
            <a:ext cx="1554425" cy="720865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66161" y="5906615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91" y="1100934"/>
            <a:ext cx="5492475" cy="48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630"/>
            <a:r>
              <a:rPr lang="en-US" altLang="en-US" sz="4400" b="1" dirty="0" err="1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4400" b="1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3: Trong một hội trường, người ta xếp 384 cái ghế vào các dãy, mỗi dãy 24 ghế. Hỏi xếp được bao nhiêu dãy ghế như vậy?</a:t>
            </a:r>
            <a:endParaRPr lang="en-US" altLang="en-US" sz="44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ADC7A2C-84E5-423C-A23D-233E347C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955" y="3166449"/>
            <a:ext cx="6417045" cy="280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dãy ghế xếp được là: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384 : 24 = 16 (dãy ghế)</a:t>
            </a:r>
          </a:p>
          <a:p>
            <a:pPr algn="ctr" defTabSz="609630"/>
            <a:r>
              <a:rPr lang="vi-VN" alt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16 dãy ghê</a:t>
            </a:r>
            <a:endParaRPr lang="en-US" altLang="en-US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r="1"/>
          <a:stretch/>
        </p:blipFill>
        <p:spPr>
          <a:xfrm>
            <a:off x="6509746" y="258350"/>
            <a:ext cx="4805927" cy="29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268" y="949271"/>
            <a:ext cx="10073465" cy="5414271"/>
            <a:chOff x="0" y="0"/>
            <a:chExt cx="20146931" cy="10828543"/>
          </a:xfrm>
        </p:grpSpPr>
        <p:sp>
          <p:nvSpPr>
            <p:cNvPr id="3" name="Freeform 3"/>
            <p:cNvSpPr/>
            <p:nvPr/>
          </p:nvSpPr>
          <p:spPr>
            <a:xfrm>
              <a:off x="9318388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0828543" cy="10828543"/>
            </a:xfrm>
            <a:custGeom>
              <a:avLst/>
              <a:gdLst/>
              <a:ahLst/>
              <a:cxnLst/>
              <a:rect l="l" t="t" r="r" b="b"/>
              <a:pathLst>
                <a:path w="10828543" h="10828543">
                  <a:moveTo>
                    <a:pt x="0" y="0"/>
                  </a:moveTo>
                  <a:lnTo>
                    <a:pt x="10828543" y="0"/>
                  </a:lnTo>
                  <a:lnTo>
                    <a:pt x="10828543" y="10828543"/>
                  </a:lnTo>
                  <a:lnTo>
                    <a:pt x="0" y="1082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723697" y="-2307333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71614">
            <a:off x="-251397" y="5887395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1" y="0"/>
                </a:lnTo>
                <a:lnTo>
                  <a:pt x="5997091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6033" y="47922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500" y="0"/>
                </a:lnTo>
                <a:lnTo>
                  <a:pt x="3185500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87987" y="2486547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44611" y="5812638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9" y="0"/>
                </a:lnTo>
                <a:lnTo>
                  <a:pt x="1593819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19973" y="-208067"/>
            <a:ext cx="1062546" cy="893867"/>
          </a:xfrm>
          <a:custGeom>
            <a:avLst/>
            <a:gdLst/>
            <a:ahLst/>
            <a:cxnLst/>
            <a:rect l="l" t="t" r="r" b="b"/>
            <a:pathLst>
              <a:path w="1593819" h="1340800">
                <a:moveTo>
                  <a:pt x="0" y="0"/>
                </a:moveTo>
                <a:lnTo>
                  <a:pt x="1593818" y="0"/>
                </a:lnTo>
                <a:lnTo>
                  <a:pt x="1593818" y="1340800"/>
                </a:lnTo>
                <a:lnTo>
                  <a:pt x="0" y="134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16990" y="61722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2" y="0"/>
                </a:lnTo>
                <a:lnTo>
                  <a:pt x="837032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77945" y="350036"/>
            <a:ext cx="566411" cy="542339"/>
          </a:xfrm>
          <a:custGeom>
            <a:avLst/>
            <a:gdLst/>
            <a:ahLst/>
            <a:cxnLst/>
            <a:rect l="l" t="t" r="r" b="b"/>
            <a:pathLst>
              <a:path w="849617" h="813509">
                <a:moveTo>
                  <a:pt x="0" y="0"/>
                </a:moveTo>
                <a:lnTo>
                  <a:pt x="849618" y="0"/>
                </a:lnTo>
                <a:lnTo>
                  <a:pt x="849618" y="813509"/>
                </a:lnTo>
                <a:lnTo>
                  <a:pt x="0" y="813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67587" y="2587088"/>
            <a:ext cx="836427" cy="942453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2" y="0"/>
                </a:lnTo>
                <a:lnTo>
                  <a:pt x="1254642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199" y="715291"/>
            <a:ext cx="8184524" cy="53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2" y="5340590"/>
            <a:ext cx="1406977" cy="140697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73986" y="516598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字魂58号-创中黑" panose="020B0604030504040204"/>
            </a:endParaRPr>
          </a:p>
        </p:txBody>
      </p:sp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" y="2047341"/>
            <a:ext cx="2552174" cy="2890601"/>
          </a:xfrm>
          <a:prstGeom prst="rect">
            <a:avLst/>
          </a:prstGeom>
        </p:spPr>
      </p:pic>
      <p:pic>
        <p:nvPicPr>
          <p:cNvPr id="19" name="Picture 1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66" y="1695586"/>
            <a:ext cx="2664822" cy="3361617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72024" y="277284"/>
            <a:ext cx="4114867" cy="5484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2" y="800271"/>
            <a:ext cx="1029505" cy="967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9" y="594334"/>
            <a:ext cx="1029505" cy="967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8" y="147086"/>
            <a:ext cx="2258811" cy="2262286"/>
          </a:xfrm>
          <a:prstGeom prst="rect">
            <a:avLst/>
          </a:prstGeom>
        </p:spPr>
      </p:pic>
      <p:sp>
        <p:nvSpPr>
          <p:cNvPr id="24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82169" y="6389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6994" y="5253489"/>
            <a:ext cx="4639458" cy="7071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61552" y="4980497"/>
            <a:ext cx="4633362" cy="13229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71646" y="5057203"/>
            <a:ext cx="4633362" cy="13229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797665" y="391711"/>
                <a:ext cx="6297845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64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 x 11 = ?</a:t>
                </a:r>
                <a:endParaRPr lang="en-US" sz="64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293376" y="2061798"/>
            <a:ext cx="9473447" cy="1548518"/>
            <a:chOff x="1293375" y="2061797"/>
            <a:chExt cx="9473447" cy="154851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396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297066" y="3560778"/>
            <a:ext cx="9469757" cy="1548518"/>
            <a:chOff x="1297065" y="3560778"/>
            <a:chExt cx="946975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369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936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51" name="Heart 50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25577" y="2282154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79225" y="35686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98096" y="520752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01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71646"/>
            <a:ext cx="11429706" cy="1913908"/>
            <a:chOff x="568413" y="71646"/>
            <a:chExt cx="11429706" cy="191390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49448" y="519986"/>
                <a:ext cx="7036315" cy="826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5867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64 x 11 = ?</a:t>
                </a:r>
                <a:endParaRPr lang="en-US" sz="5867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25853"/>
            <a:ext cx="9359358" cy="1358729"/>
            <a:chOff x="1407464" y="5025851"/>
            <a:chExt cx="9359358" cy="13587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804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0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70" y="5441866"/>
            <a:ext cx="1546334" cy="154633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8" y="5885779"/>
            <a:ext cx="835331" cy="835331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7" y="5581223"/>
            <a:ext cx="1406977" cy="1406977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50" y="-262777"/>
            <a:ext cx="1509054" cy="1509054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3" y="-286374"/>
            <a:ext cx="1665125" cy="16651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8414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70986" y="507407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30 000 x 20 = ?</a:t>
                </a:r>
                <a:endParaRPr lang="en-US" sz="4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53557" y="5252484"/>
            <a:ext cx="1455841" cy="1455841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7464" y="2174619"/>
            <a:ext cx="9359358" cy="1603387"/>
            <a:chOff x="1407464" y="2174618"/>
            <a:chExt cx="9359358" cy="16033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407464" y="3638641"/>
            <a:ext cx="9359358" cy="1603387"/>
            <a:chOff x="1407464" y="3638640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07464" y="5092255"/>
            <a:ext cx="9359358" cy="1603387"/>
            <a:chOff x="1407464" y="5092254"/>
            <a:chExt cx="9359358" cy="160338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9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231">
                    <a:buClr>
                      <a:srgbClr val="000000"/>
                    </a:buClr>
                    <a:defRPr/>
                  </a:pPr>
                  <a:endParaRPr sz="4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31">
                    <a:buClr>
                      <a:srgbClr val="000000"/>
                    </a:buClr>
                    <a:defRPr/>
                  </a:pPr>
                  <a:endParaRPr lang="en-US" sz="4800" ker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231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6 000 000</a:t>
                </a:r>
                <a:endParaRPr lang="en-US" sz="48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5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209306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2" name="Heart 51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10167472" y="3762390"/>
            <a:ext cx="1322281" cy="1103068"/>
          </a:xfrm>
          <a:prstGeom prst="hear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945941" y="5038346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4800" kern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4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8" y="6020978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31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6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41099" y="5272257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12" y="-67074"/>
            <a:ext cx="10644539" cy="80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54330" y="213006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7963" y="1290634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002895" y="567444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/>
          <a:srcRect l="12500" t="24075" r="25000" b="18148"/>
          <a:stretch/>
        </p:blipFill>
        <p:spPr>
          <a:xfrm>
            <a:off x="1410429" y="1681697"/>
            <a:ext cx="9550407" cy="496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01626" y="324254"/>
            <a:ext cx="10383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đều 216 khách du lịch lên 12 thuyền. Hỏi mỗi thuyền có bao nhiêu khách du lịch?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17;p2"/>
          <p:cNvSpPr/>
          <p:nvPr/>
        </p:nvSpPr>
        <p:spPr>
          <a:xfrm>
            <a:off x="3560071" y="3290727"/>
            <a:ext cx="5958811" cy="1049557"/>
          </a:xfrm>
          <a:prstGeom prst="roundRect">
            <a:avLst>
              <a:gd name="adj" fmla="val 16667"/>
            </a:avLst>
          </a:prstGeom>
          <a:solidFill>
            <a:schemeClr val="bg1">
              <a:alpha val="84000"/>
            </a:schemeClr>
          </a:solidFill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40633" tIns="20311" rIns="40633" bIns="20311" anchor="ctr" anchorCtr="0">
            <a:noAutofit/>
          </a:bodyPr>
          <a:lstStyle/>
          <a:p>
            <a:pPr algn="ctr" defTabSz="406440"/>
            <a:r>
              <a:rPr lang="vi-VN" sz="9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  <a:sym typeface="Tahoma"/>
              </a:rPr>
              <a:t>216 : 12 = ?</a:t>
            </a:r>
            <a:endParaRPr sz="9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692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4753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4" y="480159"/>
            <a:ext cx="5897683" cy="5897683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3595" y="-196596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39656" y="5834519"/>
            <a:ext cx="3998061" cy="3256603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3"/>
                </a:lnTo>
                <a:lnTo>
                  <a:pt x="0" y="4884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5843537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4605" y="685800"/>
            <a:ext cx="558021" cy="534305"/>
          </a:xfrm>
          <a:custGeom>
            <a:avLst/>
            <a:gdLst/>
            <a:ahLst/>
            <a:cxnLst/>
            <a:rect l="l" t="t" r="r" b="b"/>
            <a:pathLst>
              <a:path w="837031" h="801457">
                <a:moveTo>
                  <a:pt x="0" y="0"/>
                </a:moveTo>
                <a:lnTo>
                  <a:pt x="837031" y="0"/>
                </a:lnTo>
                <a:lnTo>
                  <a:pt x="837031" y="801457"/>
                </a:lnTo>
                <a:lnTo>
                  <a:pt x="0" y="801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4950" y="952953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1401" y="5531206"/>
            <a:ext cx="965101" cy="838432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23650" y="2297366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79845" y="3947490"/>
            <a:ext cx="2123666" cy="413149"/>
          </a:xfrm>
          <a:custGeom>
            <a:avLst/>
            <a:gdLst/>
            <a:ahLst/>
            <a:cxnLst/>
            <a:rect l="l" t="t" r="r" b="b"/>
            <a:pathLst>
              <a:path w="3185499" h="619724">
                <a:moveTo>
                  <a:pt x="0" y="0"/>
                </a:moveTo>
                <a:lnTo>
                  <a:pt x="3185499" y="0"/>
                </a:lnTo>
                <a:lnTo>
                  <a:pt x="3185499" y="619724"/>
                </a:lnTo>
                <a:lnTo>
                  <a:pt x="0" y="6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图片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752" y="-188830"/>
            <a:ext cx="7075639" cy="7382114"/>
          </a:xfrm>
          <a:prstGeom prst="rect">
            <a:avLst/>
          </a:prstGeom>
        </p:spPr>
      </p:pic>
      <p:pic>
        <p:nvPicPr>
          <p:cNvPr id="15" name="图片 5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2574" y="5349818"/>
            <a:ext cx="1592654" cy="1300053"/>
          </a:xfrm>
          <a:prstGeom prst="rect">
            <a:avLst/>
          </a:prstGeom>
        </p:spPr>
      </p:pic>
      <p:sp>
        <p:nvSpPr>
          <p:cNvPr id="16" name="Text Box 568">
            <a:extLst>
              <a:ext uri="{FF2B5EF4-FFF2-40B4-BE49-F238E27FC236}">
                <a16:creationId xmlns:a16="http://schemas.microsoft.com/office/drawing/2014/main" id="{3D43B3F3-258A-4F64-A6A3-83E36F40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616" y="652902"/>
            <a:ext cx="165650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216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570">
            <a:extLst>
              <a:ext uri="{FF2B5EF4-FFF2-40B4-BE49-F238E27FC236}">
                <a16:creationId xmlns:a16="http://schemas.microsoft.com/office/drawing/2014/main" id="{F099ACA0-3C37-4627-A435-EF7B87EE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19562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571">
            <a:extLst>
              <a:ext uri="{FF2B5EF4-FFF2-40B4-BE49-F238E27FC236}">
                <a16:creationId xmlns:a16="http://schemas.microsoft.com/office/drawing/2014/main" id="{B8D6071D-63AE-4133-8754-470EF5CE1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314" y="126428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572">
            <a:extLst>
              <a:ext uri="{FF2B5EF4-FFF2-40B4-BE49-F238E27FC236}">
                <a16:creationId xmlns:a16="http://schemas.microsoft.com/office/drawing/2014/main" id="{53996C85-21A9-4726-83D3-4B70B706E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3117" y="796969"/>
            <a:ext cx="0" cy="20649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 Box 573">
            <a:extLst>
              <a:ext uri="{FF2B5EF4-FFF2-40B4-BE49-F238E27FC236}">
                <a16:creationId xmlns:a16="http://schemas.microsoft.com/office/drawing/2014/main" id="{4A823588-7095-4C91-A408-F9F58BB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64" y="280945"/>
            <a:ext cx="214231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endParaRPr lang="en-US" altLang="en-US" sz="5334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574">
            <a:extLst>
              <a:ext uri="{FF2B5EF4-FFF2-40B4-BE49-F238E27FC236}">
                <a16:creationId xmlns:a16="http://schemas.microsoft.com/office/drawing/2014/main" id="{A6374FDE-0F13-450A-8F79-26DBEFB2B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575" y="1701800"/>
            <a:ext cx="20043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575">
            <a:extLst>
              <a:ext uri="{FF2B5EF4-FFF2-40B4-BE49-F238E27FC236}">
                <a16:creationId xmlns:a16="http://schemas.microsoft.com/office/drawing/2014/main" id="{8C84DF2A-6F5E-419F-8C6F-E2FA8566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45" y="594376"/>
            <a:ext cx="1311157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12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76">
            <a:extLst>
              <a:ext uri="{FF2B5EF4-FFF2-40B4-BE49-F238E27FC236}">
                <a16:creationId xmlns:a16="http://schemas.microsoft.com/office/drawing/2014/main" id="{DB020A3C-55E3-4A4F-B35C-C4D89C8C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68" y="326064"/>
            <a:ext cx="6091958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32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2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577">
            <a:extLst>
              <a:ext uri="{FF2B5EF4-FFF2-40B4-BE49-F238E27FC236}">
                <a16:creationId xmlns:a16="http://schemas.microsoft.com/office/drawing/2014/main" id="{D4672AAE-9798-4F97-B663-2F332D7B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938" y="1550882"/>
            <a:ext cx="469093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 *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578">
            <a:extLst>
              <a:ext uri="{FF2B5EF4-FFF2-40B4-BE49-F238E27FC236}">
                <a16:creationId xmlns:a16="http://schemas.microsoft.com/office/drawing/2014/main" id="{DE1F06C1-4694-4D19-993B-D944673BC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095" y="1609233"/>
            <a:ext cx="740752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800080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81">
            <a:extLst>
              <a:ext uri="{FF2B5EF4-FFF2-40B4-BE49-F238E27FC236}">
                <a16:creationId xmlns:a16="http://schemas.microsoft.com/office/drawing/2014/main" id="{E87A460E-CD9E-4839-AB7D-FB5F54DE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65" y="194634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82">
            <a:extLst>
              <a:ext uri="{FF2B5EF4-FFF2-40B4-BE49-F238E27FC236}">
                <a16:creationId xmlns:a16="http://schemas.microsoft.com/office/drawing/2014/main" id="{6DECEBD7-CE8F-4B76-B61B-CDC14C0E2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029" y="1698355"/>
            <a:ext cx="387063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583">
            <a:extLst>
              <a:ext uri="{FF2B5EF4-FFF2-40B4-BE49-F238E27FC236}">
                <a16:creationId xmlns:a16="http://schemas.microsoft.com/office/drawing/2014/main" id="{00B42B76-5208-4C44-B884-A862A9EB0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2341803"/>
            <a:ext cx="3318763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985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585">
            <a:extLst>
              <a:ext uri="{FF2B5EF4-FFF2-40B4-BE49-F238E27FC236}">
                <a16:creationId xmlns:a16="http://schemas.microsoft.com/office/drawing/2014/main" id="{F03AAD64-5027-4D93-B1B6-E7F8524B0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840" y="2861967"/>
            <a:ext cx="15297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 Box 586">
            <a:extLst>
              <a:ext uri="{FF2B5EF4-FFF2-40B4-BE49-F238E27FC236}">
                <a16:creationId xmlns:a16="http://schemas.microsoft.com/office/drawing/2014/main" id="{C8AF451A-0FA5-468A-858E-65C7ADD3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592" y="2737264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trừ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87">
            <a:extLst>
              <a:ext uri="{FF2B5EF4-FFF2-40B4-BE49-F238E27FC236}">
                <a16:creationId xmlns:a16="http://schemas.microsoft.com/office/drawing/2014/main" id="{F754E346-3313-4780-B01B-7E82E7A0E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798" y="2791944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88">
            <a:extLst>
              <a:ext uri="{FF2B5EF4-FFF2-40B4-BE49-F238E27FC236}">
                <a16:creationId xmlns:a16="http://schemas.microsoft.com/office/drawing/2014/main" id="{12A0C5B7-CD9B-46D1-8F77-CAB521C0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45" y="3132725"/>
            <a:ext cx="4714875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6,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;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89">
            <a:extLst>
              <a:ext uri="{FF2B5EF4-FFF2-40B4-BE49-F238E27FC236}">
                <a16:creationId xmlns:a16="http://schemas.microsoft.com/office/drawing/2014/main" id="{4FF4264F-6503-4EB9-B165-D24A2058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795" y="664720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CC0099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90">
            <a:extLst>
              <a:ext uri="{FF2B5EF4-FFF2-40B4-BE49-F238E27FC236}">
                <a16:creationId xmlns:a16="http://schemas.microsoft.com/office/drawing/2014/main" id="{C6DDFE5A-6865-4E34-84D3-E2E4F79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325" y="3528185"/>
            <a:ext cx="4169957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1">
            <a:extLst>
              <a:ext uri="{FF2B5EF4-FFF2-40B4-BE49-F238E27FC236}">
                <a16:creationId xmlns:a16="http://schemas.microsoft.com/office/drawing/2014/main" id="{B1303E56-0249-4F47-B5EB-2D3A0E0B5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1594737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000099"/>
                </a:solidFill>
                <a:latin typeface="Times New Roman" panose="02020603050405020304" pitchFamily="18" charset="0"/>
              </a:rPr>
              <a:t>8</a:t>
            </a:r>
            <a:endParaRPr lang="en-US" altLang="en-US" sz="7667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92">
            <a:extLst>
              <a:ext uri="{FF2B5EF4-FFF2-40B4-BE49-F238E27FC236}">
                <a16:creationId xmlns:a16="http://schemas.microsoft.com/office/drawing/2014/main" id="{3AD53A76-CF58-4614-BF17-AB065353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10" y="3923646"/>
            <a:ext cx="4355906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6 nhớ 1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93">
            <a:extLst>
              <a:ext uri="{FF2B5EF4-FFF2-40B4-BE49-F238E27FC236}">
                <a16:creationId xmlns:a16="http://schemas.microsoft.com/office/drawing/2014/main" id="{9E2E939C-072F-4E11-BB91-10B69650F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518" y="3746069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6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94">
            <a:extLst>
              <a:ext uri="{FF2B5EF4-FFF2-40B4-BE49-F238E27FC236}">
                <a16:creationId xmlns:a16="http://schemas.microsoft.com/office/drawing/2014/main" id="{D1D567E0-EBBA-498E-8508-D0CD4907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109" y="4319107"/>
            <a:ext cx="4718228" cy="9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thêm 1 bằng 9, viết 9.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595">
            <a:extLst>
              <a:ext uri="{FF2B5EF4-FFF2-40B4-BE49-F238E27FC236}">
                <a16:creationId xmlns:a16="http://schemas.microsoft.com/office/drawing/2014/main" id="{F3283E10-2481-4AA5-9094-21EE12905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632" y="377374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9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596">
            <a:extLst>
              <a:ext uri="{FF2B5EF4-FFF2-40B4-BE49-F238E27FC236}">
                <a16:creationId xmlns:a16="http://schemas.microsoft.com/office/drawing/2014/main" id="{5FDA940F-53C6-428C-BBA4-662D4E55B0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78000" y="4902200"/>
            <a:ext cx="15980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4727" tIns="47364" rIns="94727" bIns="47364"/>
          <a:lstStyle/>
          <a:p>
            <a:pPr defTabSz="609630"/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597">
            <a:extLst>
              <a:ext uri="{FF2B5EF4-FFF2-40B4-BE49-F238E27FC236}">
                <a16:creationId xmlns:a16="http://schemas.microsoft.com/office/drawing/2014/main" id="{E4906FF4-81CA-4E08-BECF-CCE363453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721" y="5264411"/>
            <a:ext cx="3474254" cy="50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2667" dirty="0">
                <a:solidFill>
                  <a:prstClr val="black"/>
                </a:solidFill>
                <a:latin typeface="Times New Roman" panose="02020603050405020304" pitchFamily="18" charset="0"/>
              </a:rPr>
              <a:t>96 trừ 96 bằng 0, viết 0.</a:t>
            </a:r>
            <a:endParaRPr lang="en-US" altLang="en-US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98">
            <a:extLst>
              <a:ext uri="{FF2B5EF4-FFF2-40B4-BE49-F238E27FC236}">
                <a16:creationId xmlns:a16="http://schemas.microsoft.com/office/drawing/2014/main" id="{998DC7DE-D8B5-4A23-81EC-D56475355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522" y="4820831"/>
            <a:ext cx="764564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7667" b="1" dirty="0">
                <a:solidFill>
                  <a:srgbClr val="6600CC"/>
                </a:solidFill>
                <a:latin typeface="Times New Roman" panose="02020603050405020304" pitchFamily="18" charset="0"/>
              </a:rPr>
              <a:t>0</a:t>
            </a:r>
            <a:endParaRPr lang="en-US" altLang="en-US" sz="7667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99">
            <a:extLst>
              <a:ext uri="{FF2B5EF4-FFF2-40B4-BE49-F238E27FC236}">
                <a16:creationId xmlns:a16="http://schemas.microsoft.com/office/drawing/2014/main" id="{A468085A-F298-447E-B57B-805C630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28" y="5973753"/>
            <a:ext cx="2799967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216 : 12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600">
            <a:extLst>
              <a:ext uri="{FF2B5EF4-FFF2-40B4-BE49-F238E27FC236}">
                <a16:creationId xmlns:a16="http://schemas.microsoft.com/office/drawing/2014/main" id="{DE6BE1F0-D718-4FFC-BBF3-3DB12F403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152" y="5950422"/>
            <a:ext cx="1203325" cy="58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altLang="en-US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584">
            <a:extLst>
              <a:ext uri="{FF2B5EF4-FFF2-40B4-BE49-F238E27FC236}">
                <a16:creationId xmlns:a16="http://schemas.microsoft.com/office/drawing/2014/main" id="{71F7FA36-8195-4E89-ADBF-9E2BFA96F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804" y="1712962"/>
            <a:ext cx="362191" cy="127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7" tIns="47364" rIns="94727" bIns="4736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/>
            <a:r>
              <a:rPr lang="vi-VN" altLang="en-US" sz="7667" b="1" dirty="0">
                <a:solidFill>
                  <a:srgbClr val="1F497D"/>
                </a:solidFill>
                <a:latin typeface="Times New Roman" panose="02020603050405020304" pitchFamily="18" charset="0"/>
              </a:rPr>
              <a:t>1</a:t>
            </a:r>
            <a:endParaRPr lang="en-US" altLang="en-US" sz="7667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4.81481E-6 L 0.00122 0.3063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7" y="1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3" grpId="1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1" grpId="0"/>
      <p:bldP spid="31" grpId="1"/>
      <p:bldP spid="32" grpId="0"/>
      <p:bldP spid="33" grpId="0"/>
      <p:bldP spid="33" grpId="1"/>
      <p:bldP spid="34" grpId="0"/>
      <p:bldP spid="34" grpId="1"/>
      <p:bldP spid="35" grpId="0"/>
      <p:bldP spid="36" grpId="0"/>
      <p:bldP spid="37" grpId="0"/>
      <p:bldP spid="37" grpId="1"/>
      <p:bldP spid="38" grpId="0"/>
      <p:bldP spid="39" grpId="0"/>
      <p:bldP spid="39" grpId="1"/>
      <p:bldP spid="40" grpId="0"/>
      <p:bldP spid="42" grpId="0"/>
      <p:bldP spid="42" grpId="1"/>
      <p:bldP spid="43" grpId="0"/>
      <p:bldP spid="44" grpId="0"/>
      <p:bldP spid="44" grpId="1"/>
      <p:bldP spid="45" grpId="0"/>
      <p:bldP spid="45" grpId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705</Words>
  <Application>Microsoft Office PowerPoint</Application>
  <PresentationFormat>Widescreen</PresentationFormat>
  <Paragraphs>146</Paragraphs>
  <Slides>27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UTM Eremitage</vt:lpstr>
      <vt:lpstr>SVN-Newton</vt:lpstr>
      <vt:lpstr>Times New Roman</vt:lpstr>
      <vt:lpstr>字魂58号-创中黑</vt:lpstr>
      <vt:lpstr>Calibri Light</vt:lpstr>
      <vt:lpstr>Cambria</vt:lpstr>
      <vt:lpstr>#9Slide07 HoneyCream</vt:lpstr>
      <vt:lpstr>UTM Isadora</vt:lpstr>
      <vt:lpstr>.VnTime</vt:lpstr>
      <vt:lpstr>Arial</vt:lpstr>
      <vt:lpstr>Calibri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10</cp:lastModifiedBy>
  <cp:revision>6</cp:revision>
  <dcterms:created xsi:type="dcterms:W3CDTF">2023-12-19T15:05:29Z</dcterms:created>
  <dcterms:modified xsi:type="dcterms:W3CDTF">2025-02-18T06:38:46Z</dcterms:modified>
</cp:coreProperties>
</file>