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9" r:id="rId6"/>
    <p:sldMasterId id="2147483742" r:id="rId7"/>
  </p:sldMasterIdLst>
  <p:notesMasterIdLst>
    <p:notesMasterId r:id="rId26"/>
  </p:notesMasterIdLst>
  <p:sldIdLst>
    <p:sldId id="383" r:id="rId8"/>
    <p:sldId id="2007577121" r:id="rId9"/>
    <p:sldId id="2007577122" r:id="rId10"/>
    <p:sldId id="2007577123" r:id="rId11"/>
    <p:sldId id="2007577124" r:id="rId12"/>
    <p:sldId id="2007577125" r:id="rId13"/>
    <p:sldId id="2007577119" r:id="rId14"/>
    <p:sldId id="380" r:id="rId15"/>
    <p:sldId id="2007577116" r:id="rId16"/>
    <p:sldId id="567" r:id="rId17"/>
    <p:sldId id="570" r:id="rId18"/>
    <p:sldId id="269" r:id="rId19"/>
    <p:sldId id="568" r:id="rId20"/>
    <p:sldId id="569" r:id="rId21"/>
    <p:sldId id="268" r:id="rId22"/>
    <p:sldId id="258" r:id="rId23"/>
    <p:sldId id="259" r:id="rId24"/>
    <p:sldId id="20075771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FF7A-797D-4DAB-8CEA-D9A5BA65B9B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75501-0C21-4E65-AB76-660E6E63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0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9B6C-ECB3-DC0A-BE8B-98771DB4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72D2C-8743-E570-218F-D6CAD03B3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6B518-0DE6-6934-060E-DF15D3A0E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0EEBB-BC62-214D-C155-5E06D00D1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0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548F2-4A10-AD96-CC6D-61490184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F8F33-0097-8916-1D01-811FD6AC1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86B68-A4A2-D2B0-34E8-5BD783E01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C42E1-961F-9BFC-37E4-AF458C897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2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75501-0C21-4E65-AB76-660E6E63B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75501-0C21-4E65-AB76-660E6E63B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0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94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140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18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1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5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96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8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58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6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0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62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408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02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33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334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624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2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924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4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309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84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080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31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91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59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2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46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4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813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61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5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6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44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70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86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682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08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60852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66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41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95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064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8214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55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6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226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60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68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5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411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1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60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43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52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6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2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115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8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1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76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18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54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0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37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81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5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23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8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3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535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9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27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5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5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79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23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2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0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4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3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5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42.pn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41C6-A3EC-65D5-89FA-448B3547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ummer meadow with daisies">
            <a:extLst>
              <a:ext uri="{FF2B5EF4-FFF2-40B4-BE49-F238E27FC236}">
                <a16:creationId xmlns:a16="http://schemas.microsoft.com/office/drawing/2014/main" id="{21D10D05-579A-B089-3925-78A32685C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3E75CD2B-6CE7-A564-4887-47CAB37DA4C2}"/>
              </a:ext>
            </a:extLst>
          </p:cNvPr>
          <p:cNvSpPr>
            <a:spLocks noTextEdit="1"/>
          </p:cNvSpPr>
          <p:nvPr/>
        </p:nvSpPr>
        <p:spPr>
          <a:xfrm>
            <a:off x="1417320" y="1520310"/>
            <a:ext cx="10115827" cy="444138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liệt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70C65C30-9EEF-33E3-2115-058239C982D2}"/>
              </a:ext>
            </a:extLst>
          </p:cNvPr>
          <p:cNvSpPr>
            <a:spLocks noTextEdit="1"/>
          </p:cNvSpPr>
          <p:nvPr/>
        </p:nvSpPr>
        <p:spPr>
          <a:xfrm>
            <a:off x="3200401" y="2804161"/>
            <a:ext cx="5981700" cy="666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MÔN: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1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53DC3B7-6F01-3FAA-5EC8-51F9E534E3A3}"/>
              </a:ext>
            </a:extLst>
          </p:cNvPr>
          <p:cNvSpPr txBox="1"/>
          <p:nvPr/>
        </p:nvSpPr>
        <p:spPr>
          <a:xfrm>
            <a:off x="2270760" y="0"/>
            <a:ext cx="8260941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  <a:sym typeface="Arial"/>
              </a:rPr>
              <a:t>PHÒNG GIÁO DỤC HUYỆN TIÊN LÃNG</a:t>
            </a: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454B3A7-EBBD-3F87-E396-5993681A56F3}"/>
              </a:ext>
            </a:extLst>
          </p:cNvPr>
          <p:cNvSpPr txBox="1"/>
          <p:nvPr/>
        </p:nvSpPr>
        <p:spPr>
          <a:xfrm>
            <a:off x="3086530" y="386574"/>
            <a:ext cx="66294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</a:t>
            </a: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VINH QUANG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6F136A5-DDA9-B5B2-EB03-E6CC85EEC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749" y="4798696"/>
            <a:ext cx="808656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 </a:t>
            </a:r>
            <a:r>
              <a:rPr kumimoji="0" lang="vi-VN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 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viên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giảng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dạy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: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Trần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Thị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Lệ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CEC0F-693D-39B9-1EC2-492A4AA0915E}"/>
              </a:ext>
            </a:extLst>
          </p:cNvPr>
          <p:cNvSpPr txBox="1"/>
          <p:nvPr/>
        </p:nvSpPr>
        <p:spPr>
          <a:xfrm>
            <a:off x="3444342" y="3778724"/>
            <a:ext cx="549381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à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66: UÔI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– UÔM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D950540E-C71B-2F4E-A2E6-50B883104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771" y="5860410"/>
            <a:ext cx="1219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4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72D26-0F69-2051-AB01-2316741C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8393ABC-0CF2-A806-CB87-76745CF909CD}"/>
              </a:ext>
            </a:extLst>
          </p:cNvPr>
          <p:cNvSpPr txBox="1">
            <a:spLocks/>
          </p:cNvSpPr>
          <p:nvPr/>
        </p:nvSpPr>
        <p:spPr>
          <a:xfrm>
            <a:off x="130921" y="287818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muối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B42779-90B1-2030-F1B1-18A17DBA627B}"/>
              </a:ext>
            </a:extLst>
          </p:cNvPr>
          <p:cNvSpPr txBox="1">
            <a:spLocks/>
          </p:cNvSpPr>
          <p:nvPr/>
        </p:nvSpPr>
        <p:spPr>
          <a:xfrm>
            <a:off x="3152393" y="289969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muỗi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2BFB76-B325-CA8E-37BA-B90C0682E822}"/>
              </a:ext>
            </a:extLst>
          </p:cNvPr>
          <p:cNvSpPr txBox="1">
            <a:spLocks/>
          </p:cNvSpPr>
          <p:nvPr/>
        </p:nvSpPr>
        <p:spPr>
          <a:xfrm>
            <a:off x="8705566" y="28959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tuổi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649B1F-6480-6ED4-1897-3E0FEAA60D54}"/>
              </a:ext>
            </a:extLst>
          </p:cNvPr>
          <p:cNvSpPr txBox="1">
            <a:spLocks/>
          </p:cNvSpPr>
          <p:nvPr/>
        </p:nvSpPr>
        <p:spPr>
          <a:xfrm>
            <a:off x="317743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buồm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BB76C3C-BF0E-E9EB-0382-F779D2F14B9F}"/>
              </a:ext>
            </a:extLst>
          </p:cNvPr>
          <p:cNvSpPr txBox="1">
            <a:spLocks/>
          </p:cNvSpPr>
          <p:nvPr/>
        </p:nvSpPr>
        <p:spPr>
          <a:xfrm>
            <a:off x="2989252" y="463828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muỗm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82C7E8-327D-E07A-E59D-0770843EEC94}"/>
              </a:ext>
            </a:extLst>
          </p:cNvPr>
          <p:cNvSpPr txBox="1">
            <a:spLocks/>
          </p:cNvSpPr>
          <p:nvPr/>
        </p:nvSpPr>
        <p:spPr>
          <a:xfrm>
            <a:off x="5910023" y="463828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nhuốm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79F93CA-A5BE-0F87-AAED-293A7483B0AD}"/>
              </a:ext>
            </a:extLst>
          </p:cNvPr>
          <p:cNvSpPr txBox="1">
            <a:spLocks/>
          </p:cNvSpPr>
          <p:nvPr/>
        </p:nvSpPr>
        <p:spPr>
          <a:xfrm>
            <a:off x="8997606" y="464566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nhuộm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594ACD-12DD-E3D4-2FB8-06CFA1CBA695}"/>
              </a:ext>
            </a:extLst>
          </p:cNvPr>
          <p:cNvSpPr txBox="1">
            <a:spLocks/>
          </p:cNvSpPr>
          <p:nvPr/>
        </p:nvSpPr>
        <p:spPr>
          <a:xfrm>
            <a:off x="488511" y="28959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90E912-103F-104E-7912-F70CF0B4E604}"/>
              </a:ext>
            </a:extLst>
          </p:cNvPr>
          <p:cNvSpPr txBox="1">
            <a:spLocks/>
          </p:cNvSpPr>
          <p:nvPr/>
        </p:nvSpPr>
        <p:spPr>
          <a:xfrm>
            <a:off x="542272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942379-F46D-4F29-1D94-7AF105933FBE}"/>
              </a:ext>
            </a:extLst>
          </p:cNvPr>
          <p:cNvSpPr txBox="1">
            <a:spLocks/>
          </p:cNvSpPr>
          <p:nvPr/>
        </p:nvSpPr>
        <p:spPr>
          <a:xfrm>
            <a:off x="3457576" y="464566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1F47A67-B21B-AEFE-3E66-E78FB33B338E}"/>
              </a:ext>
            </a:extLst>
          </p:cNvPr>
          <p:cNvSpPr txBox="1">
            <a:spLocks/>
          </p:cNvSpPr>
          <p:nvPr/>
        </p:nvSpPr>
        <p:spPr>
          <a:xfrm>
            <a:off x="9709015" y="4645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A3FDEEE-2024-86DE-18E9-7B6110D5FEF4}"/>
              </a:ext>
            </a:extLst>
          </p:cNvPr>
          <p:cNvSpPr txBox="1">
            <a:spLocks/>
          </p:cNvSpPr>
          <p:nvPr/>
        </p:nvSpPr>
        <p:spPr>
          <a:xfrm>
            <a:off x="6622344" y="463828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88335FB-1BA8-8142-ACE0-BB028E7B9103}"/>
              </a:ext>
            </a:extLst>
          </p:cNvPr>
          <p:cNvSpPr txBox="1">
            <a:spLocks/>
          </p:cNvSpPr>
          <p:nvPr/>
        </p:nvSpPr>
        <p:spPr>
          <a:xfrm>
            <a:off x="3390110" y="29033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8CADD86-F507-35ED-9139-40B2C772F7AC}"/>
              </a:ext>
            </a:extLst>
          </p:cNvPr>
          <p:cNvSpPr txBox="1">
            <a:spLocks/>
          </p:cNvSpPr>
          <p:nvPr/>
        </p:nvSpPr>
        <p:spPr>
          <a:xfrm>
            <a:off x="8842985" y="29150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71F82-ECF2-7DFC-1DC8-6F858862E927}"/>
              </a:ext>
            </a:extLst>
          </p:cNvPr>
          <p:cNvSpPr txBox="1">
            <a:spLocks/>
          </p:cNvSpPr>
          <p:nvPr/>
        </p:nvSpPr>
        <p:spPr>
          <a:xfrm>
            <a:off x="5785582" y="2950807"/>
            <a:ext cx="30292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nguội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E2E48-0E08-237E-EE49-43D25BAA9FC0}"/>
              </a:ext>
            </a:extLst>
          </p:cNvPr>
          <p:cNvSpPr txBox="1">
            <a:spLocks/>
          </p:cNvSpPr>
          <p:nvPr/>
        </p:nvSpPr>
        <p:spPr>
          <a:xfrm>
            <a:off x="6591898" y="29455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3" grpId="0"/>
      <p:bldP spid="13" grpId="0"/>
      <p:bldP spid="25" grpId="0"/>
      <p:bldP spid="26" grpId="0"/>
      <p:bldP spid="2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0218D82-6F8D-CCD6-D48F-51BB0A51E8C1}"/>
              </a:ext>
            </a:extLst>
          </p:cNvPr>
          <p:cNvSpPr/>
          <p:nvPr/>
        </p:nvSpPr>
        <p:spPr bwMode="auto">
          <a:xfrm>
            <a:off x="3401828" y="5810405"/>
            <a:ext cx="488210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suối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4AB31-71D9-4B91-9BF0-50D2E7931062}"/>
              </a:ext>
            </a:extLst>
          </p:cNvPr>
          <p:cNvSpPr txBox="1"/>
          <p:nvPr/>
        </p:nvSpPr>
        <p:spPr>
          <a:xfrm>
            <a:off x="6011063" y="5859303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61227355143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866" y="433137"/>
            <a:ext cx="11229207" cy="524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3510235" y="5460931"/>
            <a:ext cx="46305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AF021-A4EE-05A2-E787-0410B268183F}"/>
              </a:ext>
            </a:extLst>
          </p:cNvPr>
          <p:cNvSpPr txBox="1"/>
          <p:nvPr/>
        </p:nvSpPr>
        <p:spPr>
          <a:xfrm>
            <a:off x="4697897" y="5482340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8" t="31945" r="32733" b="40151"/>
          <a:stretch/>
        </p:blipFill>
        <p:spPr bwMode="auto">
          <a:xfrm>
            <a:off x="2590800" y="1128662"/>
            <a:ext cx="6913418" cy="416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1A19872-B869-612F-01C9-DAD1BE5831C1}"/>
              </a:ext>
            </a:extLst>
          </p:cNvPr>
          <p:cNvSpPr/>
          <p:nvPr/>
        </p:nvSpPr>
        <p:spPr bwMode="auto">
          <a:xfrm>
            <a:off x="3513630" y="5632901"/>
            <a:ext cx="4449121" cy="83970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muỗm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65D2E-02A3-8E5D-8EB8-FF1DE4A9ECC4}"/>
              </a:ext>
            </a:extLst>
          </p:cNvPr>
          <p:cNvSpPr txBox="1"/>
          <p:nvPr/>
        </p:nvSpPr>
        <p:spPr>
          <a:xfrm>
            <a:off x="5935169" y="5672657"/>
            <a:ext cx="1934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0" t="35466" r="6271" b="38145"/>
          <a:stretch/>
        </p:blipFill>
        <p:spPr bwMode="auto">
          <a:xfrm>
            <a:off x="2646218" y="628576"/>
            <a:ext cx="6567055" cy="49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CE760-4303-554B-EB87-A0D4CDE6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52B992C-D663-5731-142C-E5EBF717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80F6BB6-5F04-1075-6087-B91B08244900}"/>
              </a:ext>
            </a:extLst>
          </p:cNvPr>
          <p:cNvSpPr/>
          <p:nvPr/>
        </p:nvSpPr>
        <p:spPr bwMode="auto">
          <a:xfrm>
            <a:off x="3686548" y="5330225"/>
            <a:ext cx="4630529" cy="761598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ADDE6-4E38-9ACB-800F-CDFC67508A15}"/>
              </a:ext>
            </a:extLst>
          </p:cNvPr>
          <p:cNvSpPr txBox="1"/>
          <p:nvPr/>
        </p:nvSpPr>
        <p:spPr>
          <a:xfrm>
            <a:off x="-307342" y="5289785"/>
            <a:ext cx="4818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suối</a:t>
            </a:r>
            <a:endParaRPr lang="vi-VN" sz="54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93B679-E4DA-30FB-9B3B-5C66FF274A6B}"/>
              </a:ext>
            </a:extLst>
          </p:cNvPr>
          <p:cNvSpPr/>
          <p:nvPr/>
        </p:nvSpPr>
        <p:spPr bwMode="auto">
          <a:xfrm>
            <a:off x="7684978" y="5334029"/>
            <a:ext cx="4449121" cy="839708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muỗm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EEDB6-8016-BBAB-B26F-17787CB51985}"/>
              </a:ext>
            </a:extLst>
          </p:cNvPr>
          <p:cNvSpPr txBox="1"/>
          <p:nvPr/>
        </p:nvSpPr>
        <p:spPr>
          <a:xfrm>
            <a:off x="10106517" y="5373785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24FE2-1521-ADB1-EF6D-21E26D27A2E8}"/>
              </a:ext>
            </a:extLst>
          </p:cNvPr>
          <p:cNvSpPr txBox="1"/>
          <p:nvPr/>
        </p:nvSpPr>
        <p:spPr>
          <a:xfrm>
            <a:off x="4878484" y="5369981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0790F-1AFB-5824-F7C5-5681B163B4E9}"/>
              </a:ext>
            </a:extLst>
          </p:cNvPr>
          <p:cNvSpPr txBox="1"/>
          <p:nvPr/>
        </p:nvSpPr>
        <p:spPr>
          <a:xfrm>
            <a:off x="2269399" y="5292218"/>
            <a:ext cx="1934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8" t="31945" r="32733" b="40151"/>
          <a:stretch/>
        </p:blipFill>
        <p:spPr bwMode="auto">
          <a:xfrm>
            <a:off x="3797386" y="1128662"/>
            <a:ext cx="4224396" cy="385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0" t="35466" r="6271" b="38145"/>
          <a:stretch/>
        </p:blipFill>
        <p:spPr bwMode="auto">
          <a:xfrm>
            <a:off x="8160862" y="1127340"/>
            <a:ext cx="3612139" cy="411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7" y="1415007"/>
            <a:ext cx="3510430" cy="36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buổi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6095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suối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2" y="5896705"/>
            <a:ext cx="564526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quả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muỗm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B7A4E-DD17-7985-D032-365CB534309A}"/>
              </a:ext>
            </a:extLst>
          </p:cNvPr>
          <p:cNvSpPr txBox="1">
            <a:spLocks/>
          </p:cNvSpPr>
          <p:nvPr/>
        </p:nvSpPr>
        <p:spPr>
          <a:xfrm>
            <a:off x="4488740" y="1346790"/>
            <a:ext cx="1605293" cy="85548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2F04D1-B5A6-BA46-8161-52046AC3E59F}"/>
              </a:ext>
            </a:extLst>
          </p:cNvPr>
          <p:cNvSpPr txBox="1">
            <a:spLocks/>
          </p:cNvSpPr>
          <p:nvPr/>
        </p:nvSpPr>
        <p:spPr>
          <a:xfrm>
            <a:off x="6176858" y="1346790"/>
            <a:ext cx="1906968" cy="85548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E94664-9F0B-9F69-480D-A6EFC22C875E}"/>
              </a:ext>
            </a:extLst>
          </p:cNvPr>
          <p:cNvSpPr txBox="1">
            <a:spLocks/>
          </p:cNvSpPr>
          <p:nvPr/>
        </p:nvSpPr>
        <p:spPr>
          <a:xfrm>
            <a:off x="4488740" y="2233302"/>
            <a:ext cx="3595086" cy="100568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175C9-ACA9-A9D2-A0E5-F5BC53B9D620}"/>
              </a:ext>
            </a:extLst>
          </p:cNvPr>
          <p:cNvSpPr txBox="1">
            <a:spLocks/>
          </p:cNvSpPr>
          <p:nvPr/>
        </p:nvSpPr>
        <p:spPr>
          <a:xfrm>
            <a:off x="3727234" y="385327"/>
            <a:ext cx="199776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AE08AD-912F-D9A4-0A65-216EFBCF720E}"/>
              </a:ext>
            </a:extLst>
          </p:cNvPr>
          <p:cNvSpPr txBox="1">
            <a:spLocks/>
          </p:cNvSpPr>
          <p:nvPr/>
        </p:nvSpPr>
        <p:spPr>
          <a:xfrm>
            <a:off x="6400799" y="328196"/>
            <a:ext cx="256878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AD75C-6ABA-FB51-0DA6-BE37CAAB4F15}"/>
              </a:ext>
            </a:extLst>
          </p:cNvPr>
          <p:cNvSpPr txBox="1">
            <a:spLocks/>
          </p:cNvSpPr>
          <p:nvPr/>
        </p:nvSpPr>
        <p:spPr>
          <a:xfrm>
            <a:off x="433067" y="36560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muối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6491A5-F54C-A659-2D6D-D280871B6AC1}"/>
              </a:ext>
            </a:extLst>
          </p:cNvPr>
          <p:cNvSpPr txBox="1">
            <a:spLocks/>
          </p:cNvSpPr>
          <p:nvPr/>
        </p:nvSpPr>
        <p:spPr>
          <a:xfrm>
            <a:off x="3662938" y="368474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muỗi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A2456A-71A9-7991-AEEF-541661942550}"/>
              </a:ext>
            </a:extLst>
          </p:cNvPr>
          <p:cNvSpPr txBox="1">
            <a:spLocks/>
          </p:cNvSpPr>
          <p:nvPr/>
        </p:nvSpPr>
        <p:spPr>
          <a:xfrm>
            <a:off x="9130044" y="36630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tuổi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5052D6-8898-A05A-7120-A8680EEF170A}"/>
              </a:ext>
            </a:extLst>
          </p:cNvPr>
          <p:cNvSpPr txBox="1">
            <a:spLocks/>
          </p:cNvSpPr>
          <p:nvPr/>
        </p:nvSpPr>
        <p:spPr>
          <a:xfrm>
            <a:off x="401233" y="48323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buồm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199D4-0DE9-1A13-B834-322137D07644}"/>
              </a:ext>
            </a:extLst>
          </p:cNvPr>
          <p:cNvSpPr txBox="1">
            <a:spLocks/>
          </p:cNvSpPr>
          <p:nvPr/>
        </p:nvSpPr>
        <p:spPr>
          <a:xfrm>
            <a:off x="3041375" y="484555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muỗm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C01E9A-26E1-F360-D73C-87305DF366E3}"/>
              </a:ext>
            </a:extLst>
          </p:cNvPr>
          <p:cNvSpPr txBox="1">
            <a:spLocks/>
          </p:cNvSpPr>
          <p:nvPr/>
        </p:nvSpPr>
        <p:spPr>
          <a:xfrm>
            <a:off x="5942818" y="484555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nhuốm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867566-8664-8ED0-083C-A8234F27F58A}"/>
              </a:ext>
            </a:extLst>
          </p:cNvPr>
          <p:cNvSpPr txBox="1">
            <a:spLocks/>
          </p:cNvSpPr>
          <p:nvPr/>
        </p:nvSpPr>
        <p:spPr>
          <a:xfrm>
            <a:off x="8876342" y="4785305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nhuộm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2AFDBF2-7F1B-C994-465C-3CE9E0E24B5D}"/>
              </a:ext>
            </a:extLst>
          </p:cNvPr>
          <p:cNvSpPr txBox="1">
            <a:spLocks/>
          </p:cNvSpPr>
          <p:nvPr/>
        </p:nvSpPr>
        <p:spPr>
          <a:xfrm>
            <a:off x="6176858" y="3672899"/>
            <a:ext cx="299450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nguội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5FDC4D6-58DC-8C2A-8500-DF129403053B}"/>
              </a:ext>
            </a:extLst>
          </p:cNvPr>
          <p:cNvSpPr txBox="1">
            <a:spLocks/>
          </p:cNvSpPr>
          <p:nvPr/>
        </p:nvSpPr>
        <p:spPr>
          <a:xfrm>
            <a:off x="6922418" y="356795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6000" b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905000"/>
            <a:ext cx="7620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9495" y="394001"/>
            <a:ext cx="2369648" cy="943896"/>
            <a:chOff x="-1732744" y="37143"/>
            <a:chExt cx="2696496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-818344" y="7524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1732744" y="37143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235517"/>
            <a:ext cx="1032256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VUI VẺ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1087120" y="2235517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QUÝ THẦY CÔ VÀ CÁC EM HỌC SINH VUI VẺ</a:t>
            </a:r>
          </a:p>
        </p:txBody>
      </p:sp>
      <p:pic>
        <p:nvPicPr>
          <p:cNvPr id="3" name="Picture 4" descr="Pla019">
            <a:extLst>
              <a:ext uri="{FF2B5EF4-FFF2-40B4-BE49-F238E27FC236}">
                <a16:creationId xmlns:a16="http://schemas.microsoft.com/office/drawing/2014/main" id="{CCB512F7-F581-3511-62A5-B24715E6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47743" y="0"/>
            <a:ext cx="12192000" cy="67208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23CB4-6C25-0DD3-373C-9E94E968CB84}"/>
              </a:ext>
            </a:extLst>
          </p:cNvPr>
          <p:cNvSpPr txBox="1"/>
          <p:nvPr/>
        </p:nvSpPr>
        <p:spPr>
          <a:xfrm>
            <a:off x="782322" y="2371872"/>
            <a:ext cx="938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6D407E-DA51-B13A-06A3-685976EB2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97" y="919627"/>
            <a:ext cx="10035993" cy="52279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46622" y="919627"/>
            <a:ext cx="5073185" cy="26327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128150" y="927379"/>
            <a:ext cx="4981040" cy="26442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94238" y="3552381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85791" y="3558754"/>
            <a:ext cx="5025569" cy="25913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51719" y="911876"/>
            <a:ext cx="50394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08014" y="919627"/>
            <a:ext cx="5019421" cy="26468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1102581" y="3579333"/>
            <a:ext cx="5025569" cy="264687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6128148" y="3579333"/>
            <a:ext cx="50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872809AA-4CD2-4686-A7C5-2F3FDC42A3C3}"/>
              </a:ext>
            </a:extLst>
          </p:cNvPr>
          <p:cNvSpPr/>
          <p:nvPr/>
        </p:nvSpPr>
        <p:spPr>
          <a:xfrm>
            <a:off x="11201944" y="6147555"/>
            <a:ext cx="768096" cy="5609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8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0C05D-0DCA-F8EF-4F4D-207AA5F12114}"/>
              </a:ext>
            </a:extLst>
          </p:cNvPr>
          <p:cNvSpPr/>
          <p:nvPr/>
        </p:nvSpPr>
        <p:spPr>
          <a:xfrm>
            <a:off x="4392366" y="2592280"/>
            <a:ext cx="3766212" cy="146481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74989-5BB6-C14A-9A9F-8E2A2047AD11}"/>
              </a:ext>
            </a:extLst>
          </p:cNvPr>
          <p:cNvSpPr/>
          <p:nvPr/>
        </p:nvSpPr>
        <p:spPr>
          <a:xfrm>
            <a:off x="1831557" y="2382253"/>
            <a:ext cx="3553777" cy="1701474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58E89-68B9-42B1-BDB6-BE9DC10CBC8D}"/>
              </a:ext>
            </a:extLst>
          </p:cNvPr>
          <p:cNvSpPr/>
          <p:nvPr/>
        </p:nvSpPr>
        <p:spPr>
          <a:xfrm>
            <a:off x="6280484" y="2314876"/>
            <a:ext cx="3715351" cy="1768851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</p:txBody>
      </p:sp>
    </p:spTree>
    <p:extLst>
      <p:ext uri="{BB962C8B-B14F-4D97-AF65-F5344CB8AC3E}">
        <p14:creationId xmlns:p14="http://schemas.microsoft.com/office/powerpoint/2010/main" val="30830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9A69FD-5F1B-AE9B-53A7-8C0E3BB98F79}"/>
              </a:ext>
            </a:extLst>
          </p:cNvPr>
          <p:cNvSpPr/>
          <p:nvPr/>
        </p:nvSpPr>
        <p:spPr>
          <a:xfrm>
            <a:off x="1566863" y="2543453"/>
            <a:ext cx="9574613" cy="14648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em chơi thả diều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1830B-1C36-1052-00D2-E21D679BE656}"/>
              </a:ext>
            </a:extLst>
          </p:cNvPr>
          <p:cNvSpPr/>
          <p:nvPr/>
        </p:nvSpPr>
        <p:spPr>
          <a:xfrm>
            <a:off x="4011769" y="2467992"/>
            <a:ext cx="4425842" cy="1500503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</a:p>
        </p:txBody>
      </p:sp>
    </p:spTree>
    <p:extLst>
      <p:ext uri="{BB962C8B-B14F-4D97-AF65-F5344CB8AC3E}">
        <p14:creationId xmlns:p14="http://schemas.microsoft.com/office/powerpoint/2010/main" val="2960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282C-F07C-657F-B506-282906F99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722E67-836A-9410-8881-83C51C3167BF}"/>
              </a:ext>
            </a:extLst>
          </p:cNvPr>
          <p:cNvSpPr/>
          <p:nvPr/>
        </p:nvSpPr>
        <p:spPr>
          <a:xfrm>
            <a:off x="304800" y="5958840"/>
            <a:ext cx="1165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Thuyền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5AAA8F-F3B3-8638-EFD8-182A54A58E7D}"/>
              </a:ext>
            </a:extLst>
          </p:cNvPr>
          <p:cNvSpPr/>
          <p:nvPr/>
        </p:nvSpPr>
        <p:spPr>
          <a:xfrm>
            <a:off x="3132789" y="5949419"/>
            <a:ext cx="1742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uồm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A33B8-F78A-9088-1743-346E98BB812E}"/>
              </a:ext>
            </a:extLst>
          </p:cNvPr>
          <p:cNvSpPr/>
          <p:nvPr/>
        </p:nvSpPr>
        <p:spPr>
          <a:xfrm>
            <a:off x="4916903" y="5934670"/>
            <a:ext cx="1236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uôi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634E4-F028-A1F6-9AF4-E88DC35DFBA6}"/>
              </a:ext>
            </a:extLst>
          </p:cNvPr>
          <p:cNvGrpSpPr/>
          <p:nvPr/>
        </p:nvGrpSpPr>
        <p:grpSpPr>
          <a:xfrm>
            <a:off x="-15239" y="-15240"/>
            <a:ext cx="2728848" cy="777240"/>
            <a:chOff x="816747" y="1335992"/>
            <a:chExt cx="2819964" cy="533461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5F14DC6B-30BB-D4F7-5E5C-6A4D3ACAB01A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921" b="1" i="0" u="none" strike="noStrike" kern="0" cap="none" spc="0" normalizeH="0" baseline="0" noProof="0" dirty="0">
                  <a:ln>
                    <a:noFill/>
                  </a:ln>
                  <a:solidFill>
                    <a:srgbClr val="000C1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8F8142-74F3-0B7F-D934-C02CBDBF4085}"/>
                </a:ext>
              </a:extLst>
            </p:cNvPr>
            <p:cNvSpPr/>
            <p:nvPr/>
          </p:nvSpPr>
          <p:spPr>
            <a:xfrm>
              <a:off x="816747" y="1335992"/>
              <a:ext cx="603543" cy="53098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56" b="1" i="0" u="none" strike="noStrike" kern="0" cap="none" spc="0" normalizeH="0" baseline="0" noProof="0">
                  <a:ln>
                    <a:noFill/>
                  </a:ln>
                  <a:solidFill>
                    <a:srgbClr val="000C1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kumimoji="0" lang="en-US" sz="4256" b="1" i="0" u="none" strike="noStrike" kern="0" cap="none" spc="0" normalizeH="0" baseline="0" noProof="0" dirty="0">
                <a:ln>
                  <a:noFill/>
                </a:ln>
                <a:solidFill>
                  <a:srgbClr val="000C1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6D407E-DA51-B13A-06A3-685976EB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45" y="758398"/>
            <a:ext cx="10432772" cy="52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2261643"/>
            <a:ext cx="6095609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591" y="2294389"/>
            <a:ext cx="6095609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415" y="2286000"/>
            <a:ext cx="4579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3381" y="2302564"/>
            <a:ext cx="30778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2428" y="2286000"/>
            <a:ext cx="10010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i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3028" y="2289312"/>
            <a:ext cx="4073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FF6B13-4F1A-E470-0536-661F4D271F1C}"/>
              </a:ext>
            </a:extLst>
          </p:cNvPr>
          <p:cNvSpPr/>
          <p:nvPr/>
        </p:nvSpPr>
        <p:spPr>
          <a:xfrm>
            <a:off x="230477" y="242780"/>
            <a:ext cx="853506" cy="855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2A49E-3160-D46E-F162-B189241B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87" y="122129"/>
            <a:ext cx="21947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CCB61-5032-89EC-BFB2-E91B6DB0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E24F6E9-C10B-5518-EC61-2B3B8E1592A6}"/>
              </a:ext>
            </a:extLst>
          </p:cNvPr>
          <p:cNvSpPr txBox="1">
            <a:spLocks/>
          </p:cNvSpPr>
          <p:nvPr/>
        </p:nvSpPr>
        <p:spPr>
          <a:xfrm>
            <a:off x="3581398" y="3246577"/>
            <a:ext cx="2652384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E077C8-5295-324D-63D3-C91AEC73D510}"/>
              </a:ext>
            </a:extLst>
          </p:cNvPr>
          <p:cNvSpPr txBox="1">
            <a:spLocks/>
          </p:cNvSpPr>
          <p:nvPr/>
        </p:nvSpPr>
        <p:spPr>
          <a:xfrm>
            <a:off x="6324597" y="3246576"/>
            <a:ext cx="2531166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C49E45-1339-5FBC-0363-7B213883A82C}"/>
              </a:ext>
            </a:extLst>
          </p:cNvPr>
          <p:cNvSpPr txBox="1">
            <a:spLocks/>
          </p:cNvSpPr>
          <p:nvPr/>
        </p:nvSpPr>
        <p:spPr>
          <a:xfrm>
            <a:off x="3581398" y="4667474"/>
            <a:ext cx="5274365" cy="17598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1BF1B0-849D-E9FC-547F-5714F49C73C7}"/>
              </a:ext>
            </a:extLst>
          </p:cNvPr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7CA7FF96-3880-70BF-5B65-01438AD4A07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7C785E-83BF-649C-5710-C9DA5D17D7C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CFFE7981-79B9-0A1F-EEA7-951EA6A5B29B}"/>
              </a:ext>
            </a:extLst>
          </p:cNvPr>
          <p:cNvSpPr txBox="1">
            <a:spLocks/>
          </p:cNvSpPr>
          <p:nvPr/>
        </p:nvSpPr>
        <p:spPr>
          <a:xfrm>
            <a:off x="2362198" y="1401827"/>
            <a:ext cx="2745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B1F855C-F699-3142-A855-DB0DA104B47A}"/>
              </a:ext>
            </a:extLst>
          </p:cNvPr>
          <p:cNvSpPr txBox="1">
            <a:spLocks/>
          </p:cNvSpPr>
          <p:nvPr/>
        </p:nvSpPr>
        <p:spPr>
          <a:xfrm>
            <a:off x="6400799" y="1348613"/>
            <a:ext cx="41147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uôm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189</Words>
  <Application>Microsoft Office PowerPoint</Application>
  <PresentationFormat>Widescreen</PresentationFormat>
  <Paragraphs>90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3_Office Theme</vt:lpstr>
      <vt:lpstr>1_Office Theme</vt:lpstr>
      <vt:lpstr>Office 主题​​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QUÝ THẦY CÔ VÀ CÁC EM HỌC SINH VUI VẺ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</cp:revision>
  <dcterms:created xsi:type="dcterms:W3CDTF">2024-12-05T03:56:10Z</dcterms:created>
  <dcterms:modified xsi:type="dcterms:W3CDTF">2024-12-19T13:15:56Z</dcterms:modified>
</cp:coreProperties>
</file>