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29"/>
  </p:notesMasterIdLst>
  <p:sldIdLst>
    <p:sldId id="430" r:id="rId3"/>
    <p:sldId id="350" r:id="rId4"/>
    <p:sldId id="454" r:id="rId5"/>
    <p:sldId id="429" r:id="rId6"/>
    <p:sldId id="476" r:id="rId7"/>
    <p:sldId id="492" r:id="rId8"/>
    <p:sldId id="499" r:id="rId9"/>
    <p:sldId id="500" r:id="rId10"/>
    <p:sldId id="501" r:id="rId11"/>
    <p:sldId id="502" r:id="rId12"/>
    <p:sldId id="473" r:id="rId13"/>
    <p:sldId id="478" r:id="rId14"/>
    <p:sldId id="503" r:id="rId15"/>
    <p:sldId id="480" r:id="rId16"/>
    <p:sldId id="481" r:id="rId17"/>
    <p:sldId id="482" r:id="rId18"/>
    <p:sldId id="483" r:id="rId19"/>
    <p:sldId id="488" r:id="rId20"/>
    <p:sldId id="484" r:id="rId21"/>
    <p:sldId id="479" r:id="rId22"/>
    <p:sldId id="491" r:id="rId23"/>
    <p:sldId id="495" r:id="rId24"/>
    <p:sldId id="487" r:id="rId25"/>
    <p:sldId id="504" r:id="rId26"/>
    <p:sldId id="462" r:id="rId27"/>
    <p:sldId id="447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FF0000"/>
    <a:srgbClr val="FFFF99"/>
    <a:srgbClr val="99CCFF"/>
    <a:srgbClr val="FF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89681" autoAdjust="0"/>
  </p:normalViewPr>
  <p:slideViewPr>
    <p:cSldViewPr>
      <p:cViewPr varScale="1">
        <p:scale>
          <a:sx n="80" d="100"/>
          <a:sy n="80" d="100"/>
        </p:scale>
        <p:origin x="778" y="53"/>
      </p:cViewPr>
      <p:guideLst>
        <p:guide orient="horz" pos="2160"/>
        <p:guide pos="38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54D378FB-6668-44F4-99CC-2F7771C9172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38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BFCF3-E351-4070-9719-9119311FB5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6ABDC-2CE8-4171-A5FF-FE6F7FCCD49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A10DE-E7F1-442E-B32D-0617A17C091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B0A33-6F82-4FA4-92C0-FF665EBC1F9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36045-BD55-49F2-8BC6-54324B79949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3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2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8D532B-BDE8-4BB4-8D87-E0CDD51C9168}" type="datetime1">
              <a:rPr lang="en-US"/>
              <a:t>2/25/2025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9E6D13-781E-40A3-8FE5-05386F5AB9D8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323603-DDA0-4F3C-BE4F-4EC30801CC42}" type="datetime1">
              <a:rPr lang="en-US"/>
              <a:t>2/25/2025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AAED1B-5651-42EA-A999-0537D44C4F43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63081" y="4406895"/>
            <a:ext cx="103632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963081" y="2906713"/>
            <a:ext cx="103632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4568E8-5C94-4014-91DC-EF527225DF18}" type="datetime1">
              <a:rPr lang="en-US"/>
              <a:t>2/25/2025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5EDD3E-5085-4C2E-8F1A-EE07FBFE1577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09600" y="1600200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97595" y="1600200"/>
            <a:ext cx="5384804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EE97A6-31A5-4259-87D2-94F10612543A}" type="datetime1">
              <a:rPr lang="en-US"/>
              <a:t>2/25/2025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015701-2E2A-4782-8151-2B20B499CAC7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2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09600" y="2174872"/>
            <a:ext cx="5386912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93364" y="1535113"/>
            <a:ext cx="5389035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93364" y="2174872"/>
            <a:ext cx="5389035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646712-F834-48E5-BBDD-D1C9FDC6CB06}" type="datetime1">
              <a:rPr lang="en-US"/>
              <a:t>2/25/2025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21CC64-576D-47A4-993E-A6B62C077C43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5CEA8-962A-4449-9F1C-42F8F337EB3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C126C5-D257-4038-8C65-FBE538B90D89}" type="datetime1">
              <a:rPr lang="en-US"/>
              <a:t>2/25/2025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7424FE-214E-4494-BF69-8F87EC25E151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029CD0-0485-4F5E-8ABF-3C98A6C963E4}" type="datetime1">
              <a:rPr lang="en-US"/>
              <a:t>2/25/2025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C25074-5F28-4281-B3BD-BE9F504ACA53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09600" y="273048"/>
            <a:ext cx="401108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766729" y="273048"/>
            <a:ext cx="6815669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0" y="1435095"/>
            <a:ext cx="401108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F51054-75E2-4C58-B70C-CD8F585E5D5D}" type="datetime1">
              <a:rPr lang="en-US"/>
              <a:t>2/25/2025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158BDF-CC05-499B-84C1-5AAA33A530CD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2389717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EC50C6-5806-43A1-920C-5BEFF4AF8E3F}" type="datetime1">
              <a:rPr lang="en-US"/>
              <a:t>2/25/2025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86F102-E93B-44AA-A50E-68B563A878B8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FE8783-306A-4F3B-BAC5-8616F9AABCB1}" type="datetime1">
              <a:rPr lang="en-US"/>
              <a:t>2/25/2025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EC4366-C9E1-4279-8DDD-E769D25F8067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09600" y="274640"/>
            <a:ext cx="8026395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C9123C-91D2-4EF9-A52A-364E1C0F5350}" type="datetime1">
              <a:rPr lang="en-US"/>
              <a:t>2/25/2025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9A6AC3-8759-49DD-A6F9-EAAFF7B45161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09600" y="1600200"/>
            <a:ext cx="5384804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97595" y="1600200"/>
            <a:ext cx="5384804" cy="21859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 txBox="1">
            <a:spLocks noGrp="1"/>
          </p:cNvSpPr>
          <p:nvPr>
            <p:ph idx="3"/>
          </p:nvPr>
        </p:nvSpPr>
        <p:spPr>
          <a:xfrm>
            <a:off x="6197595" y="3938585"/>
            <a:ext cx="5384804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FC8847-EA9A-4B61-873F-BCB66BDAD56C}" type="slidenum">
              <a:r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/>
          <p:nvPr/>
        </p:nvGrpSpPr>
        <p:grpSpPr>
          <a:xfrm>
            <a:off x="395897" y="219520"/>
            <a:ext cx="11613233" cy="6240130"/>
            <a:chOff x="296923" y="219520"/>
            <a:chExt cx="8709925" cy="6240130"/>
          </a:xfrm>
        </p:grpSpPr>
        <p:sp>
          <p:nvSpPr>
            <p:cNvPr id="3" name="Google Shape;993;p14"/>
            <p:cNvSpPr/>
            <p:nvPr/>
          </p:nvSpPr>
          <p:spPr>
            <a:xfrm>
              <a:off x="568162" y="219520"/>
              <a:ext cx="8249789" cy="6240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584"/>
                <a:gd name="f4" fmla="val 146846"/>
                <a:gd name="f5" fmla="val 7146"/>
                <a:gd name="f6" fmla="val 1"/>
                <a:gd name="f7" fmla="val 3214"/>
                <a:gd name="f8" fmla="val 139700"/>
                <a:gd name="f9" fmla="val 143632"/>
                <a:gd name="f10" fmla="val 146845"/>
                <a:gd name="f11" fmla="val 250438"/>
                <a:gd name="f12" fmla="val 254408"/>
                <a:gd name="f13" fmla="*/ f0 1 257584"/>
                <a:gd name="f14" fmla="*/ f1 1 146846"/>
                <a:gd name="f15" fmla="+- f4 0 f2"/>
                <a:gd name="f16" fmla="+- f3 0 f2"/>
                <a:gd name="f17" fmla="*/ f16 1 257584"/>
                <a:gd name="f18" fmla="*/ f15 1 146846"/>
                <a:gd name="f19" fmla="*/ f2 1 f17"/>
                <a:gd name="f20" fmla="*/ f3 1 f17"/>
                <a:gd name="f21" fmla="*/ f2 1 f18"/>
                <a:gd name="f22" fmla="*/ f4 1 f18"/>
                <a:gd name="f23" fmla="*/ f19 f13 1"/>
                <a:gd name="f24" fmla="*/ f20 f13 1"/>
                <a:gd name="f25" fmla="*/ f22 f14 1"/>
                <a:gd name="f26" fmla="*/ f21 f14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57584" h="146846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lnTo>
                    <a:pt x="f3" y="f5"/>
                  </a:ln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solidFill>
              <a:srgbClr val="1F497D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endParaRPr>
            </a:p>
          </p:txBody>
        </p:sp>
        <p:grpSp>
          <p:nvGrpSpPr>
            <p:cNvPr id="4" name="Google Shape;994;p14"/>
            <p:cNvGrpSpPr/>
            <p:nvPr/>
          </p:nvGrpSpPr>
          <p:grpSpPr>
            <a:xfrm>
              <a:off x="8420773" y="2907371"/>
              <a:ext cx="582454" cy="496016"/>
              <a:chOff x="8420773" y="2907371"/>
              <a:chExt cx="582454" cy="496016"/>
            </a:xfrm>
          </p:grpSpPr>
          <p:sp>
            <p:nvSpPr>
              <p:cNvPr id="5" name="Google Shape;995;p14"/>
              <p:cNvSpPr/>
              <p:nvPr/>
            </p:nvSpPr>
            <p:spPr>
              <a:xfrm>
                <a:off x="8420773" y="3011338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6" name="Google Shape;996;p14"/>
              <p:cNvSpPr/>
              <p:nvPr/>
            </p:nvSpPr>
            <p:spPr>
              <a:xfrm>
                <a:off x="8420773" y="2907371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C0504D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7" name="Google Shape;997;p14"/>
            <p:cNvSpPr/>
            <p:nvPr/>
          </p:nvSpPr>
          <p:spPr>
            <a:xfrm>
              <a:off x="8420773" y="5729749"/>
              <a:ext cx="582454" cy="4016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186"/>
                <a:gd name="f4" fmla="val 9453"/>
                <a:gd name="f5" fmla="val 9452"/>
                <a:gd name="f6" fmla="val 16824"/>
                <a:gd name="f7" fmla="val 4613"/>
                <a:gd name="f8" fmla="*/ f0 1 18186"/>
                <a:gd name="f9" fmla="*/ f1 1 9453"/>
                <a:gd name="f10" fmla="+- f4 0 f2"/>
                <a:gd name="f11" fmla="+- f3 0 f2"/>
                <a:gd name="f12" fmla="*/ f11 1 18186"/>
                <a:gd name="f13" fmla="*/ f10 1 9453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8186" h="9453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7"/>
                  </a:lnTo>
                  <a:lnTo>
                    <a:pt x="f3" y="f2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endParaRPr>
            </a:p>
          </p:txBody>
        </p:sp>
        <p:grpSp>
          <p:nvGrpSpPr>
            <p:cNvPr id="8" name="Google Shape;998;p14"/>
            <p:cNvGrpSpPr/>
            <p:nvPr/>
          </p:nvGrpSpPr>
          <p:grpSpPr>
            <a:xfrm>
              <a:off x="8420773" y="2176381"/>
              <a:ext cx="582454" cy="496017"/>
              <a:chOff x="8420773" y="2176381"/>
              <a:chExt cx="582454" cy="496017"/>
            </a:xfrm>
          </p:grpSpPr>
          <p:sp>
            <p:nvSpPr>
              <p:cNvPr id="9" name="Google Shape;999;p14"/>
              <p:cNvSpPr/>
              <p:nvPr/>
            </p:nvSpPr>
            <p:spPr>
              <a:xfrm>
                <a:off x="8420773" y="2280349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9225"/>
                  <a:gd name="f6" fmla="val 16824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10" name="Google Shape;1000;p14"/>
              <p:cNvSpPr/>
              <p:nvPr/>
            </p:nvSpPr>
            <p:spPr>
              <a:xfrm>
                <a:off x="8420773" y="2176381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9225"/>
                  <a:gd name="f6" fmla="val 16824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8064A2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11" name="Google Shape;1001;p14"/>
            <p:cNvGrpSpPr/>
            <p:nvPr/>
          </p:nvGrpSpPr>
          <p:grpSpPr>
            <a:xfrm>
              <a:off x="8425610" y="1475905"/>
              <a:ext cx="581238" cy="505662"/>
              <a:chOff x="8425610" y="1475905"/>
              <a:chExt cx="581238" cy="505662"/>
            </a:xfrm>
          </p:grpSpPr>
          <p:sp>
            <p:nvSpPr>
              <p:cNvPr id="12" name="Google Shape;1002;p14"/>
              <p:cNvSpPr/>
              <p:nvPr/>
            </p:nvSpPr>
            <p:spPr>
              <a:xfrm>
                <a:off x="8425610" y="1579872"/>
                <a:ext cx="581238" cy="40169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48"/>
                  <a:gd name="f4" fmla="val 9453"/>
                  <a:gd name="f5" fmla="val 9452"/>
                  <a:gd name="f6" fmla="val 16787"/>
                  <a:gd name="f7" fmla="val 4688"/>
                  <a:gd name="f8" fmla="*/ f0 1 18148"/>
                  <a:gd name="f9" fmla="*/ f1 1 9453"/>
                  <a:gd name="f10" fmla="+- f4 0 f2"/>
                  <a:gd name="f11" fmla="+- f3 0 f2"/>
                  <a:gd name="f12" fmla="*/ f11 1 18148"/>
                  <a:gd name="f13" fmla="*/ f10 1 9453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48" h="9453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13" name="Google Shape;1003;p14"/>
              <p:cNvSpPr/>
              <p:nvPr/>
            </p:nvSpPr>
            <p:spPr>
              <a:xfrm>
                <a:off x="8425610" y="1475905"/>
                <a:ext cx="581238" cy="40169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48"/>
                  <a:gd name="f4" fmla="val 9453"/>
                  <a:gd name="f5" fmla="val 9452"/>
                  <a:gd name="f6" fmla="val 16787"/>
                  <a:gd name="f7" fmla="val 4688"/>
                  <a:gd name="f8" fmla="*/ f0 1 18148"/>
                  <a:gd name="f9" fmla="*/ f1 1 9453"/>
                  <a:gd name="f10" fmla="+- f4 0 f2"/>
                  <a:gd name="f11" fmla="+- f3 0 f2"/>
                  <a:gd name="f12" fmla="*/ f11 1 18148"/>
                  <a:gd name="f13" fmla="*/ f10 1 9453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48" h="9453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4F81BD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14" name="Google Shape;1004;p14"/>
            <p:cNvGrpSpPr/>
            <p:nvPr/>
          </p:nvGrpSpPr>
          <p:grpSpPr>
            <a:xfrm>
              <a:off x="8420773" y="724012"/>
              <a:ext cx="582454" cy="505663"/>
              <a:chOff x="8420773" y="724012"/>
              <a:chExt cx="582454" cy="505663"/>
            </a:xfrm>
          </p:grpSpPr>
          <p:sp>
            <p:nvSpPr>
              <p:cNvPr id="15" name="Google Shape;1005;p14"/>
              <p:cNvSpPr/>
              <p:nvPr/>
            </p:nvSpPr>
            <p:spPr>
              <a:xfrm>
                <a:off x="8420773" y="827980"/>
                <a:ext cx="582454" cy="40169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453"/>
                  <a:gd name="f5" fmla="val 9452"/>
                  <a:gd name="f6" fmla="val 16824"/>
                  <a:gd name="f7" fmla="val 4613"/>
                  <a:gd name="f8" fmla="*/ f0 1 18186"/>
                  <a:gd name="f9" fmla="*/ f1 1 9453"/>
                  <a:gd name="f10" fmla="+- f4 0 f2"/>
                  <a:gd name="f11" fmla="+- f3 0 f2"/>
                  <a:gd name="f12" fmla="*/ f11 1 18186"/>
                  <a:gd name="f13" fmla="*/ f10 1 9453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453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16" name="Google Shape;1006;p14"/>
              <p:cNvSpPr/>
              <p:nvPr/>
            </p:nvSpPr>
            <p:spPr>
              <a:xfrm>
                <a:off x="8420773" y="724012"/>
                <a:ext cx="582454" cy="40169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453"/>
                  <a:gd name="f5" fmla="val 9452"/>
                  <a:gd name="f6" fmla="val 16824"/>
                  <a:gd name="f7" fmla="val 4613"/>
                  <a:gd name="f8" fmla="*/ f0 1 18186"/>
                  <a:gd name="f9" fmla="*/ f1 1 9453"/>
                  <a:gd name="f10" fmla="+- f4 0 f2"/>
                  <a:gd name="f11" fmla="+- f3 0 f2"/>
                  <a:gd name="f12" fmla="*/ f11 1 18186"/>
                  <a:gd name="f13" fmla="*/ f10 1 9453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453">
                    <a:moveTo>
                      <a:pt x="f2" y="f2"/>
                    </a:moveTo>
                    <a:lnTo>
                      <a:pt x="f2" y="f5"/>
                    </a:lnTo>
                    <a:lnTo>
                      <a:pt x="f3" y="f5"/>
                    </a:lnTo>
                    <a:lnTo>
                      <a:pt x="f6" y="f7"/>
                    </a:lnTo>
                    <a:lnTo>
                      <a:pt x="f3" y="f2"/>
                    </a:lnTo>
                    <a:close/>
                  </a:path>
                </a:pathLst>
              </a:custGeom>
              <a:solidFill>
                <a:srgbClr val="4BACC6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17" name="Google Shape;1007;p14"/>
            <p:cNvGrpSpPr/>
            <p:nvPr/>
          </p:nvGrpSpPr>
          <p:grpSpPr>
            <a:xfrm>
              <a:off x="8420773" y="3638379"/>
              <a:ext cx="582454" cy="496007"/>
              <a:chOff x="8420773" y="3638379"/>
              <a:chExt cx="582454" cy="496007"/>
            </a:xfrm>
          </p:grpSpPr>
          <p:sp>
            <p:nvSpPr>
              <p:cNvPr id="18" name="Google Shape;1008;p14"/>
              <p:cNvSpPr/>
              <p:nvPr/>
            </p:nvSpPr>
            <p:spPr>
              <a:xfrm>
                <a:off x="8420773" y="3742337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1009;p14"/>
              <p:cNvSpPr/>
              <p:nvPr/>
            </p:nvSpPr>
            <p:spPr>
              <a:xfrm>
                <a:off x="8420773" y="3638379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4F81BD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20" name="Google Shape;1010;p14"/>
            <p:cNvGrpSpPr/>
            <p:nvPr/>
          </p:nvGrpSpPr>
          <p:grpSpPr>
            <a:xfrm>
              <a:off x="8420773" y="4369378"/>
              <a:ext cx="582454" cy="496016"/>
              <a:chOff x="8420773" y="4369378"/>
              <a:chExt cx="582454" cy="496016"/>
            </a:xfrm>
          </p:grpSpPr>
          <p:sp>
            <p:nvSpPr>
              <p:cNvPr id="21" name="Google Shape;1011;p14"/>
              <p:cNvSpPr/>
              <p:nvPr/>
            </p:nvSpPr>
            <p:spPr>
              <a:xfrm>
                <a:off x="8420773" y="4473345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1012;p14"/>
              <p:cNvSpPr/>
              <p:nvPr/>
            </p:nvSpPr>
            <p:spPr>
              <a:xfrm>
                <a:off x="8420773" y="4369378"/>
                <a:ext cx="582454" cy="39204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186"/>
                  <a:gd name="f4" fmla="val 9226"/>
                  <a:gd name="f5" fmla="val 1"/>
                  <a:gd name="f6" fmla="val 16673"/>
                  <a:gd name="f7" fmla="val 4462"/>
                  <a:gd name="f8" fmla="*/ f0 1 18186"/>
                  <a:gd name="f9" fmla="*/ f1 1 9226"/>
                  <a:gd name="f10" fmla="+- f4 0 f2"/>
                  <a:gd name="f11" fmla="+- f3 0 f2"/>
                  <a:gd name="f12" fmla="*/ f11 1 18186"/>
                  <a:gd name="f13" fmla="*/ f10 1 9226"/>
                  <a:gd name="f14" fmla="*/ f2 1 f12"/>
                  <a:gd name="f15" fmla="*/ f3 1 f12"/>
                  <a:gd name="f16" fmla="*/ f2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18186" h="9226">
                    <a:moveTo>
                      <a:pt x="f2" y="f5"/>
                    </a:moveTo>
                    <a:lnTo>
                      <a:pt x="f2" y="f4"/>
                    </a:lnTo>
                    <a:lnTo>
                      <a:pt x="f3" y="f4"/>
                    </a:lnTo>
                    <a:lnTo>
                      <a:pt x="f6" y="f7"/>
                    </a:lnTo>
                    <a:lnTo>
                      <a:pt x="f3" y="f5"/>
                    </a:lnTo>
                    <a:close/>
                  </a:path>
                </a:pathLst>
              </a:custGeom>
              <a:solidFill>
                <a:srgbClr val="8064A2"/>
              </a:solidFill>
              <a:ln cap="flat">
                <a:noFill/>
                <a:prstDash val="solid"/>
              </a:ln>
            </p:spPr>
            <p:txBody>
              <a:bodyPr vert="horz" wrap="square" lIns="91421" tIns="91421" rIns="91421" bIns="91421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350" b="0" i="0" u="none" strike="noStrike" kern="1200" cap="none" spc="0" baseline="0">
                  <a:solidFill>
                    <a:srgbClr val="000000"/>
                  </a:solidFill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23" name="Google Shape;1013;p14"/>
            <p:cNvSpPr/>
            <p:nvPr/>
          </p:nvSpPr>
          <p:spPr>
            <a:xfrm>
              <a:off x="8420773" y="5625781"/>
              <a:ext cx="582454" cy="4016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186"/>
                <a:gd name="f4" fmla="val 9453"/>
                <a:gd name="f5" fmla="val 9452"/>
                <a:gd name="f6" fmla="val 16824"/>
                <a:gd name="f7" fmla="val 4613"/>
                <a:gd name="f8" fmla="*/ f0 1 18186"/>
                <a:gd name="f9" fmla="*/ f1 1 9453"/>
                <a:gd name="f10" fmla="+- f4 0 f2"/>
                <a:gd name="f11" fmla="+- f3 0 f2"/>
                <a:gd name="f12" fmla="*/ f11 1 18186"/>
                <a:gd name="f13" fmla="*/ f10 1 9453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8186" h="9453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7"/>
                  </a:lnTo>
                  <a:lnTo>
                    <a:pt x="f3" y="f2"/>
                  </a:lnTo>
                  <a:close/>
                </a:path>
              </a:pathLst>
            </a:custGeom>
            <a:solidFill>
              <a:srgbClr val="9BBB59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endParaRPr>
            </a:p>
          </p:txBody>
        </p:sp>
        <p:sp>
          <p:nvSpPr>
            <p:cNvPr id="24" name="Google Shape;1014;p14"/>
            <p:cNvSpPr/>
            <p:nvPr/>
          </p:nvSpPr>
          <p:spPr>
            <a:xfrm>
              <a:off x="296923" y="219520"/>
              <a:ext cx="8234062" cy="6240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093"/>
                <a:gd name="f4" fmla="val 146846"/>
                <a:gd name="f5" fmla="val 7146"/>
                <a:gd name="f6" fmla="val 1"/>
                <a:gd name="f7" fmla="val 3177"/>
                <a:gd name="f8" fmla="val 3214"/>
                <a:gd name="f9" fmla="val 139700"/>
                <a:gd name="f10" fmla="val 143632"/>
                <a:gd name="f11" fmla="val 146845"/>
                <a:gd name="f12" fmla="val 249947"/>
                <a:gd name="f13" fmla="val 253879"/>
                <a:gd name="f14" fmla="*/ f0 1 257093"/>
                <a:gd name="f15" fmla="*/ f1 1 146846"/>
                <a:gd name="f16" fmla="+- f4 0 f2"/>
                <a:gd name="f17" fmla="+- f3 0 f2"/>
                <a:gd name="f18" fmla="*/ f17 1 257093"/>
                <a:gd name="f19" fmla="*/ f16 1 146846"/>
                <a:gd name="f20" fmla="*/ f2 1 f18"/>
                <a:gd name="f21" fmla="*/ f3 1 f18"/>
                <a:gd name="f22" fmla="*/ f2 1 f19"/>
                <a:gd name="f23" fmla="*/ f4 1 f19"/>
                <a:gd name="f24" fmla="*/ f20 f14 1"/>
                <a:gd name="f25" fmla="*/ f21 f14 1"/>
                <a:gd name="f26" fmla="*/ f23 f15 1"/>
                <a:gd name="f27" fmla="*/ f22 f15 1"/>
              </a:gdLst>
              <a:ahLst/>
              <a:cxnLst>
                <a:cxn ang="3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57093" h="14684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9"/>
                  </a:lnTo>
                  <a:cubicBezTo>
                    <a:pt x="f6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lnTo>
                    <a:pt x="f3" y="f5"/>
                  </a:lnTo>
                  <a:cubicBezTo>
                    <a:pt x="f3" y="f8"/>
                    <a:pt x="f13" y="f6"/>
                    <a:pt x="f12" y="f6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21" tIns="91421" rIns="91421" bIns="9142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35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endParaRPr>
            </a:p>
          </p:txBody>
        </p:sp>
      </p:grpSp>
      <p:sp>
        <p:nvSpPr>
          <p:cNvPr id="25" name="Google Shape;1082;p14"/>
          <p:cNvSpPr/>
          <p:nvPr/>
        </p:nvSpPr>
        <p:spPr>
          <a:xfrm>
            <a:off x="465697" y="882176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26" name="Google Shape;1083;p14"/>
          <p:cNvSpPr/>
          <p:nvPr/>
        </p:nvSpPr>
        <p:spPr>
          <a:xfrm>
            <a:off x="200399" y="906828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27" name="Google Shape;1084;p14"/>
          <p:cNvSpPr/>
          <p:nvPr/>
        </p:nvSpPr>
        <p:spPr>
          <a:xfrm>
            <a:off x="224088" y="989426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28" name="Google Shape;1085;p14"/>
          <p:cNvSpPr/>
          <p:nvPr/>
        </p:nvSpPr>
        <p:spPr>
          <a:xfrm>
            <a:off x="524901" y="947519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29" name="Google Shape;1086;p14"/>
          <p:cNvSpPr/>
          <p:nvPr/>
        </p:nvSpPr>
        <p:spPr>
          <a:xfrm>
            <a:off x="201595" y="917947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0" name="Google Shape;1082;p14"/>
          <p:cNvSpPr/>
          <p:nvPr/>
        </p:nvSpPr>
        <p:spPr>
          <a:xfrm>
            <a:off x="464503" y="1496058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1" name="Google Shape;1083;p14"/>
          <p:cNvSpPr/>
          <p:nvPr/>
        </p:nvSpPr>
        <p:spPr>
          <a:xfrm>
            <a:off x="199204" y="1520702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2" name="Google Shape;1084;p14"/>
          <p:cNvSpPr/>
          <p:nvPr/>
        </p:nvSpPr>
        <p:spPr>
          <a:xfrm>
            <a:off x="222893" y="1603299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3" name="Google Shape;1085;p14"/>
          <p:cNvSpPr/>
          <p:nvPr/>
        </p:nvSpPr>
        <p:spPr>
          <a:xfrm>
            <a:off x="523707" y="1561402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4" name="Google Shape;1086;p14"/>
          <p:cNvSpPr/>
          <p:nvPr/>
        </p:nvSpPr>
        <p:spPr>
          <a:xfrm>
            <a:off x="200399" y="1531821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5" name="Google Shape;1082;p14"/>
          <p:cNvSpPr/>
          <p:nvPr/>
        </p:nvSpPr>
        <p:spPr>
          <a:xfrm>
            <a:off x="463308" y="2109932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6" name="Google Shape;1083;p14"/>
          <p:cNvSpPr/>
          <p:nvPr/>
        </p:nvSpPr>
        <p:spPr>
          <a:xfrm>
            <a:off x="198021" y="2134584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7" name="Google Shape;1084;p14"/>
          <p:cNvSpPr/>
          <p:nvPr/>
        </p:nvSpPr>
        <p:spPr>
          <a:xfrm>
            <a:off x="221699" y="2217182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8" name="Google Shape;1085;p14"/>
          <p:cNvSpPr/>
          <p:nvPr/>
        </p:nvSpPr>
        <p:spPr>
          <a:xfrm>
            <a:off x="522512" y="2175284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39" name="Google Shape;1086;p14"/>
          <p:cNvSpPr/>
          <p:nvPr/>
        </p:nvSpPr>
        <p:spPr>
          <a:xfrm>
            <a:off x="199204" y="2145703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0" name="Google Shape;1082;p14"/>
          <p:cNvSpPr/>
          <p:nvPr/>
        </p:nvSpPr>
        <p:spPr>
          <a:xfrm>
            <a:off x="462125" y="2723814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1" name="Google Shape;1083;p14"/>
          <p:cNvSpPr/>
          <p:nvPr/>
        </p:nvSpPr>
        <p:spPr>
          <a:xfrm>
            <a:off x="196827" y="2748466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2" name="Google Shape;1084;p14"/>
          <p:cNvSpPr/>
          <p:nvPr/>
        </p:nvSpPr>
        <p:spPr>
          <a:xfrm>
            <a:off x="220516" y="2831055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3" name="Google Shape;1085;p14"/>
          <p:cNvSpPr/>
          <p:nvPr/>
        </p:nvSpPr>
        <p:spPr>
          <a:xfrm>
            <a:off x="521329" y="2789157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4" name="Google Shape;1086;p14"/>
          <p:cNvSpPr/>
          <p:nvPr/>
        </p:nvSpPr>
        <p:spPr>
          <a:xfrm>
            <a:off x="198021" y="2759586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5" name="Google Shape;1082;p14"/>
          <p:cNvSpPr/>
          <p:nvPr/>
        </p:nvSpPr>
        <p:spPr>
          <a:xfrm>
            <a:off x="460931" y="3337688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6" name="Google Shape;1083;p14"/>
          <p:cNvSpPr/>
          <p:nvPr/>
        </p:nvSpPr>
        <p:spPr>
          <a:xfrm>
            <a:off x="195632" y="3362340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7" name="Google Shape;1084;p14"/>
          <p:cNvSpPr/>
          <p:nvPr/>
        </p:nvSpPr>
        <p:spPr>
          <a:xfrm>
            <a:off x="219321" y="3444937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8" name="Google Shape;1085;p14"/>
          <p:cNvSpPr/>
          <p:nvPr/>
        </p:nvSpPr>
        <p:spPr>
          <a:xfrm>
            <a:off x="520135" y="3403040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49" name="Google Shape;1086;p14"/>
          <p:cNvSpPr/>
          <p:nvPr/>
        </p:nvSpPr>
        <p:spPr>
          <a:xfrm>
            <a:off x="196827" y="3373459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0" name="Google Shape;1082;p14"/>
          <p:cNvSpPr/>
          <p:nvPr/>
        </p:nvSpPr>
        <p:spPr>
          <a:xfrm>
            <a:off x="459735" y="3951570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1" name="Google Shape;1083;p14"/>
          <p:cNvSpPr/>
          <p:nvPr/>
        </p:nvSpPr>
        <p:spPr>
          <a:xfrm>
            <a:off x="194449" y="3976222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2" name="Google Shape;1084;p14"/>
          <p:cNvSpPr/>
          <p:nvPr/>
        </p:nvSpPr>
        <p:spPr>
          <a:xfrm>
            <a:off x="218127" y="4058820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3" name="Google Shape;1085;p14"/>
          <p:cNvSpPr/>
          <p:nvPr/>
        </p:nvSpPr>
        <p:spPr>
          <a:xfrm>
            <a:off x="518940" y="4016913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4" name="Google Shape;1086;p14"/>
          <p:cNvSpPr/>
          <p:nvPr/>
        </p:nvSpPr>
        <p:spPr>
          <a:xfrm>
            <a:off x="195632" y="3987341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5" name="Google Shape;1082;p14"/>
          <p:cNvSpPr/>
          <p:nvPr/>
        </p:nvSpPr>
        <p:spPr>
          <a:xfrm>
            <a:off x="458552" y="4565452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6" name="Google Shape;1083;p14"/>
          <p:cNvSpPr/>
          <p:nvPr/>
        </p:nvSpPr>
        <p:spPr>
          <a:xfrm>
            <a:off x="193255" y="4590105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7" name="Google Shape;1084;p14"/>
          <p:cNvSpPr/>
          <p:nvPr/>
        </p:nvSpPr>
        <p:spPr>
          <a:xfrm>
            <a:off x="216932" y="4672693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8" name="Google Shape;1085;p14"/>
          <p:cNvSpPr/>
          <p:nvPr/>
        </p:nvSpPr>
        <p:spPr>
          <a:xfrm>
            <a:off x="517757" y="4630795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59" name="Google Shape;1086;p14"/>
          <p:cNvSpPr/>
          <p:nvPr/>
        </p:nvSpPr>
        <p:spPr>
          <a:xfrm>
            <a:off x="194449" y="4601224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0" name="Google Shape;1082;p14"/>
          <p:cNvSpPr/>
          <p:nvPr/>
        </p:nvSpPr>
        <p:spPr>
          <a:xfrm>
            <a:off x="457357" y="5179326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1" name="Google Shape;1083;p14"/>
          <p:cNvSpPr/>
          <p:nvPr/>
        </p:nvSpPr>
        <p:spPr>
          <a:xfrm>
            <a:off x="192060" y="5203978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2" name="Google Shape;1084;p14"/>
          <p:cNvSpPr/>
          <p:nvPr/>
        </p:nvSpPr>
        <p:spPr>
          <a:xfrm>
            <a:off x="215749" y="5286576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3" name="Google Shape;1085;p14"/>
          <p:cNvSpPr/>
          <p:nvPr/>
        </p:nvSpPr>
        <p:spPr>
          <a:xfrm>
            <a:off x="516563" y="5244678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4" name="Google Shape;1086;p14"/>
          <p:cNvSpPr/>
          <p:nvPr/>
        </p:nvSpPr>
        <p:spPr>
          <a:xfrm>
            <a:off x="193255" y="5215097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5" name="Google Shape;1082;p14"/>
          <p:cNvSpPr/>
          <p:nvPr/>
        </p:nvSpPr>
        <p:spPr>
          <a:xfrm>
            <a:off x="456163" y="5793208"/>
            <a:ext cx="109911" cy="177329"/>
          </a:xfrm>
          <a:custGeom>
            <a:avLst/>
            <a:gdLst>
              <a:gd name="f0" fmla="val w"/>
              <a:gd name="f1" fmla="val h"/>
              <a:gd name="f2" fmla="val 0"/>
              <a:gd name="f3" fmla="val 2534"/>
              <a:gd name="f4" fmla="val 4047"/>
              <a:gd name="f5" fmla="val 1286"/>
              <a:gd name="f6" fmla="val 1"/>
              <a:gd name="f7" fmla="val 567"/>
              <a:gd name="f8" fmla="val 908"/>
              <a:gd name="f9" fmla="val 2042"/>
              <a:gd name="f10" fmla="val 3139"/>
              <a:gd name="f11" fmla="val 4046"/>
              <a:gd name="f12" fmla="val 1966"/>
              <a:gd name="f13" fmla="val 2533"/>
              <a:gd name="f14" fmla="*/ f0 1 2534"/>
              <a:gd name="f15" fmla="*/ f1 1 4047"/>
              <a:gd name="f16" fmla="+- f4 0 f2"/>
              <a:gd name="f17" fmla="+- f3 0 f2"/>
              <a:gd name="f18" fmla="*/ f17 1 2534"/>
              <a:gd name="f19" fmla="*/ f16 1 4047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2534" h="4047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11"/>
                  <a:pt x="f5" y="f11"/>
                </a:cubicBezTo>
                <a:cubicBezTo>
                  <a:pt x="f12" y="f11"/>
                  <a:pt x="f13" y="f10"/>
                  <a:pt x="f13" y="f9"/>
                </a:cubicBezTo>
                <a:cubicBezTo>
                  <a:pt x="f13" y="f8"/>
                  <a:pt x="f12" y="f6"/>
                  <a:pt x="f5" y="f6"/>
                </a:cubicBezTo>
                <a:close/>
              </a:path>
            </a:pathLst>
          </a:custGeom>
          <a:solidFill>
            <a:srgbClr val="E2CDB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6" name="Google Shape;1083;p14"/>
          <p:cNvSpPr/>
          <p:nvPr/>
        </p:nvSpPr>
        <p:spPr>
          <a:xfrm>
            <a:off x="190877" y="5817860"/>
            <a:ext cx="449372" cy="111035"/>
          </a:xfrm>
          <a:custGeom>
            <a:avLst/>
            <a:gdLst>
              <a:gd name="f0" fmla="val w"/>
              <a:gd name="f1" fmla="val h"/>
              <a:gd name="f2" fmla="val 0"/>
              <a:gd name="f3" fmla="val 10360"/>
              <a:gd name="f4" fmla="val 2534"/>
              <a:gd name="f5" fmla="val 794"/>
              <a:gd name="f6" fmla="val 1"/>
              <a:gd name="f7" fmla="val 341"/>
              <a:gd name="f8" fmla="val 568"/>
              <a:gd name="f9" fmla="val 1286"/>
              <a:gd name="f10" fmla="val 1967"/>
              <a:gd name="f11" fmla="val 9566"/>
              <a:gd name="f12" fmla="val 10019"/>
              <a:gd name="f13" fmla="*/ f0 1 10360"/>
              <a:gd name="f14" fmla="*/ f1 1 2534"/>
              <a:gd name="f15" fmla="+- f4 0 f2"/>
              <a:gd name="f16" fmla="+- f3 0 f2"/>
              <a:gd name="f17" fmla="*/ f16 1 10360"/>
              <a:gd name="f18" fmla="*/ f15 1 2534"/>
              <a:gd name="f19" fmla="*/ f2 1 f17"/>
              <a:gd name="f20" fmla="*/ f3 1 f17"/>
              <a:gd name="f21" fmla="*/ f2 1 f18"/>
              <a:gd name="f22" fmla="*/ f4 1 f18"/>
              <a:gd name="f23" fmla="*/ f19 f13 1"/>
              <a:gd name="f24" fmla="*/ f20 f13 1"/>
              <a:gd name="f25" fmla="*/ f22 f14 1"/>
              <a:gd name="f26" fmla="*/ f21 f14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10360" h="2534">
                <a:moveTo>
                  <a:pt x="f5" y="f6"/>
                </a:moveTo>
                <a:cubicBezTo>
                  <a:pt x="f7" y="f6"/>
                  <a:pt x="f2" y="f8"/>
                  <a:pt x="f2" y="f9"/>
                </a:cubicBezTo>
                <a:cubicBezTo>
                  <a:pt x="f2" y="f10"/>
                  <a:pt x="f7" y="f4"/>
                  <a:pt x="f5" y="f4"/>
                </a:cubicBezTo>
                <a:lnTo>
                  <a:pt x="f11" y="f4"/>
                </a:lnTo>
                <a:cubicBezTo>
                  <a:pt x="f12" y="f4"/>
                  <a:pt x="f3" y="f10"/>
                  <a:pt x="f3" y="f9"/>
                </a:cubicBezTo>
                <a:cubicBezTo>
                  <a:pt x="f3" y="f8"/>
                  <a:pt x="f12" y="f6"/>
                  <a:pt x="f11" y="f6"/>
                </a:cubicBezTo>
                <a:close/>
              </a:path>
            </a:pathLst>
          </a:custGeom>
          <a:solidFill>
            <a:srgbClr val="D3D3D3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7" name="Google Shape;1084;p14"/>
          <p:cNvSpPr/>
          <p:nvPr/>
        </p:nvSpPr>
        <p:spPr>
          <a:xfrm>
            <a:off x="214555" y="5900458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022"/>
              <a:gd name="f4" fmla="val 1"/>
              <a:gd name="f5" fmla="val 1021"/>
              <a:gd name="f6" fmla="val 38"/>
              <a:gd name="f7" fmla="*/ f0 1 1022"/>
              <a:gd name="f8" fmla="*/ f1 1 1"/>
              <a:gd name="f9" fmla="+- f4 0 f2"/>
              <a:gd name="f10" fmla="+- f3 0 f2"/>
              <a:gd name="f11" fmla="*/ f10 1 1022"/>
              <a:gd name="f12" fmla="*/ f2 1 f9"/>
              <a:gd name="f13" fmla="*/ f4 1 f9"/>
              <a:gd name="f14" fmla="*/ f2 1 f11"/>
              <a:gd name="f15" fmla="*/ f3 1 f11"/>
              <a:gd name="f16" fmla="*/ f13 f8 1"/>
              <a:gd name="f17" fmla="*/ f12 f8 1"/>
              <a:gd name="f18" fmla="*/ f14 f7 1"/>
              <a:gd name="f19" fmla="*/ f15 f7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7" r="f19" b="f16"/>
            <a:pathLst>
              <a:path w="1022" h="1">
                <a:moveTo>
                  <a:pt x="f5" y="f4"/>
                </a:moveTo>
                <a:lnTo>
                  <a:pt x="f6" y="f4"/>
                </a:lnTo>
                <a:lnTo>
                  <a:pt x="f6" y="f4"/>
                </a:lnTo>
                <a:lnTo>
                  <a:pt x="f6" y="f4"/>
                </a:lnTo>
                <a:lnTo>
                  <a:pt x="f5" y="f4"/>
                </a:lnTo>
                <a:lnTo>
                  <a:pt x="f5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  <a:moveTo>
                  <a:pt x="f4" y="f4"/>
                </a:moveTo>
                <a:cubicBezTo>
                  <a:pt x="f4" y="f4"/>
                  <a:pt x="f4" y="f4"/>
                  <a:pt x="f4" y="f4"/>
                </a:cubicBezTo>
                <a:cubicBezTo>
                  <a:pt x="f4" y="f4"/>
                  <a:pt x="f4" y="f4"/>
                  <a:pt x="f4" y="f4"/>
                </a:cubicBezTo>
                <a:close/>
                <a:moveTo>
                  <a:pt x="f4" y="f4"/>
                </a:moveTo>
                <a:lnTo>
                  <a:pt x="f4" y="f4"/>
                </a:lnTo>
                <a:lnTo>
                  <a:pt x="f4" y="f4"/>
                </a:lnTo>
                <a:close/>
              </a:path>
            </a:pathLst>
          </a:custGeom>
          <a:solidFill>
            <a:srgbClr val="6C2D0A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8" name="Google Shape;1085;p14"/>
          <p:cNvSpPr/>
          <p:nvPr/>
        </p:nvSpPr>
        <p:spPr>
          <a:xfrm>
            <a:off x="515368" y="5858551"/>
            <a:ext cx="45720" cy="457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  <a:moveTo>
                  <a:pt x="f3" y="f2"/>
                </a:moveTo>
                <a:lnTo>
                  <a:pt x="f3" y="f2"/>
                </a:lnTo>
                <a:lnTo>
                  <a:pt x="f3" y="f2"/>
                </a:lnTo>
                <a:close/>
              </a:path>
            </a:pathLst>
          </a:custGeom>
          <a:solidFill>
            <a:srgbClr val="BEAD9D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  <p:sp>
        <p:nvSpPr>
          <p:cNvPr id="69" name="Google Shape;1086;p14"/>
          <p:cNvSpPr/>
          <p:nvPr/>
        </p:nvSpPr>
        <p:spPr>
          <a:xfrm>
            <a:off x="192060" y="5828979"/>
            <a:ext cx="447727" cy="96094"/>
          </a:xfrm>
          <a:custGeom>
            <a:avLst/>
            <a:gdLst>
              <a:gd name="f0" fmla="val w"/>
              <a:gd name="f1" fmla="val h"/>
              <a:gd name="f2" fmla="val 0"/>
              <a:gd name="f3" fmla="val 10322"/>
              <a:gd name="f4" fmla="val 2193"/>
              <a:gd name="f5" fmla="val 10057"/>
              <a:gd name="f6" fmla="val 10095"/>
              <a:gd name="f7" fmla="val 113"/>
              <a:gd name="f8" fmla="val 227"/>
              <a:gd name="f9" fmla="val 340"/>
              <a:gd name="f10" fmla="val 1021"/>
              <a:gd name="f11" fmla="val 9755"/>
              <a:gd name="f12" fmla="val 1588"/>
              <a:gd name="f13" fmla="val 9301"/>
              <a:gd name="f14" fmla="val 530"/>
              <a:gd name="f15" fmla="val 303"/>
              <a:gd name="f16" fmla="val 114"/>
              <a:gd name="f17" fmla="val 1437"/>
              <a:gd name="f18" fmla="val 1248"/>
              <a:gd name="f19" fmla="val 76"/>
              <a:gd name="f20" fmla="val 1777"/>
              <a:gd name="f21" fmla="val 378"/>
              <a:gd name="f22" fmla="val 2155"/>
              <a:gd name="f23" fmla="val 719"/>
              <a:gd name="f24" fmla="val 9528"/>
              <a:gd name="f25" fmla="val 9981"/>
              <a:gd name="f26" fmla="val 1626"/>
              <a:gd name="f27" fmla="val 945"/>
              <a:gd name="f28" fmla="val 907"/>
              <a:gd name="f29" fmla="val 567"/>
              <a:gd name="f30" fmla="val 10208"/>
              <a:gd name="f31" fmla="*/ f0 1 10322"/>
              <a:gd name="f32" fmla="*/ f1 1 2193"/>
              <a:gd name="f33" fmla="+- f4 0 f2"/>
              <a:gd name="f34" fmla="+- f3 0 f2"/>
              <a:gd name="f35" fmla="*/ f34 1 10322"/>
              <a:gd name="f36" fmla="*/ f33 1 2193"/>
              <a:gd name="f37" fmla="*/ f2 1 f35"/>
              <a:gd name="f38" fmla="*/ f3 1 f35"/>
              <a:gd name="f39" fmla="*/ f2 1 f36"/>
              <a:gd name="f40" fmla="*/ f4 1 f36"/>
              <a:gd name="f41" fmla="*/ f37 f31 1"/>
              <a:gd name="f42" fmla="*/ f38 f31 1"/>
              <a:gd name="f43" fmla="*/ f40 f32 1"/>
              <a:gd name="f44" fmla="*/ f39 f32 1"/>
            </a:gdLst>
            <a:ahLst/>
            <a:cxnLst>
              <a:cxn ang="3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1" t="f44" r="f42" b="f43"/>
            <a:pathLst>
              <a:path w="10322" h="2193">
                <a:moveTo>
                  <a:pt x="f5" y="f2"/>
                </a:moveTo>
                <a:lnTo>
                  <a:pt x="f5" y="f2"/>
                </a:lnTo>
                <a:cubicBezTo>
                  <a:pt x="f6" y="f7"/>
                  <a:pt x="f6" y="f8"/>
                  <a:pt x="f6" y="f9"/>
                </a:cubicBezTo>
                <a:cubicBezTo>
                  <a:pt x="f6" y="f10"/>
                  <a:pt x="f11" y="f12"/>
                  <a:pt x="f13" y="f12"/>
                </a:cubicBezTo>
                <a:lnTo>
                  <a:pt x="f14" y="f12"/>
                </a:lnTo>
                <a:cubicBezTo>
                  <a:pt x="f15" y="f12"/>
                  <a:pt x="f16" y="f17"/>
                  <a:pt x="f2" y="f18"/>
                </a:cubicBezTo>
                <a:lnTo>
                  <a:pt x="f2" y="f18"/>
                </a:lnTo>
                <a:cubicBezTo>
                  <a:pt x="f19" y="f20"/>
                  <a:pt x="f21" y="f22"/>
                  <a:pt x="f23" y="f4"/>
                </a:cubicBezTo>
                <a:lnTo>
                  <a:pt x="f24" y="f4"/>
                </a:lnTo>
                <a:cubicBezTo>
                  <a:pt x="f25" y="f4"/>
                  <a:pt x="f3" y="f26"/>
                  <a:pt x="f3" y="f27"/>
                </a:cubicBezTo>
                <a:lnTo>
                  <a:pt x="f3" y="f28"/>
                </a:lnTo>
                <a:cubicBezTo>
                  <a:pt x="f3" y="f29"/>
                  <a:pt x="f30" y="f8"/>
                  <a:pt x="f5" y="f2"/>
                </a:cubicBezTo>
                <a:close/>
              </a:path>
            </a:pathLst>
          </a:custGeom>
          <a:solidFill>
            <a:srgbClr val="B2B2B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228FE-40AF-4A9E-B283-33B0EE8398C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0166F-D4A8-48DD-94A7-9BBABC07439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1D551-0008-4A96-991B-FB86C1B69CA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A35B0-A299-40A3-9C90-FD7A7E5F3B1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3369E-15A7-433A-99F6-37C57014592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9E985-6C1A-4269-BB38-BC92BA44058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CF307-F21D-4F3B-B144-EB9A39DD928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fld id="{43F4BC51-74B5-4EA4-9D71-E4C0FC00D45F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9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09600" y="6356351"/>
            <a:ext cx="28447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BBB6BD15-58DD-4219-9323-DFEF2F258D70}" type="datetime1">
              <a:rPr lang="en-US"/>
              <a:t>2/25/2025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165604" y="6356351"/>
            <a:ext cx="386080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51"/>
            <a:ext cx="28447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A6677ADD-9102-40C8-B192-F0CDD356F2EC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defRPr lang="en-US" sz="44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anose="020B0604020202020204" pitchFamily="34"/>
        <a:buChar char="•"/>
        <a:defRPr lang="en-US" sz="32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anose="020B0604020202020204" pitchFamily="34"/>
        <a:buChar char="–"/>
        <a:defRPr lang="en-US" sz="28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anose="020B0604020202020204" pitchFamily="34"/>
        <a:buChar char="•"/>
        <a:defRPr lang="en-US" sz="24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–"/>
        <a:defRPr lang="en-US" sz="20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»"/>
        <a:defRPr lang="en-US" sz="20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06" y="5991221"/>
            <a:ext cx="3162296" cy="8667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499" y="5928393"/>
            <a:ext cx="3162296" cy="8667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Placeholder 2"/>
          <p:cNvSpPr txBox="1"/>
          <p:nvPr/>
        </p:nvSpPr>
        <p:spPr>
          <a:xfrm>
            <a:off x="685800" y="2465445"/>
            <a:ext cx="11277600" cy="4525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TIẾNG VIỆT</a:t>
            </a:r>
          </a:p>
          <a:p>
            <a:pPr marL="0" marR="0" lvl="0" indent="0" algn="ct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strike="noStrike" kern="1200" baseline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Bài</a:t>
            </a:r>
            <a:r>
              <a:rPr lang="en-US" sz="4000" b="1" i="0" strike="noStrike" kern="120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vi-VN" sz="4000" b="1" i="0" strike="noStrike" kern="120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27. Mẹ 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(</a:t>
            </a:r>
            <a:r>
              <a:rPr lang="en-US" sz="4000" b="1" i="0" strike="noStrike" kern="1200" baseline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Tiết</a:t>
            </a:r>
            <a:r>
              <a:rPr lang="en-US" sz="4000" b="1" i="0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4)</a:t>
            </a:r>
          </a:p>
          <a:p>
            <a:pPr marL="0" marR="0" lvl="0" indent="0" algn="ct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4000" b="1" i="1" strike="noStrike" kern="120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Nói</a:t>
            </a:r>
            <a:r>
              <a:rPr lang="en-US" sz="4000" b="1" i="1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4000" b="1" i="1" strike="noStrike" kern="120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và</a:t>
            </a:r>
            <a:r>
              <a:rPr lang="en-US" sz="4000" b="1" i="1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4000" b="1" i="1" strike="noStrike" kern="120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nghe</a:t>
            </a:r>
            <a:r>
              <a:rPr lang="en-US" sz="4000" b="1" i="1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: </a:t>
            </a:r>
            <a:r>
              <a:rPr lang="vi-VN" sz="4000" b="1" i="1" strike="noStrike" kern="12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Kể chuyện Sự tích cây vú sữa</a:t>
            </a:r>
            <a:endParaRPr lang="en-US" sz="4000" b="1" i="1" strike="noStrike" kern="1200" baseline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3505200" y="4343400"/>
            <a:ext cx="6259254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Giáo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baseline="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viên</a:t>
            </a:r>
            <a:r>
              <a:rPr lang="en-US" sz="2800" b="1" i="0" u="none" strike="noStrike" kern="1200" spc="50" baseline="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: </a:t>
            </a:r>
            <a:r>
              <a:rPr lang="en-US" sz="2800" b="1" i="0" u="none" strike="noStrike" kern="1200" spc="50" baseline="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Nguyễn</a:t>
            </a:r>
            <a:r>
              <a:rPr lang="en-US" sz="2800" b="1" i="0" u="none" strike="noStrike" kern="1200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Thùy</a:t>
            </a:r>
            <a:r>
              <a:rPr lang="en-US" sz="2800" b="1" i="0" u="none" strike="noStrike" kern="1200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2800" b="1" i="0" u="none" strike="noStrike" kern="1200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Linh</a:t>
            </a:r>
            <a:endParaRPr lang="en-US" sz="2800" b="1" i="0" u="none" strike="noStrike" kern="1200" spc="50" baseline="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Lớp</a:t>
            </a:r>
            <a:r>
              <a:rPr lang="en-US" sz="2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:     2D</a:t>
            </a:r>
            <a:endParaRPr lang="en-US" sz="2800" b="1" i="0" u="none" strike="noStrike" kern="1200" spc="50" baseline="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2417" y="28029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HUYỆN TIÊN LÃNG</a:t>
            </a:r>
          </a:p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VINH QUANG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9600" y="988185"/>
            <a:ext cx="28818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9126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565977"/>
            <a:ext cx="8353425" cy="56321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9400" y="617220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1" y="0"/>
            <a:ext cx="8905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7670" t="14801" r="15663" b="25129"/>
          <a:stretch/>
        </p:blipFill>
        <p:spPr>
          <a:xfrm>
            <a:off x="3248462" y="959315"/>
            <a:ext cx="5825790" cy="29500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909390"/>
            <a:ext cx="5724939" cy="27962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F867942D-7CAB-4C45-90E4-2D6DC4EB8B88}"/>
              </a:ext>
            </a:extLst>
          </p:cNvPr>
          <p:cNvSpPr/>
          <p:nvPr/>
        </p:nvSpPr>
        <p:spPr>
          <a:xfrm>
            <a:off x="79511" y="1041294"/>
            <a:ext cx="2797914" cy="2072721"/>
          </a:xfrm>
          <a:prstGeom prst="cloudCallout">
            <a:avLst>
              <a:gd name="adj1" fmla="val 63884"/>
              <a:gd name="adj2" fmla="val 41571"/>
            </a:avLst>
          </a:prstGeom>
          <a:solidFill>
            <a:srgbClr val="99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xmlns="" id="{7D4F59BD-86A9-49AE-9C2C-73EDA323AE75}"/>
              </a:ext>
            </a:extLst>
          </p:cNvPr>
          <p:cNvSpPr/>
          <p:nvPr/>
        </p:nvSpPr>
        <p:spPr>
          <a:xfrm>
            <a:off x="9187393" y="441087"/>
            <a:ext cx="3067661" cy="2445489"/>
          </a:xfrm>
          <a:prstGeom prst="cloudCallout">
            <a:avLst>
              <a:gd name="adj1" fmla="val -55676"/>
              <a:gd name="adj2" fmla="val 51036"/>
            </a:avLst>
          </a:prstGeom>
          <a:solidFill>
            <a:srgbClr val="99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xmlns="" id="{747164D3-41AF-4873-AC1F-4DEE861A4DF2}"/>
              </a:ext>
            </a:extLst>
          </p:cNvPr>
          <p:cNvSpPr/>
          <p:nvPr/>
        </p:nvSpPr>
        <p:spPr>
          <a:xfrm>
            <a:off x="9728" y="3200400"/>
            <a:ext cx="3067661" cy="2796362"/>
          </a:xfrm>
          <a:prstGeom prst="cloudCallout">
            <a:avLst>
              <a:gd name="adj1" fmla="val 52539"/>
              <a:gd name="adj2" fmla="val 32436"/>
            </a:avLst>
          </a:prstGeom>
          <a:solidFill>
            <a:srgbClr val="99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cầm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A821495F-E21A-415F-8896-AA8DD15E8D23}"/>
              </a:ext>
            </a:extLst>
          </p:cNvPr>
          <p:cNvSpPr/>
          <p:nvPr/>
        </p:nvSpPr>
        <p:spPr>
          <a:xfrm>
            <a:off x="9124337" y="3200400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  <a:solidFill>
            <a:srgbClr val="99FFC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43558" y="105714"/>
            <a:ext cx="8905875" cy="51911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595016"/>
            <a:ext cx="1780186" cy="3657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410200" y="579107"/>
            <a:ext cx="2225002" cy="45719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41477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38326" y="114300"/>
            <a:ext cx="4972050" cy="519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Lưu Trương Kim Thúy</a:t>
            </a:r>
            <a:endParaRPr lang="en-US"/>
          </a:p>
        </p:txBody>
      </p:sp>
      <p:pic>
        <p:nvPicPr>
          <p:cNvPr id="5" name="Kể chuyện -Sự Tích Cây Vú Sữa- - Tiếng Việt 2 - Bộ Kết nối tri thức với cuộc sống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2400"/>
            <a:ext cx="11506200" cy="64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0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376" y="400051"/>
            <a:ext cx="780097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1" y="485776"/>
            <a:ext cx="7924799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0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0" y="714376"/>
            <a:ext cx="82486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676" y="314325"/>
            <a:ext cx="835342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190500"/>
            <a:ext cx="7505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19867"/>
            <a:ext cx="3752850" cy="289480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8" y="219073"/>
            <a:ext cx="38385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1" y="3276601"/>
            <a:ext cx="6105525" cy="3409950"/>
          </a:xfrm>
          <a:prstGeom prst="rect">
            <a:avLst/>
          </a:prstGeom>
        </p:spPr>
      </p:pic>
      <p:sp>
        <p:nvSpPr>
          <p:cNvPr id="9" name="AutoShape 2" descr="Hướng dẫn kỹ thuật trồng cây vú sữa đại thụ hiệu quả"/>
          <p:cNvSpPr>
            <a:spLocks noChangeAspect="1" noChangeArrowheads="1"/>
          </p:cNvSpPr>
          <p:nvPr/>
        </p:nvSpPr>
        <p:spPr bwMode="auto">
          <a:xfrm>
            <a:off x="2393950" y="3751263"/>
            <a:ext cx="2397125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Vú sữa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0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81600" y="3048000"/>
            <a:ext cx="4038600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6604000"/>
            <a:ext cx="9525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1" smtClean="0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800" b="1">
              <a:solidFill>
                <a:srgbClr val="FF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263" y="152400"/>
            <a:ext cx="8753475" cy="45878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701348"/>
            <a:ext cx="4140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4" y="4118582"/>
            <a:ext cx="4140201" cy="254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49" y="4118582"/>
            <a:ext cx="4281188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549" y="701349"/>
            <a:ext cx="4281188" cy="28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4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0" y="1066800"/>
            <a:ext cx="8305800" cy="3733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kể đúng nội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chưa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kể của bạn thế nào?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đã biết kết hợp cử chỉ, điệu bộ khi kể chưa?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9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263" y="152400"/>
            <a:ext cx="8753475" cy="45878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701348"/>
            <a:ext cx="4140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4" y="4118582"/>
            <a:ext cx="4140201" cy="254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49" y="4118582"/>
            <a:ext cx="4281188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549" y="701349"/>
            <a:ext cx="4281188" cy="28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/>
          <p:cNvSpPr>
            <a:spLocks noChangeArrowheads="1"/>
          </p:cNvSpPr>
          <p:nvPr/>
        </p:nvSpPr>
        <p:spPr bwMode="auto">
          <a:xfrm>
            <a:off x="2627346" y="1361648"/>
            <a:ext cx="16002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409462" y="2317694"/>
            <a:ext cx="142983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2016347" y="2305472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 descr="Pink tissue paper"/>
          <p:cNvSpPr>
            <a:spLocks noChangeArrowheads="1"/>
          </p:cNvSpPr>
          <p:nvPr/>
        </p:nvSpPr>
        <p:spPr bwMode="auto">
          <a:xfrm>
            <a:off x="4461238" y="1376586"/>
            <a:ext cx="184967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5331073" y="2324975"/>
            <a:ext cx="162954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Chi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661771" y="3256119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Khương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7161393" y="2324975"/>
            <a:ext cx="146434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Rectangle 10" descr="Pink tissue paper"/>
          <p:cNvSpPr>
            <a:spLocks noChangeArrowheads="1"/>
          </p:cNvSpPr>
          <p:nvPr/>
        </p:nvSpPr>
        <p:spPr bwMode="auto">
          <a:xfrm>
            <a:off x="639731" y="1343812"/>
            <a:ext cx="163507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331196" y="3249415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2099759" y="3258254"/>
            <a:ext cx="138059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5266734" y="3256119"/>
            <a:ext cx="15494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636769" y="2317694"/>
            <a:ext cx="1526381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Chi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2172904" y="4194544"/>
            <a:ext cx="160660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/>
          <p:cNvSpPr>
            <a:spLocks noChangeArrowheads="1"/>
          </p:cNvSpPr>
          <p:nvPr/>
        </p:nvSpPr>
        <p:spPr bwMode="auto">
          <a:xfrm>
            <a:off x="6640970" y="1380994"/>
            <a:ext cx="15748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10165661" y="1335664"/>
            <a:ext cx="1842258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Rectangle 22" descr="Pink tissue paper"/>
          <p:cNvSpPr>
            <a:spLocks noChangeArrowheads="1"/>
          </p:cNvSpPr>
          <p:nvPr/>
        </p:nvSpPr>
        <p:spPr bwMode="auto">
          <a:xfrm>
            <a:off x="8336630" y="1361148"/>
            <a:ext cx="164557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351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6553200"/>
            <a:ext cx="304800" cy="304800"/>
          </a:xfrm>
          <a:ln>
            <a:solidFill>
              <a:srgbClr val="CC33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5" name="WordArt 27"/>
          <p:cNvSpPr>
            <a:spLocks noChangeArrowheads="1" noChangeShapeType="1" noTextEdit="1"/>
          </p:cNvSpPr>
          <p:nvPr/>
        </p:nvSpPr>
        <p:spPr bwMode="auto">
          <a:xfrm>
            <a:off x="3427446" y="151601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b="1" kern="10" dirty="0">
              <a:ln w="9525">
                <a:solidFill>
                  <a:srgbClr val="0000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96" name="Group 28"/>
          <p:cNvGrpSpPr/>
          <p:nvPr/>
        </p:nvGrpSpPr>
        <p:grpSpPr bwMode="auto">
          <a:xfrm>
            <a:off x="-1560974" y="-295275"/>
            <a:ext cx="4466578" cy="1612323"/>
            <a:chOff x="2352" y="2386"/>
            <a:chExt cx="2377" cy="532"/>
          </a:xfrm>
        </p:grpSpPr>
        <p:sp>
          <p:nvSpPr>
            <p:cNvPr id="5147" name="Oval 29" descr="Water droplets"/>
            <p:cNvSpPr>
              <a:spLocks noChangeArrowheads="1"/>
            </p:cNvSpPr>
            <p:nvPr/>
          </p:nvSpPr>
          <p:spPr bwMode="auto">
            <a:xfrm>
              <a:off x="2352" y="2534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en-US" altLang="vi-VN" sz="2400" b="1" dirty="0">
                  <a:solidFill>
                    <a:srgbClr val="FF0066"/>
                  </a:solidFill>
                </a:rPr>
                <a:t>    </a:t>
              </a:r>
              <a:r>
                <a:rPr lang="en-US" altLang="vi-VN" sz="2800" b="1" dirty="0" err="1">
                  <a:solidFill>
                    <a:srgbClr val="FF0066"/>
                  </a:solidFill>
                </a:rPr>
                <a:t>Bạn</a:t>
              </a:r>
              <a:r>
                <a:rPr lang="en-US" altLang="vi-VN" sz="2800" b="1" dirty="0">
                  <a:solidFill>
                    <a:srgbClr val="FF0066"/>
                  </a:solidFill>
                </a:rPr>
                <a:t> </a:t>
              </a:r>
              <a:r>
                <a:rPr lang="en-US" altLang="vi-VN" sz="2800" b="1" dirty="0" err="1">
                  <a:solidFill>
                    <a:srgbClr val="FF0066"/>
                  </a:solidFill>
                </a:rPr>
                <a:t>được</a:t>
              </a:r>
              <a:r>
                <a:rPr lang="en-US" altLang="vi-VN" sz="2800" b="1" dirty="0">
                  <a:solidFill>
                    <a:srgbClr val="FF0066"/>
                  </a:solidFill>
                </a:rPr>
                <a:t> </a:t>
              </a:r>
              <a:r>
                <a:rPr lang="en-US" altLang="vi-VN" sz="2800" b="1" dirty="0" err="1">
                  <a:solidFill>
                    <a:srgbClr val="FF0066"/>
                  </a:solidFill>
                </a:rPr>
                <a:t>chọn</a:t>
              </a:r>
              <a:r>
                <a:rPr lang="en-US" altLang="vi-VN" sz="2800" b="1" dirty="0">
                  <a:solidFill>
                    <a:srgbClr val="FF0066"/>
                  </a:solidFill>
                </a:rPr>
                <a:t> !</a:t>
              </a:r>
            </a:p>
          </p:txBody>
        </p:sp>
        <p:pic>
          <p:nvPicPr>
            <p:cNvPr id="5148" name="Picture 30" descr="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53" y="238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/>
          <p:cNvSpPr>
            <a:spLocks noChangeArrowheads="1"/>
          </p:cNvSpPr>
          <p:nvPr/>
        </p:nvSpPr>
        <p:spPr bwMode="auto">
          <a:xfrm>
            <a:off x="10456215" y="2324975"/>
            <a:ext cx="150718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3" descr="Pink tissue paper"/>
          <p:cNvSpPr>
            <a:spLocks noChangeArrowheads="1"/>
          </p:cNvSpPr>
          <p:nvPr/>
        </p:nvSpPr>
        <p:spPr bwMode="auto">
          <a:xfrm>
            <a:off x="8823795" y="2304968"/>
            <a:ext cx="135169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/>
          <p:cNvSpPr>
            <a:spLocks noChangeArrowheads="1"/>
          </p:cNvSpPr>
          <p:nvPr/>
        </p:nvSpPr>
        <p:spPr bwMode="auto">
          <a:xfrm>
            <a:off x="331196" y="4206077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vi-VN" altLang="vi-VN" sz="2800"/>
          </a:p>
        </p:txBody>
      </p:sp>
      <p:sp>
        <p:nvSpPr>
          <p:cNvPr id="31" name="Rectangle 6" descr="Pink tissue paper"/>
          <p:cNvSpPr>
            <a:spLocks noChangeArrowheads="1"/>
          </p:cNvSpPr>
          <p:nvPr/>
        </p:nvSpPr>
        <p:spPr bwMode="auto">
          <a:xfrm>
            <a:off x="6971153" y="3260941"/>
            <a:ext cx="13654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6" descr="Pink tissue paper"/>
          <p:cNvSpPr>
            <a:spLocks noChangeArrowheads="1"/>
          </p:cNvSpPr>
          <p:nvPr/>
        </p:nvSpPr>
        <p:spPr bwMode="auto">
          <a:xfrm>
            <a:off x="5803948" y="4235811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5" descr="Pink tissue paper"/>
          <p:cNvSpPr>
            <a:spLocks noChangeArrowheads="1"/>
          </p:cNvSpPr>
          <p:nvPr/>
        </p:nvSpPr>
        <p:spPr bwMode="auto">
          <a:xfrm>
            <a:off x="8505795" y="3257918"/>
            <a:ext cx="16598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957" y="6391629"/>
            <a:ext cx="9525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8000"/>
                </a:solidFill>
              </a:rPr>
              <a:t>Mathenlisa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dự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án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chuyển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đổi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số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bài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giảng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liên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hệ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tập</a:t>
            </a:r>
            <a:r>
              <a:rPr lang="en-US" sz="1400" b="1" dirty="0" smtClean="0">
                <a:solidFill>
                  <a:srgbClr val="FF8000"/>
                </a:solidFill>
              </a:rPr>
              <a:t> </a:t>
            </a:r>
            <a:r>
              <a:rPr lang="en-US" sz="1400" b="1" dirty="0" err="1" smtClean="0">
                <a:solidFill>
                  <a:srgbClr val="FF8000"/>
                </a:solidFill>
              </a:rPr>
              <a:t>huấn</a:t>
            </a:r>
            <a:r>
              <a:rPr lang="en-US" sz="1400" b="1" dirty="0" smtClean="0">
                <a:solidFill>
                  <a:srgbClr val="FF8000"/>
                </a:solidFill>
              </a:rPr>
              <a:t> 0365277668 </a:t>
            </a:r>
            <a:r>
              <a:rPr lang="en-US" sz="1400" b="1" dirty="0" err="1" smtClean="0">
                <a:solidFill>
                  <a:srgbClr val="FF8000"/>
                </a:solidFill>
              </a:rPr>
              <a:t>hoặc</a:t>
            </a:r>
            <a:r>
              <a:rPr lang="en-US" sz="1400" b="1" dirty="0" smtClean="0">
                <a:solidFill>
                  <a:srgbClr val="FF8000"/>
                </a:solidFill>
              </a:rPr>
              <a:t> 0948986486</a:t>
            </a:r>
          </a:p>
          <a:p>
            <a:pPr algn="ctr"/>
            <a:endParaRPr lang="en-US" sz="1400" b="1" dirty="0">
              <a:solidFill>
                <a:srgbClr val="FF8000"/>
              </a:solidFill>
            </a:endParaRPr>
          </a:p>
        </p:txBody>
      </p:sp>
      <p:sp>
        <p:nvSpPr>
          <p:cNvPr id="37" name="Rectangle 6" descr="Pink tissue paper"/>
          <p:cNvSpPr>
            <a:spLocks noChangeArrowheads="1"/>
          </p:cNvSpPr>
          <p:nvPr/>
        </p:nvSpPr>
        <p:spPr bwMode="auto">
          <a:xfrm>
            <a:off x="7596256" y="4212781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6" descr="Pink tissue paper"/>
          <p:cNvSpPr>
            <a:spLocks noChangeArrowheads="1"/>
          </p:cNvSpPr>
          <p:nvPr/>
        </p:nvSpPr>
        <p:spPr bwMode="auto">
          <a:xfrm>
            <a:off x="10306935" y="3265691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6" descr="Pink tissue paper"/>
          <p:cNvSpPr>
            <a:spLocks noChangeArrowheads="1"/>
          </p:cNvSpPr>
          <p:nvPr/>
        </p:nvSpPr>
        <p:spPr bwMode="auto">
          <a:xfrm>
            <a:off x="4000062" y="5116170"/>
            <a:ext cx="16566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6" descr="Pink tissue paper"/>
          <p:cNvSpPr>
            <a:spLocks noChangeArrowheads="1"/>
          </p:cNvSpPr>
          <p:nvPr/>
        </p:nvSpPr>
        <p:spPr bwMode="auto">
          <a:xfrm>
            <a:off x="4032318" y="603013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6" descr="Pink tissue paper"/>
          <p:cNvSpPr>
            <a:spLocks noChangeArrowheads="1"/>
          </p:cNvSpPr>
          <p:nvPr/>
        </p:nvSpPr>
        <p:spPr bwMode="auto">
          <a:xfrm>
            <a:off x="2172904" y="5122276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6" descr="Pink tissue paper"/>
          <p:cNvSpPr>
            <a:spLocks noChangeArrowheads="1"/>
          </p:cNvSpPr>
          <p:nvPr/>
        </p:nvSpPr>
        <p:spPr bwMode="auto">
          <a:xfrm>
            <a:off x="2224901" y="6008830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6" descr="Pink tissue paper"/>
          <p:cNvSpPr>
            <a:spLocks noChangeArrowheads="1"/>
          </p:cNvSpPr>
          <p:nvPr/>
        </p:nvSpPr>
        <p:spPr bwMode="auto">
          <a:xfrm>
            <a:off x="152400" y="6008830"/>
            <a:ext cx="1803218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6" descr="Pink tissue paper"/>
          <p:cNvSpPr>
            <a:spLocks noChangeArrowheads="1"/>
          </p:cNvSpPr>
          <p:nvPr/>
        </p:nvSpPr>
        <p:spPr bwMode="auto">
          <a:xfrm>
            <a:off x="331196" y="5094430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6" descr="Pink tissue paper"/>
          <p:cNvSpPr>
            <a:spLocks noChangeArrowheads="1"/>
          </p:cNvSpPr>
          <p:nvPr/>
        </p:nvSpPr>
        <p:spPr bwMode="auto">
          <a:xfrm>
            <a:off x="8011584" y="5110937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6" descr="Pink tissue paper"/>
          <p:cNvSpPr>
            <a:spLocks noChangeArrowheads="1"/>
          </p:cNvSpPr>
          <p:nvPr/>
        </p:nvSpPr>
        <p:spPr bwMode="auto">
          <a:xfrm>
            <a:off x="5874642" y="5145745"/>
            <a:ext cx="1886784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6" descr="Pink tissue paper"/>
          <p:cNvSpPr>
            <a:spLocks noChangeArrowheads="1"/>
          </p:cNvSpPr>
          <p:nvPr/>
        </p:nvSpPr>
        <p:spPr bwMode="auto">
          <a:xfrm>
            <a:off x="9550989" y="4226196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6" descr="Pink tissue paper"/>
          <p:cNvSpPr>
            <a:spLocks noChangeArrowheads="1"/>
          </p:cNvSpPr>
          <p:nvPr/>
        </p:nvSpPr>
        <p:spPr bwMode="auto">
          <a:xfrm>
            <a:off x="7603890" y="603013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6" descr="Pink tissue paper"/>
          <p:cNvSpPr>
            <a:spLocks noChangeArrowheads="1"/>
          </p:cNvSpPr>
          <p:nvPr/>
        </p:nvSpPr>
        <p:spPr bwMode="auto">
          <a:xfrm>
            <a:off x="5803948" y="5992309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6" descr="Pink tissue paper"/>
          <p:cNvSpPr>
            <a:spLocks noChangeArrowheads="1"/>
          </p:cNvSpPr>
          <p:nvPr/>
        </p:nvSpPr>
        <p:spPr bwMode="auto">
          <a:xfrm>
            <a:off x="9492976" y="6030132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15" descr="Pink tissue paper"/>
          <p:cNvSpPr>
            <a:spLocks noChangeArrowheads="1"/>
          </p:cNvSpPr>
          <p:nvPr/>
        </p:nvSpPr>
        <p:spPr bwMode="auto">
          <a:xfrm>
            <a:off x="3966479" y="4221711"/>
            <a:ext cx="165800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8" descr="Pink tissue paper"/>
          <p:cNvSpPr>
            <a:spLocks noChangeArrowheads="1"/>
          </p:cNvSpPr>
          <p:nvPr/>
        </p:nvSpPr>
        <p:spPr bwMode="auto">
          <a:xfrm>
            <a:off x="9838742" y="5113217"/>
            <a:ext cx="187396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4629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50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100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50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00"/>
                            </p:stCondLst>
                            <p:childTnLst>
                              <p:par>
                                <p:cTn id="1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300"/>
                            </p:stCondLst>
                            <p:childTnLst>
                              <p:par>
                                <p:cTn id="1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350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400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450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550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600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650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700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750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800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850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900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950"/>
                            </p:stCondLst>
                            <p:childTnLst>
                              <p:par>
                                <p:cTn id="19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050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100"/>
                            </p:stCondLst>
                            <p:childTnLst>
                              <p:par>
                                <p:cTn id="21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50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200"/>
                            </p:stCondLst>
                            <p:childTnLst>
                              <p:par>
                                <p:cTn id="22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250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750"/>
                            </p:stCondLst>
                            <p:childTnLst>
                              <p:par>
                                <p:cTn id="31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8250"/>
                            </p:stCondLst>
                            <p:childTnLst>
                              <p:par>
                                <p:cTn id="3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400" decel="100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8750"/>
                            </p:stCondLst>
                            <p:childTnLst>
                              <p:par>
                                <p:cTn id="3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33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250"/>
                            </p:stCondLst>
                            <p:childTnLst>
                              <p:par>
                                <p:cTn id="33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7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8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300"/>
                            </p:stCondLst>
                            <p:childTnLst>
                              <p:par>
                                <p:cTn id="3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1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3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9800"/>
                            </p:stCondLst>
                            <p:childTnLst>
                              <p:par>
                                <p:cTn id="3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3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4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9850"/>
                            </p:stCondLst>
                            <p:childTnLst>
                              <p:par>
                                <p:cTn id="35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7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350"/>
                            </p:stCondLst>
                            <p:childTnLst>
                              <p:par>
                                <p:cTn id="36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400"/>
                            </p:stCondLst>
                            <p:childTnLst>
                              <p:par>
                                <p:cTn id="3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900"/>
                            </p:stCondLst>
                            <p:childTnLst>
                              <p:par>
                                <p:cTn id="38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950"/>
                            </p:stCondLst>
                            <p:childTnLst>
                              <p:par>
                                <p:cTn id="3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450"/>
                            </p:stCondLst>
                            <p:childTnLst>
                              <p:par>
                                <p:cTn id="3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2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8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8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050"/>
                            </p:stCondLst>
                            <p:childTnLst>
                              <p:par>
                                <p:cTn id="4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1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50"/>
                            </p:stCondLst>
                            <p:childTnLst>
                              <p:par>
                                <p:cTn id="4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3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4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2600"/>
                            </p:stCondLst>
                            <p:childTnLst>
                              <p:par>
                                <p:cTn id="4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7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100"/>
                            </p:stCondLst>
                            <p:childTnLst>
                              <p:par>
                                <p:cTn id="44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150"/>
                            </p:stCondLst>
                            <p:childTnLst>
                              <p:par>
                                <p:cTn id="4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3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6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650"/>
                            </p:stCondLst>
                            <p:childTnLst>
                              <p:par>
                                <p:cTn id="4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700"/>
                            </p:stCondLst>
                            <p:childTnLst>
                              <p:par>
                                <p:cTn id="4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9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200"/>
                            </p:stCondLst>
                            <p:childTnLst>
                              <p:par>
                                <p:cTn id="47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250"/>
                            </p:stCondLst>
                            <p:childTnLst>
                              <p:par>
                                <p:cTn id="4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5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750"/>
                            </p:stCondLst>
                            <p:childTnLst>
                              <p:par>
                                <p:cTn id="49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4800"/>
                            </p:stCondLst>
                            <p:childTnLst>
                              <p:par>
                                <p:cTn id="5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300"/>
                            </p:stCondLst>
                            <p:childTnLst>
                              <p:par>
                                <p:cTn id="5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1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350"/>
                            </p:stCondLst>
                            <p:childTnLst>
                              <p:par>
                                <p:cTn id="5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0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5850"/>
                            </p:stCondLst>
                            <p:childTnLst>
                              <p:par>
                                <p:cTn id="5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900"/>
                            </p:stCondLst>
                            <p:childTnLst>
                              <p:par>
                                <p:cTn id="5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00"/>
                            </p:stCondLst>
                            <p:childTnLst>
                              <p:par>
                                <p:cTn id="54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450"/>
                            </p:stCondLst>
                            <p:childTnLst>
                              <p:par>
                                <p:cTn id="5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950"/>
                            </p:stCondLst>
                            <p:childTnLst>
                              <p:par>
                                <p:cTn id="55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9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0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8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7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550"/>
                            </p:stCondLst>
                            <p:childTnLst>
                              <p:par>
                                <p:cTn id="5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"/>
                            </p:stCondLst>
                            <p:childTnLst>
                              <p:par>
                                <p:cTn id="59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3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4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100"/>
                            </p:stCondLst>
                            <p:childTnLst>
                              <p:par>
                                <p:cTn id="59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600"/>
                            </p:stCondLst>
                            <p:childTnLst>
                              <p:par>
                                <p:cTn id="60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7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8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8650"/>
                            </p:stCondLst>
                            <p:childTnLst>
                              <p:par>
                                <p:cTn id="6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9150"/>
                            </p:stCondLst>
                            <p:childTnLst>
                              <p:par>
                                <p:cTn id="62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3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4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5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6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19200"/>
                            </p:stCondLst>
                            <p:childTnLst>
                              <p:par>
                                <p:cTn id="628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2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 -0.0382 -0.33862 -0.05278 C -0.34375 -0.06042 -0.3468 -0.06968 -0.35097 -0.07778 C -0.35241 -0.08033 -0.35529 -0.08102 -0.35722 -0.08287 C -0.37357 -0.10162 -0.35353 -0.08264 -0.36956 -0.09908 C -0.37149 -0.10116 -0.37389 -0.10232 -0.37566 -0.10463 C -0.38159 -0.11227 -0.38191 -0.12084 -0.3864 -0.12755 C -0.38896 -0.13149 -0.39249 -0.1345 -0.39586 -0.1382 C -0.39714 -0.14028 -0.39746 -0.14329 -0.39874 -0.14514 C -0.40259 -0.15232 -0.40307 -0.15232 -0.40788 -0.15787 C -0.41045 -0.16945 -0.4135 -0.16412 -0.41558 -0.17385 C -0.42103 -0.19815 -0.42841 -0.21991 -0.44187 -0.24005 C -0.44524 -0.25162 -0.44781 -0.26274 -0.45262 -0.27408 C -0.4555 -0.28704 -0.45983 -0.29838 -0.46336 -0.31135 C -0.46881 -0.33102 -0.47282 -0.35162 -0.4757 -0.372 C -0.47619 -0.39051 -0.47554 -0.4088 -0.47731 -0.42732 C -0.47811 -0.43704 -0.4834 -0.45579 -0.4834 -0.45556 C -0.48164 -0.5088 -0.49222 -0.60787 -0.47106 -0.67524 C -0.46384 -0.69746 -0.45101 -0.74746 -0.42953 -0.75556 C -0.42905 -0.75556 -0.39249 -0.74537 -0.388 -0.74329 C -0.36251 -0.73056 -0.35369 -0.72269 -0.33108 -0.7051 C -0.31778 -0.69584 -0.30559 -0.68519 -0.29244 -0.67524 C -0.28844 -0.67223 -0.2801 -0.66644 -0.2801 -0.66621 C -0.25974 -0.63704 -0.24402 -0.60325 -0.22623 -0.57176 C -0.2126 -0.54723 -0.19544 -0.52338 -0.1847 -0.497 C -0.17155 -0.46436 -0.1637 -0.42825 -0.15712 -0.39329 C -0.15873 -0.36945 -0.15937 -0.34607 -0.16161 -0.32246 C -0.16193 -0.31829 -0.16257 -0.31389 -0.16482 -0.31135 C -0.17027 -0.3051 -0.17316 -0.2963 -0.17861 -0.28982 C -0.18983 -0.27709 -0.20602 -0.26806 -0.21869 -0.25787 C -0.22222 -0.2551 -0.2251 -0.25 -0.22943 -0.24885 C -0.25412 -0.2419 -0.27898 -0.23125 -0.30319 -0.222 C -0.3484 -0.20487 -0.39089 -0.18704 -0.43867 -0.18287 C -0.45759 -0.18519 -0.51819 -0.17987 -0.54802 -0.20255 C -0.55523 -0.20811 -0.56341 -0.2257 -0.56661 -0.23125 C -0.57094 -0.23889 -0.58185 -0.25255 -0.58185 -0.25232 C -0.58409 -0.27107 -0.58938 -0.28797 -0.59259 -0.30602 C -0.59066 -0.33426 -0.59243 -0.35463 -0.5788 -0.37709 C -0.56196 -0.4051 -0.52685 -0.41459 -0.5004 -0.42385 C -0.47426 -0.43311 -0.45005 -0.44676 -0.42344 -0.45394 C -0.3989 -0.46088 -0.37405 -0.46575 -0.34936 -0.472 C -0.23023 -0.46621 -0.1071 -0.48774 0.0077 -0.45047 C 0.02967 -0.44375 0.04346 -0.4294 0.06157 -0.41459 C 0.07809 -0.40116 0.0954 -0.39237 0.10775 -0.372 C 0.11352 -0.3625 0.11801 -0.35417 0.12154 -0.34375 C 0.12378 -0.33635 0.12779 -0.32246 0.12779 -0.32223 C 0.13244 -0.28473 0.1326 -0.28797 0.12779 -0.222 C 0.12715 -0.21551 0.12314 -0.21042 0.12154 -0.20417 C 0.11721 -0.18866 0.11384 -0.17292 0.10775 -0.15787 C 0.1055 -0.14514 0.09893 -0.1375 0.09236 -0.12755 C 0.09043 -0.12477 0.08963 -0.12107 0.08755 -0.11852 C 0.07648 -0.10417 0.04778 -0.0875 0.03367 -0.08287 C 0.02454 -0.07987 0.01524 -0.07801 0.0061 -0.07408 C -0.01571 -0.06505 -0.00497 -0.06829 -0.02613 -0.06343 C -0.05611 -0.04769 -0.08946 -0.04005 -0.12169 -0.03287 C -0.13419 -0.03357 -0.30287 -0.01667 -0.34936 -0.07061 C -0.36924 -0.09352 -0.39265 -0.12686 -0.40179 -0.15787 C -0.40644 -0.17246 -0.41269 -0.19075 -0.41558 -0.20625 C -0.41702 -0.21343 -0.42023 -0.22755 -0.42023 -0.22732 C -0.41879 -0.23542 -0.41975 -0.24445 -0.41558 -0.2507 C -0.41269 -0.2551 -0.40019 -0.25787 -0.39409 -0.2595 C -0.38816 -0.26436 -0.38239 -0.26436 -0.37566 -0.26667 C -0.36748 -0.26991 -0.3593 -0.27315 -0.35097 -0.2757 C -0.33541 -0.275 -0.31537 -0.27176 -0.2987 -0.27176 " pathEditMode="relative" rAng="0" ptsTypes="fffffffffffffffffffffffffffffffffffffffffffffffffffffffffffffffA">
                                      <p:cBhvr>
                                        <p:cTn id="636" dur="2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bldLvl="0" animBg="1"/>
      <p:bldP spid="7172" grpId="1" bldLvl="0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bldLvl="0" animBg="1"/>
      <p:bldP spid="7181" grpId="1" bldLvl="0" animBg="1"/>
      <p:bldP spid="7182" grpId="0" animBg="1"/>
      <p:bldP spid="7182" grpId="1" animBg="1"/>
      <p:bldP spid="7183" grpId="0" animBg="1"/>
      <p:bldP spid="7183" grpId="1" animBg="1"/>
      <p:bldP spid="7188" grpId="0" bldLvl="0" animBg="1"/>
      <p:bldP spid="7188" grpId="1" bldLvl="0" animBg="1"/>
      <p:bldP spid="7189" grpId="0" animBg="1"/>
      <p:bldP spid="7189" grpId="1" animBg="1"/>
      <p:bldP spid="7190" grpId="0" animBg="1"/>
      <p:bldP spid="7190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263" y="152400"/>
            <a:ext cx="8753475" cy="45878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701348"/>
            <a:ext cx="4140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4" y="4118582"/>
            <a:ext cx="4140201" cy="2547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49" y="4118582"/>
            <a:ext cx="4281188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549" y="701349"/>
            <a:ext cx="4281188" cy="28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133600" y="609600"/>
            <a:ext cx="8578752" cy="3688099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em, nếu được gặp lại mẹ, cậu bé trong câu chuyện sẽ nói gì?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371600" y="685800"/>
            <a:ext cx="9132910" cy="3658765"/>
          </a:xfrm>
          <a:prstGeom prst="cloud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XIN CHÀO 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VÀ HẸN GẶP LẠI !</a:t>
            </a:r>
            <a:endParaRPr lang="x-none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itchFamily="2" charset="0"/>
            </a:endParaRPr>
          </a:p>
        </p:txBody>
      </p:sp>
      <p:pic>
        <p:nvPicPr>
          <p:cNvPr id="50181" name="Picture 2" descr="Tonton Friends: Pit-a-Pat Every Day | Đang yêu, Dễ thương, Hình v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916238"/>
            <a:ext cx="352425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0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- Nhạc Mẫu - Chủ Đề 4 - Tổ Ấm Gia Đình - Âm Nhạc 4 - SGK Chân Trời Sáng Tạo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2286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1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90600"/>
            <a:ext cx="1028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Sự tích cây vú sữa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3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0"/>
            <a:ext cx="8905875" cy="51911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084" y="733426"/>
            <a:ext cx="8114916" cy="5419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6926" y="322998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6462" y="3310884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Cậu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8002" y="6176839"/>
            <a:ext cx="35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27" y="6152777"/>
            <a:ext cx="35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415456" y="411299"/>
            <a:ext cx="2225002" cy="4571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810" y="427390"/>
            <a:ext cx="1780186" cy="36579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203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52600" y="914400"/>
            <a:ext cx="8077200" cy="426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vẽ về ai, vẽ những gì?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Chuyện gì xảy ra với cậu bé?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Cậu bé đã làm gì trước sự việc ấy?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Thấy cậu bé khóc, cây xanh đã thay đổi như thế nào?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4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519112"/>
            <a:ext cx="7800975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8491" y="6224915"/>
            <a:ext cx="457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1" y="0"/>
            <a:ext cx="8905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1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685800"/>
            <a:ext cx="7924799" cy="5580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0718" y="6099241"/>
            <a:ext cx="504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1" y="0"/>
            <a:ext cx="8905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9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581025"/>
            <a:ext cx="8248650" cy="5514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62200" y="610618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1" y="0"/>
            <a:ext cx="8905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551</Words>
  <Application>Microsoft Office PowerPoint</Application>
  <PresentationFormat>Widescreen</PresentationFormat>
  <Paragraphs>87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Arial-Rounded</vt:lpstr>
      <vt:lpstr>Calibri</vt:lpstr>
      <vt:lpstr>Times</vt:lpstr>
      <vt:lpstr>Times New Roman</vt:lpstr>
      <vt:lpstr>Wingdings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của từng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kể 1 – 2 đoạn của câu chuyện theo tranh.</vt:lpstr>
      <vt:lpstr>PowerPoint Presentation</vt:lpstr>
      <vt:lpstr>3. Chọn kể 1 – 2 đoạn của câu chuyện theo tranh.</vt:lpstr>
      <vt:lpstr>PowerPoint Presentation</vt:lpstr>
      <vt:lpstr>3. Chọn kể 1 – 2 đoạn của câu chuyện theo tranh.</vt:lpstr>
      <vt:lpstr>PowerPoint Presentation</vt:lpstr>
      <vt:lpstr>PowerPoint Presentation</vt:lpstr>
    </vt:vector>
  </TitlesOfParts>
  <Company>Quang Trung - KX - TB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 Tai</dc:creator>
  <cp:lastModifiedBy>PC</cp:lastModifiedBy>
  <cp:revision>694</cp:revision>
  <dcterms:created xsi:type="dcterms:W3CDTF">2010-11-03T01:41:00Z</dcterms:created>
  <dcterms:modified xsi:type="dcterms:W3CDTF">2025-02-25T03:09:15Z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040F62350E784CF38B4F621A5CC4F2F1</vt:lpwstr>
  </property>
  <property fmtid="{D5CDD505-2E9C-101B-9397-08002B2CF9AE}" pid="3" name="KSOProductBuildVer">
    <vt:lpwstr>1033-11.2.0.11251</vt:lpwstr>
  </property>
</Properties>
</file>