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2"/>
  </p:notesMasterIdLst>
  <p:sldIdLst>
    <p:sldId id="346" r:id="rId2"/>
    <p:sldId id="347" r:id="rId3"/>
    <p:sldId id="349" r:id="rId4"/>
    <p:sldId id="350" r:id="rId5"/>
    <p:sldId id="343" r:id="rId6"/>
    <p:sldId id="351" r:id="rId7"/>
    <p:sldId id="344" r:id="rId8"/>
    <p:sldId id="342" r:id="rId9"/>
    <p:sldId id="348" r:id="rId10"/>
    <p:sldId id="335" r:id="rId11"/>
  </p:sldIdLst>
  <p:sldSz cx="9144000" cy="5143500" type="screen16x9"/>
  <p:notesSz cx="6858000" cy="9144000"/>
  <p:embeddedFontLst>
    <p:embeddedFont>
      <p:font typeface="HP001 4 hàng" panose="020B0604020202020204" charset="0"/>
      <p:regular r:id="rId13"/>
      <p:bold r:id="rId14"/>
    </p:embeddedFont>
    <p:embeddedFont>
      <p:font typeface="Kalam" panose="020B0604020202020204" charset="0"/>
      <p:regular r:id="rId15"/>
      <p:bold r:id="rId16"/>
    </p:embeddedFont>
    <p:embeddedFont>
      <p:font typeface="Montserrat" panose="020B060402020202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AB036"/>
    <a:srgbClr val="B7D574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10" d="100"/>
          <a:sy n="110" d="100"/>
        </p:scale>
        <p:origin x="68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3792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xmlns="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9144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67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376921" y="264617"/>
            <a:ext cx="8390155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F6C436-A251-4986-8B59-7511D2292B1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6F6FAC-BF19-4D29-A6B1-F1741093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54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379068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xmlns="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9144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67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376921" y="264617"/>
            <a:ext cx="8390155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676E52-75A9-0042-BF34-8A9AAD5E5537}"/>
              </a:ext>
            </a:extLst>
          </p:cNvPr>
          <p:cNvSpPr/>
          <p:nvPr userDrawn="1"/>
        </p:nvSpPr>
        <p:spPr>
          <a:xfrm>
            <a:off x="6479570" y="4928057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1067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p3"/><Relationship Id="rId7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1381920" y="201965"/>
            <a:ext cx="6145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+mj-lt"/>
              </a:rPr>
              <a:t>UBND HUYỆN TIÊN LÃNG</a:t>
            </a:r>
          </a:p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+mj-lt"/>
              </a:rPr>
              <a:t>TRƯỜNG </a:t>
            </a:r>
            <a:r>
              <a:rPr lang="en-US" sz="1500" b="1" dirty="0">
                <a:solidFill>
                  <a:srgbClr val="C00000"/>
                </a:solidFill>
                <a:latin typeface="+mj-lt"/>
              </a:rPr>
              <a:t>TIỂU HỌC VINH QUANG</a:t>
            </a:r>
            <a:endParaRPr lang="vi-VN" sz="15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312058" y="863717"/>
            <a:ext cx="8715828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5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CHÀO MỪNG CÁC THẦY, CÔ GIÁO</a:t>
            </a:r>
          </a:p>
          <a:p>
            <a:pPr algn="ctr">
              <a:lnSpc>
                <a:spcPct val="120000"/>
              </a:lnSpc>
            </a:pPr>
            <a:r>
              <a:rPr lang="en-US" sz="3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VỀ DỰ GIỜ THĂM LỚP</a:t>
            </a:r>
            <a:endParaRPr lang="en-US" sz="3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813817" y="1033272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882341" y="2993563"/>
            <a:ext cx="61455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2700" b="1" dirty="0" smtClean="0">
                <a:solidFill>
                  <a:srgbClr val="C00000"/>
                </a:solidFill>
                <a:latin typeface="+mj-lt"/>
              </a:rPr>
              <a:t>: </a:t>
            </a:r>
            <a:r>
              <a:rPr lang="en-US" sz="2700" b="1" dirty="0" err="1" smtClean="0">
                <a:solidFill>
                  <a:srgbClr val="C00000"/>
                </a:solidFill>
                <a:latin typeface="HP001 4 hàng" panose="020B0604020202020204" charset="0"/>
              </a:rPr>
              <a:t>Viết</a:t>
            </a:r>
            <a:endParaRPr lang="en-US" sz="2700" b="1" dirty="0">
              <a:solidFill>
                <a:srgbClr val="C00000"/>
              </a:solidFill>
              <a:latin typeface="HP001 4 hàng" panose="020B0604020202020204" charset="0"/>
            </a:endParaRPr>
          </a:p>
          <a:p>
            <a:r>
              <a:rPr lang="en-US" sz="2700" b="1" dirty="0" err="1" smtClean="0">
                <a:solidFill>
                  <a:srgbClr val="C00000"/>
                </a:solidFill>
                <a:latin typeface="UTM Avo"/>
              </a:rPr>
              <a:t>Bài</a:t>
            </a:r>
            <a:r>
              <a:rPr lang="en-US" sz="2700" b="1" dirty="0" smtClean="0">
                <a:solidFill>
                  <a:srgbClr val="C00000"/>
                </a:solidFill>
                <a:latin typeface="HP001 4 hàng" panose="020B0604020202020204" charset="0"/>
              </a:rPr>
              <a:t>: </a:t>
            </a:r>
            <a:r>
              <a:rPr lang="en-US" sz="2700" b="1" dirty="0" err="1" smtClean="0">
                <a:solidFill>
                  <a:srgbClr val="C00000"/>
                </a:solidFill>
                <a:latin typeface="HP001 4 hàng" panose="020B0604020202020204" charset="0"/>
              </a:rPr>
              <a:t>Chữ</a:t>
            </a:r>
            <a:r>
              <a:rPr lang="en-US" sz="2700" b="1" dirty="0" smtClean="0">
                <a:solidFill>
                  <a:srgbClr val="C00000"/>
                </a:solidFill>
                <a:latin typeface="HP001 4 hàng" panose="020B060402020202020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latin typeface="HP001 4 hàng" panose="020B0604020202020204" charset="0"/>
              </a:rPr>
              <a:t>hoa</a:t>
            </a:r>
            <a:r>
              <a:rPr lang="en-US" sz="2700" b="1" dirty="0" smtClean="0">
                <a:solidFill>
                  <a:srgbClr val="C00000"/>
                </a:solidFill>
                <a:latin typeface="HP001 4 hàng" panose="020B0604020202020204" charset="0"/>
              </a:rPr>
              <a:t> Ô, Ơ</a:t>
            </a:r>
            <a:endParaRPr lang="en-US" sz="2700" b="1" dirty="0">
              <a:solidFill>
                <a:srgbClr val="C00000"/>
              </a:solidFill>
              <a:latin typeface="HP001 4 hàng" panose="020B0604020202020204" charset="0"/>
            </a:endParaRPr>
          </a:p>
          <a:p>
            <a:r>
              <a:rPr lang="en-US" sz="2700" b="1" dirty="0">
                <a:solidFill>
                  <a:srgbClr val="C00000"/>
                </a:solidFill>
                <a:latin typeface="+mj-lt"/>
              </a:rPr>
              <a:t>GV: </a:t>
            </a:r>
            <a:r>
              <a:rPr lang="en-US" sz="2700" b="1" dirty="0" err="1" smtClean="0">
                <a:solidFill>
                  <a:srgbClr val="C00000"/>
                </a:solidFill>
                <a:latin typeface="HP001 4 hàng" panose="020B0604020202020204" charset="0"/>
              </a:rPr>
              <a:t>Vũ</a:t>
            </a:r>
            <a:r>
              <a:rPr lang="en-US" sz="2700" b="1" dirty="0" smtClean="0">
                <a:solidFill>
                  <a:srgbClr val="C00000"/>
                </a:solidFill>
                <a:latin typeface="HP001 4 hàng" panose="020B060402020202020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latin typeface="HP001 4 hàng" panose="020B0604020202020204" charset="0"/>
              </a:rPr>
              <a:t>Thị</a:t>
            </a:r>
            <a:r>
              <a:rPr lang="en-US" sz="2700" b="1" dirty="0" smtClean="0">
                <a:solidFill>
                  <a:srgbClr val="C00000"/>
                </a:solidFill>
                <a:latin typeface="HP001 4 hàng" panose="020B060402020202020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latin typeface="HP001 4 hàng" panose="020B0604020202020204" charset="0"/>
              </a:rPr>
              <a:t>Liên</a:t>
            </a:r>
            <a:r>
              <a:rPr lang="en-US" sz="2700" b="1" dirty="0" smtClean="0">
                <a:solidFill>
                  <a:srgbClr val="C00000"/>
                </a:solidFill>
                <a:latin typeface="HP001 4 hàng" panose="020B060402020202020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latin typeface="HP001 4 hàng" panose="020B0604020202020204" charset="0"/>
              </a:rPr>
              <a:t>Hương</a:t>
            </a:r>
            <a:r>
              <a:rPr lang="en-US" sz="27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vi-VN" sz="2700" b="1" dirty="0">
              <a:solidFill>
                <a:srgbClr val="C00000"/>
              </a:solidFill>
              <a:latin typeface="HP001 4 hàng" panose="020B060402020202020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21314" y="725714"/>
            <a:ext cx="158205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xmlns="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26" y="194572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986C86-C886-4D53-906E-8CB62392B84F}"/>
              </a:ext>
            </a:extLst>
          </p:cNvPr>
          <p:cNvSpPr txBox="1"/>
          <p:nvPr/>
        </p:nvSpPr>
        <p:spPr>
          <a:xfrm>
            <a:off x="337478" y="1361184"/>
            <a:ext cx="8425522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2F41E5-AB08-1F47-AE8F-C31CF33E9444}"/>
              </a:ext>
            </a:extLst>
          </p:cNvPr>
          <p:cNvGrpSpPr/>
          <p:nvPr/>
        </p:nvGrpSpPr>
        <p:grpSpPr>
          <a:xfrm>
            <a:off x="474638" y="324422"/>
            <a:ext cx="1761705" cy="1329118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867"/>
            </a:p>
          </p:txBody>
        </p:sp>
      </p:grpSp>
      <p:pic>
        <p:nvPicPr>
          <p:cNvPr id="2" name="thời gian viế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800" y="462552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0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Ở Trường Cô dạy Em Thế - Quỳnh Nh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86" y="2007"/>
            <a:ext cx="9071429" cy="50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994782" y="-76944"/>
            <a:ext cx="7154436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Ô, Ơ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</a:rPr>
              <a:t>cỡ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</a:rPr>
              <a:t>vừa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1087506" y="938719"/>
            <a:ext cx="7325237" cy="336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5380" y="106680"/>
            <a:ext cx="783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dẫn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Ô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cỡ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vừa</a:t>
            </a:r>
            <a:endParaRPr lang="en-US" sz="3600" dirty="0">
              <a:solidFill>
                <a:schemeClr val="tx1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pic>
        <p:nvPicPr>
          <p:cNvPr id="6" name="HƯỚNG DẪN VIẾT CHỮ HOA Ô - CỠ CHỮ 5 Ô LY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25" y="679784"/>
            <a:ext cx="7837714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5380" y="106680"/>
            <a:ext cx="783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dẫn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Ơ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cỡ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vừa</a:t>
            </a:r>
            <a:endParaRPr lang="en-US" sz="3600" dirty="0">
              <a:solidFill>
                <a:schemeClr val="tx1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pic>
        <p:nvPicPr>
          <p:cNvPr id="6" name="HƯỚNG DẪN VIẾT CHỮ HOA Ơ - CỠ CHỮ 5 Ô LY(4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646" y="694393"/>
            <a:ext cx="7823965" cy="44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8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1247668" y="46427"/>
            <a:ext cx="6364514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Ô, Ơ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</a:rPr>
              <a:t>cỡ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</a:rPr>
              <a:t>nhỏ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6" name="Chỗ dành sẵn cho Nội dung 4">
            <a:extLst>
              <a:ext uri="{FF2B5EF4-FFF2-40B4-BE49-F238E27FC236}">
                <a16:creationId xmlns="" xmlns:a16="http://schemas.microsoft.com/office/drawing/2014/main" id="{DBF75722-A667-49DC-93A6-6E0E8D0E5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58"/>
          <a:stretch/>
        </p:blipFill>
        <p:spPr>
          <a:xfrm>
            <a:off x="4798881" y="1410851"/>
            <a:ext cx="3019020" cy="324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hỗ dành sẵn cho Nội dung 9">
            <a:extLst>
              <a:ext uri="{FF2B5EF4-FFF2-40B4-BE49-F238E27FC236}">
                <a16:creationId xmlns:lc="http://schemas.openxmlformats.org/drawingml/2006/lockedCanvas" xmlns="" xmlns:a16="http://schemas.microsoft.com/office/drawing/2014/main" id="{A50CB766-110D-4A52-9E44-F8496BE937A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7" r="15613"/>
          <a:stretch/>
        </p:blipFill>
        <p:spPr bwMode="auto">
          <a:xfrm>
            <a:off x="1363347" y="1448642"/>
            <a:ext cx="3435534" cy="3233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75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6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72</Words>
  <Application>Microsoft Office PowerPoint</Application>
  <PresentationFormat>On-screen Show (16:9)</PresentationFormat>
  <Paragraphs>12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UTM Avo</vt:lpstr>
      <vt:lpstr>HP001 4 hàng</vt:lpstr>
      <vt:lpstr>Kalam</vt:lpstr>
      <vt:lpstr>Times New Roman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PC</cp:lastModifiedBy>
  <cp:revision>110</cp:revision>
  <dcterms:modified xsi:type="dcterms:W3CDTF">2025-02-25T02:20:07Z</dcterms:modified>
</cp:coreProperties>
</file>