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  <p:sldMasterId id="2147483706" r:id="rId3"/>
    <p:sldMasterId id="2147483727" r:id="rId4"/>
    <p:sldMasterId id="2147483732" r:id="rId5"/>
  </p:sldMasterIdLst>
  <p:notesMasterIdLst>
    <p:notesMasterId r:id="rId23"/>
  </p:notesMasterIdLst>
  <p:sldIdLst>
    <p:sldId id="339" r:id="rId6"/>
    <p:sldId id="342" r:id="rId7"/>
    <p:sldId id="340" r:id="rId8"/>
    <p:sldId id="335" r:id="rId9"/>
    <p:sldId id="321" r:id="rId10"/>
    <p:sldId id="327" r:id="rId11"/>
    <p:sldId id="322" r:id="rId12"/>
    <p:sldId id="323" r:id="rId13"/>
    <p:sldId id="330" r:id="rId14"/>
    <p:sldId id="331" r:id="rId15"/>
    <p:sldId id="329" r:id="rId16"/>
    <p:sldId id="334" r:id="rId17"/>
    <p:sldId id="324" r:id="rId18"/>
    <p:sldId id="325" r:id="rId19"/>
    <p:sldId id="333" r:id="rId20"/>
    <p:sldId id="332" r:id="rId21"/>
    <p:sldId id="341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04B"/>
    <a:srgbClr val="F9F398"/>
    <a:srgbClr val="C0504D"/>
    <a:srgbClr val="03ABEE"/>
    <a:srgbClr val="F8B1A9"/>
    <a:srgbClr val="FECE4E"/>
    <a:srgbClr val="E3B77A"/>
    <a:srgbClr val="FFEAB5"/>
    <a:srgbClr val="D6E391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3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-90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DDAE-6FB9-4854-A8D6-106B6D957B9A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925F8-BFED-4CA0-913F-59D26627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7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EC81128-6269-4A27-B3EA-1F389F14FD45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17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070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gb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9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9" y="246065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-82548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21" y="-26504"/>
            <a:ext cx="3365024" cy="13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07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96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167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8798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7044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08499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UTM Cookies"/>
              </a:rPr>
              <a:t>TRÒ CHƠI</a:t>
            </a:r>
            <a:endParaRPr lang="vi-VN" sz="115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845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84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7658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678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89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276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982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79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9181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907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UTM Cookies"/>
              </a:rPr>
              <a:t>TRÒ CHƠI</a:t>
            </a:r>
            <a:endParaRPr lang="vi-VN" sz="115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23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532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31118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455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97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876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371156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8" tIns="45719" rIns="91438" bIns="45719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38" tIns="45719" rIns="91438" bIns="45719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38" tIns="45719" rIns="91438" bIns="45719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defTabSz="914377">
              <a:buFont typeface="Arial"/>
              <a:buNone/>
              <a:defRPr/>
            </a:pPr>
            <a:fld id="{0E191392-46B3-4988-B725-C457EAD2BD85}" type="datetimeFigureOut">
              <a:rPr lang="en-US" sz="1900" smtClean="0">
                <a:cs typeface="Arial"/>
                <a:sym typeface="Arial"/>
              </a:rPr>
              <a:pPr defTabSz="914377">
                <a:buFont typeface="Arial"/>
                <a:buNone/>
                <a:defRPr/>
              </a:pPr>
              <a:t>12/10/2024</a:t>
            </a:fld>
            <a:endParaRPr lang="en-US" sz="1900"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38" tIns="45719" rIns="91438" bIns="45719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defTabSz="914377">
              <a:buFont typeface="Arial"/>
              <a:buNone/>
              <a:defRPr/>
            </a:pPr>
            <a:endParaRPr lang="en-US" sz="1900"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38" tIns="45719" rIns="91438" bIns="45719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defTabSz="914377">
              <a:buFont typeface="Arial"/>
              <a:buNone/>
              <a:defRPr/>
            </a:pPr>
            <a:fld id="{15DE37A7-131E-4749-AAF7-688385F4FE99}" type="slidenum">
              <a:rPr lang="en-US" sz="1900" smtClean="0">
                <a:cs typeface="Arial"/>
                <a:sym typeface="Arial"/>
              </a:rPr>
              <a:pPr defTabSz="914377">
                <a:buFont typeface="Arial"/>
                <a:buNone/>
                <a:defRPr/>
              </a:pPr>
              <a:t>‹#›</a:t>
            </a:fld>
            <a:endParaRPr lang="en-US" sz="190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255937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38" tIns="45719" rIns="91438" bIns="45719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defTabSz="914377">
              <a:buFont typeface="Arial"/>
              <a:buNone/>
              <a:defRPr/>
            </a:pPr>
            <a:fld id="{6B4E1BB7-1AEA-4241-A1A4-B3E9CE44291D}" type="datetimeFigureOut">
              <a:rPr lang="en-US" sz="1900" smtClean="0">
                <a:cs typeface="Arial"/>
                <a:sym typeface="Arial"/>
              </a:rPr>
              <a:pPr defTabSz="914377">
                <a:buFont typeface="Arial"/>
                <a:buNone/>
                <a:defRPr/>
              </a:pPr>
              <a:t>12/10/2024</a:t>
            </a:fld>
            <a:endParaRPr lang="en-US" sz="1900"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38" tIns="45719" rIns="91438" bIns="45719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defTabSz="914377">
              <a:buFont typeface="Arial"/>
              <a:buNone/>
              <a:defRPr/>
            </a:pPr>
            <a:endParaRPr lang="en-US" sz="1900"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38" tIns="45719" rIns="91438" bIns="45719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defTabSz="914377">
              <a:buFont typeface="Arial"/>
              <a:buNone/>
              <a:defRPr/>
            </a:pPr>
            <a:fld id="{6F9FDBEA-6FCD-439E-9496-7EE16FD10296}" type="slidenum">
              <a:rPr lang="en-US" sz="1900" smtClean="0">
                <a:cs typeface="Arial"/>
                <a:sym typeface="Arial"/>
              </a:rPr>
              <a:pPr defTabSz="914377">
                <a:buFont typeface="Arial"/>
                <a:buNone/>
                <a:defRPr/>
              </a:pPr>
              <a:t>‹#›</a:t>
            </a:fld>
            <a:endParaRPr lang="en-US" sz="190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5044218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893002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17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9912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7385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2946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UTM Cookies"/>
              </a:rPr>
              <a:t>TRÒ CHƠI</a:t>
            </a:r>
            <a:endParaRPr lang="vi-VN" sz="115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42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127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74583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2619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661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497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495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62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39628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793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UTM Cookies"/>
              </a:rPr>
              <a:t>TRÒ CHƠI</a:t>
            </a:r>
            <a:endParaRPr lang="vi-VN" sz="115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482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4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6136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8339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366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1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23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microsoft.com/office/2007/relationships/hdphoto" Target="../media/hdphoto6.wdp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theme" Target="../theme/theme2.xml"/><Relationship Id="rId15" Type="http://schemas.microsoft.com/office/2007/relationships/hdphoto" Target="../media/hdphoto5.wdp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7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9" y="-26501"/>
            <a:ext cx="12209231" cy="58020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80" y="3311082"/>
            <a:ext cx="2885201" cy="14446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357" y="4229277"/>
            <a:ext cx="10533017" cy="22004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575" y="3789860"/>
            <a:ext cx="5672876" cy="269420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52" y="4860701"/>
            <a:ext cx="7639689" cy="20115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236" y="5654975"/>
            <a:ext cx="8306459" cy="13924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34" y="5866457"/>
            <a:ext cx="9338300" cy="13349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00" y="5037851"/>
            <a:ext cx="3746699" cy="15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0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60957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121914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2438278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304784" indent="-304784" algn="l" rtl="0" fontAlgn="base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rtl="0" fontAlgn="base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rtl="0" fontAlgn="base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rtl="0" fontAlgn="base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rtl="0" fontAlgn="base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5721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37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6665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0.png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8" y="-26501"/>
            <a:ext cx="12209231" cy="580209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92" y="3311089"/>
            <a:ext cx="2885201" cy="14446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013" y="4253029"/>
            <a:ext cx="10533017" cy="220047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578" y="3789866"/>
            <a:ext cx="5672876" cy="269420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62" y="4860701"/>
            <a:ext cx="7639689" cy="201151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555" y="5690603"/>
            <a:ext cx="8306459" cy="139247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43" y="5866457"/>
            <a:ext cx="9338300" cy="133491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45" y="4990351"/>
            <a:ext cx="3746699" cy="150558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681" y="688693"/>
            <a:ext cx="5786659" cy="162140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2" y="614197"/>
            <a:ext cx="5640367" cy="13532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722140"/>
            <a:ext cx="12192000" cy="3584756"/>
          </a:xfrm>
          <a:prstGeom prst="rect">
            <a:avLst/>
          </a:prstGeom>
        </p:spPr>
        <p:txBody>
          <a:bodyPr wrap="square" lIns="121912" tIns="60956" rIns="121912" bIns="6095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2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US" altLang="zh-CN" sz="4400" b="1" spc="67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华康方圆体W7" pitchFamily="81" charset="-122"/>
                <a:cs typeface="Times New Roman" pitchFamily="18" charset="0"/>
                <a:sym typeface="Arial"/>
              </a:rPr>
              <a:t>CHÀO MỪNG CÁC THẦY CÔ VỀ DỰ GIỜ</a:t>
            </a:r>
            <a:endParaRPr lang="en-US" sz="4400" b="1" kern="0" dirty="0" smtClean="0">
              <a:solidFill>
                <a:srgbClr val="98DB7D">
                  <a:lumMod val="50000"/>
                </a:srgbClr>
              </a:solidFill>
              <a:cs typeface="Times New Roman" panose="02020603050405020304" pitchFamily="18" charset="0"/>
              <a:sym typeface="Arial"/>
            </a:endParaRPr>
          </a:p>
          <a:p>
            <a:pPr algn="ctr">
              <a:defRPr/>
            </a:pPr>
            <a:r>
              <a:rPr lang="en-US" altLang="zh-CN" sz="3700" b="1" spc="67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华康方圆体W7" pitchFamily="81" charset="-122"/>
                <a:cs typeface="Times New Roman" pitchFamily="18" charset="0"/>
                <a:sym typeface="Arial"/>
              </a:rPr>
              <a:t>Môn</a:t>
            </a:r>
            <a:r>
              <a:rPr lang="en-US" altLang="zh-CN" sz="3700" b="1" spc="67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华康方圆体W7" pitchFamily="81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700" b="1" spc="67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华康方圆体W7" pitchFamily="81" charset="-122"/>
                <a:cs typeface="Times New Roman" pitchFamily="18" charset="0"/>
                <a:sym typeface="Arial"/>
              </a:rPr>
              <a:t>Toán</a:t>
            </a:r>
            <a:r>
              <a:rPr lang="en-US" altLang="zh-CN" sz="3700" b="1" spc="67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华康方圆体W7" pitchFamily="81" charset="-122"/>
                <a:cs typeface="Times New Roman" pitchFamily="18" charset="0"/>
                <a:sym typeface="Arial"/>
              </a:rPr>
              <a:t> 2</a:t>
            </a:r>
            <a:endParaRPr lang="en-US" altLang="zh-CN" sz="3700" b="1" spc="67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华康方圆体W7" pitchFamily="81" charset="-122"/>
              <a:cs typeface="Times New Roman" pitchFamily="18" charset="0"/>
              <a:sym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 dirty="0">
              <a:solidFill>
                <a:srgbClr val="C00000"/>
              </a:solidFill>
              <a:ea typeface="宋体" pitchFamily="2" charset="-122"/>
              <a:cs typeface="Times New Roman" pitchFamily="18" charset="0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700" b="1" kern="0" dirty="0" err="1" smtClean="0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Giáo</a:t>
            </a:r>
            <a:r>
              <a:rPr lang="en-US" sz="3700" b="1" kern="0" dirty="0" smtClean="0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00" b="1" kern="0" dirty="0" err="1" smtClean="0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viên</a:t>
            </a:r>
            <a:r>
              <a:rPr lang="en-US" sz="3700" b="1" kern="0" dirty="0" smtClean="0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3700" b="1" kern="0" dirty="0" err="1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Đào</a:t>
            </a:r>
            <a:r>
              <a:rPr lang="en-US" sz="3700" b="1" kern="0" dirty="0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00" b="1" kern="0" dirty="0" err="1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Thị</a:t>
            </a:r>
            <a:r>
              <a:rPr lang="en-US" sz="3700" b="1" kern="0" dirty="0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00" b="1" kern="0" dirty="0" err="1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Hiệp</a:t>
            </a:r>
            <a:endParaRPr lang="en-US" sz="3700" b="1" kern="0" dirty="0">
              <a:solidFill>
                <a:srgbClr val="FF0000"/>
              </a:solidFill>
              <a:cs typeface="Times New Roman" panose="02020603050405020304" pitchFamily="18" charset="0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700" b="1" kern="0" dirty="0" err="1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Đơn</a:t>
            </a:r>
            <a:r>
              <a:rPr lang="en-US" sz="3700" b="1" kern="0" dirty="0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00" b="1" kern="0" dirty="0" err="1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vị</a:t>
            </a:r>
            <a:r>
              <a:rPr lang="en-US" sz="3700" b="1" kern="0" dirty="0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3700" b="1" kern="0" dirty="0" err="1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Trường</a:t>
            </a:r>
            <a:r>
              <a:rPr lang="en-US" sz="3700" b="1" kern="0" dirty="0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00" b="1" kern="0" dirty="0" err="1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Tiểu</a:t>
            </a:r>
            <a:r>
              <a:rPr lang="en-US" sz="3700" b="1" kern="0" dirty="0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00" b="1" kern="0" dirty="0" err="1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3700" b="1" kern="0" dirty="0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00" b="1" kern="0" dirty="0" err="1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Vinh</a:t>
            </a:r>
            <a:r>
              <a:rPr lang="en-US" sz="3700" b="1" kern="0" dirty="0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00" b="1" kern="0" dirty="0" err="1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Quang</a:t>
            </a:r>
            <a:endParaRPr lang="en-US" sz="3700" b="1" kern="0" dirty="0">
              <a:solidFill>
                <a:srgbClr val="FF0000"/>
              </a:solidFill>
              <a:cs typeface="Times New Roman" panose="02020603050405020304" pitchFamily="18" charset="0"/>
              <a:sym typeface="Arial"/>
            </a:endParaRPr>
          </a:p>
          <a:p>
            <a:pPr algn="ctr">
              <a:defRPr/>
            </a:pPr>
            <a:endParaRPr lang="zh-CN" altLang="en-US" sz="3700" b="1" spc="67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华康方圆体W7" pitchFamily="81" charset="-122"/>
              <a:cs typeface="Times New Roman" pitchFamily="18" charset="0"/>
              <a:sym typeface="Arial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528" y="1360181"/>
            <a:ext cx="686840" cy="5151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649" y="454519"/>
            <a:ext cx="624459" cy="46834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00233" y="275605"/>
            <a:ext cx="7587115" cy="779697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nl-NL" sz="2100" kern="0" dirty="0">
                <a:solidFill>
                  <a:srgbClr val="000000"/>
                </a:solidFill>
                <a:ea typeface="Times New Roman"/>
                <a:cs typeface="Times New Roman"/>
                <a:sym typeface="Arial"/>
              </a:rPr>
              <a:t>PHÒNG GIÁO DỤC VÀ ĐÀO TẠO HUYỆN TIÊN LÃNG</a:t>
            </a:r>
            <a:endParaRPr lang="en-US" sz="2100" kern="0" dirty="0">
              <a:solidFill>
                <a:srgbClr val="000000"/>
              </a:solidFill>
              <a:latin typeface=".VnTime"/>
              <a:ea typeface="Times New Roman"/>
              <a:cs typeface="Times New Roman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nl-NL" sz="2100" b="1" kern="0" dirty="0">
                <a:solidFill>
                  <a:srgbClr val="000000"/>
                </a:solidFill>
                <a:ea typeface="Times New Roman"/>
                <a:cs typeface="Times New Roman"/>
                <a:sym typeface="Arial"/>
              </a:rPr>
              <a:t> HỘI ĐỒNG THI GIÁO VIÊN DẠY GIỎI CẤP HUYỆN</a:t>
            </a:r>
            <a:endParaRPr lang="en-US" sz="2100" kern="0" dirty="0">
              <a:solidFill>
                <a:srgbClr val="000000"/>
              </a:solidFill>
              <a:latin typeface=".VnTime"/>
              <a:ea typeface="Times New Roman"/>
              <a:cs typeface="Times New Roman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2446" y="6533916"/>
            <a:ext cx="5860473" cy="400101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i="1" kern="0" dirty="0" err="1">
                <a:solidFill>
                  <a:srgbClr val="002060"/>
                </a:solidFill>
                <a:cs typeface="Arial"/>
                <a:sym typeface="Arial"/>
              </a:rPr>
              <a:t>Tiên</a:t>
            </a:r>
            <a:r>
              <a:rPr lang="en-US" i="1" kern="0" dirty="0">
                <a:solidFill>
                  <a:srgbClr val="002060"/>
                </a:solidFill>
                <a:cs typeface="Arial"/>
                <a:sym typeface="Arial"/>
              </a:rPr>
              <a:t> </a:t>
            </a:r>
            <a:r>
              <a:rPr lang="en-US" i="1" kern="0" dirty="0" err="1">
                <a:solidFill>
                  <a:srgbClr val="002060"/>
                </a:solidFill>
                <a:cs typeface="Arial"/>
                <a:sym typeface="Arial"/>
              </a:rPr>
              <a:t>Lãng</a:t>
            </a:r>
            <a:r>
              <a:rPr lang="en-US" i="1" kern="0" dirty="0">
                <a:solidFill>
                  <a:srgbClr val="002060"/>
                </a:solidFill>
                <a:cs typeface="Arial"/>
                <a:sym typeface="Arial"/>
              </a:rPr>
              <a:t>, </a:t>
            </a:r>
            <a:r>
              <a:rPr lang="en-US" i="1" kern="0" dirty="0" err="1">
                <a:solidFill>
                  <a:srgbClr val="002060"/>
                </a:solidFill>
                <a:cs typeface="Arial"/>
                <a:sym typeface="Arial"/>
              </a:rPr>
              <a:t>ngày</a:t>
            </a:r>
            <a:r>
              <a:rPr lang="en-US" i="1" kern="0" dirty="0">
                <a:solidFill>
                  <a:srgbClr val="002060"/>
                </a:solidFill>
                <a:cs typeface="Arial"/>
                <a:sym typeface="Arial"/>
              </a:rPr>
              <a:t> </a:t>
            </a:r>
            <a:r>
              <a:rPr lang="en-US" i="1" kern="0" dirty="0" smtClean="0">
                <a:solidFill>
                  <a:srgbClr val="002060"/>
                </a:solidFill>
                <a:cs typeface="Arial"/>
                <a:sym typeface="Arial"/>
              </a:rPr>
              <a:t>17 </a:t>
            </a:r>
            <a:r>
              <a:rPr lang="en-US" i="1" kern="0" dirty="0" err="1">
                <a:solidFill>
                  <a:srgbClr val="002060"/>
                </a:solidFill>
                <a:cs typeface="Arial"/>
                <a:sym typeface="Arial"/>
              </a:rPr>
              <a:t>tháng</a:t>
            </a:r>
            <a:r>
              <a:rPr lang="en-US" i="1" kern="0" dirty="0">
                <a:solidFill>
                  <a:srgbClr val="002060"/>
                </a:solidFill>
                <a:cs typeface="Arial"/>
                <a:sym typeface="Arial"/>
              </a:rPr>
              <a:t> 12 </a:t>
            </a:r>
            <a:r>
              <a:rPr lang="en-US" i="1" kern="0" dirty="0" err="1">
                <a:solidFill>
                  <a:srgbClr val="002060"/>
                </a:solidFill>
                <a:cs typeface="Arial"/>
                <a:sym typeface="Arial"/>
              </a:rPr>
              <a:t>năm</a:t>
            </a:r>
            <a:r>
              <a:rPr lang="en-US" i="1" kern="0" dirty="0">
                <a:solidFill>
                  <a:srgbClr val="002060"/>
                </a:solidFill>
                <a:cs typeface="Arial"/>
                <a:sym typeface="Arial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2709258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03 -6.35838E-7 L -3.03181E-6 -6.35838E-7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9311E-6 -4.16185E-6 L 0.04805 -4.16185E-6 " pathEditMode="relative" rAng="0" ptsTypes="AA">
                                      <p:cBhvr>
                                        <p:cTn id="24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1BE6AF1-71F6-40E2-5E7E-4FDD0A072370}"/>
              </a:ext>
            </a:extLst>
          </p:cNvPr>
          <p:cNvSpPr/>
          <p:nvPr/>
        </p:nvSpPr>
        <p:spPr>
          <a:xfrm>
            <a:off x="2825395" y="0"/>
            <a:ext cx="6174769" cy="1037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C9BCD0A-9DF7-F1A5-CA50-799F9C40EFAE}"/>
              </a:ext>
            </a:extLst>
          </p:cNvPr>
          <p:cNvSpPr txBox="1"/>
          <p:nvPr/>
        </p:nvSpPr>
        <p:spPr>
          <a:xfrm>
            <a:off x="2353639" y="780837"/>
            <a:ext cx="711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27. Thực hành gấp, cắt, ghép, xếp hình. Vẽ đoạn thẳng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ED8875-5FBF-B431-AF42-4B76C4322C84}"/>
              </a:ext>
            </a:extLst>
          </p:cNvPr>
          <p:cNvSpPr txBox="1"/>
          <p:nvPr/>
        </p:nvSpPr>
        <p:spPr>
          <a:xfrm>
            <a:off x="2439662" y="2875002"/>
            <a:ext cx="537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5E9A35B-2FCD-4B00-A7CD-5DA2D5C3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495244"/>
            <a:ext cx="8534400" cy="1826439"/>
          </a:xfrm>
          <a:prstGeom prst="rect">
            <a:avLst/>
          </a:prstGeom>
        </p:spPr>
      </p:pic>
      <p:pic>
        <p:nvPicPr>
          <p:cNvPr id="9" name="Picture 8" descr="Cartoon pencil Royalty Free Vector Image - VectorStock">
            <a:extLst>
              <a:ext uri="{FF2B5EF4-FFF2-40B4-BE49-F238E27FC236}">
                <a16:creationId xmlns="" xmlns:a16="http://schemas.microsoft.com/office/drawing/2014/main" id="{F586F833-0811-65A7-3849-55BE05635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9527450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E9B6EC-D622-ED7D-439B-265B4733C074}"/>
              </a:ext>
            </a:extLst>
          </p:cNvPr>
          <p:cNvSpPr txBox="1"/>
          <p:nvPr/>
        </p:nvSpPr>
        <p:spPr>
          <a:xfrm>
            <a:off x="9420284" y="2850470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4C575F9A-AAA6-1FB5-4D07-A84E8095B0B7}"/>
              </a:ext>
            </a:extLst>
          </p:cNvPr>
          <p:cNvCxnSpPr>
            <a:cxnSpLocks/>
          </p:cNvCxnSpPr>
          <p:nvPr/>
        </p:nvCxnSpPr>
        <p:spPr>
          <a:xfrm>
            <a:off x="2637793" y="3665146"/>
            <a:ext cx="698062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Cartoon pencil Royalty Free Vector Image - VectorStock">
            <a:extLst>
              <a:ext uri="{FF2B5EF4-FFF2-40B4-BE49-F238E27FC236}">
                <a16:creationId xmlns="" xmlns:a16="http://schemas.microsoft.com/office/drawing/2014/main" id="{715BA3BF-2422-1474-0AF6-4D36E6718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10186" y="2248883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096A457-B1AE-5B3E-77C1-7DC0C10FBE25}"/>
              </a:ext>
            </a:extLst>
          </p:cNvPr>
          <p:cNvSpPr txBox="1"/>
          <p:nvPr/>
        </p:nvSpPr>
        <p:spPr>
          <a:xfrm>
            <a:off x="6065773" y="3142858"/>
            <a:ext cx="125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9cm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CDCB737-2176-B785-770F-A659662E7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404" y="1529149"/>
            <a:ext cx="3019846" cy="8287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163D6B2-D25E-D32E-1665-B4F83DF804DA}"/>
              </a:ext>
            </a:extLst>
          </p:cNvPr>
          <p:cNvSpPr txBox="1"/>
          <p:nvPr/>
        </p:nvSpPr>
        <p:spPr>
          <a:xfrm>
            <a:off x="2286142" y="3110217"/>
            <a:ext cx="43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928093F-37F4-17C0-9E4D-5FBFD3B94F8D}"/>
              </a:ext>
            </a:extLst>
          </p:cNvPr>
          <p:cNvSpPr txBox="1"/>
          <p:nvPr/>
        </p:nvSpPr>
        <p:spPr>
          <a:xfrm>
            <a:off x="9525009" y="3117923"/>
            <a:ext cx="43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158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7.40741E-7 L -0.15221 0.00509 C -0.18359 0.00602 -0.23112 0.00671 -0.28099 0.00671 C -0.33763 0.00671 -0.38307 0.00602 -0.41445 0.00509 L -0.56627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320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6875 7.40741E-7 L 4.375E-6 7.40741E-7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47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/>
          <p:bldP spid="13" grpId="0"/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7.40741E-7 L -0.15221 0.00509 C -0.18359 0.00602 -0.23112 0.00671 -0.28099 0.00671 C -0.33763 0.00671 -0.38307 0.00602 -0.41445 0.00509 L -0.56627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320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6875 7.40741E-7 L 4.375E-6 7.40741E-7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47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/>
          <p:bldP spid="13" grpId="0"/>
          <p:bldP spid="19" grpId="0"/>
          <p:bldP spid="2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5370" y="2875002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9024796" y="2191171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66597" y="2828652"/>
            <a:ext cx="3227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980246" y="3651806"/>
            <a:ext cx="7056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1866900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72050" y="3121040"/>
            <a:ext cx="143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12cm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BB4663F-AF1B-204C-1C6E-D57404FE7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774" y="3726331"/>
            <a:ext cx="9546220" cy="12633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C33F7F4-356A-D6B0-23A8-F128F5E1D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99" y="1581809"/>
            <a:ext cx="2648320" cy="6477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182D1E0-406C-F66F-AD53-20CE96E2D3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362" y="421239"/>
            <a:ext cx="2486372" cy="11112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DB88F6E-3F69-3018-B32C-6600736781BC}"/>
              </a:ext>
            </a:extLst>
          </p:cNvPr>
          <p:cNvSpPr txBox="1"/>
          <p:nvPr/>
        </p:nvSpPr>
        <p:spPr>
          <a:xfrm>
            <a:off x="1717744" y="3111108"/>
            <a:ext cx="43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5239D49-79A7-5019-44B6-B89DAF2857B7}"/>
              </a:ext>
            </a:extLst>
          </p:cNvPr>
          <p:cNvSpPr txBox="1"/>
          <p:nvPr/>
        </p:nvSpPr>
        <p:spPr>
          <a:xfrm>
            <a:off x="8862369" y="3068132"/>
            <a:ext cx="43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694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1.48148E-6 L -0.15729 -0.07315 C -0.18985 -0.08935 -0.23906 -0.09792 -0.29063 -0.09792 C -0.34922 -0.09792 -0.39623 -0.08935 -0.42878 -0.07315 L -0.58581 -1.48148E-6 " pathEditMode="relative" rAng="0" ptsTypes="AAAAA">
                                          <p:cBhvr>
                                            <p:cTn id="3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297" y="-490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875 0.01273 L -2.29167E-6 -2.96296E-6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92" y="-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1.48148E-6 L -0.15729 -0.07315 C -0.18985 -0.08935 -0.23906 -0.09792 -0.29063 -0.09792 C -0.34922 -0.09792 -0.39623 -0.08935 -0.42878 -0.07315 L -0.58581 -1.48148E-6 " pathEditMode="relative" rAng="0" ptsTypes="AAAAA">
                                          <p:cBhvr>
                                            <p:cTn id="3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297" y="-490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875 0.01273 L -2.29167E-6 -2.96296E-6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92" y="-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  <p:bldP spid="17" grpId="0"/>
          <p:bldP spid="1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1BE6AF1-71F6-40E2-5E7E-4FDD0A072370}"/>
              </a:ext>
            </a:extLst>
          </p:cNvPr>
          <p:cNvSpPr/>
          <p:nvPr/>
        </p:nvSpPr>
        <p:spPr>
          <a:xfrm>
            <a:off x="2825395" y="0"/>
            <a:ext cx="6174769" cy="1037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C9BCD0A-9DF7-F1A5-CA50-799F9C40EFAE}"/>
              </a:ext>
            </a:extLst>
          </p:cNvPr>
          <p:cNvSpPr txBox="1"/>
          <p:nvPr/>
        </p:nvSpPr>
        <p:spPr>
          <a:xfrm>
            <a:off x="2353639" y="780837"/>
            <a:ext cx="711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27. Thực hành gấp, cắt, ghép, xếp hình. Vẽ đoạn thẳng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ED8875-5FBF-B431-AF42-4B76C4322C84}"/>
              </a:ext>
            </a:extLst>
          </p:cNvPr>
          <p:cNvSpPr txBox="1"/>
          <p:nvPr/>
        </p:nvSpPr>
        <p:spPr>
          <a:xfrm>
            <a:off x="2439662" y="2875002"/>
            <a:ext cx="537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5E9A35B-2FCD-4B00-A7CD-5DA2D5C3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502412"/>
            <a:ext cx="8534400" cy="18264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E9B6EC-D622-ED7D-439B-265B4733C074}"/>
              </a:ext>
            </a:extLst>
          </p:cNvPr>
          <p:cNvSpPr txBox="1"/>
          <p:nvPr/>
        </p:nvSpPr>
        <p:spPr>
          <a:xfrm>
            <a:off x="9420284" y="2850470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4C575F9A-AAA6-1FB5-4D07-A84E8095B0B7}"/>
              </a:ext>
            </a:extLst>
          </p:cNvPr>
          <p:cNvCxnSpPr>
            <a:cxnSpLocks/>
          </p:cNvCxnSpPr>
          <p:nvPr/>
        </p:nvCxnSpPr>
        <p:spPr>
          <a:xfrm>
            <a:off x="2637793" y="3665146"/>
            <a:ext cx="698062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096A457-B1AE-5B3E-77C1-7DC0C10FBE25}"/>
              </a:ext>
            </a:extLst>
          </p:cNvPr>
          <p:cNvSpPr txBox="1"/>
          <p:nvPr/>
        </p:nvSpPr>
        <p:spPr>
          <a:xfrm>
            <a:off x="6065773" y="3142858"/>
            <a:ext cx="125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163D6B2-D25E-D32E-1665-B4F83DF804DA}"/>
              </a:ext>
            </a:extLst>
          </p:cNvPr>
          <p:cNvSpPr txBox="1"/>
          <p:nvPr/>
        </p:nvSpPr>
        <p:spPr>
          <a:xfrm>
            <a:off x="2286142" y="3110217"/>
            <a:ext cx="43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928093F-37F4-17C0-9E4D-5FBFD3B94F8D}"/>
              </a:ext>
            </a:extLst>
          </p:cNvPr>
          <p:cNvSpPr txBox="1"/>
          <p:nvPr/>
        </p:nvSpPr>
        <p:spPr>
          <a:xfrm>
            <a:off x="9525009" y="3117923"/>
            <a:ext cx="43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7E9C268-F2D8-0994-AEA8-95A4FD22D407}"/>
              </a:ext>
            </a:extLst>
          </p:cNvPr>
          <p:cNvGrpSpPr/>
          <p:nvPr/>
        </p:nvGrpSpPr>
        <p:grpSpPr>
          <a:xfrm>
            <a:off x="729146" y="2125411"/>
            <a:ext cx="9958959" cy="658835"/>
            <a:chOff x="857087" y="446662"/>
            <a:chExt cx="9958959" cy="658835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6FA09C6E-78D8-5666-5F03-7E84959D089B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endParaRPr lang="en-US" sz="28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578354C9-F363-5960-021C-E6BFE2977B35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97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58612" y="1466973"/>
            <a:ext cx="9958959" cy="658835"/>
            <a:chOff x="857087" y="446662"/>
            <a:chExt cx="9958959" cy="658835"/>
          </a:xfrm>
        </p:grpSpPr>
        <p:sp>
          <p:nvSpPr>
            <p:cNvPr id="4" name="TextBox 3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39349" y="1928675"/>
            <a:ext cx="8850960" cy="3589209"/>
            <a:chOff x="1239349" y="1928675"/>
            <a:chExt cx="8850960" cy="358920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680965" y="3367315"/>
              <a:ext cx="4368800" cy="3918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458612" y="4659086"/>
              <a:ext cx="7507039" cy="275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9647822" y="2720697"/>
              <a:ext cx="232229" cy="2533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82834" y="2547149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55582" y="283953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678" y="316052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1634" y="294646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60481" y="41461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55885" y="38413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94047" y="1928675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69275" y="440988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39349" y="443778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712703" y="402521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552179" y="2225512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207120" y="494937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 rot="322671">
            <a:off x="4699177" y="2982571"/>
            <a:ext cx="115780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7 cm</a:t>
            </a:r>
          </a:p>
        </p:txBody>
      </p:sp>
      <p:sp>
        <p:nvSpPr>
          <p:cNvPr id="29" name="TextBox 28"/>
          <p:cNvSpPr txBox="1"/>
          <p:nvPr/>
        </p:nvSpPr>
        <p:spPr>
          <a:xfrm rot="21379289">
            <a:off x="5143284" y="4198050"/>
            <a:ext cx="121007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12 cm</a:t>
            </a:r>
          </a:p>
        </p:txBody>
      </p:sp>
      <p:sp>
        <p:nvSpPr>
          <p:cNvPr id="30" name="TextBox 29"/>
          <p:cNvSpPr txBox="1"/>
          <p:nvPr/>
        </p:nvSpPr>
        <p:spPr>
          <a:xfrm rot="327986">
            <a:off x="9802819" y="3586877"/>
            <a:ext cx="113816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13262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057905" y="259478"/>
            <a:ext cx="5268512" cy="6264675"/>
            <a:chOff x="1111832" y="190203"/>
            <a:chExt cx="5268512" cy="6264675"/>
          </a:xfrm>
        </p:grpSpPr>
        <p:sp>
          <p:nvSpPr>
            <p:cNvPr id="2" name="Freeform 1"/>
            <p:cNvSpPr/>
            <p:nvPr/>
          </p:nvSpPr>
          <p:spPr>
            <a:xfrm>
              <a:off x="1485900" y="629265"/>
              <a:ext cx="4495800" cy="5638800"/>
            </a:xfrm>
            <a:custGeom>
              <a:avLst/>
              <a:gdLst>
                <a:gd name="connsiteX0" fmla="*/ 0 w 4495800"/>
                <a:gd name="connsiteY0" fmla="*/ 1041400 h 5638800"/>
                <a:gd name="connsiteX1" fmla="*/ 711200 w 4495800"/>
                <a:gd name="connsiteY1" fmla="*/ 1041400 h 5638800"/>
                <a:gd name="connsiteX2" fmla="*/ 711200 w 4495800"/>
                <a:gd name="connsiteY2" fmla="*/ 1828800 h 5638800"/>
                <a:gd name="connsiteX3" fmla="*/ 2540000 w 4495800"/>
                <a:gd name="connsiteY3" fmla="*/ 0 h 5638800"/>
                <a:gd name="connsiteX4" fmla="*/ 4495800 w 4495800"/>
                <a:gd name="connsiteY4" fmla="*/ 1816100 h 5638800"/>
                <a:gd name="connsiteX5" fmla="*/ 4495800 w 4495800"/>
                <a:gd name="connsiteY5" fmla="*/ 5638800 h 5638800"/>
                <a:gd name="connsiteX6" fmla="*/ 25400 w 4495800"/>
                <a:gd name="connsiteY6" fmla="*/ 5638800 h 5638800"/>
                <a:gd name="connsiteX7" fmla="*/ 0 w 4495800"/>
                <a:gd name="connsiteY7" fmla="*/ 104140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5638800">
                  <a:moveTo>
                    <a:pt x="0" y="1041400"/>
                  </a:moveTo>
                  <a:lnTo>
                    <a:pt x="711200" y="1041400"/>
                  </a:lnTo>
                  <a:lnTo>
                    <a:pt x="711200" y="1828800"/>
                  </a:lnTo>
                  <a:lnTo>
                    <a:pt x="2540000" y="0"/>
                  </a:lnTo>
                  <a:lnTo>
                    <a:pt x="4495800" y="1816100"/>
                  </a:lnTo>
                  <a:lnTo>
                    <a:pt x="4495800" y="5638800"/>
                  </a:lnTo>
                  <a:lnTo>
                    <a:pt x="25400" y="563880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F9F39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492500" y="1689100"/>
              <a:ext cx="1117600" cy="1143000"/>
              <a:chOff x="3492500" y="1689100"/>
              <a:chExt cx="1117600" cy="1143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>
                <a:stCxn id="3" idx="0"/>
                <a:endCxn id="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3" idx="1"/>
                <a:endCxn id="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905000" y="3581400"/>
              <a:ext cx="889000" cy="1790700"/>
              <a:chOff x="3492500" y="1689100"/>
              <a:chExt cx="1117600" cy="1143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>
                <a:stCxn id="13" idx="0"/>
                <a:endCxn id="1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3" idx="1"/>
                <a:endCxn id="1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3213100" y="3200400"/>
              <a:ext cx="1778000" cy="3067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675187" y="4621519"/>
              <a:ext cx="182563" cy="1825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1277" y="1165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00630" y="1902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3710" y="1213197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1743" y="199899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21242" y="274794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35321" y="289181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11832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56830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35321" y="579027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9683" y="419135"/>
            <a:ext cx="4671764" cy="2677656"/>
            <a:chOff x="857087" y="446662"/>
            <a:chExt cx="4671764" cy="2677656"/>
          </a:xfrm>
        </p:grpSpPr>
        <p:sp>
          <p:nvSpPr>
            <p:cNvPr id="31" name="TextBox 30"/>
            <p:cNvSpPr txBox="1"/>
            <p:nvPr/>
          </p:nvSpPr>
          <p:spPr>
            <a:xfrm>
              <a:off x="1475044" y="446662"/>
              <a:ext cx="405380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AB, CD, GH, MN, NP.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vậy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vở</a:t>
              </a:r>
              <a:endParaRPr lang="en-US" sz="28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 rot="16200000">
            <a:off x="5378057" y="3875672"/>
            <a:ext cx="149410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12 cm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7706316" y="4260918"/>
            <a:ext cx="126957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 8 cm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9154254" y="2013670"/>
            <a:ext cx="111657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 3 cm</a:t>
            </a:r>
          </a:p>
        </p:txBody>
      </p:sp>
      <p:sp>
        <p:nvSpPr>
          <p:cNvPr id="36" name="TextBox 35"/>
          <p:cNvSpPr txBox="1"/>
          <p:nvPr/>
        </p:nvSpPr>
        <p:spPr>
          <a:xfrm rot="2531584">
            <a:off x="9706164" y="1213981"/>
            <a:ext cx="111616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 7 cm</a:t>
            </a:r>
          </a:p>
        </p:txBody>
      </p:sp>
      <p:sp>
        <p:nvSpPr>
          <p:cNvPr id="37" name="TextBox 36"/>
          <p:cNvSpPr txBox="1"/>
          <p:nvPr/>
        </p:nvSpPr>
        <p:spPr>
          <a:xfrm rot="5400000">
            <a:off x="10446496" y="4073986"/>
            <a:ext cx="133632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10 cm</a:t>
            </a:r>
          </a:p>
        </p:txBody>
      </p:sp>
    </p:spTree>
    <p:extLst>
      <p:ext uri="{BB962C8B-B14F-4D97-AF65-F5344CB8AC3E}">
        <p14:creationId xmlns:p14="http://schemas.microsoft.com/office/powerpoint/2010/main" val="407271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D3268EE-BA66-4E17-7A04-4D47E8D67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797" y="3874258"/>
            <a:ext cx="2782705" cy="2399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51C2FF-814F-06B7-CF18-7EFF1B82A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24" y="1535987"/>
            <a:ext cx="3223517" cy="4676542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="" xmlns:a16="http://schemas.microsoft.com/office/drawing/2014/main" id="{5A4C41D2-BE74-6E31-9AC7-C0A6E7D06506}"/>
              </a:ext>
            </a:extLst>
          </p:cNvPr>
          <p:cNvSpPr/>
          <p:nvPr/>
        </p:nvSpPr>
        <p:spPr>
          <a:xfrm>
            <a:off x="910975" y="134464"/>
            <a:ext cx="5274170" cy="4017196"/>
          </a:xfrm>
          <a:prstGeom prst="cloudCallout">
            <a:avLst>
              <a:gd name="adj1" fmla="val 77931"/>
              <a:gd name="adj2" fmla="val 159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mình cùng sáng tạo!</a:t>
            </a:r>
          </a:p>
        </p:txBody>
      </p:sp>
    </p:spTree>
    <p:extLst>
      <p:ext uri="{BB962C8B-B14F-4D97-AF65-F5344CB8AC3E}">
        <p14:creationId xmlns:p14="http://schemas.microsoft.com/office/powerpoint/2010/main" val="171609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0B66AB3-7C99-4B8A-AF6E-1E90CD216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494" y="771154"/>
            <a:ext cx="2981741" cy="2686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1470ACC-C477-FF22-6097-A1BFFCE93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307" y="771154"/>
            <a:ext cx="3048425" cy="2657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DAE0081-534F-0026-E141-1698088CB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968" y="3786382"/>
            <a:ext cx="3062172" cy="265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C854453-D146-B1B5-2C0A-EF7A68A48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91" y="637265"/>
            <a:ext cx="3877216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2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3" y="-1252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863212"/>
            <a:ext cx="12192000" cy="830997"/>
          </a:xfrm>
          <a:prstGeom prst="rect">
            <a:avLst/>
          </a:prstGeom>
          <a:noFill/>
        </p:spPr>
        <p:txBody>
          <a:bodyPr wrap="square" lIns="91434" tIns="45718" rIns="91434" bIns="4571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32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宋体" pitchFamily="2" charset="-122"/>
                <a:cs typeface="Arial"/>
                <a:sym typeface="Arial"/>
              </a:rPr>
              <a:t>XIN TRÂN TRỌNG CẢM ƠN! </a:t>
            </a:r>
          </a:p>
        </p:txBody>
      </p:sp>
    </p:spTree>
    <p:extLst>
      <p:ext uri="{BB962C8B-B14F-4D97-AF65-F5344CB8AC3E}">
        <p14:creationId xmlns:p14="http://schemas.microsoft.com/office/powerpoint/2010/main" val="1683645575"/>
      </p:ext>
    </p:extLst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8E48A9E-37A6-5545-A0CB-AA788CAF1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178" y="2360689"/>
            <a:ext cx="2572109" cy="2857899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="" xmlns:a16="http://schemas.microsoft.com/office/drawing/2014/main" id="{57866800-3FFE-8623-E49B-EA49444A01B8}"/>
              </a:ext>
            </a:extLst>
          </p:cNvPr>
          <p:cNvSpPr/>
          <p:nvPr/>
        </p:nvSpPr>
        <p:spPr>
          <a:xfrm>
            <a:off x="3325403" y="268028"/>
            <a:ext cx="4113087" cy="2115576"/>
          </a:xfrm>
          <a:prstGeom prst="cloudCallout">
            <a:avLst>
              <a:gd name="adj1" fmla="val 83580"/>
              <a:gd name="adj2" fmla="val 1518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94F37AE-21B1-8CCD-9D0C-F7A5109242F5}"/>
              </a:ext>
            </a:extLst>
          </p:cNvPr>
          <p:cNvSpPr txBox="1"/>
          <p:nvPr/>
        </p:nvSpPr>
        <p:spPr>
          <a:xfrm>
            <a:off x="4623749" y="3374139"/>
            <a:ext cx="87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769E917-9706-FA79-6298-CB76DDB7A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516" y="2588325"/>
            <a:ext cx="3757943" cy="21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7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C9BCD0A-9DF7-F1A5-CA50-799F9C40EFAE}"/>
              </a:ext>
            </a:extLst>
          </p:cNvPr>
          <p:cNvSpPr txBox="1"/>
          <p:nvPr/>
        </p:nvSpPr>
        <p:spPr>
          <a:xfrm>
            <a:off x="739739" y="1643866"/>
            <a:ext cx="102638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27. Thực hành gấp, cắt, ghép, xếp hình. Vẽ đoạn thẳng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23761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1BE6AF1-71F6-40E2-5E7E-4FDD0A072370}"/>
              </a:ext>
            </a:extLst>
          </p:cNvPr>
          <p:cNvSpPr/>
          <p:nvPr/>
        </p:nvSpPr>
        <p:spPr>
          <a:xfrm>
            <a:off x="2753475" y="205483"/>
            <a:ext cx="6174769" cy="1037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17 tháng 12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C9BCD0A-9DF7-F1A5-CA50-799F9C40EFAE}"/>
              </a:ext>
            </a:extLst>
          </p:cNvPr>
          <p:cNvSpPr txBox="1"/>
          <p:nvPr/>
        </p:nvSpPr>
        <p:spPr>
          <a:xfrm>
            <a:off x="2239766" y="1130158"/>
            <a:ext cx="7118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9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3785">
            <a:off x="3451860" y="1747158"/>
            <a:ext cx="5121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KHÁM PHÁ</a:t>
            </a:r>
          </a:p>
        </p:txBody>
      </p:sp>
      <p:sp>
        <p:nvSpPr>
          <p:cNvPr id="3" name="TextBox 2"/>
          <p:cNvSpPr txBox="1"/>
          <p:nvPr/>
        </p:nvSpPr>
        <p:spPr>
          <a:xfrm rot="156939">
            <a:off x="3423251" y="3566160"/>
            <a:ext cx="5006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504D"/>
                </a:solidFill>
              </a:rPr>
              <a:t>VẼ ĐOẠN THẲNG</a:t>
            </a:r>
          </a:p>
        </p:txBody>
      </p:sp>
    </p:spTree>
    <p:extLst>
      <p:ext uri="{BB962C8B-B14F-4D97-AF65-F5344CB8AC3E}">
        <p14:creationId xmlns:p14="http://schemas.microsoft.com/office/powerpoint/2010/main" val="16558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1BE6AF1-71F6-40E2-5E7E-4FDD0A072370}"/>
              </a:ext>
            </a:extLst>
          </p:cNvPr>
          <p:cNvSpPr/>
          <p:nvPr/>
        </p:nvSpPr>
        <p:spPr>
          <a:xfrm>
            <a:off x="2825395" y="0"/>
            <a:ext cx="7219150" cy="1037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C9BCD0A-9DF7-F1A5-CA50-799F9C40EFAE}"/>
              </a:ext>
            </a:extLst>
          </p:cNvPr>
          <p:cNvSpPr txBox="1"/>
          <p:nvPr/>
        </p:nvSpPr>
        <p:spPr>
          <a:xfrm>
            <a:off x="2353639" y="780837"/>
            <a:ext cx="8549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27. Thực hành gấp, cắt, ghép, xếp hình. Vẽ đoạn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2EF6AD-E09D-2544-DAED-ED2B2CD7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14" y="1272967"/>
            <a:ext cx="1622571" cy="707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3C5EBEE-3C40-0434-06CA-D8AA2233A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885" y="1180947"/>
            <a:ext cx="8105188" cy="527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1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150" y="76200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7cm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2362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495244"/>
            <a:ext cx="8534400" cy="1826439"/>
          </a:xfrm>
          <a:prstGeom prst="rect">
            <a:avLst/>
          </a:prstGeom>
        </p:spPr>
      </p:pic>
      <p:pic>
        <p:nvPicPr>
          <p:cNvPr id="6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8077200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79069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637793" y="3665146"/>
            <a:ext cx="54394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37793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72050" y="312104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CF638A1-E728-593F-FFDD-498D0B3E82C8}"/>
              </a:ext>
            </a:extLst>
          </p:cNvPr>
          <p:cNvSpPr txBox="1"/>
          <p:nvPr/>
        </p:nvSpPr>
        <p:spPr>
          <a:xfrm>
            <a:off x="2283285" y="3091190"/>
            <a:ext cx="43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1046FA1-84AD-A410-7F8A-5D7379A536C0}"/>
              </a:ext>
            </a:extLst>
          </p:cNvPr>
          <p:cNvSpPr txBox="1"/>
          <p:nvPr/>
        </p:nvSpPr>
        <p:spPr>
          <a:xfrm>
            <a:off x="7704260" y="3121040"/>
            <a:ext cx="43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7665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  <p:bldP spid="8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  <p:bldP spid="8" grpId="0"/>
          <p:bldP spid="1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3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1BE6AF1-71F6-40E2-5E7E-4FDD0A072370}"/>
              </a:ext>
            </a:extLst>
          </p:cNvPr>
          <p:cNvSpPr/>
          <p:nvPr/>
        </p:nvSpPr>
        <p:spPr>
          <a:xfrm>
            <a:off x="2825395" y="0"/>
            <a:ext cx="6174769" cy="1037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C9BCD0A-9DF7-F1A5-CA50-799F9C40EFAE}"/>
              </a:ext>
            </a:extLst>
          </p:cNvPr>
          <p:cNvSpPr txBox="1"/>
          <p:nvPr/>
        </p:nvSpPr>
        <p:spPr>
          <a:xfrm>
            <a:off x="2353639" y="780837"/>
            <a:ext cx="711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27. Thực hành gấp, cắt, ghép, xếp hình. Vẽ đoạn thẳng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48EBECE-DB29-CDD8-08F2-532C32DA6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86" y="1379432"/>
            <a:ext cx="1937801" cy="8901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5D8DC7E-96DC-5AFB-39C8-D108C1B85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750" y="2269560"/>
            <a:ext cx="8650183" cy="140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92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356</Words>
  <Application>Microsoft Office PowerPoint</Application>
  <PresentationFormat>Custom</PresentationFormat>
  <Paragraphs>94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Office Theme</vt:lpstr>
      <vt:lpstr>2_Office 主题</vt:lpstr>
      <vt:lpstr>1_Office Theme</vt:lpstr>
      <vt:lpstr>4_Office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</cp:lastModifiedBy>
  <cp:revision>116</cp:revision>
  <dcterms:created xsi:type="dcterms:W3CDTF">2021-06-02T01:34:28Z</dcterms:created>
  <dcterms:modified xsi:type="dcterms:W3CDTF">2024-12-10T14:34:45Z</dcterms:modified>
</cp:coreProperties>
</file>