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75" r:id="rId4"/>
    <p:sldId id="266" r:id="rId5"/>
    <p:sldId id="276" r:id="rId6"/>
    <p:sldId id="277" r:id="rId7"/>
    <p:sldId id="289" r:id="rId8"/>
    <p:sldId id="278" r:id="rId9"/>
    <p:sldId id="267" r:id="rId10"/>
    <p:sldId id="279" r:id="rId11"/>
    <p:sldId id="268" r:id="rId12"/>
    <p:sldId id="280" r:id="rId13"/>
    <p:sldId id="281" r:id="rId14"/>
    <p:sldId id="269" r:id="rId15"/>
    <p:sldId id="282" r:id="rId16"/>
    <p:sldId id="270" r:id="rId17"/>
    <p:sldId id="283" r:id="rId18"/>
    <p:sldId id="271" r:id="rId19"/>
    <p:sldId id="284" r:id="rId20"/>
    <p:sldId id="292" r:id="rId21"/>
    <p:sldId id="285" r:id="rId22"/>
    <p:sldId id="290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29"/>
      <p:bold r:id="rId30"/>
    </p:embeddedFont>
    <p:embeddedFont>
      <p:font typeface="DFPOP1-W9" panose="020B0604020202020204" charset="-128"/>
      <p:regular r:id="rId31"/>
    </p:embeddedFont>
    <p:embeddedFont>
      <p:font typeface="SimSun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SimSun" panose="02010600030101010101" pitchFamily="2" charset="-122"/>
      <p:regular r:id="rId32"/>
    </p:embeddedFont>
    <p:embeddedFont>
      <p:font typeface="Arial-Rounded" panose="020B0500000000000000" charset="0"/>
      <p:regular r:id="rId39"/>
    </p:embeddedFont>
    <p:embeddedFont>
      <p:font typeface="HL Hoctro" panose="020B0604020202020204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92"/>
            <p14:sldId id="285"/>
            <p14:sldId id="290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67885" y="1207670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140223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0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0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20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0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Lệ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48702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530575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87109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86917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68790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809308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10034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91907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3242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92646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74519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315037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/>
          <a:stretch>
            <a:fillRect/>
          </a:stretch>
        </p:blipFill>
        <p:spPr bwMode="auto">
          <a:xfrm>
            <a:off x="207963" y="1404938"/>
            <a:ext cx="872490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85725" y="1712913"/>
            <a:ext cx="72485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Nam đã đǌ đư</a:t>
            </a:r>
            <a:r>
              <a:rPr lang="el-GR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ϑ </a:t>
            </a:r>
            <a:r>
              <a:rPr lang="vi-VN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Ǉru</a:t>
            </a:r>
            <a:r>
              <a:rPr lang="el-GR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vi-VN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İn Ǉra</a:t>
            </a:r>
            <a:r>
              <a:rPr lang="el-GR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ζ</a:t>
            </a:r>
            <a:r>
              <a:rPr lang="en-US" altLang="en-US" sz="35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9700" y="2408238"/>
            <a:ext cx="9067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cŜ </a:t>
            </a:r>
            <a:r>
              <a:rPr lang="el-GR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λμ</a:t>
            </a:r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Ğt làm ǇǨn wữa</a:t>
            </a:r>
            <a:r>
              <a:rPr lang="en-US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110413" y="1720850"/>
            <a:ext cx="1371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500" b="1">
                <a:solidFill>
                  <a:srgbClr val="7030A0"/>
                </a:solidFill>
                <a:latin typeface="HP001 4 hàng" panose="020B0603050302020204" pitchFamily="34" charset="0"/>
              </a:rPr>
              <a:t>Nam</a:t>
            </a:r>
            <a:endParaRPr lang="en-US" altLang="en-US" sz="35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1229713" y="-78586"/>
            <a:ext cx="5213131" cy="4808241"/>
            <a:chOff x="1001374" y="-370703"/>
            <a:chExt cx="6695744" cy="6175701"/>
          </a:xfrm>
        </p:grpSpPr>
        <p:pic>
          <p:nvPicPr>
            <p:cNvPr id="3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4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109"/>
          <p:cNvSpPr txBox="1"/>
          <p:nvPr/>
        </p:nvSpPr>
        <p:spPr>
          <a:xfrm>
            <a:off x="2011586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41"/>
          <p:cNvSpPr txBox="1"/>
          <p:nvPr/>
        </p:nvSpPr>
        <p:spPr>
          <a:xfrm>
            <a:off x="3352104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1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5443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3630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37682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21248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3121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543639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文本框 109"/>
          <p:cNvSpPr txBox="1"/>
          <p:nvPr/>
        </p:nvSpPr>
        <p:spPr>
          <a:xfrm>
            <a:off x="1248273" y="4226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296384"/>
            <a:ext cx="140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0750" y="193621"/>
            <a:ext cx="303801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570" y="1032508"/>
            <a:ext cx="23936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hãnh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diện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6150" y="1018095"/>
            <a:ext cx="27606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chững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chạc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011" y="2310140"/>
            <a:ext cx="6851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2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395149" y="2203049"/>
            <a:ext cx="152400" cy="5456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4063306" y="2264841"/>
            <a:ext cx="152400" cy="5456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/>
          <p:cNvGrpSpPr/>
          <p:nvPr/>
        </p:nvGrpSpPr>
        <p:grpSpPr>
          <a:xfrm>
            <a:off x="7173099" y="2235863"/>
            <a:ext cx="184355" cy="460648"/>
            <a:chOff x="6400800" y="194146"/>
            <a:chExt cx="236483" cy="766958"/>
          </a:xfrm>
        </p:grpSpPr>
        <p:cxnSp>
          <p:nvCxnSpPr>
            <p:cNvPr id="9" name="Straight Connector 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430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563342" y="-8476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51397" y="205190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691915" y="11051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329</Words>
  <Application>Microsoft Office PowerPoint</Application>
  <PresentationFormat>On-screen Show (16:9)</PresentationFormat>
  <Paragraphs>96</Paragraphs>
  <Slides>26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Times New Roman</vt:lpstr>
      <vt:lpstr>HP001 4 hàng</vt:lpstr>
      <vt:lpstr>Arial</vt:lpstr>
      <vt:lpstr>DFPOP1-W9</vt:lpstr>
      <vt:lpstr>华康少女文字W5</vt:lpstr>
      <vt:lpstr>SimSun</vt:lpstr>
      <vt:lpstr>Calibri</vt:lpstr>
      <vt:lpstr>Microsoft YaHei</vt:lpstr>
      <vt:lpstr>SimSun</vt:lpstr>
      <vt:lpstr>Arial-Rounded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28</cp:revision>
  <dcterms:created xsi:type="dcterms:W3CDTF">2020-08-13T09:19:00Z</dcterms:created>
  <dcterms:modified xsi:type="dcterms:W3CDTF">2025-02-26T15:23:20Z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