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11709" r:id="rId3"/>
    <p:sldId id="11727" r:id="rId4"/>
    <p:sldId id="11724" r:id="rId5"/>
    <p:sldId id="11725" r:id="rId6"/>
    <p:sldId id="459" r:id="rId7"/>
    <p:sldId id="461" r:id="rId8"/>
    <p:sldId id="11717" r:id="rId9"/>
    <p:sldId id="460" r:id="rId10"/>
    <p:sldId id="11726" r:id="rId11"/>
    <p:sldId id="11723" r:id="rId12"/>
    <p:sldId id="467" r:id="rId13"/>
    <p:sldId id="2719" r:id="rId14"/>
    <p:sldId id="11719" r:id="rId15"/>
    <p:sldId id="11712" r:id="rId16"/>
    <p:sldId id="1496" r:id="rId17"/>
    <p:sldId id="2705" r:id="rId18"/>
    <p:sldId id="2713" r:id="rId19"/>
    <p:sldId id="2714" r:id="rId20"/>
    <p:sldId id="2718" r:id="rId21"/>
    <p:sldId id="472" r:id="rId22"/>
  </p:sldIdLst>
  <p:sldSz cx="16276638" cy="9144000"/>
  <p:notesSz cx="6858000" cy="9144000"/>
  <p:custDataLst>
    <p:tags r:id="rId2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00"/>
    <a:srgbClr val="FFCCCC"/>
    <a:srgbClr val="99FFCC"/>
    <a:srgbClr val="33CCFF"/>
    <a:srgbClr val="FF0066"/>
    <a:srgbClr val="0000FF"/>
    <a:srgbClr val="FF7C80"/>
    <a:srgbClr val="FF66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47" d="100"/>
          <a:sy n="47" d="100"/>
        </p:scale>
        <p:origin x="744" y="67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045F1-F567-4EDB-BCA8-156459B525B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314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soạn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 H</a:t>
            </a:r>
            <a:r>
              <a:rPr kumimoji="0" lang="vi-V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- 0354473852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81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105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5B8007-F28A-4C3E-A48D-DDE012D815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37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01423-D198-4896-B996-AF6CD71AA32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05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28DD1-89CB-4A9B-8160-1008CEEB8C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8660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A9502-423E-4957-ACD4-EFEAFA4568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820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84849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34035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86035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06721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58698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3338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328454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25642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0BA3F-51CF-473C-BBC7-9F80CB3FD9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429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64918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51207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62037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9DFC9-E0D6-4E70-95EC-EE956DA62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03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E0E17-1536-48C6-87E3-A861F0C00F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325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0A47B-B3AA-4408-B89E-78641CC571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16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8FA65-B14B-4883-88C7-F7A3A55E9A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725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BE4F5-A3A4-4A0F-A638-D990D725B4C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34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9C05A-73D7-488D-87AE-9FA1D515BA9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467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90DF4-68DF-4AAF-98F9-EB3836BAB8B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835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482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696C82F1-8AA9-4BAC-BEE8-F341FF6EBEBC}"/>
              </a:ext>
            </a:extLst>
          </p:cNvPr>
          <p:cNvSpPr txBox="1"/>
          <p:nvPr userDrawn="1"/>
        </p:nvSpPr>
        <p:spPr>
          <a:xfrm>
            <a:off x="0" y="-2139553"/>
            <a:ext cx="16276638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2024/12/17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474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jpe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jpe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88E1F-DF84-480E-8B3A-0087D147BE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8D409-1709-41C3-869E-50DCC73DC5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8922A00-40F9-4DF0-B483-88A561317B59}"/>
              </a:ext>
            </a:extLst>
          </p:cNvPr>
          <p:cNvGrpSpPr/>
          <p:nvPr/>
        </p:nvGrpSpPr>
        <p:grpSpPr>
          <a:xfrm>
            <a:off x="-508" y="-318162"/>
            <a:ext cx="16266827" cy="9467212"/>
            <a:chOff x="-7776" y="-161446"/>
            <a:chExt cx="12200120" cy="7100409"/>
          </a:xfrm>
        </p:grpSpPr>
        <p:pic>
          <p:nvPicPr>
            <p:cNvPr id="4" name="图片 1076">
              <a:extLst>
                <a:ext uri="{FF2B5EF4-FFF2-40B4-BE49-F238E27FC236}">
                  <a16:creationId xmlns:a16="http://schemas.microsoft.com/office/drawing/2014/main" id="{BA65DE93-38FD-4825-96C9-BC40516A6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776" y="-7767"/>
              <a:ext cx="12191067" cy="6946730"/>
            </a:xfrm>
            <a:prstGeom prst="rect">
              <a:avLst/>
            </a:prstGeom>
          </p:spPr>
        </p:pic>
        <p:pic>
          <p:nvPicPr>
            <p:cNvPr id="18" name="Picture 94">
              <a:extLst>
                <a:ext uri="{FF2B5EF4-FFF2-40B4-BE49-F238E27FC236}">
                  <a16:creationId xmlns:a16="http://schemas.microsoft.com/office/drawing/2014/main" id="{89836C99-04E0-4749-A849-E962CBD3B1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97"/>
              <a:ext cx="1562874" cy="1903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42BEB2FB-F1EE-4793-967F-8D24605536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0262" y="-7767"/>
              <a:ext cx="2102082" cy="1760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95">
              <a:extLst>
                <a:ext uri="{FF2B5EF4-FFF2-40B4-BE49-F238E27FC236}">
                  <a16:creationId xmlns:a16="http://schemas.microsoft.com/office/drawing/2014/main" id="{E60BA592-BC77-4D2A-A898-68BB651906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504" y="-161446"/>
              <a:ext cx="1237578" cy="1237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2379ACB-E1F4-403B-B004-3DF1726D12DE}"/>
              </a:ext>
            </a:extLst>
          </p:cNvPr>
          <p:cNvSpPr txBox="1"/>
          <p:nvPr/>
        </p:nvSpPr>
        <p:spPr>
          <a:xfrm>
            <a:off x="1596649" y="90011"/>
            <a:ext cx="12819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2820"/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TIÊN LÃNG</a:t>
            </a:r>
          </a:p>
          <a:p>
            <a:pPr algn="ctr" defTabSz="812820"/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DẠY GIỎI CẤP HUYỆN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372EBE4-0164-4439-B441-8714F9A3456D}"/>
              </a:ext>
            </a:extLst>
          </p:cNvPr>
          <p:cNvCxnSpPr/>
          <p:nvPr/>
        </p:nvCxnSpPr>
        <p:spPr>
          <a:xfrm>
            <a:off x="5929236" y="1136981"/>
            <a:ext cx="415467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17">
            <a:extLst>
              <a:ext uri="{FF2B5EF4-FFF2-40B4-BE49-F238E27FC236}">
                <a16:creationId xmlns:a16="http://schemas.microsoft.com/office/drawing/2014/main" id="{A77B2816-6873-1A5F-C8C5-A5733C1283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714" y="7647516"/>
            <a:ext cx="4229951" cy="1746723"/>
          </a:xfrm>
          <a:prstGeom prst="rect">
            <a:avLst/>
          </a:prstGeom>
        </p:spPr>
      </p:pic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09511DEE-9B62-5A4A-B456-74EAE7DF96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3143" r="50366" b="11809"/>
          <a:stretch/>
        </p:blipFill>
        <p:spPr>
          <a:xfrm>
            <a:off x="12759393" y="7027491"/>
            <a:ext cx="3775061" cy="234715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79166" y="1731203"/>
            <a:ext cx="13985765" cy="209307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267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</a:t>
            </a:r>
          </a:p>
          <a:p>
            <a:pPr algn="ctr"/>
            <a:r>
              <a:rPr lang="en-US" sz="4267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HỘI THI GIÁO VIÊN DẠY GIỎI CẤP HUYỆN </a:t>
            </a:r>
          </a:p>
          <a:p>
            <a:pPr algn="ctr"/>
            <a:r>
              <a:rPr lang="en-US" sz="4267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2024-2025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CBC033-6064-596F-3392-7D9F4F0DE621}"/>
              </a:ext>
            </a:extLst>
          </p:cNvPr>
          <p:cNvSpPr txBox="1"/>
          <p:nvPr/>
        </p:nvSpPr>
        <p:spPr>
          <a:xfrm>
            <a:off x="1683337" y="4069465"/>
            <a:ext cx="139857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4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r>
              <a:rPr lang="en-US" sz="4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48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viên: </a:t>
            </a:r>
            <a:r>
              <a:rPr 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4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48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Vinh Quang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35BD9A-714B-0DEE-D080-E82BB999B950}"/>
              </a:ext>
            </a:extLst>
          </p:cNvPr>
          <p:cNvSpPr txBox="1"/>
          <p:nvPr/>
        </p:nvSpPr>
        <p:spPr>
          <a:xfrm>
            <a:off x="5786207" y="7852873"/>
            <a:ext cx="86302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 </a:t>
            </a:r>
            <a:r>
              <a:rPr lang="en-US" sz="32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32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3463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51B71-11BB-CFA9-E1B2-84C23D10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FBD721-B87E-7ECE-6CD4-F5A969002736}"/>
              </a:ext>
            </a:extLst>
          </p:cNvPr>
          <p:cNvSpPr/>
          <p:nvPr/>
        </p:nvSpPr>
        <p:spPr>
          <a:xfrm>
            <a:off x="378633" y="103366"/>
            <a:ext cx="13246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DE46B6-26D4-8BAC-FA2C-30063DB95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6499" y="5754731"/>
            <a:ext cx="3290543" cy="334209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26F7D8A4-1FED-C5AF-1434-1A14EEBFFD0C}"/>
              </a:ext>
            </a:extLst>
          </p:cNvPr>
          <p:cNvSpPr/>
          <p:nvPr/>
        </p:nvSpPr>
        <p:spPr>
          <a:xfrm>
            <a:off x="7852569" y="6788924"/>
            <a:ext cx="3357780" cy="1555844"/>
          </a:xfrm>
          <a:prstGeom prst="cloud">
            <a:avLst/>
          </a:prstGeom>
          <a:solidFill>
            <a:srgbClr val="FFCCCC"/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8CE6556F-0C2F-2D56-AA9E-6032EA2F7E21}"/>
              </a:ext>
            </a:extLst>
          </p:cNvPr>
          <p:cNvSpPr/>
          <p:nvPr/>
        </p:nvSpPr>
        <p:spPr>
          <a:xfrm>
            <a:off x="8176419" y="4581853"/>
            <a:ext cx="3197639" cy="190955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CC4EC013-D963-7234-317B-3A34AE1CEBDE}"/>
              </a:ext>
            </a:extLst>
          </p:cNvPr>
          <p:cNvSpPr/>
          <p:nvPr/>
        </p:nvSpPr>
        <p:spPr>
          <a:xfrm>
            <a:off x="10643054" y="3506411"/>
            <a:ext cx="2721670" cy="138000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639A6A68-9A68-3E60-729D-24BD652541B9}"/>
              </a:ext>
            </a:extLst>
          </p:cNvPr>
          <p:cNvSpPr/>
          <p:nvPr/>
        </p:nvSpPr>
        <p:spPr>
          <a:xfrm>
            <a:off x="13150149" y="4104220"/>
            <a:ext cx="3103387" cy="243270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03F1BB1-2E60-8AB9-7384-CF879F2F30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091633"/>
              </p:ext>
            </p:extLst>
          </p:nvPr>
        </p:nvGraphicFramePr>
        <p:xfrm>
          <a:off x="190480" y="1676398"/>
          <a:ext cx="8100239" cy="329053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895260">
                  <a:extLst>
                    <a:ext uri="{9D8B030D-6E8A-4147-A177-3AD203B41FA5}">
                      <a16:colId xmlns:a16="http://schemas.microsoft.com/office/drawing/2014/main" val="3107879873"/>
                    </a:ext>
                  </a:extLst>
                </a:gridCol>
                <a:gridCol w="2204979">
                  <a:extLst>
                    <a:ext uri="{9D8B030D-6E8A-4147-A177-3AD203B41FA5}">
                      <a16:colId xmlns:a16="http://schemas.microsoft.com/office/drawing/2014/main" val="285393837"/>
                    </a:ext>
                  </a:extLst>
                </a:gridCol>
              </a:tblGrid>
              <a:tr h="9533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36757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3247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43080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3971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73394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9C81A991-1FE6-F086-2086-C557DFE5DEF1}"/>
              </a:ext>
            </a:extLst>
          </p:cNvPr>
          <p:cNvSpPr/>
          <p:nvPr/>
        </p:nvSpPr>
        <p:spPr>
          <a:xfrm>
            <a:off x="301472" y="2711916"/>
            <a:ext cx="39773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0C9DCE-F2D9-F5E8-1AAA-F3AB43BB2B2C}"/>
              </a:ext>
            </a:extLst>
          </p:cNvPr>
          <p:cNvSpPr/>
          <p:nvPr/>
        </p:nvSpPr>
        <p:spPr>
          <a:xfrm>
            <a:off x="6228468" y="2679831"/>
            <a:ext cx="1071651" cy="543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383F10-7F55-6DE9-235E-2B1A89C1A62F}"/>
              </a:ext>
            </a:extLst>
          </p:cNvPr>
          <p:cNvSpPr/>
          <p:nvPr/>
        </p:nvSpPr>
        <p:spPr>
          <a:xfrm>
            <a:off x="378633" y="3223349"/>
            <a:ext cx="46650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b.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14B6B9-B15B-9F6C-A96D-F96336DC3104}"/>
              </a:ext>
            </a:extLst>
          </p:cNvPr>
          <p:cNvSpPr/>
          <p:nvPr/>
        </p:nvSpPr>
        <p:spPr>
          <a:xfrm>
            <a:off x="362784" y="3779393"/>
            <a:ext cx="30492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4EEAF7-0CE6-424B-02B9-8B849D940D09}"/>
              </a:ext>
            </a:extLst>
          </p:cNvPr>
          <p:cNvSpPr/>
          <p:nvPr/>
        </p:nvSpPr>
        <p:spPr>
          <a:xfrm>
            <a:off x="333749" y="4349972"/>
            <a:ext cx="5511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0D45F7-0E85-C35D-D984-638E87A23A38}"/>
              </a:ext>
            </a:extLst>
          </p:cNvPr>
          <p:cNvCxnSpPr/>
          <p:nvPr/>
        </p:nvCxnSpPr>
        <p:spPr>
          <a:xfrm>
            <a:off x="1899696" y="707571"/>
            <a:ext cx="1209423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2CEB7A-01D9-9690-2993-EFA7AB4BD825}"/>
              </a:ext>
            </a:extLst>
          </p:cNvPr>
          <p:cNvCxnSpPr/>
          <p:nvPr/>
        </p:nvCxnSpPr>
        <p:spPr>
          <a:xfrm>
            <a:off x="4530400" y="707571"/>
            <a:ext cx="2236319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8CAC041-2AC5-42EF-6E4F-1D6B0C9E8865}"/>
              </a:ext>
            </a:extLst>
          </p:cNvPr>
          <p:cNvSpPr/>
          <p:nvPr/>
        </p:nvSpPr>
        <p:spPr>
          <a:xfrm>
            <a:off x="6157119" y="3266483"/>
            <a:ext cx="1353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A3CE0A-A765-D3EF-0E9E-221DB23B9B5A}"/>
              </a:ext>
            </a:extLst>
          </p:cNvPr>
          <p:cNvSpPr/>
          <p:nvPr/>
        </p:nvSpPr>
        <p:spPr>
          <a:xfrm>
            <a:off x="6233319" y="3820180"/>
            <a:ext cx="1353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01122E-1BA0-D764-D75A-1F30A89C8D08}"/>
              </a:ext>
            </a:extLst>
          </p:cNvPr>
          <p:cNvSpPr/>
          <p:nvPr/>
        </p:nvSpPr>
        <p:spPr>
          <a:xfrm>
            <a:off x="6251710" y="4343400"/>
            <a:ext cx="1353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22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8319" y="185029"/>
            <a:ext cx="15011400" cy="4598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3.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a. Nam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b.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c.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d.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Flowchart: Alternate Process 1"/>
          <p:cNvSpPr/>
          <p:nvPr/>
        </p:nvSpPr>
        <p:spPr>
          <a:xfrm>
            <a:off x="6309519" y="4795897"/>
            <a:ext cx="4495800" cy="995303"/>
          </a:xfrm>
          <a:prstGeom prst="flowChartAlternateProcess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1889918" y="5791200"/>
            <a:ext cx="6019802" cy="140481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(1) Nam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1889919" y="7239000"/>
            <a:ext cx="6019802" cy="1412036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(2) Nam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9205119" y="5791200"/>
            <a:ext cx="5747168" cy="1457223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(3) Nam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à? 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9205120" y="7196011"/>
            <a:ext cx="5867400" cy="1457223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(4) Bao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134A805-194C-2798-30E8-5EB6D4E8D9D8}"/>
              </a:ext>
            </a:extLst>
          </p:cNvPr>
          <p:cNvCxnSpPr/>
          <p:nvPr/>
        </p:nvCxnSpPr>
        <p:spPr>
          <a:xfrm>
            <a:off x="2956719" y="990600"/>
            <a:ext cx="4191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4935D6-0770-8575-091B-23CC943520DE}"/>
              </a:ext>
            </a:extLst>
          </p:cNvPr>
          <p:cNvCxnSpPr/>
          <p:nvPr/>
        </p:nvCxnSpPr>
        <p:spPr>
          <a:xfrm>
            <a:off x="9357519" y="990600"/>
            <a:ext cx="259080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40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tho">
            <a:hlinkClick r:id="" action="ppaction://media"/>
            <a:extLst>
              <a:ext uri="{FF2B5EF4-FFF2-40B4-BE49-F238E27FC236}">
                <a16:creationId xmlns:a16="http://schemas.microsoft.com/office/drawing/2014/main" id="{1CFF7482-F1D5-C4E2-32A0-E11FE82F85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5736094" cy="797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7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43D29-98D9-E0AB-35EE-5FAF59811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AECE5A-D215-9412-CAE7-5289B6102083}"/>
              </a:ext>
            </a:extLst>
          </p:cNvPr>
          <p:cNvSpPr/>
          <p:nvPr/>
        </p:nvSpPr>
        <p:spPr>
          <a:xfrm>
            <a:off x="518319" y="68910"/>
            <a:ext cx="15011400" cy="4598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3.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a. Nam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b.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c.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d.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71B494C8-CE26-FA38-CC55-D32301C7387E}"/>
              </a:ext>
            </a:extLst>
          </p:cNvPr>
          <p:cNvSpPr/>
          <p:nvPr/>
        </p:nvSpPr>
        <p:spPr>
          <a:xfrm>
            <a:off x="5787005" y="4911504"/>
            <a:ext cx="4495800" cy="995303"/>
          </a:xfrm>
          <a:prstGeom prst="flowChartAlternateProcess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0D2EF9D4-E5A8-FAB5-89F7-2281D248EEB8}"/>
              </a:ext>
            </a:extLst>
          </p:cNvPr>
          <p:cNvSpPr/>
          <p:nvPr/>
        </p:nvSpPr>
        <p:spPr>
          <a:xfrm>
            <a:off x="1443605" y="6167289"/>
            <a:ext cx="5562601" cy="995303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(1) Nam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857FEF07-476D-0ABD-1FE2-8A9EBDFA3B3A}"/>
              </a:ext>
            </a:extLst>
          </p:cNvPr>
          <p:cNvSpPr/>
          <p:nvPr/>
        </p:nvSpPr>
        <p:spPr>
          <a:xfrm>
            <a:off x="1443605" y="7440487"/>
            <a:ext cx="5608721" cy="995303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(2) Nam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5C9F3A12-A442-8637-D665-EF5A29B3E4CB}"/>
              </a:ext>
            </a:extLst>
          </p:cNvPr>
          <p:cNvSpPr/>
          <p:nvPr/>
        </p:nvSpPr>
        <p:spPr>
          <a:xfrm>
            <a:off x="8650437" y="6219701"/>
            <a:ext cx="5747168" cy="995303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(3) Nam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à? 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7DC530DE-B5E3-4279-0C8C-36342F46D84B}"/>
              </a:ext>
            </a:extLst>
          </p:cNvPr>
          <p:cNvSpPr/>
          <p:nvPr/>
        </p:nvSpPr>
        <p:spPr>
          <a:xfrm>
            <a:off x="8639367" y="7433262"/>
            <a:ext cx="5910638" cy="995303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(4) Bao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94F94A-F487-F641-8314-94F8E2CE46C0}"/>
              </a:ext>
            </a:extLst>
          </p:cNvPr>
          <p:cNvCxnSpPr>
            <a:cxnSpLocks/>
          </p:cNvCxnSpPr>
          <p:nvPr/>
        </p:nvCxnSpPr>
        <p:spPr>
          <a:xfrm>
            <a:off x="2804319" y="961563"/>
            <a:ext cx="43434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EFB4CC-2C5A-49B8-0507-5907208DC0D7}"/>
              </a:ext>
            </a:extLst>
          </p:cNvPr>
          <p:cNvCxnSpPr/>
          <p:nvPr/>
        </p:nvCxnSpPr>
        <p:spPr>
          <a:xfrm>
            <a:off x="9357519" y="950679"/>
            <a:ext cx="259080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892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893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51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FFFFFF"/>
              </a:solidFill>
              <a:latin typeface="等线"/>
            </a:endParaRPr>
          </a:p>
        </p:txBody>
      </p:sp>
      <p:pic>
        <p:nvPicPr>
          <p:cNvPr id="1026" name="Picture 2" descr="Đuổi hình bắt chữ – Wikipedia tiếng Việt">
            <a:extLst>
              <a:ext uri="{FF2B5EF4-FFF2-40B4-BE49-F238E27FC236}">
                <a16:creationId xmlns:a16="http://schemas.microsoft.com/office/drawing/2014/main" id="{F745F21D-B6ED-452A-B178-5631CEE28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460" b="1"/>
          <a:stretch/>
        </p:blipFill>
        <p:spPr bwMode="auto">
          <a:xfrm>
            <a:off x="10346" y="1709"/>
            <a:ext cx="16255973" cy="914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Ử THÁCH : Đoán Tên Các NGHỀ NGHIỆP - Câu Đố Vui - YouTube">
            <a:extLst>
              <a:ext uri="{FF2B5EF4-FFF2-40B4-BE49-F238E27FC236}">
                <a16:creationId xmlns:a16="http://schemas.microsoft.com/office/drawing/2014/main" id="{6BD929BD-6DFF-4F0B-8B87-31812188C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865F80AC-33A0-40D2-8553-71A46B32771B}"/>
              </a:ext>
            </a:extLst>
          </p:cNvPr>
          <p:cNvSpPr/>
          <p:nvPr/>
        </p:nvSpPr>
        <p:spPr>
          <a:xfrm>
            <a:off x="4911497" y="7582500"/>
            <a:ext cx="7081033" cy="1354217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8000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lang="en-US" sz="8000" kern="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WordArt 33"/>
          <p:cNvSpPr>
            <a:spLocks noChangeArrowheads="1" noChangeShapeType="1" noTextEdit="1"/>
          </p:cNvSpPr>
          <p:nvPr/>
        </p:nvSpPr>
        <p:spPr bwMode="auto">
          <a:xfrm>
            <a:off x="7892741" y="2906483"/>
            <a:ext cx="516906" cy="594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5" name="WordArt 34"/>
          <p:cNvSpPr>
            <a:spLocks noChangeArrowheads="1" noChangeShapeType="1" noTextEdit="1"/>
          </p:cNvSpPr>
          <p:nvPr/>
        </p:nvSpPr>
        <p:spPr bwMode="auto">
          <a:xfrm>
            <a:off x="7892741" y="2906483"/>
            <a:ext cx="516906" cy="594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" name="WordArt 35"/>
          <p:cNvSpPr>
            <a:spLocks noChangeArrowheads="1" noChangeShapeType="1" noTextEdit="1"/>
          </p:cNvSpPr>
          <p:nvPr/>
        </p:nvSpPr>
        <p:spPr bwMode="auto">
          <a:xfrm>
            <a:off x="7897504" y="2877908"/>
            <a:ext cx="516906" cy="594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7" name="WordArt 36"/>
          <p:cNvSpPr>
            <a:spLocks noChangeArrowheads="1" noChangeShapeType="1" noTextEdit="1"/>
          </p:cNvSpPr>
          <p:nvPr/>
        </p:nvSpPr>
        <p:spPr bwMode="auto">
          <a:xfrm>
            <a:off x="7892741" y="2906483"/>
            <a:ext cx="516906" cy="594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8" name="WordArt 37"/>
          <p:cNvSpPr>
            <a:spLocks noChangeArrowheads="1" noChangeShapeType="1" noTextEdit="1"/>
          </p:cNvSpPr>
          <p:nvPr/>
        </p:nvSpPr>
        <p:spPr bwMode="auto">
          <a:xfrm>
            <a:off x="7940366" y="2906483"/>
            <a:ext cx="516906" cy="594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9" name="WordArt 38"/>
          <p:cNvSpPr>
            <a:spLocks noChangeArrowheads="1" noChangeShapeType="1" noTextEdit="1"/>
          </p:cNvSpPr>
          <p:nvPr/>
        </p:nvSpPr>
        <p:spPr bwMode="auto">
          <a:xfrm>
            <a:off x="7907029" y="2906483"/>
            <a:ext cx="516906" cy="594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10" name="Group 49"/>
          <p:cNvGrpSpPr>
            <a:grpSpLocks/>
          </p:cNvGrpSpPr>
          <p:nvPr/>
        </p:nvGrpSpPr>
        <p:grpSpPr bwMode="auto">
          <a:xfrm>
            <a:off x="6995319" y="2667000"/>
            <a:ext cx="2112105" cy="1051560"/>
            <a:chOff x="4320" y="2928"/>
            <a:chExt cx="1104" cy="1104"/>
          </a:xfrm>
        </p:grpSpPr>
        <p:sp>
          <p:nvSpPr>
            <p:cNvPr id="1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7909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ạn có thể ĐOÁN TÊN NGHỀ NGHIỆP qua hình ảnh? | Thư Giãn Hữu Ích - YouTube">
            <a:extLst>
              <a:ext uri="{FF2B5EF4-FFF2-40B4-BE49-F238E27FC236}">
                <a16:creationId xmlns:a16="http://schemas.microsoft.com/office/drawing/2014/main" id="{1D6E46D6-77FA-4088-891C-2CF8C6BF0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10319" y="0"/>
            <a:ext cx="1626631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DBD94F24-3725-4970-A09E-8946C1DE284E}"/>
              </a:ext>
            </a:extLst>
          </p:cNvPr>
          <p:cNvSpPr/>
          <p:nvPr/>
        </p:nvSpPr>
        <p:spPr>
          <a:xfrm>
            <a:off x="4911497" y="7582500"/>
            <a:ext cx="7081033" cy="1354217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8000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lang="en-US" sz="8000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lang="en-US" sz="8000" kern="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WordArt 33"/>
          <p:cNvSpPr>
            <a:spLocks noChangeArrowheads="1" noChangeShapeType="1" noTextEdit="1"/>
          </p:cNvSpPr>
          <p:nvPr/>
        </p:nvSpPr>
        <p:spPr bwMode="auto">
          <a:xfrm>
            <a:off x="10237524" y="1915883"/>
            <a:ext cx="516906" cy="594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5" name="WordArt 34"/>
          <p:cNvSpPr>
            <a:spLocks noChangeArrowheads="1" noChangeShapeType="1" noTextEdit="1"/>
          </p:cNvSpPr>
          <p:nvPr/>
        </p:nvSpPr>
        <p:spPr bwMode="auto">
          <a:xfrm>
            <a:off x="10237524" y="1915883"/>
            <a:ext cx="516906" cy="594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" name="WordArt 35"/>
          <p:cNvSpPr>
            <a:spLocks noChangeArrowheads="1" noChangeShapeType="1" noTextEdit="1"/>
          </p:cNvSpPr>
          <p:nvPr/>
        </p:nvSpPr>
        <p:spPr bwMode="auto">
          <a:xfrm>
            <a:off x="10242287" y="1887308"/>
            <a:ext cx="516906" cy="594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8" name="WordArt 36"/>
          <p:cNvSpPr>
            <a:spLocks noChangeArrowheads="1" noChangeShapeType="1" noTextEdit="1"/>
          </p:cNvSpPr>
          <p:nvPr/>
        </p:nvSpPr>
        <p:spPr bwMode="auto">
          <a:xfrm>
            <a:off x="10237524" y="1915883"/>
            <a:ext cx="516906" cy="594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9" name="WordArt 37"/>
          <p:cNvSpPr>
            <a:spLocks noChangeArrowheads="1" noChangeShapeType="1" noTextEdit="1"/>
          </p:cNvSpPr>
          <p:nvPr/>
        </p:nvSpPr>
        <p:spPr bwMode="auto">
          <a:xfrm>
            <a:off x="10285149" y="1915883"/>
            <a:ext cx="516906" cy="594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0" name="WordArt 38"/>
          <p:cNvSpPr>
            <a:spLocks noChangeArrowheads="1" noChangeShapeType="1" noTextEdit="1"/>
          </p:cNvSpPr>
          <p:nvPr/>
        </p:nvSpPr>
        <p:spPr bwMode="auto">
          <a:xfrm>
            <a:off x="10251812" y="1915883"/>
            <a:ext cx="516906" cy="594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11" name="Group 49"/>
          <p:cNvGrpSpPr>
            <a:grpSpLocks/>
          </p:cNvGrpSpPr>
          <p:nvPr/>
        </p:nvGrpSpPr>
        <p:grpSpPr bwMode="auto">
          <a:xfrm>
            <a:off x="9340102" y="1600200"/>
            <a:ext cx="2181338" cy="1121664"/>
            <a:chOff x="4320" y="2928"/>
            <a:chExt cx="1104" cy="1104"/>
          </a:xfrm>
        </p:grpSpPr>
        <p:sp>
          <p:nvSpPr>
            <p:cNvPr id="12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0177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ạn có thể đoán tên NGHỀ NGHIỆP qua hình ảnh ? - YouTube">
            <a:extLst>
              <a:ext uri="{FF2B5EF4-FFF2-40B4-BE49-F238E27FC236}">
                <a16:creationId xmlns:a16="http://schemas.microsoft.com/office/drawing/2014/main" id="{23EBE85C-ABCC-46BB-88F5-68DEAE4CB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91D2958-1DB3-4539-831D-CE139736E6C1}"/>
              </a:ext>
            </a:extLst>
          </p:cNvPr>
          <p:cNvSpPr/>
          <p:nvPr/>
        </p:nvSpPr>
        <p:spPr>
          <a:xfrm>
            <a:off x="4911497" y="7582500"/>
            <a:ext cx="7081033" cy="1354217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lang="en-US" sz="8000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lang="en-US" sz="8000" kern="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WordArt 33"/>
          <p:cNvSpPr>
            <a:spLocks noChangeArrowheads="1" noChangeShapeType="1" noTextEdit="1"/>
          </p:cNvSpPr>
          <p:nvPr/>
        </p:nvSpPr>
        <p:spPr bwMode="auto">
          <a:xfrm>
            <a:off x="6292541" y="2830283"/>
            <a:ext cx="516906" cy="594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5" name="WordArt 34"/>
          <p:cNvSpPr>
            <a:spLocks noChangeArrowheads="1" noChangeShapeType="1" noTextEdit="1"/>
          </p:cNvSpPr>
          <p:nvPr/>
        </p:nvSpPr>
        <p:spPr bwMode="auto">
          <a:xfrm>
            <a:off x="6292541" y="2830283"/>
            <a:ext cx="516906" cy="594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7" name="WordArt 35"/>
          <p:cNvSpPr>
            <a:spLocks noChangeArrowheads="1" noChangeShapeType="1" noTextEdit="1"/>
          </p:cNvSpPr>
          <p:nvPr/>
        </p:nvSpPr>
        <p:spPr bwMode="auto">
          <a:xfrm>
            <a:off x="6297304" y="2801708"/>
            <a:ext cx="516906" cy="594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8" name="WordArt 36"/>
          <p:cNvSpPr>
            <a:spLocks noChangeArrowheads="1" noChangeShapeType="1" noTextEdit="1"/>
          </p:cNvSpPr>
          <p:nvPr/>
        </p:nvSpPr>
        <p:spPr bwMode="auto">
          <a:xfrm>
            <a:off x="6292541" y="2830283"/>
            <a:ext cx="516906" cy="594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9" name="WordArt 37"/>
          <p:cNvSpPr>
            <a:spLocks noChangeArrowheads="1" noChangeShapeType="1" noTextEdit="1"/>
          </p:cNvSpPr>
          <p:nvPr/>
        </p:nvSpPr>
        <p:spPr bwMode="auto">
          <a:xfrm>
            <a:off x="6340166" y="2830283"/>
            <a:ext cx="516906" cy="594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0" name="WordArt 38"/>
          <p:cNvSpPr>
            <a:spLocks noChangeArrowheads="1" noChangeShapeType="1" noTextEdit="1"/>
          </p:cNvSpPr>
          <p:nvPr/>
        </p:nvSpPr>
        <p:spPr bwMode="auto">
          <a:xfrm>
            <a:off x="6306829" y="2830283"/>
            <a:ext cx="516906" cy="594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11" name="Group 49"/>
          <p:cNvGrpSpPr>
            <a:grpSpLocks/>
          </p:cNvGrpSpPr>
          <p:nvPr/>
        </p:nvGrpSpPr>
        <p:grpSpPr bwMode="auto">
          <a:xfrm>
            <a:off x="5453902" y="2667000"/>
            <a:ext cx="1998617" cy="919370"/>
            <a:chOff x="4320" y="2928"/>
            <a:chExt cx="1104" cy="1104"/>
          </a:xfrm>
        </p:grpSpPr>
        <p:sp>
          <p:nvSpPr>
            <p:cNvPr id="12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5727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40393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484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700" b="0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XIN CHÂN THÀNH CẢM ƠN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700" b="0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QUÝ THẦY CÔ GIÁO VÀ CÁC EM</a:t>
            </a:r>
            <a:endParaRPr kumimoji="0" lang="en-US" sz="5700" b="0" i="0" u="none" strike="noStrike" kern="10" cap="none" spc="0" normalizeH="0" baseline="0" noProof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898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2 lon len em se lam gi">
            <a:hlinkClick r:id="" action="ppaction://media"/>
            <a:extLst>
              <a:ext uri="{FF2B5EF4-FFF2-40B4-BE49-F238E27FC236}">
                <a16:creationId xmlns:a16="http://schemas.microsoft.com/office/drawing/2014/main" id="{DD82E8EA-8E1F-CD78-E06F-18FE41048F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5659894" cy="889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2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842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42119" y="125104"/>
            <a:ext cx="152399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1/126</a:t>
            </a: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.Tìm </a:t>
            </a:r>
            <a:r>
              <a:rPr lang="en-US" sz="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5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635739"/>
              </p:ext>
            </p:extLst>
          </p:nvPr>
        </p:nvGraphicFramePr>
        <p:xfrm>
          <a:off x="289719" y="1676400"/>
          <a:ext cx="15621000" cy="641531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014733">
                  <a:extLst>
                    <a:ext uri="{9D8B030D-6E8A-4147-A177-3AD203B41FA5}">
                      <a16:colId xmlns:a16="http://schemas.microsoft.com/office/drawing/2014/main" val="4239216860"/>
                    </a:ext>
                  </a:extLst>
                </a:gridCol>
                <a:gridCol w="4625669">
                  <a:extLst>
                    <a:ext uri="{9D8B030D-6E8A-4147-A177-3AD203B41FA5}">
                      <a16:colId xmlns:a16="http://schemas.microsoft.com/office/drawing/2014/main" val="3308565855"/>
                    </a:ext>
                  </a:extLst>
                </a:gridCol>
                <a:gridCol w="6980598">
                  <a:extLst>
                    <a:ext uri="{9D8B030D-6E8A-4147-A177-3AD203B41FA5}">
                      <a16:colId xmlns:a16="http://schemas.microsoft.com/office/drawing/2014/main" val="3879724435"/>
                    </a:ext>
                  </a:extLst>
                </a:gridCol>
              </a:tblGrid>
              <a:tr h="984470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NGHIỆP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436283"/>
                  </a:ext>
                </a:extLst>
              </a:tr>
              <a:tr h="100571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784793"/>
                  </a:ext>
                </a:extLst>
              </a:tr>
              <a:tr h="1005712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507490"/>
                  </a:ext>
                </a:extLst>
              </a:tr>
              <a:tr h="100571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832221"/>
                  </a:ext>
                </a:extLst>
              </a:tr>
              <a:tr h="140799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dược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655396"/>
                  </a:ext>
                </a:extLst>
              </a:tr>
              <a:tr h="100571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046936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319" y="4724781"/>
            <a:ext cx="736219" cy="9140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580" y="7162800"/>
            <a:ext cx="794739" cy="7947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119" y="6081783"/>
            <a:ext cx="821384" cy="8213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1913" y="5867400"/>
            <a:ext cx="821384" cy="8213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7319" y="7162800"/>
            <a:ext cx="821384" cy="82138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33FEC6A-9884-FC77-6823-08247D595063}"/>
              </a:ext>
            </a:extLst>
          </p:cNvPr>
          <p:cNvCxnSpPr>
            <a:cxnSpLocks/>
          </p:cNvCxnSpPr>
          <p:nvPr/>
        </p:nvCxnSpPr>
        <p:spPr>
          <a:xfrm>
            <a:off x="3403033" y="914400"/>
            <a:ext cx="6030686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3C3B57-8DEA-1CBD-1E95-FD2B2893610E}"/>
              </a:ext>
            </a:extLst>
          </p:cNvPr>
          <p:cNvCxnSpPr>
            <a:cxnSpLocks/>
          </p:cNvCxnSpPr>
          <p:nvPr/>
        </p:nvCxnSpPr>
        <p:spPr>
          <a:xfrm>
            <a:off x="10652994" y="914400"/>
            <a:ext cx="160020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66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36" y="762000"/>
            <a:ext cx="4113743" cy="688600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050" name="Picture 2" descr="Bác sĩ gia đình: Chỉ cần một cuộc gọi sẽ xuất hiện bên bạn • Hello Bac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43" y="732178"/>
            <a:ext cx="3433876" cy="3590662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718" y="4571999"/>
            <a:ext cx="3352801" cy="429520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107" y="743857"/>
            <a:ext cx="3617612" cy="356084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5908" y="4572000"/>
            <a:ext cx="3617611" cy="4295205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5908" y="4571999"/>
            <a:ext cx="4016433" cy="4295206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62702" y="757654"/>
            <a:ext cx="4023800" cy="359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0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nal_63959a110ace2b001d73fe0e_416696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77AC323-EFF0-1B84-EC41-DA8A3102DD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38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5929" y="813155"/>
            <a:ext cx="13505961" cy="759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8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8633" y="103366"/>
            <a:ext cx="13246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6499" y="5754731"/>
            <a:ext cx="3290543" cy="3342090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7852569" y="6788924"/>
            <a:ext cx="3357780" cy="1555844"/>
          </a:xfrm>
          <a:prstGeom prst="cloud">
            <a:avLst/>
          </a:prstGeom>
          <a:solidFill>
            <a:srgbClr val="FFCCCC"/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Cloud 10"/>
          <p:cNvSpPr/>
          <p:nvPr/>
        </p:nvSpPr>
        <p:spPr>
          <a:xfrm>
            <a:off x="8176419" y="4581853"/>
            <a:ext cx="3197639" cy="190955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Cloud 11"/>
          <p:cNvSpPr/>
          <p:nvPr/>
        </p:nvSpPr>
        <p:spPr>
          <a:xfrm>
            <a:off x="10643054" y="3506411"/>
            <a:ext cx="2721670" cy="138000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</a:t>
            </a:r>
          </a:p>
        </p:txBody>
      </p:sp>
      <p:sp>
        <p:nvSpPr>
          <p:cNvPr id="13" name="Cloud 12"/>
          <p:cNvSpPr/>
          <p:nvPr/>
        </p:nvSpPr>
        <p:spPr>
          <a:xfrm>
            <a:off x="13150149" y="4104220"/>
            <a:ext cx="3103387" cy="243270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732398"/>
              </p:ext>
            </p:extLst>
          </p:nvPr>
        </p:nvGraphicFramePr>
        <p:xfrm>
          <a:off x="190480" y="1676398"/>
          <a:ext cx="7779513" cy="329053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661839">
                  <a:extLst>
                    <a:ext uri="{9D8B030D-6E8A-4147-A177-3AD203B41FA5}">
                      <a16:colId xmlns:a16="http://schemas.microsoft.com/office/drawing/2014/main" val="3107879873"/>
                    </a:ext>
                  </a:extLst>
                </a:gridCol>
                <a:gridCol w="2117674">
                  <a:extLst>
                    <a:ext uri="{9D8B030D-6E8A-4147-A177-3AD203B41FA5}">
                      <a16:colId xmlns:a16="http://schemas.microsoft.com/office/drawing/2014/main" val="285393837"/>
                    </a:ext>
                  </a:extLst>
                </a:gridCol>
              </a:tblGrid>
              <a:tr h="9533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36757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3247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43080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3971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73394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301472" y="2711916"/>
            <a:ext cx="39773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28468" y="2679831"/>
            <a:ext cx="1071651" cy="543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8633" y="3223349"/>
            <a:ext cx="46650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b.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2784" y="3779393"/>
            <a:ext cx="30492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3749" y="4349972"/>
            <a:ext cx="5511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E8B6FA3-583C-8AEA-199E-D42E5D89BAEE}"/>
              </a:ext>
            </a:extLst>
          </p:cNvPr>
          <p:cNvCxnSpPr/>
          <p:nvPr/>
        </p:nvCxnSpPr>
        <p:spPr>
          <a:xfrm>
            <a:off x="1899696" y="707571"/>
            <a:ext cx="1209423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8113F4-D58C-9251-7761-3E78C8A4AC41}"/>
              </a:ext>
            </a:extLst>
          </p:cNvPr>
          <p:cNvCxnSpPr>
            <a:cxnSpLocks/>
          </p:cNvCxnSpPr>
          <p:nvPr/>
        </p:nvCxnSpPr>
        <p:spPr>
          <a:xfrm>
            <a:off x="4556919" y="707571"/>
            <a:ext cx="2236319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04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  <p:bldP spid="13" grpId="0" animBg="1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3239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11550</TotalTime>
  <Words>544</Words>
  <Application>Microsoft Office PowerPoint</Application>
  <PresentationFormat>Custom</PresentationFormat>
  <Paragraphs>101</Paragraphs>
  <Slides>20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.VnHelvetInsH</vt:lpstr>
      <vt:lpstr>Arial</vt:lpstr>
      <vt:lpstr>Arial-Rounded</vt:lpstr>
      <vt:lpstr>Calibri</vt:lpstr>
      <vt:lpstr>Calibri Light</vt:lpstr>
      <vt:lpstr>Impact</vt:lpstr>
      <vt:lpstr>Times New Roman</vt:lpstr>
      <vt:lpstr>字魂52号-阿开漫画体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DELL</cp:lastModifiedBy>
  <cp:revision>1211</cp:revision>
  <dcterms:created xsi:type="dcterms:W3CDTF">2008-09-09T22:52:10Z</dcterms:created>
  <dcterms:modified xsi:type="dcterms:W3CDTF">2024-12-16T23:18:53Z</dcterms:modified>
</cp:coreProperties>
</file>