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430" r:id="rId2"/>
    <p:sldId id="432" r:id="rId3"/>
    <p:sldId id="434" r:id="rId4"/>
    <p:sldId id="440" r:id="rId5"/>
    <p:sldId id="452" r:id="rId6"/>
    <p:sldId id="444" r:id="rId7"/>
    <p:sldId id="446" r:id="rId8"/>
    <p:sldId id="438" r:id="rId9"/>
    <p:sldId id="431" r:id="rId10"/>
  </p:sldIdLst>
  <p:sldSz cx="16276638" cy="9144000"/>
  <p:notesSz cx="6858000" cy="9144000"/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00CC"/>
    <a:srgbClr val="0000CC"/>
    <a:srgbClr val="FF0066"/>
    <a:srgbClr val="FF7C80"/>
    <a:srgbClr val="FF6600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48765C-1BB2-4054-B238-96DBD0D3EDA5}" v="12" dt="2023-10-07T02:50:48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48" d="100"/>
          <a:sy n="48" d="100"/>
        </p:scale>
        <p:origin x="676" y="21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0048765C-1BB2-4054-B238-96DBD0D3EDA5}"/>
    <pc:docChg chg="undo custSel addSld delSld modSld">
      <pc:chgData name="T H" userId="270efafb50020bd6" providerId="LiveId" clId="{0048765C-1BB2-4054-B238-96DBD0D3EDA5}" dt="2023-10-07T02:53:01.282" v="28" actId="2696"/>
      <pc:docMkLst>
        <pc:docMk/>
      </pc:docMkLst>
      <pc:sldChg chg="delSp modSp add del mod delAnim">
        <pc:chgData name="T H" userId="270efafb50020bd6" providerId="LiveId" clId="{0048765C-1BB2-4054-B238-96DBD0D3EDA5}" dt="2023-10-07T02:53:01.282" v="28" actId="2696"/>
        <pc:sldMkLst>
          <pc:docMk/>
          <pc:sldMk cId="3103567761" sldId="266"/>
        </pc:sldMkLst>
        <pc:grpChg chg="del">
          <ac:chgData name="T H" userId="270efafb50020bd6" providerId="LiveId" clId="{0048765C-1BB2-4054-B238-96DBD0D3EDA5}" dt="2023-10-07T02:37:44.619" v="19" actId="478"/>
          <ac:grpSpMkLst>
            <pc:docMk/>
            <pc:sldMk cId="3103567761" sldId="266"/>
            <ac:grpSpMk id="6" creationId="{30F0AD78-F346-4720-8929-215823D071FC}"/>
          </ac:grpSpMkLst>
        </pc:grpChg>
        <pc:grpChg chg="del">
          <ac:chgData name="T H" userId="270efafb50020bd6" providerId="LiveId" clId="{0048765C-1BB2-4054-B238-96DBD0D3EDA5}" dt="2023-10-07T02:37:41.876" v="18" actId="478"/>
          <ac:grpSpMkLst>
            <pc:docMk/>
            <pc:sldMk cId="3103567761" sldId="266"/>
            <ac:grpSpMk id="22" creationId="{0DAABB06-F049-4E51-8003-EA8E6D2F11DE}"/>
          </ac:grpSpMkLst>
        </pc:grpChg>
        <pc:picChg chg="mod">
          <ac:chgData name="T H" userId="270efafb50020bd6" providerId="LiveId" clId="{0048765C-1BB2-4054-B238-96DBD0D3EDA5}" dt="2023-10-07T02:37:53.816" v="21" actId="1076"/>
          <ac:picMkLst>
            <pc:docMk/>
            <pc:sldMk cId="3103567761" sldId="266"/>
            <ac:picMk id="12" creationId="{ABA9D73F-8AEA-4ECB-9852-2673A147DC8C}"/>
          </ac:picMkLst>
        </pc:picChg>
      </pc:sldChg>
      <pc:sldChg chg="addSp delSp modSp mod delAnim modAnim">
        <pc:chgData name="T H" userId="270efafb50020bd6" providerId="LiveId" clId="{0048765C-1BB2-4054-B238-96DBD0D3EDA5}" dt="2023-10-07T02:06:46.951" v="9" actId="14100"/>
        <pc:sldMkLst>
          <pc:docMk/>
          <pc:sldMk cId="2432748071" sldId="432"/>
        </pc:sldMkLst>
        <pc:grpChg chg="del">
          <ac:chgData name="T H" userId="270efafb50020bd6" providerId="LiveId" clId="{0048765C-1BB2-4054-B238-96DBD0D3EDA5}" dt="2023-10-07T02:06:30.918" v="5" actId="478"/>
          <ac:grpSpMkLst>
            <pc:docMk/>
            <pc:sldMk cId="2432748071" sldId="432"/>
            <ac:grpSpMk id="26" creationId="{00000000-0000-0000-0000-000000000000}"/>
          </ac:grpSpMkLst>
        </pc:grpChg>
        <pc:picChg chg="add mod">
          <ac:chgData name="T H" userId="270efafb50020bd6" providerId="LiveId" clId="{0048765C-1BB2-4054-B238-96DBD0D3EDA5}" dt="2023-10-07T02:06:46.951" v="9" actId="14100"/>
          <ac:picMkLst>
            <pc:docMk/>
            <pc:sldMk cId="2432748071" sldId="432"/>
            <ac:picMk id="2" creationId="{7B066959-E265-762C-FCFA-3B7A98BD6B37}"/>
          </ac:picMkLst>
        </pc:picChg>
        <pc:picChg chg="del">
          <ac:chgData name="T H" userId="270efafb50020bd6" providerId="LiveId" clId="{0048765C-1BB2-4054-B238-96DBD0D3EDA5}" dt="2023-10-07T02:06:04.553" v="2" actId="478"/>
          <ac:picMkLst>
            <pc:docMk/>
            <pc:sldMk cId="2432748071" sldId="432"/>
            <ac:picMk id="3" creationId="{2410B612-25C5-31A7-C183-B69EF84B6795}"/>
          </ac:picMkLst>
        </pc:picChg>
      </pc:sldChg>
      <pc:sldChg chg="addSp delSp modSp modAnim">
        <pc:chgData name="T H" userId="270efafb50020bd6" providerId="LiveId" clId="{0048765C-1BB2-4054-B238-96DBD0D3EDA5}" dt="2023-10-07T02:50:48.922" v="27"/>
        <pc:sldMkLst>
          <pc:docMk/>
          <pc:sldMk cId="1447409419" sldId="434"/>
        </pc:sldMkLst>
        <pc:picChg chg="add del mod">
          <ac:chgData name="T H" userId="270efafb50020bd6" providerId="LiveId" clId="{0048765C-1BB2-4054-B238-96DBD0D3EDA5}" dt="2023-10-07T02:50:48.922" v="27"/>
          <ac:picMkLst>
            <pc:docMk/>
            <pc:sldMk cId="1447409419" sldId="434"/>
            <ac:picMk id="2" creationId="{EF9290AB-97BF-A26B-F9E6-5258B0E84488}"/>
          </ac:picMkLst>
        </pc:picChg>
      </pc:sldChg>
      <pc:sldChg chg="addSp delSp modSp mod delAnim modAnim">
        <pc:chgData name="T H" userId="270efafb50020bd6" providerId="LiveId" clId="{0048765C-1BB2-4054-B238-96DBD0D3EDA5}" dt="2023-10-07T02:09:51.376" v="16" actId="1076"/>
        <pc:sldMkLst>
          <pc:docMk/>
          <pc:sldMk cId="3234727935" sldId="438"/>
        </pc:sldMkLst>
        <pc:grpChg chg="del">
          <ac:chgData name="T H" userId="270efafb50020bd6" providerId="LiveId" clId="{0048765C-1BB2-4054-B238-96DBD0D3EDA5}" dt="2023-10-07T02:09:40.471" v="13" actId="478"/>
          <ac:grpSpMkLst>
            <pc:docMk/>
            <pc:sldMk cId="3234727935" sldId="438"/>
            <ac:grpSpMk id="26" creationId="{00000000-0000-0000-0000-000000000000}"/>
          </ac:grpSpMkLst>
        </pc:grpChg>
        <pc:picChg chg="del">
          <ac:chgData name="T H" userId="270efafb50020bd6" providerId="LiveId" clId="{0048765C-1BB2-4054-B238-96DBD0D3EDA5}" dt="2023-10-07T02:09:26.363" v="10" actId="478"/>
          <ac:picMkLst>
            <pc:docMk/>
            <pc:sldMk cId="3234727935" sldId="438"/>
            <ac:picMk id="2" creationId="{8E3840E3-5BCF-2A99-E51F-9F8644BC9BA4}"/>
          </ac:picMkLst>
        </pc:picChg>
        <pc:picChg chg="add mod">
          <ac:chgData name="T H" userId="270efafb50020bd6" providerId="LiveId" clId="{0048765C-1BB2-4054-B238-96DBD0D3EDA5}" dt="2023-10-07T02:09:51.376" v="16" actId="1076"/>
          <ac:picMkLst>
            <pc:docMk/>
            <pc:sldMk cId="3234727935" sldId="438"/>
            <ac:picMk id="3" creationId="{8D687102-A68D-000B-576E-B807B55DBFA3}"/>
          </ac:picMkLst>
        </pc:picChg>
      </pc:sldChg>
      <pc:sldChg chg="add del">
        <pc:chgData name="T H" userId="270efafb50020bd6" providerId="LiveId" clId="{0048765C-1BB2-4054-B238-96DBD0D3EDA5}" dt="2023-10-07T02:06:02.100" v="1" actId="47"/>
        <pc:sldMkLst>
          <pc:docMk/>
          <pc:sldMk cId="1955566963" sldId="440"/>
        </pc:sldMkLst>
      </pc:sldChg>
      <pc:sldChg chg="delSp modSp new del">
        <pc:chgData name="T H" userId="270efafb50020bd6" providerId="LiveId" clId="{0048765C-1BB2-4054-B238-96DBD0D3EDA5}" dt="2023-10-07T02:49:55.309" v="25" actId="47"/>
        <pc:sldMkLst>
          <pc:docMk/>
          <pc:sldMk cId="3122873773" sldId="443"/>
        </pc:sldMkLst>
        <pc:spChg chg="del">
          <ac:chgData name="T H" userId="270efafb50020bd6" providerId="LiveId" clId="{0048765C-1BB2-4054-B238-96DBD0D3EDA5}" dt="2023-10-07T02:38:13.528" v="23" actId="478"/>
          <ac:spMkLst>
            <pc:docMk/>
            <pc:sldMk cId="3122873773" sldId="443"/>
            <ac:spMk id="2" creationId="{7B5900DF-9450-C099-CB52-C5DFE4A56642}"/>
          </ac:spMkLst>
        </pc:spChg>
        <pc:spChg chg="mod">
          <ac:chgData name="T H" userId="270efafb50020bd6" providerId="LiveId" clId="{0048765C-1BB2-4054-B238-96DBD0D3EDA5}" dt="2023-10-07T02:38:19.610" v="24" actId="207"/>
          <ac:spMkLst>
            <pc:docMk/>
            <pc:sldMk cId="3122873773" sldId="443"/>
            <ac:spMk id="3" creationId="{28178BF3-B1B0-4B9D-9C6A-3DA9988EA50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410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861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89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VINH QUANG </a:t>
            </a: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1862147" y="4394199"/>
            <a:ext cx="12441097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10: HĐGDCĐ: BẢO VỆ TÌNH BẠN</a:t>
            </a: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347119" y="19050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2" y="619601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 Tìm bạn thân">
            <a:hlinkClick r:id="" action="ppaction://media"/>
            <a:extLst>
              <a:ext uri="{FF2B5EF4-FFF2-40B4-BE49-F238E27FC236}">
                <a16:creationId xmlns:a16="http://schemas.microsoft.com/office/drawing/2014/main" id="{7B066959-E265-762C-FCFA-3B7A98BD6B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76638" cy="891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70719" y="1944469"/>
            <a:ext cx="11277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“ Sao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”.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E65B04-D3FF-AAF7-31EF-455723838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719" y="3124200"/>
            <a:ext cx="12725400" cy="3809614"/>
          </a:xfrm>
          <a:prstGeom prst="rect">
            <a:avLst/>
          </a:prstGeom>
        </p:spPr>
      </p:pic>
      <p:grpSp>
        <p:nvGrpSpPr>
          <p:cNvPr id="7" name="Group 26"/>
          <p:cNvGrpSpPr/>
          <p:nvPr/>
        </p:nvGrpSpPr>
        <p:grpSpPr>
          <a:xfrm>
            <a:off x="3820282" y="291510"/>
            <a:ext cx="8661437" cy="2301016"/>
            <a:chOff x="4918040" y="289559"/>
            <a:chExt cx="7127481" cy="2165403"/>
          </a:xfrm>
        </p:grpSpPr>
        <p:sp>
          <p:nvSpPr>
            <p:cNvPr id="8" name="TextBox 28"/>
            <p:cNvSpPr txBox="1"/>
            <p:nvPr/>
          </p:nvSpPr>
          <p:spPr>
            <a:xfrm>
              <a:off x="5824937" y="289559"/>
              <a:ext cx="59307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Tư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25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10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2023</a:t>
              </a:r>
            </a:p>
          </p:txBody>
        </p:sp>
        <p:sp>
          <p:nvSpPr>
            <p:cNvPr id="9" name="TextBox 29"/>
            <p:cNvSpPr txBox="1"/>
            <p:nvPr/>
          </p:nvSpPr>
          <p:spPr>
            <a:xfrm>
              <a:off x="4918040" y="804029"/>
              <a:ext cx="7127481" cy="1650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       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trải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nghiệm</a:t>
              </a:r>
              <a:endParaRPr lang="en-US" sz="3600" b="1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           </a:t>
              </a:r>
              <a:endParaRPr lang="en-US" sz="3600" b="1" dirty="0">
                <a:latin typeface="Times New Roman" pitchFamily="18" charset="0"/>
              </a:endParaRPr>
            </a:p>
            <a:p>
              <a:pPr algn="ctr"/>
              <a:endParaRPr lang="en-US" sz="3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880519" y="1405222"/>
            <a:ext cx="105156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>
                <a:latin typeface="Times New Roman" pitchFamily="18" charset="0"/>
              </a:rPr>
              <a:t>       </a:t>
            </a:r>
            <a:r>
              <a:rPr lang="en-US" sz="3600" b="1" dirty="0" err="1">
                <a:latin typeface="Times New Roman" pitchFamily="18" charset="0"/>
              </a:rPr>
              <a:t>Bài</a:t>
            </a:r>
            <a:r>
              <a:rPr lang="en-US" sz="3600" b="1" dirty="0">
                <a:latin typeface="Times New Roman" pitchFamily="18" charset="0"/>
              </a:rPr>
              <a:t> 10: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2)</a:t>
            </a:r>
            <a:endParaRPr lang="en-US" sz="36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CBC04C-2CCE-D56D-6663-881716244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18" y="2805035"/>
            <a:ext cx="4356338" cy="40224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EB505C-7879-6E7A-D2C7-08247C7D5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181" y="2590800"/>
            <a:ext cx="4584938" cy="41605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BD20FF-2D36-34D0-4D4F-E40E68234D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119" y="2590800"/>
            <a:ext cx="4584939" cy="4160519"/>
          </a:xfrm>
          <a:prstGeom prst="rect">
            <a:avLst/>
          </a:prstGeom>
        </p:spPr>
      </p:pic>
      <p:grpSp>
        <p:nvGrpSpPr>
          <p:cNvPr id="5" name="Group 26"/>
          <p:cNvGrpSpPr/>
          <p:nvPr/>
        </p:nvGrpSpPr>
        <p:grpSpPr>
          <a:xfrm>
            <a:off x="1451846" y="321991"/>
            <a:ext cx="11590032" cy="2221706"/>
            <a:chOff x="2969056" y="289559"/>
            <a:chExt cx="9537420" cy="2221706"/>
          </a:xfrm>
        </p:grpSpPr>
        <p:sp>
          <p:nvSpPr>
            <p:cNvPr id="6" name="TextBox 28"/>
            <p:cNvSpPr txBox="1"/>
            <p:nvPr/>
          </p:nvSpPr>
          <p:spPr>
            <a:xfrm>
              <a:off x="5824937" y="289559"/>
              <a:ext cx="59307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Tư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25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10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2023</a:t>
              </a:r>
            </a:p>
          </p:txBody>
        </p:sp>
        <p:sp>
          <p:nvSpPr>
            <p:cNvPr id="7" name="TextBox 29"/>
            <p:cNvSpPr txBox="1"/>
            <p:nvPr/>
          </p:nvSpPr>
          <p:spPr>
            <a:xfrm>
              <a:off x="2969056" y="756939"/>
              <a:ext cx="9537420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                   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trải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nghiệm</a:t>
              </a:r>
              <a:endParaRPr lang="en-US" sz="3600" b="1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                     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10: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Bảo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tình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3600" b="1">
                  <a:latin typeface="Times New Roman" pitchFamily="18" charset="0"/>
                  <a:cs typeface="Times New Roman" pitchFamily="18" charset="0"/>
                </a:rPr>
                <a:t>T2)</a:t>
              </a:r>
            </a:p>
            <a:p>
              <a:pPr algn="ctr"/>
              <a:r>
                <a:rPr lang="en-US" sz="3600" b="1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Lựa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giải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quyết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bất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giữa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bạn</a:t>
              </a:r>
              <a:endParaRPr lang="en-US" sz="3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55669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CF114DA-76DA-46BB-86F5-E88F414D8BE7}"/>
              </a:ext>
            </a:extLst>
          </p:cNvPr>
          <p:cNvGrpSpPr/>
          <p:nvPr/>
        </p:nvGrpSpPr>
        <p:grpSpPr>
          <a:xfrm>
            <a:off x="883233" y="5943600"/>
            <a:ext cx="5046980" cy="2780384"/>
            <a:chOff x="8416216" y="4844834"/>
            <a:chExt cx="3649410" cy="1874465"/>
          </a:xfrm>
        </p:grpSpPr>
        <p:pic>
          <p:nvPicPr>
            <p:cNvPr id="11" name="Picture 10" descr="A group of kids sitting at a table&#10;&#10;Description automatically generated with low confidence">
              <a:extLst>
                <a:ext uri="{FF2B5EF4-FFF2-40B4-BE49-F238E27FC236}">
                  <a16:creationId xmlns:a16="http://schemas.microsoft.com/office/drawing/2014/main" id="{C9A62DB2-B0BE-4993-BBA4-EACF3624A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5082" y="4844834"/>
              <a:ext cx="3630544" cy="1848623"/>
            </a:xfrm>
            <a:prstGeom prst="rect">
              <a:avLst/>
            </a:prstGeom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EC7E386-BC62-4C68-BD67-A5045E7FF73B}"/>
                </a:ext>
              </a:extLst>
            </p:cNvPr>
            <p:cNvSpPr/>
            <p:nvPr/>
          </p:nvSpPr>
          <p:spPr>
            <a:xfrm>
              <a:off x="8416216" y="6133673"/>
              <a:ext cx="3649410" cy="58562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4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4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4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  <p:sp>
        <p:nvSpPr>
          <p:cNvPr id="13" name="Rounded Rectangular Callout 18">
            <a:extLst>
              <a:ext uri="{FF2B5EF4-FFF2-40B4-BE49-F238E27FC236}">
                <a16:creationId xmlns:a16="http://schemas.microsoft.com/office/drawing/2014/main" id="{945B725B-9F6F-4D04-BC17-DCDBE1F9BA0E}"/>
              </a:ext>
            </a:extLst>
          </p:cNvPr>
          <p:cNvSpPr/>
          <p:nvPr/>
        </p:nvSpPr>
        <p:spPr>
          <a:xfrm>
            <a:off x="4252119" y="2291369"/>
            <a:ext cx="10591800" cy="3652231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r>
              <a:rPr lang="nl-N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Nêu ra những tình huống bất đồng </a:t>
            </a:r>
          </a:p>
          <a:p>
            <a:r>
              <a:rPr lang="nl-N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Nguyên nhân xảy ra bất đồng</a:t>
            </a:r>
          </a:p>
          <a:p>
            <a:r>
              <a:rPr lang="nl-N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Cách làm lành với bạn trong mỗi bất đồng trên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26"/>
          <p:cNvGrpSpPr/>
          <p:nvPr/>
        </p:nvGrpSpPr>
        <p:grpSpPr>
          <a:xfrm>
            <a:off x="3820282" y="291511"/>
            <a:ext cx="8661437" cy="2221706"/>
            <a:chOff x="4918040" y="289559"/>
            <a:chExt cx="7127481" cy="2221706"/>
          </a:xfrm>
        </p:grpSpPr>
        <p:sp>
          <p:nvSpPr>
            <p:cNvPr id="9" name="TextBox 28"/>
            <p:cNvSpPr txBox="1"/>
            <p:nvPr/>
          </p:nvSpPr>
          <p:spPr>
            <a:xfrm>
              <a:off x="5824937" y="289559"/>
              <a:ext cx="59307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Tư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25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10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2023</a:t>
              </a:r>
            </a:p>
          </p:txBody>
        </p:sp>
        <p:sp>
          <p:nvSpPr>
            <p:cNvPr id="14" name="TextBox 29"/>
            <p:cNvSpPr txBox="1"/>
            <p:nvPr/>
          </p:nvSpPr>
          <p:spPr>
            <a:xfrm>
              <a:off x="4918040" y="756939"/>
              <a:ext cx="712748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       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trải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nghiệm</a:t>
              </a:r>
              <a:endParaRPr lang="en-US" sz="3600" b="1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            </a:t>
              </a:r>
              <a:r>
                <a:rPr lang="en-US" sz="3600" b="1" dirty="0" err="1">
                  <a:latin typeface="Times New Roman" pitchFamily="18" charset="0"/>
                </a:rPr>
                <a:t>Bài</a:t>
              </a:r>
              <a:r>
                <a:rPr lang="en-US" sz="3600" b="1" dirty="0">
                  <a:latin typeface="Times New Roman" pitchFamily="18" charset="0"/>
                </a:rPr>
                <a:t> 10: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Bảo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tình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Tiết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2)</a:t>
              </a:r>
              <a:endParaRPr lang="en-US" sz="3600" b="1" dirty="0">
                <a:latin typeface="Times New Roman" pitchFamily="18" charset="0"/>
              </a:endParaRPr>
            </a:p>
            <a:p>
              <a:pPr algn="ctr"/>
              <a:endParaRPr lang="en-US" sz="3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998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2">
            <a:extLst>
              <a:ext uri="{FF2B5EF4-FFF2-40B4-BE49-F238E27FC236}">
                <a16:creationId xmlns:a16="http://schemas.microsoft.com/office/drawing/2014/main" id="{96C753BF-6E73-4537-848B-148989380F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10319" y="6796738"/>
            <a:ext cx="16256000" cy="234726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00464" y="1162622"/>
            <a:ext cx="389471" cy="5682575"/>
            <a:chOff x="1374772" y="1213680"/>
            <a:chExt cx="274322" cy="5187394"/>
          </a:xfrm>
        </p:grpSpPr>
        <p:sp>
          <p:nvSpPr>
            <p:cNvPr id="6" name="Pentagon 21"/>
            <p:cNvSpPr/>
            <p:nvPr/>
          </p:nvSpPr>
          <p:spPr>
            <a:xfrm rot="5400000">
              <a:off x="1103752" y="5857228"/>
              <a:ext cx="814866" cy="272825"/>
            </a:xfrm>
            <a:prstGeom prst="homePlate">
              <a:avLst>
                <a:gd name="adj" fmla="val 281623"/>
              </a:avLst>
            </a:prstGeom>
            <a:gradFill flip="none" rotWithShape="1">
              <a:gsLst>
                <a:gs pos="100000">
                  <a:srgbClr val="B88954"/>
                </a:gs>
                <a:gs pos="0">
                  <a:srgbClr val="E1C9AF"/>
                </a:gs>
              </a:gsLst>
              <a:lin ang="54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5"/>
            <p:cNvSpPr/>
            <p:nvPr/>
          </p:nvSpPr>
          <p:spPr>
            <a:xfrm>
              <a:off x="1374774" y="2007666"/>
              <a:ext cx="273845" cy="3776859"/>
            </a:xfrm>
            <a:custGeom>
              <a:avLst/>
              <a:gdLst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0 w 272825"/>
                <a:gd name="connsiteY4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1 w 272825"/>
                <a:gd name="connsiteY4" fmla="*/ 3609974 h 3776662"/>
                <a:gd name="connsiteX5" fmla="*/ 0 w 272825"/>
                <a:gd name="connsiteY5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57151 w 272825"/>
                <a:gd name="connsiteY3" fmla="*/ 3776661 h 3776662"/>
                <a:gd name="connsiteX4" fmla="*/ 0 w 272825"/>
                <a:gd name="connsiteY4" fmla="*/ 3776662 h 3776662"/>
                <a:gd name="connsiteX5" fmla="*/ 1 w 272825"/>
                <a:gd name="connsiteY5" fmla="*/ 3609974 h 3776662"/>
                <a:gd name="connsiteX6" fmla="*/ 0 w 272825"/>
                <a:gd name="connsiteY6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57151 w 272825"/>
                <a:gd name="connsiteY4" fmla="*/ 3776661 h 3776662"/>
                <a:gd name="connsiteX5" fmla="*/ 0 w 272825"/>
                <a:gd name="connsiteY5" fmla="*/ 3776662 h 3776662"/>
                <a:gd name="connsiteX6" fmla="*/ 1 w 272825"/>
                <a:gd name="connsiteY6" fmla="*/ 3609974 h 3776662"/>
                <a:gd name="connsiteX7" fmla="*/ 0 w 272825"/>
                <a:gd name="connsiteY7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107157 w 272825"/>
                <a:gd name="connsiteY4" fmla="*/ 3774280 h 3776662"/>
                <a:gd name="connsiteX5" fmla="*/ 57151 w 272825"/>
                <a:gd name="connsiteY5" fmla="*/ 3776661 h 3776662"/>
                <a:gd name="connsiteX6" fmla="*/ 0 w 272825"/>
                <a:gd name="connsiteY6" fmla="*/ 3776662 h 3776662"/>
                <a:gd name="connsiteX7" fmla="*/ 1 w 272825"/>
                <a:gd name="connsiteY7" fmla="*/ 3609974 h 3776662"/>
                <a:gd name="connsiteX8" fmla="*/ 0 w 272825"/>
                <a:gd name="connsiteY8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21457 w 272825"/>
                <a:gd name="connsiteY3" fmla="*/ 3774280 h 3776662"/>
                <a:gd name="connsiteX4" fmla="*/ 166689 w 272825"/>
                <a:gd name="connsiteY4" fmla="*/ 3776661 h 3776662"/>
                <a:gd name="connsiteX5" fmla="*/ 107157 w 272825"/>
                <a:gd name="connsiteY5" fmla="*/ 3774280 h 3776662"/>
                <a:gd name="connsiteX6" fmla="*/ 57151 w 272825"/>
                <a:gd name="connsiteY6" fmla="*/ 3776661 h 3776662"/>
                <a:gd name="connsiteX7" fmla="*/ 0 w 272825"/>
                <a:gd name="connsiteY7" fmla="*/ 3776662 h 3776662"/>
                <a:gd name="connsiteX8" fmla="*/ 1 w 272825"/>
                <a:gd name="connsiteY8" fmla="*/ 3609974 h 3776662"/>
                <a:gd name="connsiteX9" fmla="*/ 0 w 272825"/>
                <a:gd name="connsiteY9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52414 w 272825"/>
                <a:gd name="connsiteY3" fmla="*/ 3776661 h 3776662"/>
                <a:gd name="connsiteX4" fmla="*/ 221457 w 272825"/>
                <a:gd name="connsiteY4" fmla="*/ 3774280 h 3776662"/>
                <a:gd name="connsiteX5" fmla="*/ 166689 w 272825"/>
                <a:gd name="connsiteY5" fmla="*/ 3776661 h 3776662"/>
                <a:gd name="connsiteX6" fmla="*/ 107157 w 272825"/>
                <a:gd name="connsiteY6" fmla="*/ 3774280 h 3776662"/>
                <a:gd name="connsiteX7" fmla="*/ 57151 w 272825"/>
                <a:gd name="connsiteY7" fmla="*/ 3776661 h 3776662"/>
                <a:gd name="connsiteX8" fmla="*/ 0 w 272825"/>
                <a:gd name="connsiteY8" fmla="*/ 3776662 h 3776662"/>
                <a:gd name="connsiteX9" fmla="*/ 1 w 272825"/>
                <a:gd name="connsiteY9" fmla="*/ 3609974 h 3776662"/>
                <a:gd name="connsiteX10" fmla="*/ 0 w 272825"/>
                <a:gd name="connsiteY10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72825 w 273845"/>
                <a:gd name="connsiteY3" fmla="*/ 3776662 h 3776662"/>
                <a:gd name="connsiteX4" fmla="*/ 252414 w 273845"/>
                <a:gd name="connsiteY4" fmla="*/ 3776661 h 3776662"/>
                <a:gd name="connsiteX5" fmla="*/ 221457 w 273845"/>
                <a:gd name="connsiteY5" fmla="*/ 3774280 h 3776662"/>
                <a:gd name="connsiteX6" fmla="*/ 166689 w 273845"/>
                <a:gd name="connsiteY6" fmla="*/ 3776661 h 3776662"/>
                <a:gd name="connsiteX7" fmla="*/ 107157 w 273845"/>
                <a:gd name="connsiteY7" fmla="*/ 3774280 h 3776662"/>
                <a:gd name="connsiteX8" fmla="*/ 57151 w 273845"/>
                <a:gd name="connsiteY8" fmla="*/ 3776661 h 3776662"/>
                <a:gd name="connsiteX9" fmla="*/ 0 w 273845"/>
                <a:gd name="connsiteY9" fmla="*/ 3776662 h 3776662"/>
                <a:gd name="connsiteX10" fmla="*/ 1 w 273845"/>
                <a:gd name="connsiteY10" fmla="*/ 3609974 h 3776662"/>
                <a:gd name="connsiteX11" fmla="*/ 0 w 273845"/>
                <a:gd name="connsiteY11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52414 w 273845"/>
                <a:gd name="connsiteY3" fmla="*/ 3776661 h 3776662"/>
                <a:gd name="connsiteX4" fmla="*/ 221457 w 273845"/>
                <a:gd name="connsiteY4" fmla="*/ 3774280 h 3776662"/>
                <a:gd name="connsiteX5" fmla="*/ 166689 w 273845"/>
                <a:gd name="connsiteY5" fmla="*/ 3776661 h 3776662"/>
                <a:gd name="connsiteX6" fmla="*/ 107157 w 273845"/>
                <a:gd name="connsiteY6" fmla="*/ 3774280 h 3776662"/>
                <a:gd name="connsiteX7" fmla="*/ 57151 w 273845"/>
                <a:gd name="connsiteY7" fmla="*/ 3776661 h 3776662"/>
                <a:gd name="connsiteX8" fmla="*/ 0 w 273845"/>
                <a:gd name="connsiteY8" fmla="*/ 3776662 h 3776662"/>
                <a:gd name="connsiteX9" fmla="*/ 1 w 273845"/>
                <a:gd name="connsiteY9" fmla="*/ 3609974 h 3776662"/>
                <a:gd name="connsiteX10" fmla="*/ 0 w 273845"/>
                <a:gd name="connsiteY10" fmla="*/ 0 h 3776662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7157 w 273845"/>
                <a:gd name="connsiteY6" fmla="*/ 3774280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0032 w 273845"/>
                <a:gd name="connsiteY3" fmla="*/ 3695699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3845" h="3776859">
                  <a:moveTo>
                    <a:pt x="0" y="0"/>
                  </a:moveTo>
                  <a:lnTo>
                    <a:pt x="272825" y="0"/>
                  </a:lnTo>
                  <a:lnTo>
                    <a:pt x="273845" y="3581399"/>
                  </a:lnTo>
                  <a:cubicBezTo>
                    <a:pt x="269876" y="3659980"/>
                    <a:pt x="258763" y="3688555"/>
                    <a:pt x="245270" y="3702843"/>
                  </a:cubicBezTo>
                  <a:cubicBezTo>
                    <a:pt x="228204" y="3675061"/>
                    <a:pt x="236936" y="3619101"/>
                    <a:pt x="223839" y="3631404"/>
                  </a:cubicBezTo>
                  <a:cubicBezTo>
                    <a:pt x="210742" y="3643707"/>
                    <a:pt x="186533" y="3771105"/>
                    <a:pt x="166689" y="3776661"/>
                  </a:cubicBezTo>
                  <a:cubicBezTo>
                    <a:pt x="146845" y="3782217"/>
                    <a:pt x="123032" y="3669109"/>
                    <a:pt x="104776" y="3664743"/>
                  </a:cubicBezTo>
                  <a:cubicBezTo>
                    <a:pt x="86520" y="3660377"/>
                    <a:pt x="74614" y="3759595"/>
                    <a:pt x="57151" y="3750467"/>
                  </a:cubicBezTo>
                  <a:cubicBezTo>
                    <a:pt x="28576" y="3725068"/>
                    <a:pt x="9527" y="3661568"/>
                    <a:pt x="1" y="3609974"/>
                  </a:cubicBezTo>
                  <a:cubicBezTo>
                    <a:pt x="1" y="2406649"/>
                    <a:pt x="0" y="1203325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83000">
                  <a:schemeClr val="tx2"/>
                </a:gs>
                <a:gs pos="82000">
                  <a:schemeClr val="tx2"/>
                </a:gs>
                <a:gs pos="34000">
                  <a:schemeClr val="tx2">
                    <a:lumMod val="75000"/>
                  </a:schemeClr>
                </a:gs>
                <a:gs pos="0">
                  <a:schemeClr val="tx2"/>
                </a:gs>
                <a:gs pos="38000">
                  <a:schemeClr val="tx2"/>
                </a:gs>
                <a:gs pos="100000">
                  <a:schemeClr val="tx2"/>
                </a:gs>
              </a:gsLst>
              <a:lin ang="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23"/>
            <p:cNvSpPr/>
            <p:nvPr/>
          </p:nvSpPr>
          <p:spPr>
            <a:xfrm>
              <a:off x="1374774" y="1417118"/>
              <a:ext cx="272825" cy="59055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27000">
                  <a:srgbClr val="F2F2F2">
                    <a:lumMod val="0"/>
                    <a:lumOff val="100000"/>
                  </a:srgb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24"/>
            <p:cNvSpPr/>
            <p:nvPr/>
          </p:nvSpPr>
          <p:spPr>
            <a:xfrm>
              <a:off x="1404710" y="1213680"/>
              <a:ext cx="212954" cy="203438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25"/>
            <p:cNvSpPr/>
            <p:nvPr/>
          </p:nvSpPr>
          <p:spPr>
            <a:xfrm rot="5400000">
              <a:off x="1396885" y="6250198"/>
              <a:ext cx="228600" cy="73152"/>
            </a:xfrm>
            <a:custGeom>
              <a:avLst/>
              <a:gdLst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544" h="70612">
                  <a:moveTo>
                    <a:pt x="0" y="35306"/>
                  </a:moveTo>
                  <a:cubicBezTo>
                    <a:pt x="1521" y="15316"/>
                    <a:pt x="12805" y="4576"/>
                    <a:pt x="27685" y="0"/>
                  </a:cubicBezTo>
                  <a:lnTo>
                    <a:pt x="226544" y="35306"/>
                  </a:lnTo>
                  <a:lnTo>
                    <a:pt x="27685" y="70612"/>
                  </a:lnTo>
                  <a:cubicBezTo>
                    <a:pt x="11264" y="65009"/>
                    <a:pt x="1007" y="52726"/>
                    <a:pt x="0" y="35306"/>
                  </a:cubicBezTo>
                  <a:close/>
                </a:path>
              </a:pathLst>
            </a:custGeom>
            <a:solidFill>
              <a:srgbClr val="4C504C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Straight Connector 26"/>
            <p:cNvCxnSpPr/>
            <p:nvPr/>
          </p:nvCxnSpPr>
          <p:spPr>
            <a:xfrm>
              <a:off x="1374774" y="1486648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27"/>
            <p:cNvCxnSpPr/>
            <p:nvPr/>
          </p:nvCxnSpPr>
          <p:spPr>
            <a:xfrm>
              <a:off x="1374774" y="1562425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28"/>
            <p:cNvCxnSpPr/>
            <p:nvPr/>
          </p:nvCxnSpPr>
          <p:spPr>
            <a:xfrm>
              <a:off x="1374774" y="1638202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29"/>
            <p:cNvCxnSpPr/>
            <p:nvPr/>
          </p:nvCxnSpPr>
          <p:spPr>
            <a:xfrm>
              <a:off x="1374774" y="1713979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30"/>
            <p:cNvCxnSpPr/>
            <p:nvPr/>
          </p:nvCxnSpPr>
          <p:spPr>
            <a:xfrm>
              <a:off x="1374774" y="1789756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31"/>
            <p:cNvCxnSpPr/>
            <p:nvPr/>
          </p:nvCxnSpPr>
          <p:spPr>
            <a:xfrm>
              <a:off x="1374774" y="1865533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32"/>
            <p:cNvCxnSpPr/>
            <p:nvPr/>
          </p:nvCxnSpPr>
          <p:spPr>
            <a:xfrm>
              <a:off x="1374774" y="1941308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>
            <a:off x="921095" y="2972211"/>
            <a:ext cx="3762825" cy="1703173"/>
            <a:chOff x="1912729" y="2317037"/>
            <a:chExt cx="3867389" cy="963186"/>
          </a:xfrm>
        </p:grpSpPr>
        <p:sp>
          <p:nvSpPr>
            <p:cNvPr id="19" name="Trapezoid 8"/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Pentagon 9"/>
            <p:cNvSpPr/>
            <p:nvPr/>
          </p:nvSpPr>
          <p:spPr>
            <a:xfrm>
              <a:off x="1912729" y="2359899"/>
              <a:ext cx="3867389" cy="920324"/>
            </a:xfrm>
            <a:prstGeom prst="homePlate">
              <a:avLst>
                <a:gd name="adj" fmla="val 36274"/>
              </a:avLst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8680C6BF-7F10-4564-8729-40F4DB70C844}"/>
              </a:ext>
            </a:extLst>
          </p:cNvPr>
          <p:cNvSpPr txBox="1"/>
          <p:nvPr/>
        </p:nvSpPr>
        <p:spPr>
          <a:xfrm>
            <a:off x="4705372" y="2514600"/>
            <a:ext cx="10650174" cy="3213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  <a:defRPr/>
            </a:pP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và Thắng ngồi học cùng bàn, là đôi bạn thân thiết.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hôm Nam đang viết chính tả, Thắng quơ tay đụng vào tay Nam làm Nam vạch một đường vào vở, thế là Nam giận Thắng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657B9D-1D4F-4304-9641-56DBA8348638}"/>
              </a:ext>
            </a:extLst>
          </p:cNvPr>
          <p:cNvSpPr txBox="1"/>
          <p:nvPr/>
        </p:nvSpPr>
        <p:spPr>
          <a:xfrm>
            <a:off x="1171783" y="3360897"/>
            <a:ext cx="3630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6"/>
          <p:cNvGrpSpPr/>
          <p:nvPr/>
        </p:nvGrpSpPr>
        <p:grpSpPr>
          <a:xfrm>
            <a:off x="4578904" y="717609"/>
            <a:ext cx="8969614" cy="1725296"/>
            <a:chOff x="4374567" y="289559"/>
            <a:chExt cx="7381081" cy="1536038"/>
          </a:xfrm>
        </p:grpSpPr>
        <p:sp>
          <p:nvSpPr>
            <p:cNvPr id="23" name="TextBox 28"/>
            <p:cNvSpPr txBox="1"/>
            <p:nvPr/>
          </p:nvSpPr>
          <p:spPr>
            <a:xfrm>
              <a:off x="5824937" y="289559"/>
              <a:ext cx="5930711" cy="5754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Tư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25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10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2023</a:t>
              </a:r>
            </a:p>
          </p:txBody>
        </p:sp>
        <p:sp>
          <p:nvSpPr>
            <p:cNvPr id="24" name="TextBox 29"/>
            <p:cNvSpPr txBox="1"/>
            <p:nvPr/>
          </p:nvSpPr>
          <p:spPr>
            <a:xfrm>
              <a:off x="4374567" y="756939"/>
              <a:ext cx="6726399" cy="10686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                    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trải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nghiệm</a:t>
              </a:r>
              <a:endParaRPr lang="en-US" sz="3600" b="1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                   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10: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Bảo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tình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(T2)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360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5DA2C8-4FC0-9EEE-A407-3CC488F7C5A9}"/>
              </a:ext>
            </a:extLst>
          </p:cNvPr>
          <p:cNvSpPr/>
          <p:nvPr/>
        </p:nvSpPr>
        <p:spPr>
          <a:xfrm>
            <a:off x="1432719" y="2590800"/>
            <a:ext cx="12496800" cy="3810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tĩnh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bè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8553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ôi Bạn Tốt - Truyện cổ tích Việt Nam - Kể Bé Nghe">
            <a:hlinkClick r:id="" action="ppaction://media"/>
            <a:extLst>
              <a:ext uri="{FF2B5EF4-FFF2-40B4-BE49-F238E27FC236}">
                <a16:creationId xmlns:a16="http://schemas.microsoft.com/office/drawing/2014/main" id="{8D687102-A68D-000B-576E-B807B55DBFA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283" end="19644.90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1460" y="24213"/>
            <a:ext cx="16276638" cy="915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279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11010</TotalTime>
  <Words>305</Words>
  <Application>Microsoft Office PowerPoint</Application>
  <PresentationFormat>Custom</PresentationFormat>
  <Paragraphs>32</Paragraphs>
  <Slides>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DELL</cp:lastModifiedBy>
  <cp:revision>1189</cp:revision>
  <dcterms:created xsi:type="dcterms:W3CDTF">2008-09-09T22:52:10Z</dcterms:created>
  <dcterms:modified xsi:type="dcterms:W3CDTF">2023-10-25T03:25:04Z</dcterms:modified>
</cp:coreProperties>
</file>