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9" r:id="rId3"/>
    <p:sldMasterId id="2147483715" r:id="rId4"/>
  </p:sldMasterIdLst>
  <p:notesMasterIdLst>
    <p:notesMasterId r:id="rId28"/>
  </p:notesMasterIdLst>
  <p:sldIdLst>
    <p:sldId id="389" r:id="rId5"/>
    <p:sldId id="390" r:id="rId6"/>
    <p:sldId id="434" r:id="rId7"/>
    <p:sldId id="291" r:id="rId8"/>
    <p:sldId id="292" r:id="rId9"/>
    <p:sldId id="293" r:id="rId10"/>
    <p:sldId id="398" r:id="rId11"/>
    <p:sldId id="391" r:id="rId12"/>
    <p:sldId id="397" r:id="rId13"/>
    <p:sldId id="393" r:id="rId14"/>
    <p:sldId id="436" r:id="rId15"/>
    <p:sldId id="438" r:id="rId16"/>
    <p:sldId id="439" r:id="rId17"/>
    <p:sldId id="405" r:id="rId18"/>
    <p:sldId id="406" r:id="rId19"/>
    <p:sldId id="440" r:id="rId20"/>
    <p:sldId id="431" r:id="rId21"/>
    <p:sldId id="413" r:id="rId22"/>
    <p:sldId id="273" r:id="rId23"/>
    <p:sldId id="259" r:id="rId24"/>
    <p:sldId id="275" r:id="rId25"/>
    <p:sldId id="419" r:id="rId26"/>
    <p:sldId id="4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3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5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75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2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8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8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8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5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90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9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94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18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1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4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80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3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03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07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1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03D8F9D-13E9-217E-C702-4B5394C47AF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9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wmf"/><Relationship Id="rId7" Type="http://schemas.openxmlformats.org/officeDocument/2006/relationships/image" Target="../media/image10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2.png"/><Relationship Id="rId10" Type="http://schemas.openxmlformats.org/officeDocument/2006/relationships/image" Target="../media/image105.wmf"/><Relationship Id="rId4" Type="http://schemas.openxmlformats.org/officeDocument/2006/relationships/image" Target="../media/image101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tags" Target="../tags/tag6.xml"/><Relationship Id="rId16" Type="http://schemas.openxmlformats.org/officeDocument/2006/relationships/image" Target="../media/image54.jpeg"/><Relationship Id="rId29" Type="http://schemas.openxmlformats.org/officeDocument/2006/relationships/image" Target="../media/image67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2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0" Type="http://schemas.openxmlformats.org/officeDocument/2006/relationships/image" Target="../media/image58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6.png"/><Relationship Id="rId10" Type="http://schemas.openxmlformats.org/officeDocument/2006/relationships/image" Target="../media/image48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microsoft.com/office/2007/relationships/hdphoto" Target="../media/hdphoto16.wdp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3.png"/><Relationship Id="rId11" Type="http://schemas.openxmlformats.org/officeDocument/2006/relationships/image" Target="../media/image116.png"/><Relationship Id="rId5" Type="http://schemas.microsoft.com/office/2007/relationships/hdphoto" Target="../media/hdphoto15.wdp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microsoft.com/office/2007/relationships/hdphoto" Target="../media/hdphoto17.wdp"/><Relationship Id="rId1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26" Type="http://schemas.openxmlformats.org/officeDocument/2006/relationships/image" Target="../media/image410.png"/><Relationship Id="rId39" Type="http://schemas.openxmlformats.org/officeDocument/2006/relationships/image" Target="../media/image144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1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28.png"/><Relationship Id="rId40" Type="http://schemas.openxmlformats.org/officeDocument/2006/relationships/audio" Target="../media/audio1.wav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9.wdp"/><Relationship Id="rId10" Type="http://schemas.openxmlformats.org/officeDocument/2006/relationships/image" Target="../media/image135.png"/><Relationship Id="rId31" Type="http://schemas.openxmlformats.org/officeDocument/2006/relationships/customXml" Target="../ink/ink6.xml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42.png"/><Relationship Id="rId8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7" Type="http://schemas.openxmlformats.org/officeDocument/2006/relationships/image" Target="../media/image48.png"/><Relationship Id="rId2" Type="http://schemas.openxmlformats.org/officeDocument/2006/relationships/image" Target="../media/image145.png"/><Relationship Id="rId16" Type="http://schemas.openxmlformats.org/officeDocument/2006/relationships/image" Target="../media/image57.png"/><Relationship Id="rId29" Type="http://schemas.openxmlformats.org/officeDocument/2006/relationships/image" Target="../media/image70.png"/><Relationship Id="rId11" Type="http://schemas.openxmlformats.org/officeDocument/2006/relationships/image" Target="../media/image52.jpe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8" Type="http://schemas.openxmlformats.org/officeDocument/2006/relationships/image" Target="../media/image49.png"/><Relationship Id="rId51" Type="http://schemas.microsoft.com/office/2007/relationships/hdphoto" Target="../media/hdphoto12.wdp"/><Relationship Id="rId3" Type="http://schemas.openxmlformats.org/officeDocument/2006/relationships/image" Target="../media/image146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7.png"/><Relationship Id="rId7" Type="http://schemas.openxmlformats.org/officeDocument/2006/relationships/image" Target="../media/image14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11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11" Type="http://schemas.microsoft.com/office/2007/relationships/hdphoto" Target="../media/hdphoto10.wdp"/><Relationship Id="rId24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23" Type="http://schemas.openxmlformats.org/officeDocument/2006/relationships/image" Target="../media/image40.png"/><Relationship Id="rId10" Type="http://schemas.openxmlformats.org/officeDocument/2006/relationships/image" Target="../media/image38.png"/><Relationship Id="rId19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tags" Target="../tags/tag4.xml"/><Relationship Id="rId16" Type="http://schemas.openxmlformats.org/officeDocument/2006/relationships/image" Target="../media/image54.jpeg"/><Relationship Id="rId29" Type="http://schemas.openxmlformats.org/officeDocument/2006/relationships/image" Target="../media/image67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2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0" Type="http://schemas.openxmlformats.org/officeDocument/2006/relationships/image" Target="../media/image58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6.png"/><Relationship Id="rId10" Type="http://schemas.openxmlformats.org/officeDocument/2006/relationships/image" Target="../media/image48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3548" y="-562134"/>
            <a:ext cx="763285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endParaRPr lang="en-US" sz="32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763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3200" i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sáu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698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354514 w 12011025"/>
              <a:gd name="connsiteY2" fmla="*/ 0 h 6419850"/>
              <a:gd name="connsiteX3" fmla="*/ 1639032 w 12011025"/>
              <a:gd name="connsiteY3" fmla="*/ 0 h 6419850"/>
              <a:gd name="connsiteX4" fmla="*/ 2219681 w 12011025"/>
              <a:gd name="connsiteY4" fmla="*/ 0 h 6419850"/>
              <a:gd name="connsiteX5" fmla="*/ 2997751 w 12011025"/>
              <a:gd name="connsiteY5" fmla="*/ 0 h 6419850"/>
              <a:gd name="connsiteX6" fmla="*/ 3282269 w 12011025"/>
              <a:gd name="connsiteY6" fmla="*/ 0 h 6419850"/>
              <a:gd name="connsiteX7" fmla="*/ 3566787 w 12011025"/>
              <a:gd name="connsiteY7" fmla="*/ 0 h 6419850"/>
              <a:gd name="connsiteX8" fmla="*/ 4147436 w 12011025"/>
              <a:gd name="connsiteY8" fmla="*/ 0 h 6419850"/>
              <a:gd name="connsiteX9" fmla="*/ 4826795 w 12011025"/>
              <a:gd name="connsiteY9" fmla="*/ 0 h 6419850"/>
              <a:gd name="connsiteX10" fmla="*/ 5407444 w 12011025"/>
              <a:gd name="connsiteY10" fmla="*/ 0 h 6419850"/>
              <a:gd name="connsiteX11" fmla="*/ 5691962 w 12011025"/>
              <a:gd name="connsiteY11" fmla="*/ 0 h 6419850"/>
              <a:gd name="connsiteX12" fmla="*/ 6075190 w 12011025"/>
              <a:gd name="connsiteY12" fmla="*/ 0 h 6419850"/>
              <a:gd name="connsiteX13" fmla="*/ 6655839 w 12011025"/>
              <a:gd name="connsiteY13" fmla="*/ 0 h 6419850"/>
              <a:gd name="connsiteX14" fmla="*/ 7039068 w 12011025"/>
              <a:gd name="connsiteY14" fmla="*/ 0 h 6419850"/>
              <a:gd name="connsiteX15" fmla="*/ 7817137 w 12011025"/>
              <a:gd name="connsiteY15" fmla="*/ 0 h 6419850"/>
              <a:gd name="connsiteX16" fmla="*/ 8200366 w 12011025"/>
              <a:gd name="connsiteY16" fmla="*/ 0 h 6419850"/>
              <a:gd name="connsiteX17" fmla="*/ 8879725 w 12011025"/>
              <a:gd name="connsiteY17" fmla="*/ 0 h 6419850"/>
              <a:gd name="connsiteX18" fmla="*/ 9262953 w 12011025"/>
              <a:gd name="connsiteY18" fmla="*/ 0 h 6419850"/>
              <a:gd name="connsiteX19" fmla="*/ 9942313 w 12011025"/>
              <a:gd name="connsiteY19" fmla="*/ 0 h 6419850"/>
              <a:gd name="connsiteX20" fmla="*/ 10226831 w 12011025"/>
              <a:gd name="connsiteY20" fmla="*/ 0 h 6419850"/>
              <a:gd name="connsiteX21" fmla="*/ 10941029 w 12011025"/>
              <a:gd name="connsiteY21" fmla="*/ 0 h 6419850"/>
              <a:gd name="connsiteX22" fmla="*/ 12011025 w 12011025"/>
              <a:gd name="connsiteY22" fmla="*/ 1069996 h 6419850"/>
              <a:gd name="connsiteX23" fmla="*/ 12011025 w 12011025"/>
              <a:gd name="connsiteY23" fmla="*/ 1476583 h 6419850"/>
              <a:gd name="connsiteX24" fmla="*/ 12011025 w 12011025"/>
              <a:gd name="connsiteY24" fmla="*/ 2097162 h 6419850"/>
              <a:gd name="connsiteX25" fmla="*/ 12011025 w 12011025"/>
              <a:gd name="connsiteY25" fmla="*/ 2717741 h 6419850"/>
              <a:gd name="connsiteX26" fmla="*/ 12011025 w 12011025"/>
              <a:gd name="connsiteY26" fmla="*/ 3252724 h 6419850"/>
              <a:gd name="connsiteX27" fmla="*/ 12011025 w 12011025"/>
              <a:gd name="connsiteY27" fmla="*/ 3744907 h 6419850"/>
              <a:gd name="connsiteX28" fmla="*/ 12011025 w 12011025"/>
              <a:gd name="connsiteY28" fmla="*/ 4151494 h 6419850"/>
              <a:gd name="connsiteX29" fmla="*/ 12011025 w 12011025"/>
              <a:gd name="connsiteY29" fmla="*/ 4729275 h 6419850"/>
              <a:gd name="connsiteX30" fmla="*/ 12011025 w 12011025"/>
              <a:gd name="connsiteY30" fmla="*/ 5349854 h 6419850"/>
              <a:gd name="connsiteX31" fmla="*/ 10941029 w 12011025"/>
              <a:gd name="connsiteY31" fmla="*/ 6419850 h 6419850"/>
              <a:gd name="connsiteX32" fmla="*/ 10360380 w 12011025"/>
              <a:gd name="connsiteY32" fmla="*/ 6419850 h 6419850"/>
              <a:gd name="connsiteX33" fmla="*/ 9977152 w 12011025"/>
              <a:gd name="connsiteY33" fmla="*/ 6419850 h 6419850"/>
              <a:gd name="connsiteX34" fmla="*/ 9495213 w 12011025"/>
              <a:gd name="connsiteY34" fmla="*/ 6419850 h 6419850"/>
              <a:gd name="connsiteX35" fmla="*/ 9210695 w 12011025"/>
              <a:gd name="connsiteY35" fmla="*/ 6419850 h 6419850"/>
              <a:gd name="connsiteX36" fmla="*/ 8432625 w 12011025"/>
              <a:gd name="connsiteY36" fmla="*/ 6419850 h 6419850"/>
              <a:gd name="connsiteX37" fmla="*/ 7654556 w 12011025"/>
              <a:gd name="connsiteY37" fmla="*/ 6419850 h 6419850"/>
              <a:gd name="connsiteX38" fmla="*/ 6876486 w 12011025"/>
              <a:gd name="connsiteY38" fmla="*/ 6419850 h 6419850"/>
              <a:gd name="connsiteX39" fmla="*/ 6295837 w 12011025"/>
              <a:gd name="connsiteY39" fmla="*/ 6419850 h 6419850"/>
              <a:gd name="connsiteX40" fmla="*/ 5912609 w 12011025"/>
              <a:gd name="connsiteY40" fmla="*/ 6419850 h 6419850"/>
              <a:gd name="connsiteX41" fmla="*/ 5628091 w 12011025"/>
              <a:gd name="connsiteY41" fmla="*/ 6419850 h 6419850"/>
              <a:gd name="connsiteX42" fmla="*/ 5047442 w 12011025"/>
              <a:gd name="connsiteY42" fmla="*/ 6419850 h 6419850"/>
              <a:gd name="connsiteX43" fmla="*/ 4762924 w 12011025"/>
              <a:gd name="connsiteY43" fmla="*/ 6419850 h 6419850"/>
              <a:gd name="connsiteX44" fmla="*/ 4182275 w 12011025"/>
              <a:gd name="connsiteY44" fmla="*/ 6419850 h 6419850"/>
              <a:gd name="connsiteX45" fmla="*/ 3502915 w 12011025"/>
              <a:gd name="connsiteY45" fmla="*/ 6419850 h 6419850"/>
              <a:gd name="connsiteX46" fmla="*/ 2922266 w 12011025"/>
              <a:gd name="connsiteY46" fmla="*/ 6419850 h 6419850"/>
              <a:gd name="connsiteX47" fmla="*/ 2637748 w 12011025"/>
              <a:gd name="connsiteY47" fmla="*/ 6419850 h 6419850"/>
              <a:gd name="connsiteX48" fmla="*/ 1958389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14872 h 6419850"/>
              <a:gd name="connsiteX52" fmla="*/ 0 w 12011025"/>
              <a:gd name="connsiteY52" fmla="*/ 4194292 h 6419850"/>
              <a:gd name="connsiteX53" fmla="*/ 0 w 12011025"/>
              <a:gd name="connsiteY53" fmla="*/ 3573713 h 6419850"/>
              <a:gd name="connsiteX54" fmla="*/ 0 w 12011025"/>
              <a:gd name="connsiteY54" fmla="*/ 3124328 h 6419850"/>
              <a:gd name="connsiteX55" fmla="*/ 0 w 12011025"/>
              <a:gd name="connsiteY55" fmla="*/ 2674943 h 6419850"/>
              <a:gd name="connsiteX56" fmla="*/ 0 w 12011025"/>
              <a:gd name="connsiteY56" fmla="*/ 2268356 h 6419850"/>
              <a:gd name="connsiteX57" fmla="*/ 0 w 12011025"/>
              <a:gd name="connsiteY57" fmla="*/ 1776173 h 6419850"/>
              <a:gd name="connsiteX58" fmla="*/ 0 w 12011025"/>
              <a:gd name="connsiteY58" fmla="*/ 1069996 h 6419850"/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453224 w 12011025"/>
              <a:gd name="connsiteY2" fmla="*/ 0 h 6419850"/>
              <a:gd name="connsiteX3" fmla="*/ 1836453 w 12011025"/>
              <a:gd name="connsiteY3" fmla="*/ 0 h 6419850"/>
              <a:gd name="connsiteX4" fmla="*/ 2219681 w 12011025"/>
              <a:gd name="connsiteY4" fmla="*/ 0 h 6419850"/>
              <a:gd name="connsiteX5" fmla="*/ 2701620 w 12011025"/>
              <a:gd name="connsiteY5" fmla="*/ 0 h 6419850"/>
              <a:gd name="connsiteX6" fmla="*/ 3183558 w 12011025"/>
              <a:gd name="connsiteY6" fmla="*/ 0 h 6419850"/>
              <a:gd name="connsiteX7" fmla="*/ 3665497 w 12011025"/>
              <a:gd name="connsiteY7" fmla="*/ 0 h 6419850"/>
              <a:gd name="connsiteX8" fmla="*/ 4443567 w 12011025"/>
              <a:gd name="connsiteY8" fmla="*/ 0 h 6419850"/>
              <a:gd name="connsiteX9" fmla="*/ 5221636 w 12011025"/>
              <a:gd name="connsiteY9" fmla="*/ 0 h 6419850"/>
              <a:gd name="connsiteX10" fmla="*/ 5703575 w 12011025"/>
              <a:gd name="connsiteY10" fmla="*/ 0 h 6419850"/>
              <a:gd name="connsiteX11" fmla="*/ 6481645 w 12011025"/>
              <a:gd name="connsiteY11" fmla="*/ 0 h 6419850"/>
              <a:gd name="connsiteX12" fmla="*/ 7259714 w 12011025"/>
              <a:gd name="connsiteY12" fmla="*/ 0 h 6419850"/>
              <a:gd name="connsiteX13" fmla="*/ 8037784 w 12011025"/>
              <a:gd name="connsiteY13" fmla="*/ 0 h 6419850"/>
              <a:gd name="connsiteX14" fmla="*/ 8421012 w 12011025"/>
              <a:gd name="connsiteY14" fmla="*/ 0 h 6419850"/>
              <a:gd name="connsiteX15" fmla="*/ 8804241 w 12011025"/>
              <a:gd name="connsiteY15" fmla="*/ 0 h 6419850"/>
              <a:gd name="connsiteX16" fmla="*/ 9483600 w 12011025"/>
              <a:gd name="connsiteY16" fmla="*/ 0 h 6419850"/>
              <a:gd name="connsiteX17" fmla="*/ 9768118 w 12011025"/>
              <a:gd name="connsiteY17" fmla="*/ 0 h 6419850"/>
              <a:gd name="connsiteX18" fmla="*/ 10348767 w 12011025"/>
              <a:gd name="connsiteY18" fmla="*/ 0 h 6419850"/>
              <a:gd name="connsiteX19" fmla="*/ 10941029 w 12011025"/>
              <a:gd name="connsiteY19" fmla="*/ 0 h 6419850"/>
              <a:gd name="connsiteX20" fmla="*/ 12011025 w 12011025"/>
              <a:gd name="connsiteY20" fmla="*/ 1069996 h 6419850"/>
              <a:gd name="connsiteX21" fmla="*/ 12011025 w 12011025"/>
              <a:gd name="connsiteY21" fmla="*/ 1519381 h 6419850"/>
              <a:gd name="connsiteX22" fmla="*/ 12011025 w 12011025"/>
              <a:gd name="connsiteY22" fmla="*/ 1925968 h 6419850"/>
              <a:gd name="connsiteX23" fmla="*/ 12011025 w 12011025"/>
              <a:gd name="connsiteY23" fmla="*/ 2332554 h 6419850"/>
              <a:gd name="connsiteX24" fmla="*/ 12011025 w 12011025"/>
              <a:gd name="connsiteY24" fmla="*/ 2739141 h 6419850"/>
              <a:gd name="connsiteX25" fmla="*/ 12011025 w 12011025"/>
              <a:gd name="connsiteY25" fmla="*/ 3274123 h 6419850"/>
              <a:gd name="connsiteX26" fmla="*/ 12011025 w 12011025"/>
              <a:gd name="connsiteY26" fmla="*/ 3723508 h 6419850"/>
              <a:gd name="connsiteX27" fmla="*/ 12011025 w 12011025"/>
              <a:gd name="connsiteY27" fmla="*/ 4258490 h 6419850"/>
              <a:gd name="connsiteX28" fmla="*/ 12011025 w 12011025"/>
              <a:gd name="connsiteY28" fmla="*/ 4707875 h 6419850"/>
              <a:gd name="connsiteX29" fmla="*/ 12011025 w 12011025"/>
              <a:gd name="connsiteY29" fmla="*/ 5349854 h 6419850"/>
              <a:gd name="connsiteX30" fmla="*/ 10941029 w 12011025"/>
              <a:gd name="connsiteY30" fmla="*/ 6419850 h 6419850"/>
              <a:gd name="connsiteX31" fmla="*/ 10656511 w 12011025"/>
              <a:gd name="connsiteY31" fmla="*/ 6419850 h 6419850"/>
              <a:gd name="connsiteX32" fmla="*/ 10075862 w 12011025"/>
              <a:gd name="connsiteY32" fmla="*/ 6419850 h 6419850"/>
              <a:gd name="connsiteX33" fmla="*/ 9297792 w 12011025"/>
              <a:gd name="connsiteY33" fmla="*/ 6419850 h 6419850"/>
              <a:gd name="connsiteX34" fmla="*/ 8717143 w 12011025"/>
              <a:gd name="connsiteY34" fmla="*/ 6419850 h 6419850"/>
              <a:gd name="connsiteX35" fmla="*/ 7939074 w 12011025"/>
              <a:gd name="connsiteY35" fmla="*/ 6419850 h 6419850"/>
              <a:gd name="connsiteX36" fmla="*/ 7161004 w 12011025"/>
              <a:gd name="connsiteY36" fmla="*/ 6419850 h 6419850"/>
              <a:gd name="connsiteX37" fmla="*/ 6481645 w 12011025"/>
              <a:gd name="connsiteY37" fmla="*/ 6419850 h 6419850"/>
              <a:gd name="connsiteX38" fmla="*/ 5900996 w 12011025"/>
              <a:gd name="connsiteY38" fmla="*/ 6419850 h 6419850"/>
              <a:gd name="connsiteX39" fmla="*/ 5517767 w 12011025"/>
              <a:gd name="connsiteY39" fmla="*/ 6419850 h 6419850"/>
              <a:gd name="connsiteX40" fmla="*/ 5233249 w 12011025"/>
              <a:gd name="connsiteY40" fmla="*/ 6419850 h 6419850"/>
              <a:gd name="connsiteX41" fmla="*/ 4948731 w 12011025"/>
              <a:gd name="connsiteY41" fmla="*/ 6419850 h 6419850"/>
              <a:gd name="connsiteX42" fmla="*/ 4565503 w 12011025"/>
              <a:gd name="connsiteY42" fmla="*/ 6419850 h 6419850"/>
              <a:gd name="connsiteX43" fmla="*/ 4083564 w 12011025"/>
              <a:gd name="connsiteY43" fmla="*/ 6419850 h 6419850"/>
              <a:gd name="connsiteX44" fmla="*/ 3799046 w 12011025"/>
              <a:gd name="connsiteY44" fmla="*/ 6419850 h 6419850"/>
              <a:gd name="connsiteX45" fmla="*/ 3514528 w 12011025"/>
              <a:gd name="connsiteY45" fmla="*/ 6419850 h 6419850"/>
              <a:gd name="connsiteX46" fmla="*/ 3230010 w 12011025"/>
              <a:gd name="connsiteY46" fmla="*/ 6419850 h 6419850"/>
              <a:gd name="connsiteX47" fmla="*/ 2748072 w 12011025"/>
              <a:gd name="connsiteY47" fmla="*/ 6419850 h 6419850"/>
              <a:gd name="connsiteX48" fmla="*/ 2068712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57670 h 6419850"/>
              <a:gd name="connsiteX52" fmla="*/ 0 w 12011025"/>
              <a:gd name="connsiteY52" fmla="*/ 4365487 h 6419850"/>
              <a:gd name="connsiteX53" fmla="*/ 0 w 12011025"/>
              <a:gd name="connsiteY53" fmla="*/ 3916102 h 6419850"/>
              <a:gd name="connsiteX54" fmla="*/ 0 w 12011025"/>
              <a:gd name="connsiteY54" fmla="*/ 3338321 h 6419850"/>
              <a:gd name="connsiteX55" fmla="*/ 0 w 12011025"/>
              <a:gd name="connsiteY55" fmla="*/ 2888936 h 6419850"/>
              <a:gd name="connsiteX56" fmla="*/ 0 w 12011025"/>
              <a:gd name="connsiteY56" fmla="*/ 2439551 h 6419850"/>
              <a:gd name="connsiteX57" fmla="*/ 0 w 12011025"/>
              <a:gd name="connsiteY57" fmla="*/ 2032964 h 6419850"/>
              <a:gd name="connsiteX58" fmla="*/ 0 w 12011025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11833144"/>
              <a:gd name="connsiteY0" fmla="*/ 1069996 h 6419850"/>
              <a:gd name="connsiteX1" fmla="*/ 1069996 w 11833144"/>
              <a:gd name="connsiteY1" fmla="*/ 0 h 6419850"/>
              <a:gd name="connsiteX2" fmla="*/ 1349387 w 11833144"/>
              <a:gd name="connsiteY2" fmla="*/ 0 h 6419850"/>
              <a:gd name="connsiteX3" fmla="*/ 1628778 w 11833144"/>
              <a:gd name="connsiteY3" fmla="*/ 0 h 6419850"/>
              <a:gd name="connsiteX4" fmla="*/ 2198963 w 11833144"/>
              <a:gd name="connsiteY4" fmla="*/ 0 h 6419850"/>
              <a:gd name="connsiteX5" fmla="*/ 2963012 w 11833144"/>
              <a:gd name="connsiteY5" fmla="*/ 0 h 6419850"/>
              <a:gd name="connsiteX6" fmla="*/ 3242402 w 11833144"/>
              <a:gd name="connsiteY6" fmla="*/ 0 h 6419850"/>
              <a:gd name="connsiteX7" fmla="*/ 3521793 w 11833144"/>
              <a:gd name="connsiteY7" fmla="*/ 0 h 6419850"/>
              <a:gd name="connsiteX8" fmla="*/ 4091979 w 11833144"/>
              <a:gd name="connsiteY8" fmla="*/ 0 h 6419850"/>
              <a:gd name="connsiteX9" fmla="*/ 4759096 w 11833144"/>
              <a:gd name="connsiteY9" fmla="*/ 0 h 6419850"/>
              <a:gd name="connsiteX10" fmla="*/ 5329281 w 11833144"/>
              <a:gd name="connsiteY10" fmla="*/ 0 h 6419850"/>
              <a:gd name="connsiteX11" fmla="*/ 5608672 w 11833144"/>
              <a:gd name="connsiteY11" fmla="*/ 0 h 6419850"/>
              <a:gd name="connsiteX12" fmla="*/ 5984994 w 11833144"/>
              <a:gd name="connsiteY12" fmla="*/ 0 h 6419850"/>
              <a:gd name="connsiteX13" fmla="*/ 6555180 w 11833144"/>
              <a:gd name="connsiteY13" fmla="*/ 0 h 6419850"/>
              <a:gd name="connsiteX14" fmla="*/ 6931502 w 11833144"/>
              <a:gd name="connsiteY14" fmla="*/ 0 h 6419850"/>
              <a:gd name="connsiteX15" fmla="*/ 7695550 w 11833144"/>
              <a:gd name="connsiteY15" fmla="*/ 0 h 6419850"/>
              <a:gd name="connsiteX16" fmla="*/ 8071873 w 11833144"/>
              <a:gd name="connsiteY16" fmla="*/ 0 h 6419850"/>
              <a:gd name="connsiteX17" fmla="*/ 8738990 w 11833144"/>
              <a:gd name="connsiteY17" fmla="*/ 0 h 6419850"/>
              <a:gd name="connsiteX18" fmla="*/ 9115312 w 11833144"/>
              <a:gd name="connsiteY18" fmla="*/ 0 h 6419850"/>
              <a:gd name="connsiteX19" fmla="*/ 9782429 w 11833144"/>
              <a:gd name="connsiteY19" fmla="*/ 0 h 6419850"/>
              <a:gd name="connsiteX20" fmla="*/ 10061820 w 11833144"/>
              <a:gd name="connsiteY20" fmla="*/ 0 h 6419850"/>
              <a:gd name="connsiteX21" fmla="*/ 10763148 w 11833144"/>
              <a:gd name="connsiteY21" fmla="*/ 0 h 6419850"/>
              <a:gd name="connsiteX22" fmla="*/ 11833144 w 11833144"/>
              <a:gd name="connsiteY22" fmla="*/ 1069996 h 6419850"/>
              <a:gd name="connsiteX23" fmla="*/ 11833144 w 11833144"/>
              <a:gd name="connsiteY23" fmla="*/ 1476583 h 6419850"/>
              <a:gd name="connsiteX24" fmla="*/ 11833144 w 11833144"/>
              <a:gd name="connsiteY24" fmla="*/ 2097162 h 6419850"/>
              <a:gd name="connsiteX25" fmla="*/ 11833144 w 11833144"/>
              <a:gd name="connsiteY25" fmla="*/ 2717741 h 6419850"/>
              <a:gd name="connsiteX26" fmla="*/ 11833144 w 11833144"/>
              <a:gd name="connsiteY26" fmla="*/ 3252724 h 6419850"/>
              <a:gd name="connsiteX27" fmla="*/ 11833144 w 11833144"/>
              <a:gd name="connsiteY27" fmla="*/ 3744907 h 6419850"/>
              <a:gd name="connsiteX28" fmla="*/ 11833144 w 11833144"/>
              <a:gd name="connsiteY28" fmla="*/ 4151494 h 6419850"/>
              <a:gd name="connsiteX29" fmla="*/ 11833144 w 11833144"/>
              <a:gd name="connsiteY29" fmla="*/ 4729275 h 6419850"/>
              <a:gd name="connsiteX30" fmla="*/ 11833144 w 11833144"/>
              <a:gd name="connsiteY30" fmla="*/ 5349854 h 6419850"/>
              <a:gd name="connsiteX31" fmla="*/ 10763148 w 11833144"/>
              <a:gd name="connsiteY31" fmla="*/ 6419850 h 6419850"/>
              <a:gd name="connsiteX32" fmla="*/ 10192963 w 11833144"/>
              <a:gd name="connsiteY32" fmla="*/ 6419850 h 6419850"/>
              <a:gd name="connsiteX33" fmla="*/ 9816640 w 11833144"/>
              <a:gd name="connsiteY33" fmla="*/ 6419850 h 6419850"/>
              <a:gd name="connsiteX34" fmla="*/ 9343386 w 11833144"/>
              <a:gd name="connsiteY34" fmla="*/ 6419850 h 6419850"/>
              <a:gd name="connsiteX35" fmla="*/ 9063995 w 11833144"/>
              <a:gd name="connsiteY35" fmla="*/ 6419850 h 6419850"/>
              <a:gd name="connsiteX36" fmla="*/ 8299947 w 11833144"/>
              <a:gd name="connsiteY36" fmla="*/ 6419850 h 6419850"/>
              <a:gd name="connsiteX37" fmla="*/ 7535899 w 11833144"/>
              <a:gd name="connsiteY37" fmla="*/ 6419850 h 6419850"/>
              <a:gd name="connsiteX38" fmla="*/ 6771850 w 11833144"/>
              <a:gd name="connsiteY38" fmla="*/ 6419850 h 6419850"/>
              <a:gd name="connsiteX39" fmla="*/ 6201665 w 11833144"/>
              <a:gd name="connsiteY39" fmla="*/ 6419850 h 6419850"/>
              <a:gd name="connsiteX40" fmla="*/ 5825342 w 11833144"/>
              <a:gd name="connsiteY40" fmla="*/ 6419850 h 6419850"/>
              <a:gd name="connsiteX41" fmla="*/ 5545951 w 11833144"/>
              <a:gd name="connsiteY41" fmla="*/ 6419850 h 6419850"/>
              <a:gd name="connsiteX42" fmla="*/ 4975766 w 11833144"/>
              <a:gd name="connsiteY42" fmla="*/ 6419850 h 6419850"/>
              <a:gd name="connsiteX43" fmla="*/ 4696375 w 11833144"/>
              <a:gd name="connsiteY43" fmla="*/ 6419850 h 6419850"/>
              <a:gd name="connsiteX44" fmla="*/ 4126190 w 11833144"/>
              <a:gd name="connsiteY44" fmla="*/ 6419850 h 6419850"/>
              <a:gd name="connsiteX45" fmla="*/ 3459073 w 11833144"/>
              <a:gd name="connsiteY45" fmla="*/ 6419850 h 6419850"/>
              <a:gd name="connsiteX46" fmla="*/ 2888887 w 11833144"/>
              <a:gd name="connsiteY46" fmla="*/ 6419850 h 6419850"/>
              <a:gd name="connsiteX47" fmla="*/ 2609497 w 11833144"/>
              <a:gd name="connsiteY47" fmla="*/ 6419850 h 6419850"/>
              <a:gd name="connsiteX48" fmla="*/ 1942380 w 11833144"/>
              <a:gd name="connsiteY48" fmla="*/ 6419850 h 6419850"/>
              <a:gd name="connsiteX49" fmla="*/ 1069996 w 11833144"/>
              <a:gd name="connsiteY49" fmla="*/ 6419850 h 6419850"/>
              <a:gd name="connsiteX50" fmla="*/ 0 w 11833144"/>
              <a:gd name="connsiteY50" fmla="*/ 5349854 h 6419850"/>
              <a:gd name="connsiteX51" fmla="*/ 0 w 11833144"/>
              <a:gd name="connsiteY51" fmla="*/ 4814872 h 6419850"/>
              <a:gd name="connsiteX52" fmla="*/ 0 w 11833144"/>
              <a:gd name="connsiteY52" fmla="*/ 4194292 h 6419850"/>
              <a:gd name="connsiteX53" fmla="*/ 0 w 11833144"/>
              <a:gd name="connsiteY53" fmla="*/ 3573713 h 6419850"/>
              <a:gd name="connsiteX54" fmla="*/ 0 w 11833144"/>
              <a:gd name="connsiteY54" fmla="*/ 3124328 h 6419850"/>
              <a:gd name="connsiteX55" fmla="*/ 0 w 11833144"/>
              <a:gd name="connsiteY55" fmla="*/ 2674943 h 6419850"/>
              <a:gd name="connsiteX56" fmla="*/ 0 w 11833144"/>
              <a:gd name="connsiteY56" fmla="*/ 2268356 h 6419850"/>
              <a:gd name="connsiteX57" fmla="*/ 0 w 11833144"/>
              <a:gd name="connsiteY57" fmla="*/ 1776173 h 6419850"/>
              <a:gd name="connsiteX58" fmla="*/ 0 w 11833144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362</Words>
  <Application>Microsoft Office PowerPoint</Application>
  <PresentationFormat>Widescreen</PresentationFormat>
  <Paragraphs>72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#9Slide07 Altus</vt:lpstr>
      <vt:lpstr>Arial</vt:lpstr>
      <vt:lpstr>Black Han Sans</vt:lpstr>
      <vt:lpstr>Calibri</vt:lpstr>
      <vt:lpstr>Cambria</vt:lpstr>
      <vt:lpstr>Cambria Math</vt:lpstr>
      <vt:lpstr>Comfortaa</vt:lpstr>
      <vt:lpstr>Comfortaa Light</vt:lpstr>
      <vt:lpstr>Fredoka One</vt:lpstr>
      <vt:lpstr>Holtwood One SC</vt:lpstr>
      <vt:lpstr>Times New Roman</vt:lpstr>
      <vt:lpstr>UTM Avo</vt:lpstr>
      <vt:lpstr>UTM Cooper Black</vt:lpstr>
      <vt:lpstr>UTM Showcard</vt:lpstr>
      <vt:lpstr>Custom Design</vt:lpstr>
      <vt:lpstr>Math Lesson by Slidesgo</vt:lpstr>
      <vt:lpstr>1_Custom Design</vt:lpstr>
      <vt:lpstr>2_Custom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44</cp:revision>
  <dcterms:created xsi:type="dcterms:W3CDTF">2023-12-06T07:45:24Z</dcterms:created>
  <dcterms:modified xsi:type="dcterms:W3CDTF">2025-03-10T07:39:59Z</dcterms:modified>
</cp:coreProperties>
</file>