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2.xml" ContentType="application/vnd.openxmlformats-officedocument.presentationml.notesSlide+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37"/>
  </p:notesMasterIdLst>
  <p:sldIdLst>
    <p:sldId id="264" r:id="rId4"/>
    <p:sldId id="263" r:id="rId5"/>
    <p:sldId id="288" r:id="rId6"/>
    <p:sldId id="262" r:id="rId7"/>
    <p:sldId id="272" r:id="rId8"/>
    <p:sldId id="267" r:id="rId9"/>
    <p:sldId id="289" r:id="rId10"/>
    <p:sldId id="290" r:id="rId11"/>
    <p:sldId id="260" r:id="rId12"/>
    <p:sldId id="291" r:id="rId13"/>
    <p:sldId id="292" r:id="rId14"/>
    <p:sldId id="293" r:id="rId15"/>
    <p:sldId id="294" r:id="rId16"/>
    <p:sldId id="295" r:id="rId17"/>
    <p:sldId id="296" r:id="rId18"/>
    <p:sldId id="297" r:id="rId19"/>
    <p:sldId id="298" r:id="rId20"/>
    <p:sldId id="299" r:id="rId21"/>
    <p:sldId id="300" r:id="rId22"/>
    <p:sldId id="301" r:id="rId23"/>
    <p:sldId id="265" r:id="rId24"/>
    <p:sldId id="256" r:id="rId25"/>
    <p:sldId id="273" r:id="rId26"/>
    <p:sldId id="302" r:id="rId27"/>
    <p:sldId id="303" r:id="rId28"/>
    <p:sldId id="304" r:id="rId29"/>
    <p:sldId id="305" r:id="rId30"/>
    <p:sldId id="281" r:id="rId31"/>
    <p:sldId id="283" r:id="rId32"/>
    <p:sldId id="285" r:id="rId33"/>
    <p:sldId id="333" r:id="rId34"/>
    <p:sldId id="334"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varScale="1">
        <p:scale>
          <a:sx n="75" d="100"/>
          <a:sy n="75" d="100"/>
        </p:scale>
        <p:origin x="97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4</a:t>
            </a:fld>
            <a:endParaRPr lang="en-US"/>
          </a:p>
        </p:txBody>
      </p:sp>
    </p:spTree>
    <p:extLst>
      <p:ext uri="{BB962C8B-B14F-4D97-AF65-F5344CB8AC3E}">
        <p14:creationId xmlns:p14="http://schemas.microsoft.com/office/powerpoint/2010/main" val="172604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trờ</a:t>
            </a:r>
            <a:r>
              <a:rPr lang="en-US" dirty="0"/>
              <a:t> </a:t>
            </a:r>
            <a:r>
              <a:rPr lang="en-US" dirty="0" err="1"/>
              <a:t>về</a:t>
            </a:r>
            <a:r>
              <a:rPr lang="en-US" dirty="0"/>
              <a:t> </a:t>
            </a:r>
            <a:r>
              <a:rPr lang="en-US" dirty="0" err="1"/>
              <a:t>bấm</a:t>
            </a:r>
            <a:r>
              <a:rPr lang="en-US" dirty="0"/>
              <a:t> </a:t>
            </a:r>
            <a:r>
              <a:rPr lang="en-US" dirty="0" err="1"/>
              <a:t>vào</a:t>
            </a:r>
            <a:r>
              <a:rPr lang="en-US" dirty="0"/>
              <a:t> </a:t>
            </a:r>
            <a:r>
              <a:rPr lang="en-US" dirty="0" err="1"/>
              <a:t>bụi</a:t>
            </a:r>
            <a:r>
              <a:rPr lang="en-US" dirty="0"/>
              <a:t> </a:t>
            </a:r>
            <a:r>
              <a:rPr lang="en-US" dirty="0" err="1"/>
              <a:t>đất</a:t>
            </a:r>
            <a:r>
              <a:rPr lang="en-US" dirty="0"/>
              <a:t> </a:t>
            </a:r>
            <a:r>
              <a:rPr lang="en-US" dirty="0" err="1"/>
              <a:t>tương</a:t>
            </a:r>
            <a:r>
              <a:rPr lang="en-US" dirty="0"/>
              <a:t> </a:t>
            </a:r>
            <a:r>
              <a:rPr lang="en-US" dirty="0" err="1"/>
              <a:t>ứng</a:t>
            </a:r>
            <a:r>
              <a:rPr lang="en-US" dirty="0"/>
              <a:t> </a:t>
            </a:r>
            <a:r>
              <a:rPr lang="en-US" dirty="0" err="1"/>
              <a:t>câu</a:t>
            </a:r>
            <a:r>
              <a:rPr lang="en-US" dirty="0"/>
              <a:t> </a:t>
            </a:r>
            <a:r>
              <a:rPr lang="en-US" dirty="0" err="1"/>
              <a:t>đó</a:t>
            </a:r>
            <a:r>
              <a:rPr lang="en-US" dirty="0"/>
              <a:t> </a:t>
            </a:r>
            <a:r>
              <a:rPr lang="en-US" dirty="0" err="1"/>
              <a:t>để</a:t>
            </a:r>
            <a:r>
              <a:rPr lang="en-US" dirty="0"/>
              <a:t> </a:t>
            </a:r>
            <a:r>
              <a:rPr lang="en-US" dirty="0" err="1"/>
              <a:t>cây</a:t>
            </a:r>
            <a:r>
              <a:rPr lang="en-US" dirty="0"/>
              <a:t> </a:t>
            </a:r>
            <a:r>
              <a:rPr lang="en-US" dirty="0" err="1"/>
              <a:t>mọc</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CCEE625C-6726-4852-9901-D35944CDD243}" type="slidenum">
              <a:rPr lang="en-US" smtClean="0"/>
              <a:t>22</a:t>
            </a:fld>
            <a:endParaRPr lang="en-US"/>
          </a:p>
        </p:txBody>
      </p:sp>
    </p:spTree>
    <p:extLst>
      <p:ext uri="{BB962C8B-B14F-4D97-AF65-F5344CB8AC3E}">
        <p14:creationId xmlns:p14="http://schemas.microsoft.com/office/powerpoint/2010/main" val="220303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7727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0213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462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3133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8706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3975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1827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61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4748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37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03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640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34FBA6F-D677-E160-86F5-226B2E3406D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74276" y="161629"/>
            <a:ext cx="1369439" cy="1369439"/>
          </a:xfrm>
          <a:prstGeom prst="rect">
            <a:avLst/>
          </a:prstGeom>
        </p:spPr>
      </p:pic>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3/12/2025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5429113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3CDD88-4E4D-8B11-FF0D-1CA7EB6B3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01059860"/>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1.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5.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3.xml"/><Relationship Id="rId6" Type="http://schemas.openxmlformats.org/officeDocument/2006/relationships/image" Target="../media/image38.wmf"/><Relationship Id="rId5" Type="http://schemas.openxmlformats.org/officeDocument/2006/relationships/image" Target="../media/image37.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4.xml"/><Relationship Id="rId6" Type="http://schemas.openxmlformats.org/officeDocument/2006/relationships/image" Target="../media/image36.wmf"/><Relationship Id="rId5" Type="http://schemas.openxmlformats.org/officeDocument/2006/relationships/image" Target="../media/image3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control" Target="../activeX/activeX5.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 Target="slide22.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0.wdp"/><Relationship Id="rId18" Type="http://schemas.openxmlformats.org/officeDocument/2006/relationships/image" Target="../media/image57.png"/><Relationship Id="rId26" Type="http://schemas.openxmlformats.org/officeDocument/2006/relationships/image" Target="../media/image61.png"/><Relationship Id="rId3" Type="http://schemas.openxmlformats.org/officeDocument/2006/relationships/audio" Target="../media/audio1.wav"/><Relationship Id="rId21" Type="http://schemas.microsoft.com/office/2007/relationships/hdphoto" Target="../media/hdphoto14.wdp"/><Relationship Id="rId34" Type="http://schemas.openxmlformats.org/officeDocument/2006/relationships/slide" Target="slide28.xml"/><Relationship Id="rId7" Type="http://schemas.microsoft.com/office/2007/relationships/hdphoto" Target="../media/hdphoto7.wdp"/><Relationship Id="rId12" Type="http://schemas.openxmlformats.org/officeDocument/2006/relationships/image" Target="../media/image54.png"/><Relationship Id="rId17" Type="http://schemas.microsoft.com/office/2007/relationships/hdphoto" Target="../media/hdphoto12.wdp"/><Relationship Id="rId25" Type="http://schemas.microsoft.com/office/2007/relationships/hdphoto" Target="../media/hdphoto16.wdp"/><Relationship Id="rId33" Type="http://schemas.openxmlformats.org/officeDocument/2006/relationships/slide" Target="slide27.xml"/><Relationship Id="rId2" Type="http://schemas.openxmlformats.org/officeDocument/2006/relationships/notesSlide" Target="../notesSlides/notesSlide2.xml"/><Relationship Id="rId16" Type="http://schemas.openxmlformats.org/officeDocument/2006/relationships/image" Target="../media/image56.png"/><Relationship Id="rId20" Type="http://schemas.openxmlformats.org/officeDocument/2006/relationships/image" Target="../media/image58.png"/><Relationship Id="rId29" Type="http://schemas.openxmlformats.org/officeDocument/2006/relationships/slide" Target="slide26.xml"/><Relationship Id="rId1" Type="http://schemas.openxmlformats.org/officeDocument/2006/relationships/slideLayout" Target="../slideLayouts/slideLayout8.xml"/><Relationship Id="rId6" Type="http://schemas.openxmlformats.org/officeDocument/2006/relationships/image" Target="../media/image51.png"/><Relationship Id="rId11" Type="http://schemas.microsoft.com/office/2007/relationships/hdphoto" Target="../media/hdphoto9.wdp"/><Relationship Id="rId24" Type="http://schemas.openxmlformats.org/officeDocument/2006/relationships/image" Target="../media/image60.png"/><Relationship Id="rId32" Type="http://schemas.openxmlformats.org/officeDocument/2006/relationships/image" Target="../media/image63.gif"/><Relationship Id="rId5" Type="http://schemas.microsoft.com/office/2007/relationships/hdphoto" Target="../media/hdphoto6.wdp"/><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slide" Target="slide25.xml"/><Relationship Id="rId10" Type="http://schemas.openxmlformats.org/officeDocument/2006/relationships/image" Target="../media/image53.png"/><Relationship Id="rId19" Type="http://schemas.microsoft.com/office/2007/relationships/hdphoto" Target="../media/hdphoto13.wdp"/><Relationship Id="rId31" Type="http://schemas.openxmlformats.org/officeDocument/2006/relationships/image" Target="../media/image62.png"/><Relationship Id="rId4" Type="http://schemas.openxmlformats.org/officeDocument/2006/relationships/image" Target="../media/image50.png"/><Relationship Id="rId9" Type="http://schemas.microsoft.com/office/2007/relationships/hdphoto" Target="../media/hdphoto8.wdp"/><Relationship Id="rId14" Type="http://schemas.openxmlformats.org/officeDocument/2006/relationships/image" Target="../media/image55.png"/><Relationship Id="rId22" Type="http://schemas.openxmlformats.org/officeDocument/2006/relationships/image" Target="../media/image59.png"/><Relationship Id="rId27" Type="http://schemas.openxmlformats.org/officeDocument/2006/relationships/slide" Target="slide23.xml"/><Relationship Id="rId30" Type="http://schemas.openxmlformats.org/officeDocument/2006/relationships/slide" Target="slide24.xml"/></Relationships>
</file>

<file path=ppt/slides/_rels/slide2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6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wmf"/><Relationship Id="rId3" Type="http://schemas.openxmlformats.org/officeDocument/2006/relationships/control" Target="../activeX/activeX8.xml"/><Relationship Id="rId7" Type="http://schemas.openxmlformats.org/officeDocument/2006/relationships/image" Target="../media/image69.jpeg"/><Relationship Id="rId12" Type="http://schemas.openxmlformats.org/officeDocument/2006/relationships/image" Target="../media/image74.png"/><Relationship Id="rId2" Type="http://schemas.openxmlformats.org/officeDocument/2006/relationships/control" Target="../activeX/activeX7.xml"/><Relationship Id="rId16" Type="http://schemas.openxmlformats.org/officeDocument/2006/relationships/image" Target="../media/image78.wmf"/><Relationship Id="rId1" Type="http://schemas.openxmlformats.org/officeDocument/2006/relationships/control" Target="../activeX/activeX6.xml"/><Relationship Id="rId6" Type="http://schemas.openxmlformats.org/officeDocument/2006/relationships/notesSlide" Target="../notesSlides/notesSlide3.xml"/><Relationship Id="rId11" Type="http://schemas.openxmlformats.org/officeDocument/2006/relationships/image" Target="../media/image73.png"/><Relationship Id="rId5" Type="http://schemas.openxmlformats.org/officeDocument/2006/relationships/slideLayout" Target="../slideLayouts/slideLayout19.xml"/><Relationship Id="rId15" Type="http://schemas.openxmlformats.org/officeDocument/2006/relationships/image" Target="../media/image77.wmf"/><Relationship Id="rId10" Type="http://schemas.openxmlformats.org/officeDocument/2006/relationships/image" Target="../media/image72.png"/><Relationship Id="rId4" Type="http://schemas.openxmlformats.org/officeDocument/2006/relationships/control" Target="../activeX/activeX9.xml"/><Relationship Id="rId9" Type="http://schemas.openxmlformats.org/officeDocument/2006/relationships/image" Target="../media/image71.png"/><Relationship Id="rId14" Type="http://schemas.openxmlformats.org/officeDocument/2006/relationships/image" Target="../media/image76.wmf"/></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6.png"/><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14.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3108543"/>
          </a:xfrm>
          <a:prstGeom prst="rect">
            <a:avLst/>
          </a:prstGeom>
          <a:noFill/>
        </p:spPr>
        <p:txBody>
          <a:bodyPr wrap="square">
            <a:spAutoFit/>
          </a:bodyPr>
          <a:lstStyle/>
          <a:p>
            <a:pPr algn="just" defTabSz="914377"/>
            <a:r>
              <a:rPr lang="en-US"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Tôi sinh ở thành phố. Bà nội tôi sống dưới quê. Lần đầu về quê, tôi được bà dẫn ra thăm vườn. Đến cạnh cái bề nước, bà chỉ vào cây mít</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Ông mất từ ngày nó chưa ra quả.</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Tới giữa vườn, bà trỏ cây nhãn: </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Lúc ông đi, nó mới cao bằng cháu.</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Ra bờ ao, đến bên cây sung cành lá xoà xuống gần mặt nước, bà kể:</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Cây này ông trồng, rồi ông uốn nó xuống để cho cá ăn sung.</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33" name="Picture 32">
            <a:extLst>
              <a:ext uri="{FF2B5EF4-FFF2-40B4-BE49-F238E27FC236}">
                <a16:creationId xmlns:a16="http://schemas.microsoft.com/office/drawing/2014/main" id="{C775F516-8E54-3D45-B9D8-83B3EF00F5E7}"/>
              </a:ext>
            </a:extLst>
          </p:cNvPr>
          <p:cNvPicPr>
            <a:picLocks noChangeAspect="1"/>
          </p:cNvPicPr>
          <p:nvPr/>
        </p:nvPicPr>
        <p:blipFill>
          <a:blip r:embed="rId5"/>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137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2862322"/>
          </a:xfrm>
          <a:prstGeom prst="rect">
            <a:avLst/>
          </a:prstGeom>
          <a:noFill/>
        </p:spPr>
        <p:txBody>
          <a:bodyPr wrap="square">
            <a:spAutoFit/>
          </a:bodyPr>
          <a:lstStyle/>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Tất cả đều do ông trồng từ trước. Lụi cây nào, bà bảo các chú trồng lại cây ấy, đúng như khi ông còn sống.</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3" name="Picture 2">
            <a:extLst>
              <a:ext uri="{FF2B5EF4-FFF2-40B4-BE49-F238E27FC236}">
                <a16:creationId xmlns:a16="http://schemas.microsoft.com/office/drawing/2014/main" id="{F2A3CD39-C6D5-478A-186C-9D0229573390}"/>
              </a:ext>
            </a:extLst>
          </p:cNvPr>
          <p:cNvPicPr>
            <a:picLocks noChangeAspect="1"/>
          </p:cNvPicPr>
          <p:nvPr/>
        </p:nvPicPr>
        <p:blipFill>
          <a:blip r:embed="rId5"/>
          <a:stretch>
            <a:fillRect/>
          </a:stretch>
        </p:blipFill>
        <p:spPr>
          <a:xfrm>
            <a:off x="989134" y="1099457"/>
            <a:ext cx="2167724" cy="792728"/>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7781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554545"/>
          </a:xfrm>
          <a:prstGeom prst="rect">
            <a:avLst/>
          </a:prstGeom>
          <a:noFill/>
        </p:spPr>
        <p:txBody>
          <a:bodyPr wrap="square">
            <a:spAutoFit/>
          </a:bodyPr>
          <a:lstStyle/>
          <a:p>
            <a:pPr lvl="0" algn="just" defTabSz="914377"/>
            <a:r>
              <a:rPr lang="en-US"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Mảnh vườn nhỏ, lúc tôi đã đủ trí khôn để nhớ, có cả cam, mận, chanh, bưởi nữa. Riêng cây xoan, cây khế thì mọc tít ở ngoài ngõ, gần cổng. Trong vườn còn có lá lốt, lá mơ, ngải cứu, khoai sọ,...</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44BA1176-99F3-AAA8-C2AB-5B9E1A23A2CE}"/>
              </a:ext>
            </a:extLst>
          </p:cNvPr>
          <p:cNvPicPr>
            <a:picLocks noChangeAspect="1"/>
          </p:cNvPicPr>
          <p:nvPr/>
        </p:nvPicPr>
        <p:blipFill>
          <a:blip r:embed="rId5"/>
          <a:stretch>
            <a:fillRect/>
          </a:stretch>
        </p:blipFill>
        <p:spPr>
          <a:xfrm>
            <a:off x="738806" y="1331151"/>
            <a:ext cx="2511769" cy="918544"/>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3097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44328" y="2924476"/>
            <a:ext cx="11161591" cy="2308324"/>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Vào vườn, tôi nhớ đến ông và tự hình dung ra ông đã trồng cây, cặm cụi vun xới ra sao. Dù chỉ hoàn toàn là tưởng tượng nhưng bóng hình ông không thể phai nhạt khi vườn cây còn mãi xanh tươi.</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5" name="Picture 4">
            <a:extLst>
              <a:ext uri="{FF2B5EF4-FFF2-40B4-BE49-F238E27FC236}">
                <a16:creationId xmlns:a16="http://schemas.microsoft.com/office/drawing/2014/main" id="{73DAB0C1-5C28-F8C3-754A-FBF85DE00B85}"/>
              </a:ext>
            </a:extLst>
          </p:cNvPr>
          <p:cNvPicPr>
            <a:picLocks noChangeAspect="1"/>
          </p:cNvPicPr>
          <p:nvPr/>
        </p:nvPicPr>
        <p:blipFill>
          <a:blip r:embed="rId5"/>
          <a:stretch>
            <a:fillRect/>
          </a:stretch>
        </p:blipFill>
        <p:spPr>
          <a:xfrm>
            <a:off x="672495" y="1289261"/>
            <a:ext cx="2231329" cy="987638"/>
          </a:xfrm>
          <a:prstGeom prst="rect">
            <a:avLst/>
          </a:prstGeom>
        </p:spPr>
      </p:pic>
      <p:cxnSp>
        <p:nvCxnSpPr>
          <p:cNvPr id="6" name="Straight Connector 5">
            <a:extLst>
              <a:ext uri="{FF2B5EF4-FFF2-40B4-BE49-F238E27FC236}">
                <a16:creationId xmlns:a16="http://schemas.microsoft.com/office/drawing/2014/main" id="{E5EA069B-F3A7-3B2B-9C96-1D64C4F2A244}"/>
              </a:ext>
            </a:extLst>
          </p:cNvPr>
          <p:cNvCxnSpPr>
            <a:cxnSpLocks/>
          </p:cNvCxnSpPr>
          <p:nvPr/>
        </p:nvCxnSpPr>
        <p:spPr>
          <a:xfrm flipH="1">
            <a:off x="3219934" y="407416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DAC8B4-29BF-7351-98E4-1DA532801D2E}"/>
              </a:ext>
            </a:extLst>
          </p:cNvPr>
          <p:cNvCxnSpPr>
            <a:cxnSpLocks/>
          </p:cNvCxnSpPr>
          <p:nvPr/>
        </p:nvCxnSpPr>
        <p:spPr>
          <a:xfrm flipH="1">
            <a:off x="7609054" y="40944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E93E43-79A8-FEE5-32FE-1DCE929F5E9D}"/>
              </a:ext>
            </a:extLst>
          </p:cNvPr>
          <p:cNvCxnSpPr>
            <a:cxnSpLocks/>
          </p:cNvCxnSpPr>
          <p:nvPr/>
        </p:nvCxnSpPr>
        <p:spPr>
          <a:xfrm flipH="1">
            <a:off x="11703534" y="40843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EEBBC2-B784-F1D4-D1DD-438FD69DEEBA}"/>
              </a:ext>
            </a:extLst>
          </p:cNvPr>
          <p:cNvCxnSpPr>
            <a:cxnSpLocks/>
          </p:cNvCxnSpPr>
          <p:nvPr/>
        </p:nvCxnSpPr>
        <p:spPr>
          <a:xfrm flipH="1">
            <a:off x="3209774" y="46126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44B415-32EB-9100-8713-3C409D9D2837}"/>
              </a:ext>
            </a:extLst>
          </p:cNvPr>
          <p:cNvCxnSpPr>
            <a:cxnSpLocks/>
          </p:cNvCxnSpPr>
          <p:nvPr/>
        </p:nvCxnSpPr>
        <p:spPr>
          <a:xfrm flipH="1">
            <a:off x="688769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99E99-B871-E212-84BA-CB1B9C0B9BB9}"/>
              </a:ext>
            </a:extLst>
          </p:cNvPr>
          <p:cNvCxnSpPr>
            <a:cxnSpLocks/>
          </p:cNvCxnSpPr>
          <p:nvPr/>
        </p:nvCxnSpPr>
        <p:spPr>
          <a:xfrm flipH="1">
            <a:off x="700961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127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862322"/>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Tết đến, hoa mận nở trắng. Sang xuân lại có hoa bưởi, hoa chanh, hoa nhãn. Mẫu đơn thì đơm bông cả bốn mùa. Đêm giao thừa nào bà tôi cũng làm một mâm cơm cúng đặt lên bể nước để mời ông về vui với con cháu và để cho cây vườn đỡ nhớ.</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0F58DFDF-0475-F7FD-9B38-C1276ECB9C2F}"/>
              </a:ext>
            </a:extLst>
          </p:cNvPr>
          <p:cNvPicPr>
            <a:picLocks noChangeAspect="1"/>
          </p:cNvPicPr>
          <p:nvPr/>
        </p:nvPicPr>
        <p:blipFill>
          <a:blip r:embed="rId5"/>
          <a:stretch>
            <a:fillRect/>
          </a:stretch>
        </p:blipFill>
        <p:spPr>
          <a:xfrm>
            <a:off x="687742" y="1206966"/>
            <a:ext cx="2248498" cy="1048420"/>
          </a:xfrm>
          <a:prstGeom prst="rect">
            <a:avLst/>
          </a:prstGeom>
        </p:spPr>
      </p:pic>
      <p:cxnSp>
        <p:nvCxnSpPr>
          <p:cNvPr id="5" name="Straight Connector 4">
            <a:extLst>
              <a:ext uri="{FF2B5EF4-FFF2-40B4-BE49-F238E27FC236}">
                <a16:creationId xmlns:a16="http://schemas.microsoft.com/office/drawing/2014/main" id="{88197E07-8683-B1E8-63FF-339F7BB95AF6}"/>
              </a:ext>
            </a:extLst>
          </p:cNvPr>
          <p:cNvCxnSpPr>
            <a:cxnSpLocks/>
          </p:cNvCxnSpPr>
          <p:nvPr/>
        </p:nvCxnSpPr>
        <p:spPr>
          <a:xfrm flipH="1">
            <a:off x="5851374" y="39319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6AD1B7-15B7-AB0B-FD32-4217F6B2371C}"/>
              </a:ext>
            </a:extLst>
          </p:cNvPr>
          <p:cNvCxnSpPr>
            <a:cxnSpLocks/>
          </p:cNvCxnSpPr>
          <p:nvPr/>
        </p:nvCxnSpPr>
        <p:spPr>
          <a:xfrm flipH="1">
            <a:off x="7192494" y="39420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71BF2-EB31-04F6-5594-FF580508BEA6}"/>
              </a:ext>
            </a:extLst>
          </p:cNvPr>
          <p:cNvCxnSpPr>
            <a:cxnSpLocks/>
          </p:cNvCxnSpPr>
          <p:nvPr/>
        </p:nvCxnSpPr>
        <p:spPr>
          <a:xfrm flipH="1">
            <a:off x="267129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3A56E1-956C-2BDD-AD58-33FBE832C680}"/>
              </a:ext>
            </a:extLst>
          </p:cNvPr>
          <p:cNvCxnSpPr>
            <a:cxnSpLocks/>
          </p:cNvCxnSpPr>
          <p:nvPr/>
        </p:nvCxnSpPr>
        <p:spPr>
          <a:xfrm flipH="1">
            <a:off x="600377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F43828-6BEF-E482-7EAD-172858D7DC34}"/>
              </a:ext>
            </a:extLst>
          </p:cNvPr>
          <p:cNvCxnSpPr>
            <a:cxnSpLocks/>
          </p:cNvCxnSpPr>
          <p:nvPr/>
        </p:nvCxnSpPr>
        <p:spPr>
          <a:xfrm flipH="1">
            <a:off x="161465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8D2AD1-10A0-36C2-F211-A5C7355CC54D}"/>
              </a:ext>
            </a:extLst>
          </p:cNvPr>
          <p:cNvCxnSpPr>
            <a:cxnSpLocks/>
          </p:cNvCxnSpPr>
          <p:nvPr/>
        </p:nvCxnSpPr>
        <p:spPr>
          <a:xfrm flipH="1">
            <a:off x="546529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52F109-5406-29E7-2C00-71B4F604FB38}"/>
              </a:ext>
            </a:extLst>
          </p:cNvPr>
          <p:cNvCxnSpPr>
            <a:cxnSpLocks/>
          </p:cNvCxnSpPr>
          <p:nvPr/>
        </p:nvCxnSpPr>
        <p:spPr>
          <a:xfrm flipH="1">
            <a:off x="7019774" y="4998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E0E73-9B40-4986-1B06-E7ECFBA5C8D0}"/>
              </a:ext>
            </a:extLst>
          </p:cNvPr>
          <p:cNvCxnSpPr>
            <a:cxnSpLocks/>
          </p:cNvCxnSpPr>
          <p:nvPr/>
        </p:nvCxnSpPr>
        <p:spPr>
          <a:xfrm flipH="1">
            <a:off x="7131534" y="50190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4597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097203F9-0F8B-26FE-6A0B-A81FB6F30AFF}"/>
              </a:ext>
            </a:extLst>
          </p:cNvPr>
          <p:cNvGrpSpPr/>
          <p:nvPr/>
        </p:nvGrpSpPr>
        <p:grpSpPr>
          <a:xfrm>
            <a:off x="1324896" y="595588"/>
            <a:ext cx="3962399" cy="684000"/>
            <a:chOff x="3521613" y="0"/>
            <a:chExt cx="3962399" cy="684000"/>
          </a:xfrm>
        </p:grpSpPr>
        <p:grpSp>
          <p:nvGrpSpPr>
            <p:cNvPr id="14" name="Group 13">
              <a:extLst>
                <a:ext uri="{FF2B5EF4-FFF2-40B4-BE49-F238E27FC236}">
                  <a16:creationId xmlns:a16="http://schemas.microsoft.com/office/drawing/2014/main" id="{6EE2DF0B-DDD6-310B-82F6-03E6819AD5FA}"/>
                </a:ext>
              </a:extLst>
            </p:cNvPr>
            <p:cNvGrpSpPr/>
            <p:nvPr/>
          </p:nvGrpSpPr>
          <p:grpSpPr>
            <a:xfrm>
              <a:off x="3521613" y="0"/>
              <a:ext cx="3962399" cy="684000"/>
              <a:chOff x="3770142" y="1493446"/>
              <a:chExt cx="3962399" cy="684000"/>
            </a:xfrm>
          </p:grpSpPr>
          <p:sp>
            <p:nvSpPr>
              <p:cNvPr id="16" name="Flowchart: Alternate Process 15">
                <a:extLst>
                  <a:ext uri="{FF2B5EF4-FFF2-40B4-BE49-F238E27FC236}">
                    <a16:creationId xmlns:a16="http://schemas.microsoft.com/office/drawing/2014/main" id="{A8363C4D-3BDB-6248-4D82-2108E5E9A5EB}"/>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D8BBB7CF-D527-5E7F-3EDD-73E5CC8EE1DA}"/>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3">
              <a:extLst>
                <a:ext uri="{FF2B5EF4-FFF2-40B4-BE49-F238E27FC236}">
                  <a16:creationId xmlns:a16="http://schemas.microsoft.com/office/drawing/2014/main" id="{B66717D4-02E3-4499-6759-506D49372ADC}"/>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8" name="Rectangle 17">
            <a:extLst>
              <a:ext uri="{FF2B5EF4-FFF2-40B4-BE49-F238E27FC236}">
                <a16:creationId xmlns:a16="http://schemas.microsoft.com/office/drawing/2014/main" id="{51AC799D-6356-A528-A1C9-1192F2702C33}"/>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08833FB5-0A97-DA4A-C62A-BF337F95F6E7}"/>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20" name="Picture 19">
            <a:extLst>
              <a:ext uri="{FF2B5EF4-FFF2-40B4-BE49-F238E27FC236}">
                <a16:creationId xmlns:a16="http://schemas.microsoft.com/office/drawing/2014/main" id="{5A6FC87E-CA7E-36C2-F95B-4512607173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1809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6A5A3090-C0CA-0F27-AE77-74E70E770328}"/>
              </a:ext>
            </a:extLst>
          </p:cNvPr>
          <p:cNvGrpSpPr/>
          <p:nvPr/>
        </p:nvGrpSpPr>
        <p:grpSpPr>
          <a:xfrm>
            <a:off x="1320511" y="544553"/>
            <a:ext cx="4291965" cy="683895"/>
            <a:chOff x="3521613" y="0"/>
            <a:chExt cx="4136573" cy="684000"/>
          </a:xfrm>
        </p:grpSpPr>
        <p:grpSp>
          <p:nvGrpSpPr>
            <p:cNvPr id="14" name="Group 13">
              <a:extLst>
                <a:ext uri="{FF2B5EF4-FFF2-40B4-BE49-F238E27FC236}">
                  <a16:creationId xmlns:a16="http://schemas.microsoft.com/office/drawing/2014/main" id="{5EC26429-9194-3582-D83E-C9BF9CB8A83D}"/>
                </a:ext>
              </a:extLst>
            </p:cNvPr>
            <p:cNvGrpSpPr/>
            <p:nvPr/>
          </p:nvGrpSpPr>
          <p:grpSpPr>
            <a:xfrm>
              <a:off x="3521613" y="0"/>
              <a:ext cx="4136573" cy="684000"/>
              <a:chOff x="3770142" y="1493446"/>
              <a:chExt cx="4136573" cy="684000"/>
            </a:xfrm>
          </p:grpSpPr>
          <p:sp>
            <p:nvSpPr>
              <p:cNvPr id="16" name="Flowchart: Alternate Process 15">
                <a:extLst>
                  <a:ext uri="{FF2B5EF4-FFF2-40B4-BE49-F238E27FC236}">
                    <a16:creationId xmlns:a16="http://schemas.microsoft.com/office/drawing/2014/main" id="{100A0336-79D7-F6A1-EF07-33EAB4CFED89}"/>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605DE1F8-C3B7-8917-DE65-3F32A16DAB9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14">
              <a:extLst>
                <a:ext uri="{FF2B5EF4-FFF2-40B4-BE49-F238E27FC236}">
                  <a16:creationId xmlns:a16="http://schemas.microsoft.com/office/drawing/2014/main" id="{9B6175E3-9F4E-7124-0D29-5E639C756119}"/>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8" name="Group 17">
            <a:extLst>
              <a:ext uri="{FF2B5EF4-FFF2-40B4-BE49-F238E27FC236}">
                <a16:creationId xmlns:a16="http://schemas.microsoft.com/office/drawing/2014/main" id="{8E4AFB06-89E7-31CE-FC71-A90532FA5EF0}"/>
              </a:ext>
            </a:extLst>
          </p:cNvPr>
          <p:cNvGrpSpPr/>
          <p:nvPr/>
        </p:nvGrpSpPr>
        <p:grpSpPr>
          <a:xfrm>
            <a:off x="2064596" y="1552926"/>
            <a:ext cx="7868387" cy="3785037"/>
            <a:chOff x="2506327" y="1715940"/>
            <a:chExt cx="7868387" cy="3785037"/>
          </a:xfrm>
        </p:grpSpPr>
        <p:sp>
          <p:nvSpPr>
            <p:cNvPr id="19" name="Rounded Rectangle 22">
              <a:extLst>
                <a:ext uri="{FF2B5EF4-FFF2-40B4-BE49-F238E27FC236}">
                  <a16:creationId xmlns:a16="http://schemas.microsoft.com/office/drawing/2014/main" id="{A50586E2-6724-4E9B-E806-DABA17DCBC35}"/>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id="{4FB9B132-6503-0DE4-D87D-46DEAC3FEA4A}"/>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1" name="Rectangle 20">
              <a:extLst>
                <a:ext uri="{FF2B5EF4-FFF2-40B4-BE49-F238E27FC236}">
                  <a16:creationId xmlns:a16="http://schemas.microsoft.com/office/drawing/2014/main" id="{55E499B9-AC0A-A133-1090-60190437F263}"/>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E55BEF0E-4800-E03E-9ABD-4461DBD89963}"/>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ounded Rectangle 28">
              <a:extLst>
                <a:ext uri="{FF2B5EF4-FFF2-40B4-BE49-F238E27FC236}">
                  <a16:creationId xmlns:a16="http://schemas.microsoft.com/office/drawing/2014/main" id="{7AD85F15-6259-1BB3-284B-452AB1B3EBCF}"/>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a:extLst>
                <a:ext uri="{FF2B5EF4-FFF2-40B4-BE49-F238E27FC236}">
                  <a16:creationId xmlns:a16="http://schemas.microsoft.com/office/drawing/2014/main" id="{D8D76415-2649-1A24-C2C7-B0510AE43908}"/>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5" name="Oval 24">
              <a:extLst>
                <a:ext uri="{FF2B5EF4-FFF2-40B4-BE49-F238E27FC236}">
                  <a16:creationId xmlns:a16="http://schemas.microsoft.com/office/drawing/2014/main" id="{C7B3E9B1-ED02-8C7B-01C9-851D5AEE5157}"/>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6" name="Rounded Rectangle 31">
              <a:extLst>
                <a:ext uri="{FF2B5EF4-FFF2-40B4-BE49-F238E27FC236}">
                  <a16:creationId xmlns:a16="http://schemas.microsoft.com/office/drawing/2014/main" id="{F35C2B4A-2D32-AB18-0171-27E55A43192E}"/>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7" name="Rectangle 26">
              <a:extLst>
                <a:ext uri="{FF2B5EF4-FFF2-40B4-BE49-F238E27FC236}">
                  <a16:creationId xmlns:a16="http://schemas.microsoft.com/office/drawing/2014/main" id="{1A1750E1-2E70-A73A-AA07-5A45F5E080C4}"/>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8" name="Oval 27">
              <a:extLst>
                <a:ext uri="{FF2B5EF4-FFF2-40B4-BE49-F238E27FC236}">
                  <a16:creationId xmlns:a16="http://schemas.microsoft.com/office/drawing/2014/main" id="{D749E93F-E9E8-BB2F-F6CB-175781E60B9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9" name="Picture 2" descr="Star Cartoon Images, Stock Photos &amp;amp; Vectors | Shutterstock">
              <a:extLst>
                <a:ext uri="{FF2B5EF4-FFF2-40B4-BE49-F238E27FC236}">
                  <a16:creationId xmlns:a16="http://schemas.microsoft.com/office/drawing/2014/main" id="{771ACBE4-530B-964E-7A8D-91CED13B428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C5B7A157-E66F-FE11-9DFC-2FA53484608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A7480BE3-6F8C-C69D-EA66-E9CA72315B0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4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643257"/>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a:extLst>
              <a:ext uri="{FF2B5EF4-FFF2-40B4-BE49-F238E27FC236}">
                <a16:creationId xmlns:a16="http://schemas.microsoft.com/office/drawing/2014/main" id="{86A7720F-C9DD-FD68-2885-86553ECD8C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a:extLst>
              <a:ext uri="{FF2B5EF4-FFF2-40B4-BE49-F238E27FC236}">
                <a16:creationId xmlns:a16="http://schemas.microsoft.com/office/drawing/2014/main" id="{6580C36A-3057-B76C-B53D-20C20DB212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rotWithShape="1">
          <a:blip r:embed="rId26">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7"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28"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29"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30"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3"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sp>
        <p:nvSpPr>
          <p:cNvPr id="2" name="Rectangle 1">
            <a:hlinkClick r:id="rId34" action="ppaction://hlinksldjump"/>
            <a:extLst>
              <a:ext uri="{FF2B5EF4-FFF2-40B4-BE49-F238E27FC236}">
                <a16:creationId xmlns:a16="http://schemas.microsoft.com/office/drawing/2014/main" id="{69D96D25-DAD0-B14D-D359-D916550C0C33}"/>
              </a:ext>
            </a:extLst>
          </p:cNvPr>
          <p:cNvSpPr/>
          <p:nvPr/>
        </p:nvSpPr>
        <p:spPr>
          <a:xfrm>
            <a:off x="243840" y="111760"/>
            <a:ext cx="1371600" cy="467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F345986A-DA28-65D4-C7D6-EB11523C2991}"/>
              </a:ext>
            </a:extLst>
          </p:cNvPr>
          <p:cNvPicPr>
            <a:picLocks noChangeAspect="1"/>
          </p:cNvPicPr>
          <p:nvPr/>
        </p:nvPicPr>
        <p:blipFill>
          <a:blip r:embed="rId6"/>
          <a:stretch>
            <a:fillRect/>
          </a:stretch>
        </p:blipFill>
        <p:spPr>
          <a:xfrm>
            <a:off x="386079" y="1007374"/>
            <a:ext cx="7244715" cy="5405173"/>
          </a:xfrm>
          <a:prstGeom prst="rect">
            <a:avLst/>
          </a:prstGeom>
        </p:spPr>
      </p:pic>
      <p:grpSp>
        <p:nvGrpSpPr>
          <p:cNvPr id="9" name="Group 8">
            <a:extLst>
              <a:ext uri="{FF2B5EF4-FFF2-40B4-BE49-F238E27FC236}">
                <a16:creationId xmlns:a16="http://schemas.microsoft.com/office/drawing/2014/main" id="{8178B94D-F665-54A9-B9D9-1214C8B73E20}"/>
              </a:ext>
            </a:extLst>
          </p:cNvPr>
          <p:cNvGrpSpPr/>
          <p:nvPr/>
        </p:nvGrpSpPr>
        <p:grpSpPr>
          <a:xfrm>
            <a:off x="6739330" y="1579157"/>
            <a:ext cx="4822750" cy="798284"/>
            <a:chOff x="4168850" y="2828836"/>
            <a:chExt cx="7696200" cy="3605737"/>
          </a:xfrm>
        </p:grpSpPr>
        <p:sp>
          <p:nvSpPr>
            <p:cNvPr id="10" name="Rectangle 9">
              <a:extLst>
                <a:ext uri="{FF2B5EF4-FFF2-40B4-BE49-F238E27FC236}">
                  <a16:creationId xmlns:a16="http://schemas.microsoft.com/office/drawing/2014/main" id="{2C7602E5-D27D-144B-35B8-751AD85FBC2D}"/>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a:extLst>
                <a:ext uri="{FF2B5EF4-FFF2-40B4-BE49-F238E27FC236}">
                  <a16:creationId xmlns:a16="http://schemas.microsoft.com/office/drawing/2014/main" id="{CBCBBF7B-6EE0-4C7F-FA81-6D20CADE514B}"/>
                </a:ext>
              </a:extLst>
            </p:cNvPr>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FDE8C225-FA43-4C37-284C-31475AC165DE}"/>
              </a:ext>
            </a:extLst>
          </p:cNvPr>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en-VN" sz="80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5D62287-D39E-7D87-CB2B-EFF0CA0D1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E6305035-7CBA-E0AA-32DC-BA7D4EEB45CE}"/>
              </a:ext>
            </a:extLst>
          </p:cNvPr>
          <p:cNvSpPr txBox="1">
            <a:spLocks/>
          </p:cNvSpPr>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id="{CEDAE9E4-9888-1ED7-66BA-73D376CC2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2486815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a:extLst>
              <a:ext uri="{FF2B5EF4-FFF2-40B4-BE49-F238E27FC236}">
                <a16:creationId xmlns:a16="http://schemas.microsoft.com/office/drawing/2014/main" id="{682A95B8-B58B-6046-BA64-34C997152226}"/>
              </a:ext>
            </a:extLst>
          </p:cNvPr>
          <p:cNvPicPr>
            <a:picLocks noChangeAspect="1"/>
          </p:cNvPicPr>
          <p:nvPr/>
        </p:nvPicPr>
        <p:blipFill>
          <a:blip r:embed="rId8"/>
          <a:stretch>
            <a:fillRect/>
          </a:stretch>
        </p:blipFill>
        <p:spPr>
          <a:xfrm>
            <a:off x="4257807" y="1584789"/>
            <a:ext cx="5749026" cy="3932261"/>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DC92C0F-24A0-147B-E382-E91C13B2AACC}"/>
              </a:ext>
            </a:extLst>
          </p:cNvPr>
          <p:cNvPicPr>
            <a:picLocks noChangeAspect="1"/>
          </p:cNvPicPr>
          <p:nvPr/>
        </p:nvPicPr>
        <p:blipFill>
          <a:blip r:embed="rId5"/>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extLst>
      <p:ext uri="{BB962C8B-B14F-4D97-AF65-F5344CB8AC3E}">
        <p14:creationId xmlns:p14="http://schemas.microsoft.com/office/powerpoint/2010/main" val="266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2493</Words>
  <Application>Microsoft Office PowerPoint</Application>
  <PresentationFormat>Widescreen</PresentationFormat>
  <Paragraphs>138</Paragraphs>
  <Slides>33</Slides>
  <Notes>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等线</vt:lpstr>
      <vt:lpstr>Arial</vt:lpstr>
      <vt:lpstr>Calibri</vt:lpstr>
      <vt:lpstr>Cambria</vt:lpstr>
      <vt:lpstr>iCiel Crocante</vt:lpstr>
      <vt:lpstr>iCiel Pony</vt:lpstr>
      <vt:lpstr>Open Sans</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40</cp:revision>
  <dcterms:created xsi:type="dcterms:W3CDTF">2023-12-08T15:18:40Z</dcterms:created>
  <dcterms:modified xsi:type="dcterms:W3CDTF">2025-03-12T01:47:47Z</dcterms:modified>
</cp:coreProperties>
</file>