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9" r:id="rId5"/>
    <p:sldId id="271" r:id="rId6"/>
    <p:sldId id="272" r:id="rId7"/>
    <p:sldId id="256" r:id="rId8"/>
    <p:sldId id="261" r:id="rId9"/>
    <p:sldId id="262" r:id="rId10"/>
    <p:sldId id="264" r:id="rId11"/>
    <p:sldId id="273" r:id="rId12"/>
    <p:sldId id="277" r:id="rId13"/>
    <p:sldId id="278" r:id="rId14"/>
    <p:sldId id="265" r:id="rId15"/>
    <p:sldId id="266" r:id="rId16"/>
    <p:sldId id="279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00" autoAdjust="0"/>
  </p:normalViewPr>
  <p:slideViewPr>
    <p:cSldViewPr snapToGrid="0">
      <p:cViewPr varScale="1">
        <p:scale>
          <a:sx n="87" d="100"/>
          <a:sy n="87" d="100"/>
        </p:scale>
        <p:origin x="6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7916-EFE6-4954-9DD1-0917A78BD133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FE4E-6880-4228-892C-DDA2C46A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4FE4E-6880-4228-892C-DDA2C46A2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6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0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2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4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53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4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9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49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7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89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731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2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3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6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hthuatphuongdong.com/tienich/xuc-xac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6.png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slide" Target="slide2.xml"/><Relationship Id="rId23" Type="http://schemas.openxmlformats.org/officeDocument/2006/relationships/slide" Target="slide12.xml"/><Relationship Id="rId28" Type="http://schemas.openxmlformats.org/officeDocument/2006/relationships/image" Target="../media/image37.png"/><Relationship Id="rId10" Type="http://schemas.openxmlformats.org/officeDocument/2006/relationships/image" Target="../media/image29.png"/><Relationship Id="rId19" Type="http://schemas.openxmlformats.org/officeDocument/2006/relationships/slide" Target="slide7.xml"/><Relationship Id="rId31" Type="http://schemas.openxmlformats.org/officeDocument/2006/relationships/image" Target="../media/image38.png"/><Relationship Id="rId4" Type="http://schemas.openxmlformats.org/officeDocument/2006/relationships/slide" Target="slide16.xml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34.png"/><Relationship Id="rId27" Type="http://schemas.openxmlformats.org/officeDocument/2006/relationships/slide" Target="slide13.xml"/><Relationship Id="rId30" Type="http://schemas.openxmlformats.org/officeDocument/2006/relationships/slide" Target="slide8.xml"/><Relationship Id="rId8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2" y="49802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+mn-lt"/>
              </a:rPr>
              <a:t>TOÁN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981B2-8D49-431E-1F38-EB08B5DCE6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118" y="2692480"/>
            <a:ext cx="4279763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220402-B07B-B29C-6FD5-A706605587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7044" y="3271925"/>
            <a:ext cx="66513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D02290-A8AC-D20E-4A11-0481C254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048366-4156-49B4-0B8C-98BED19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5" y="1734175"/>
            <a:ext cx="58831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85" y="1447425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Từ bảng kiểm đếm, hãy so sánh số lần xuất hiện của sự kiện lấy được 2 chiếc bút khác màu và sự kiện lấy được 2 chiếc bút cùng màu.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6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45015" y="602715"/>
            <a:ext cx="995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Có 11 chú rùa cùng nhau thi chạy. Mỗi chú rùa được đánh số từ 2 đến 12. Hãy giúp những chú rùa di chuyển bằng cách gieo hai xúc xắc rồi tính tổng số chấm ở các mặt trên của xúc xắc. Kết quả nhận được là số nào thì chú rùa mang áo ghi số đó được tiến thêm 1 ô.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Thực hiện như vậy.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ỏi ba chú rùa về đích đầu tiên theo thứ tự nhất, nhì, ba là những chú rùa nào? Khi đó, ch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ú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rùa nào tiến được ít ô nhất?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4D00-F7A3-675C-47DD-C9E74356B1A6}"/>
              </a:ext>
            </a:extLst>
          </p:cNvPr>
          <p:cNvSpPr txBox="1"/>
          <p:nvPr/>
        </p:nvSpPr>
        <p:spPr>
          <a:xfrm>
            <a:off x="2956389" y="4947881"/>
            <a:ext cx="7060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https://dichthuatphuongdong.com/tienich/xuc-xac.html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17551-AC83-8417-0DC4-154043E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472611"/>
            <a:ext cx="5378656" cy="59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6ABD2-1B22-EBB1-6511-14658B22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5BD5A5D-6CCC-95AB-F386-575B27B98B5B}"/>
              </a:ext>
            </a:extLst>
          </p:cNvPr>
          <p:cNvSpPr/>
          <p:nvPr/>
        </p:nvSpPr>
        <p:spPr>
          <a:xfrm>
            <a:off x="3339141" y="552450"/>
            <a:ext cx="8165287" cy="4584629"/>
          </a:xfrm>
          <a:prstGeom prst="wedgeRoundRectCallout">
            <a:avLst>
              <a:gd name="adj1" fmla="val -64843"/>
              <a:gd name="adj2" fmla="val -163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Thường thì những tổng ở khoảng giữa như 6, 7 và 8 hay xuất hiện nhiều hơn vì có thể nhận được các mặt trên là (1, 5), (2, 4), (3, 3), (4, 2) và (5, 1), hay 7 có thể nhận được khi các mặt trên là (1, 6), (2, 5), (3, 4), (4, 3), (5, 2), (6, 1) hay 8 cũng tương tự. Tổng 12 khả n</a:t>
            </a:r>
            <a:r>
              <a:rPr lang="en-US" sz="32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2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ng xuất hiện thấp hơn (vì phải cần hai mặt trên của xúc xắc là 6 và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" y="596899"/>
            <a:ext cx="329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44A47-D543-2152-148B-E649E694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5" y="319215"/>
            <a:ext cx="9992210" cy="145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22827-B39D-8DC0-C655-3B8965E8FE97}"/>
              </a:ext>
            </a:extLst>
          </p:cNvPr>
          <p:cNvSpPr txBox="1"/>
          <p:nvPr/>
        </p:nvSpPr>
        <p:spPr>
          <a:xfrm>
            <a:off x="604837" y="1776285"/>
            <a:ext cx="10829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chó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Gieo xúc sắc và tính tổng số chấm ở mặt trên nếu tổng là số chẵn thì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“Đội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 tiến về phía trước, nếu tổng là số lẻ thì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“Đội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chó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 tiến về phía trước. 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cho đến khi số bạn ở các đội đều được tiến về phía trước. Đội nào hoàn thành trước sẽ giành chiến thắng.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3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28979" y="709104"/>
            <a:ext cx="999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E6448E96-3A12-786C-0F28-C7B16F06A7E0}"/>
              </a:ext>
            </a:extLst>
          </p:cNvPr>
          <p:cNvSpPr txBox="1"/>
          <p:nvPr/>
        </p:nvSpPr>
        <p:spPr>
          <a:xfrm>
            <a:off x="504304" y="1623504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Nam gieo một xúc xắc nhiều lần, quan sát số chấm ở mặt trên của xúc xắc đó và ghi lại kết quả nhận được vào bảng dưới đây.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B6D9A-D267-21C4-0E82-2F7574EA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68" y="2888002"/>
            <a:ext cx="8067675" cy="1657350"/>
          </a:xfrm>
          <a:prstGeom prst="rect">
            <a:avLst/>
          </a:prstGeom>
        </p:spPr>
      </p:pic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A2976001-7D95-2F19-F6A2-970B6CF3C6CB}"/>
              </a:ext>
            </a:extLst>
          </p:cNvPr>
          <p:cNvSpPr txBox="1"/>
          <p:nvPr/>
        </p:nvSpPr>
        <p:spPr>
          <a:xfrm>
            <a:off x="596772" y="4623557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Hỏi mặt 5 chấm đã xuất hiện bao nhiêu lần?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A. 2 lần           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B. 3 lần                C. 5 lần                   D.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7 lần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7CFC5-CA71-6CC5-5EE0-39F3306C57F5}"/>
              </a:ext>
            </a:extLst>
          </p:cNvPr>
          <p:cNvSpPr/>
          <p:nvPr/>
        </p:nvSpPr>
        <p:spPr>
          <a:xfrm>
            <a:off x="7397393" y="2938409"/>
            <a:ext cx="1222625" cy="1458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F75BDE-62AF-703E-D4EE-67953217D75A}"/>
              </a:ext>
            </a:extLst>
          </p:cNvPr>
          <p:cNvSpPr/>
          <p:nvPr/>
        </p:nvSpPr>
        <p:spPr>
          <a:xfrm>
            <a:off x="9365982" y="5162166"/>
            <a:ext cx="616449" cy="523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</a:rPr>
              <a:t>a) Mai lấy 2 chiếc bút ra khỏi túi và quan sát màu bút lấy được. Nêu các sự kiện có thể xảy ra.</a:t>
            </a:r>
            <a:endParaRPr lang="en-US" sz="3200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2779C-BDBB-A3CF-9EE5-9D7EFB2822F2}"/>
              </a:ext>
            </a:extLst>
          </p:cNvPr>
          <p:cNvSpPr/>
          <p:nvPr/>
        </p:nvSpPr>
        <p:spPr>
          <a:xfrm>
            <a:off x="780598" y="4623370"/>
            <a:ext cx="10264120" cy="174957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Có 2 sự kiện có thể xảy ra: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Lấy được 2 chiếc bút cùng màu (cùng xanh);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oặc lấy được 2 bút khác màu (1 bút xanh 1 bút vàng)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Lấy 2 chiếc bút ra khỏi túi, quan sát màu, ghi lại kết quả vào bảng kiểm đếm rồi trả lại bút vào trong túi. Thực hiện 20 lần.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4EFB3-8BCB-1541-4E05-2941F13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74" y="4716854"/>
            <a:ext cx="7622781" cy="14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634</Words>
  <Application>Microsoft Office PowerPoint</Application>
  <PresentationFormat>Widescreen</PresentationFormat>
  <Paragraphs>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Calibri</vt:lpstr>
      <vt:lpstr>Cambria</vt:lpstr>
      <vt:lpstr>Times New Roman</vt:lpstr>
      <vt:lpstr>Vogue-ExtraBold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28</cp:revision>
  <dcterms:created xsi:type="dcterms:W3CDTF">2023-12-06T06:34:42Z</dcterms:created>
  <dcterms:modified xsi:type="dcterms:W3CDTF">2025-03-10T07:41:38Z</dcterms:modified>
</cp:coreProperties>
</file>