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media/audio2.wav" ContentType="audio/x-wav"/>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81" r:id="rId3"/>
    <p:sldId id="282" r:id="rId4"/>
    <p:sldId id="283" r:id="rId5"/>
    <p:sldId id="284" r:id="rId6"/>
    <p:sldId id="279" r:id="rId7"/>
    <p:sldId id="263" r:id="rId8"/>
    <p:sldId id="265" r:id="rId9"/>
    <p:sldId id="271" r:id="rId10"/>
    <p:sldId id="273" r:id="rId11"/>
    <p:sldId id="274" r:id="rId12"/>
    <p:sldId id="275" r:id="rId13"/>
    <p:sldId id="276" r:id="rId14"/>
    <p:sldId id="277" r:id="rId15"/>
    <p:sldId id="292" r:id="rId16"/>
    <p:sldId id="290" r:id="rId17"/>
    <p:sldId id="291" r:id="rId18"/>
    <p:sldId id="285" r:id="rId19"/>
    <p:sldId id="286" r:id="rId20"/>
    <p:sldId id="287"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A6A49-5E6A-4CBF-A360-540EF5EA3441}"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B6C01-8744-4C6F-B937-D083764F8C64}" type="slidenum">
              <a:rPr lang="en-US" smtClean="0"/>
              <a:t>‹#›</a:t>
            </a:fld>
            <a:endParaRPr lang="en-US"/>
          </a:p>
        </p:txBody>
      </p:sp>
    </p:spTree>
    <p:extLst>
      <p:ext uri="{BB962C8B-B14F-4D97-AF65-F5344CB8AC3E}">
        <p14:creationId xmlns:p14="http://schemas.microsoft.com/office/powerpoint/2010/main" val="196602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07773-9457-4DE6-9DEB-5C74E654A0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860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07773-9457-4DE6-9DEB-5C74E654A0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300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21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42209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pPr>
            <a:r>
              <a:rPr lang="vi-VN" sz="1800" i="1" dirty="0">
                <a:effectLst/>
                <a:latin typeface="Calibri" panose="020F0502020204030204" pitchFamily="34" charset="0"/>
                <a:ea typeface="等线" panose="02010600030101010101" pitchFamily="2" charset="-122"/>
                <a:cs typeface="Calibri" panose="020F0502020204030204" pitchFamily="34" charset="0"/>
              </a:rPr>
              <a:t>– </a:t>
            </a:r>
            <a:r>
              <a:rPr lang="vi-VN" sz="1800" dirty="0">
                <a:effectLst/>
                <a:latin typeface="Calibri" panose="020F0502020204030204" pitchFamily="34" charset="0"/>
                <a:ea typeface="等线" panose="02010600030101010101" pitchFamily="2" charset="-122"/>
                <a:cs typeface="Calibri" panose="020F0502020204030204" pitchFamily="34" charset="0"/>
              </a:rPr>
              <a:t>HS chơi trò chơi </a:t>
            </a:r>
            <a:r>
              <a:rPr lang="vi-VN" sz="1800" b="1" i="1" dirty="0">
                <a:effectLst/>
                <a:latin typeface="Calibri" panose="020F0502020204030204" pitchFamily="34" charset="0"/>
                <a:ea typeface="等线" panose="02010600030101010101" pitchFamily="2" charset="-122"/>
                <a:cs typeface="Calibri" panose="020F0502020204030204" pitchFamily="34" charset="0"/>
              </a:rPr>
              <a:t>Thử tài đoán nhanh</a:t>
            </a:r>
            <a:r>
              <a:rPr lang="vi-VN" sz="1800" dirty="0">
                <a:effectLst/>
                <a:latin typeface="Calibri" panose="020F0502020204030204" pitchFamily="34" charset="0"/>
                <a:ea typeface="等线" panose="02010600030101010101" pitchFamily="2" charset="-122"/>
                <a:cs typeface="Calibri" panose="020F0502020204030204" pitchFamily="34" charset="0"/>
              </a:rPr>
              <a:t>:</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Chia lớp thành 2 đội, mỗi đội cử 1 HS làm đội trưởng.</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Đội 1 nói nhanh một đặc điểm nổi bật của một loại trái cây – đội 2 nêu tên loại trái cây đó, luân phiên đổi vai.</a:t>
            </a:r>
          </a:p>
          <a:p>
            <a:pPr indent="29019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có năm múi, vị chua? à Quả khế.</a:t>
            </a:r>
          </a:p>
          <a:p>
            <a:pPr>
              <a:lnSpc>
                <a:spcPct val="107000"/>
              </a:lnSpc>
              <a:spcAft>
                <a:spcPts val="80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ruột đỏ, hạt đen? à Quả dưa hấu</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6EF18-2399-4E27-B212-B0CF5991F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25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pPr>
            <a:r>
              <a:rPr lang="vi-VN" sz="1800" i="1" dirty="0">
                <a:effectLst/>
                <a:latin typeface="Calibri" panose="020F0502020204030204" pitchFamily="34" charset="0"/>
                <a:ea typeface="等线" panose="02010600030101010101" pitchFamily="2" charset="-122"/>
                <a:cs typeface="Calibri" panose="020F0502020204030204" pitchFamily="34" charset="0"/>
              </a:rPr>
              <a:t>– </a:t>
            </a:r>
            <a:r>
              <a:rPr lang="vi-VN" sz="1800" dirty="0">
                <a:effectLst/>
                <a:latin typeface="Calibri" panose="020F0502020204030204" pitchFamily="34" charset="0"/>
                <a:ea typeface="等线" panose="02010600030101010101" pitchFamily="2" charset="-122"/>
                <a:cs typeface="Calibri" panose="020F0502020204030204" pitchFamily="34" charset="0"/>
              </a:rPr>
              <a:t>HS chơi trò chơi </a:t>
            </a:r>
            <a:r>
              <a:rPr lang="vi-VN" sz="1800" b="1" i="1" dirty="0">
                <a:effectLst/>
                <a:latin typeface="Calibri" panose="020F0502020204030204" pitchFamily="34" charset="0"/>
                <a:ea typeface="等线" panose="02010600030101010101" pitchFamily="2" charset="-122"/>
                <a:cs typeface="Calibri" panose="020F0502020204030204" pitchFamily="34" charset="0"/>
              </a:rPr>
              <a:t>Thử tài đoán nhanh</a:t>
            </a:r>
            <a:r>
              <a:rPr lang="vi-VN" sz="1800" dirty="0">
                <a:effectLst/>
                <a:latin typeface="Calibri" panose="020F0502020204030204" pitchFamily="34" charset="0"/>
                <a:ea typeface="等线" panose="02010600030101010101" pitchFamily="2" charset="-122"/>
                <a:cs typeface="Calibri" panose="020F0502020204030204" pitchFamily="34" charset="0"/>
              </a:rPr>
              <a:t>:</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Chia lớp thành 2 đội, mỗi đội cử 1 HS làm đội trưởng.</a:t>
            </a:r>
          </a:p>
          <a:p>
            <a:pPr indent="20002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 Đội 1 nói nhanh một đặc điểm nổi bật của một loại trái cây – đội 2 nêu tên loại trái cây đó, luân phiên đổi vai.</a:t>
            </a:r>
          </a:p>
          <a:p>
            <a:pPr indent="290195" algn="just">
              <a:lnSpc>
                <a:spcPct val="120000"/>
              </a:lnSpc>
              <a:spcAft>
                <a:spcPts val="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có năm múi, vị chua? à Quả khế.</a:t>
            </a:r>
          </a:p>
          <a:p>
            <a:pPr>
              <a:lnSpc>
                <a:spcPct val="107000"/>
              </a:lnSpc>
              <a:spcAft>
                <a:spcPts val="800"/>
              </a:spcAft>
            </a:pPr>
            <a:r>
              <a:rPr lang="vi-VN" sz="1800" dirty="0">
                <a:effectLst/>
                <a:latin typeface="Calibri" panose="020F0502020204030204" pitchFamily="34" charset="0"/>
                <a:ea typeface="等线" panose="02010600030101010101" pitchFamily="2" charset="-122"/>
                <a:cs typeface="Calibri" panose="020F0502020204030204" pitchFamily="34" charset="0"/>
              </a:rPr>
              <a:t>Ÿ Quả gì ruột đỏ, hạt đen? à Quả dưa hấu</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6EF18-2399-4E27-B212-B0CF5991F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37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3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53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722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788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632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00712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80291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41743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67365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userDrawn="1"/>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6920953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73085969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557925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99689842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92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5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9E44-3FF6-4A5A-A8D3-4BA71AA49A3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393944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9D9E44-3FF6-4A5A-A8D3-4BA71AA49A3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85208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9D9E44-3FF6-4A5A-A8D3-4BA71AA49A31}"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3505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9D9E44-3FF6-4A5A-A8D3-4BA71AA49A31}"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64593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D9E44-3FF6-4A5A-A8D3-4BA71AA49A31}"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25315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D9E44-3FF6-4A5A-A8D3-4BA71AA49A31}"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17062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9D9E44-3FF6-4A5A-A8D3-4BA71AA49A31}"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24936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9D9E44-3FF6-4A5A-A8D3-4BA71AA49A31}"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E02BE-5988-4ACC-9611-0D68F7C58BE6}" type="slidenum">
              <a:rPr lang="en-US" smtClean="0"/>
              <a:t>‹#›</a:t>
            </a:fld>
            <a:endParaRPr lang="en-US"/>
          </a:p>
        </p:txBody>
      </p:sp>
    </p:spTree>
    <p:extLst>
      <p:ext uri="{BB962C8B-B14F-4D97-AF65-F5344CB8AC3E}">
        <p14:creationId xmlns:p14="http://schemas.microsoft.com/office/powerpoint/2010/main" val="349376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D9E44-3FF6-4A5A-A8D3-4BA71AA49A31}" type="datetimeFigureOut">
              <a:rPr lang="en-US" smtClean="0"/>
              <a:t>3/12/2025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E02BE-5988-4ACC-9611-0D68F7C58BE6}" type="slidenum">
              <a:rPr lang="en-US" smtClean="0"/>
              <a:t>‹#›</a:t>
            </a:fld>
            <a:endParaRPr lang="en-US"/>
          </a:p>
        </p:txBody>
      </p:sp>
    </p:spTree>
    <p:extLst>
      <p:ext uri="{BB962C8B-B14F-4D97-AF65-F5344CB8AC3E}">
        <p14:creationId xmlns:p14="http://schemas.microsoft.com/office/powerpoint/2010/main" val="320551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gi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jpeg"/><Relationship Id="rId5" Type="http://schemas.openxmlformats.org/officeDocument/2006/relationships/image" Target="../media/image30.gif"/><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3.jpeg"/><Relationship Id="rId5" Type="http://schemas.openxmlformats.org/officeDocument/2006/relationships/image" Target="../media/image30.gif"/><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gif"/><Relationship Id="rId9"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29" y="4939631"/>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024515" y="4353690"/>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426061" y="1232361"/>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2"/>
          <p:cNvSpPr>
            <a:spLocks noChangeArrowheads="1" noChangeShapeType="1" noTextEdit="1"/>
          </p:cNvSpPr>
          <p:nvPr/>
        </p:nvSpPr>
        <p:spPr bwMode="auto">
          <a:xfrm>
            <a:off x="8062951" y="1158758"/>
            <a:ext cx="2713407" cy="1183338"/>
          </a:xfrm>
          <a:prstGeom prst="rect">
            <a:avLst/>
          </a:prstGeom>
        </p:spPr>
        <p:txBody>
          <a:bodyPr wrap="none" lIns="57479" tIns="28740" rIns="57479" bIns="28740" numCol="1" fromWordArt="1">
            <a:prstTxWarp prst="textPlain">
              <a:avLst>
                <a:gd name="adj" fmla="val 50000"/>
              </a:avLst>
            </a:prstTxWarp>
          </a:bodyPr>
          <a:lstStyle/>
          <a:p>
            <a:pPr algn="ctr"/>
            <a:r>
              <a:rPr lang="en-US" sz="24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a:p>
            <a:pPr algn="ctr"/>
            <a:r>
              <a:rPr lang="en-US" sz="24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2496"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3B.</a:t>
            </a:r>
            <a:endParaRPr lang="en-US" sz="24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8" name="WordArt 4"/>
          <p:cNvSpPr>
            <a:spLocks noChangeArrowheads="1" noChangeShapeType="1" noTextEdit="1"/>
          </p:cNvSpPr>
          <p:nvPr/>
        </p:nvSpPr>
        <p:spPr bwMode="auto">
          <a:xfrm>
            <a:off x="2366166" y="5804316"/>
            <a:ext cx="8010650" cy="973991"/>
          </a:xfrm>
          <a:prstGeom prst="rect">
            <a:avLst/>
          </a:prstGeom>
        </p:spPr>
        <p:txBody>
          <a:bodyPr wrap="none" lIns="57479" tIns="28740" rIns="57479" bIns="28740" numCol="1" fromWordArt="1">
            <a:prstTxWarp prst="textPlain">
              <a:avLst>
                <a:gd name="adj" fmla="val 50000"/>
              </a:avLst>
            </a:prstTxWarp>
          </a:bodyPr>
          <a:lstStyle/>
          <a:p>
            <a:pPr algn="ctr"/>
            <a:r>
              <a:rPr lang="en-US" sz="2496"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a:t>
            </a:r>
            <a:r>
              <a:rPr lang="en-US" sz="2496"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 THỊ NGỌC HÀ</a:t>
            </a:r>
            <a:r>
              <a:rPr lang="en-US" sz="2496"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496"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9" name="WordArt 16"/>
          <p:cNvSpPr>
            <a:spLocks noChangeArrowheads="1" noChangeShapeType="1" noTextEdit="1"/>
          </p:cNvSpPr>
          <p:nvPr/>
        </p:nvSpPr>
        <p:spPr bwMode="auto">
          <a:xfrm>
            <a:off x="1104882" y="164864"/>
            <a:ext cx="9671476" cy="541791"/>
          </a:xfrm>
          <a:prstGeom prst="rect">
            <a:avLst/>
          </a:prstGeom>
        </p:spPr>
        <p:txBody>
          <a:bodyPr wrap="none" lIns="57479" tIns="28740" rIns="57479" bIns="28740" numCol="1" fromWordArt="1">
            <a:prstTxWarp prst="textPlain">
              <a:avLst>
                <a:gd name="adj" fmla="val 50000"/>
              </a:avLst>
            </a:prstTxWarp>
          </a:bodyPr>
          <a:lstStyle/>
          <a:p>
            <a:pPr algn="ctr"/>
            <a:r>
              <a:rPr lang="vi-VN" sz="24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4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96"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VINH QUANG</a:t>
            </a:r>
            <a:r>
              <a:rPr lang="vi-VN" sz="2496"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4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0" name="Group 18"/>
          <p:cNvGrpSpPr>
            <a:grpSpLocks/>
          </p:cNvGrpSpPr>
          <p:nvPr/>
        </p:nvGrpSpPr>
        <p:grpSpPr bwMode="auto">
          <a:xfrm>
            <a:off x="2728425" y="1317567"/>
            <a:ext cx="2968032" cy="1997278"/>
            <a:chOff x="5225" y="9335"/>
            <a:chExt cx="2520" cy="1750"/>
          </a:xfrm>
        </p:grpSpPr>
        <p:sp>
          <p:nvSpPr>
            <p:cNvPr id="21"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6"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102604" tIns="51304" rIns="102604" bIns="5130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297" dirty="0">
                <a:latin typeface="VNI-Times" pitchFamily="2" charset="0"/>
              </a:endParaRPr>
            </a:p>
          </p:txBody>
        </p:sp>
        <p:pic>
          <p:nvPicPr>
            <p:cNvPr id="22" name="Picture 26" descr="cosm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BOOK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BOOK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QUILLP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04" tIns="51304" rIns="102604" bIns="5130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599" b="1" dirty="0">
                  <a:latin typeface="Times New Roman" panose="02020603050405020304" pitchFamily="18" charset="0"/>
                  <a:cs typeface="Times New Roman" panose="02020603050405020304" pitchFamily="18" charset="0"/>
                </a:rPr>
                <a:t> </a:t>
              </a:r>
              <a:endParaRPr lang="en-US" altLang="en-US" sz="3395" dirty="0">
                <a:latin typeface="Times New Roman" panose="02020603050405020304" pitchFamily="18" charset="0"/>
                <a:cs typeface="Times New Roman" panose="02020603050405020304" pitchFamily="18" charset="0"/>
              </a:endParaRPr>
            </a:p>
          </p:txBody>
        </p:sp>
        <p:sp>
          <p:nvSpPr>
            <p:cNvPr id="2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04" tIns="51304" rIns="102604" bIns="5130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395" dirty="0">
                <a:latin typeface="Times New Roman" panose="02020603050405020304" pitchFamily="18" charset="0"/>
                <a:cs typeface="Arial" panose="020B0604020202020204" pitchFamily="34" charset="0"/>
              </a:endParaRPr>
            </a:p>
          </p:txBody>
        </p:sp>
        <p:sp>
          <p:nvSpPr>
            <p:cNvPr id="2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298" b="1" kern="10" dirty="0">
                  <a:solidFill>
                    <a:srgbClr val="FFFFFF"/>
                  </a:solidFill>
                  <a:latin typeface="Times New Roman" panose="02020603050405020304" pitchFamily="18" charset="0"/>
                  <a:cs typeface="Times New Roman" panose="02020603050405020304" pitchFamily="18" charset="0"/>
                </a:rPr>
                <a:t>NĂM </a:t>
              </a:r>
            </a:p>
          </p:txBody>
        </p:sp>
        <p:sp>
          <p:nvSpPr>
            <p:cNvPr id="2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04" tIns="51304" rIns="102604" bIns="5130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395" dirty="0">
                <a:latin typeface="Times New Roman" panose="02020603050405020304" pitchFamily="18" charset="0"/>
                <a:cs typeface="Arial" panose="020B0604020202020204" pitchFamily="34" charset="0"/>
              </a:endParaRPr>
            </a:p>
          </p:txBody>
        </p:sp>
      </p:grpSp>
      <p:sp>
        <p:nvSpPr>
          <p:cNvPr id="30" name="WordArt 3"/>
          <p:cNvSpPr>
            <a:spLocks noChangeArrowheads="1" noChangeShapeType="1" noTextEdit="1"/>
          </p:cNvSpPr>
          <p:nvPr/>
        </p:nvSpPr>
        <p:spPr bwMode="auto">
          <a:xfrm>
            <a:off x="777985" y="3582161"/>
            <a:ext cx="7077615" cy="1522241"/>
          </a:xfrm>
          <a:prstGeom prst="rect">
            <a:avLst/>
          </a:prstGeom>
        </p:spPr>
        <p:txBody>
          <a:bodyPr wrap="none" lIns="57479" tIns="28740" rIns="57479" bIns="28740" numCol="1" fromWordArt="1">
            <a:prstTxWarp prst="textPlain">
              <a:avLst>
                <a:gd name="adj" fmla="val 50000"/>
              </a:avLst>
            </a:prstTxWarp>
          </a:bodyPr>
          <a:lstStyle/>
          <a:p>
            <a:pPr algn="ctr"/>
            <a:r>
              <a:rPr lang="en-US" sz="24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a:t>
            </a:r>
            <a:r>
              <a:rPr lang="en-US" sz="2496"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54 </a:t>
            </a:r>
            <a:r>
              <a:rPr lang="en-US" sz="24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96"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PHÉP CỘNG TRONG PHẠM VI 10 000</a:t>
            </a:r>
          </a:p>
          <a:p>
            <a:pPr algn="ctr"/>
            <a:r>
              <a:rPr lang="en-US" sz="2496"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 TIẾT ).</a:t>
            </a:r>
            <a:endParaRPr lang="en-US" sz="24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927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6" name="Picture 5">
            <a:extLst>
              <a:ext uri="{FF2B5EF4-FFF2-40B4-BE49-F238E27FC236}">
                <a16:creationId xmlns:a16="http://schemas.microsoft.com/office/drawing/2014/main" id="{56824EBD-5051-4E59-994E-9B03EB4C1758}"/>
              </a:ext>
            </a:extLst>
          </p:cNvPr>
          <p:cNvPicPr>
            <a:picLocks noChangeAspect="1"/>
          </p:cNvPicPr>
          <p:nvPr/>
        </p:nvPicPr>
        <p:blipFill>
          <a:blip r:embed="rId3"/>
          <a:stretch>
            <a:fillRect/>
          </a:stretch>
        </p:blipFill>
        <p:spPr>
          <a:xfrm>
            <a:off x="1158811" y="210228"/>
            <a:ext cx="10260457" cy="1926503"/>
          </a:xfrm>
          <a:prstGeom prst="rect">
            <a:avLst/>
          </a:prstGeom>
        </p:spPr>
      </p:pic>
      <p:sp>
        <p:nvSpPr>
          <p:cNvPr id="16" name="Rectangle: Rounded Corners 15">
            <a:extLst>
              <a:ext uri="{FF2B5EF4-FFF2-40B4-BE49-F238E27FC236}">
                <a16:creationId xmlns:a16="http://schemas.microsoft.com/office/drawing/2014/main" id="{6B1E3382-53DE-49C4-BC6E-B860DB10E7B1}"/>
              </a:ext>
            </a:extLst>
          </p:cNvPr>
          <p:cNvSpPr/>
          <p:nvPr/>
        </p:nvSpPr>
        <p:spPr>
          <a:xfrm>
            <a:off x="274308" y="2136730"/>
            <a:ext cx="7122172" cy="407103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u="sng" dirty="0">
                <a:solidFill>
                  <a:srgbClr val="002060"/>
                </a:solidFill>
              </a:rPr>
              <a:t>Cách chơi:</a:t>
            </a:r>
          </a:p>
          <a:p>
            <a:pPr marL="457200" indent="-457200" algn="just">
              <a:buFont typeface="Arial" panose="020B0604020202020204" pitchFamily="34" charset="0"/>
              <a:buChar char="•"/>
            </a:pPr>
            <a:r>
              <a:rPr lang="vi-VN" sz="2800" b="1" dirty="0">
                <a:solidFill>
                  <a:srgbClr val="002060"/>
                </a:solidFill>
              </a:rPr>
              <a:t>Gà mẹ và gà con đang đi kiếm ăn. Bất ngờ gà mẹ bị lạc mất con. Để giúp gà mẹ tìm được những chú gà con các em phải vượt qua các chướng ngại vật là các câu hỏi được đưa ra.</a:t>
            </a:r>
          </a:p>
          <a:p>
            <a:pPr marL="457200" indent="-457200" algn="just">
              <a:buFont typeface="Arial" panose="020B0604020202020204" pitchFamily="34" charset="0"/>
              <a:buChar char="•"/>
            </a:pPr>
            <a:r>
              <a:rPr lang="vi-VN" sz="2800" b="1" dirty="0">
                <a:solidFill>
                  <a:srgbClr val="002060"/>
                </a:solidFill>
              </a:rPr>
              <a:t>Với mỗi câu hỏi các em chọn Đ, S; thời gian cho mỗi câu hỏi là 7 giây. </a:t>
            </a:r>
            <a:endParaRPr lang="en-US" sz="2800" b="1" dirty="0">
              <a:solidFill>
                <a:srgbClr val="002060"/>
              </a:solidFill>
            </a:endParaRPr>
          </a:p>
        </p:txBody>
      </p:sp>
      <p:pic>
        <p:nvPicPr>
          <p:cNvPr id="18" name="Picture 17" descr="A picture containing text, vector graphics&#10;&#10;Description automatically generated">
            <a:extLst>
              <a:ext uri="{FF2B5EF4-FFF2-40B4-BE49-F238E27FC236}">
                <a16:creationId xmlns:a16="http://schemas.microsoft.com/office/drawing/2014/main" id="{382AB676-70DF-422C-95DF-062217EDC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6" y="1788160"/>
            <a:ext cx="6375406" cy="6375406"/>
          </a:xfrm>
          <a:prstGeom prst="rect">
            <a:avLst/>
          </a:prstGeom>
        </p:spPr>
      </p:pic>
    </p:spTree>
    <p:extLst>
      <p:ext uri="{BB962C8B-B14F-4D97-AF65-F5344CB8AC3E}">
        <p14:creationId xmlns:p14="http://schemas.microsoft.com/office/powerpoint/2010/main" val="428829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bg/>
                                          </p:spTgt>
                                        </p:tgtEl>
                                        <p:attrNameLst>
                                          <p:attrName>style.visibility</p:attrName>
                                        </p:attrNameLst>
                                      </p:cBhvr>
                                      <p:to>
                                        <p:strVal val="visible"/>
                                      </p:to>
                                    </p:set>
                                    <p:animEffect transition="in" filter="wipe(down)">
                                      <p:cBhvr>
                                        <p:cTn id="14" dur="500"/>
                                        <p:tgtEl>
                                          <p:spTgt spid="16">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down)">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down)">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down)">
                                      <p:cBhvr>
                                        <p:cTn id="2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rdArt 226"/>
          <p:cNvSpPr>
            <a:spLocks noChangeArrowheads="1" noChangeShapeType="1" noTextEdit="1"/>
          </p:cNvSpPr>
          <p:nvPr/>
        </p:nvSpPr>
        <p:spPr bwMode="auto">
          <a:xfrm>
            <a:off x="2395538" y="5403850"/>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pic>
        <p:nvPicPr>
          <p:cNvPr id="4119" name="Picture 3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9696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33"/>
          <p:cNvGrpSpPr>
            <a:grpSpLocks/>
          </p:cNvGrpSpPr>
          <p:nvPr/>
        </p:nvGrpSpPr>
        <p:grpSpPr bwMode="auto">
          <a:xfrm>
            <a:off x="9366250" y="4267200"/>
            <a:ext cx="1752600" cy="1752600"/>
            <a:chOff x="4320" y="2928"/>
            <a:chExt cx="1104" cy="1104"/>
          </a:xfrm>
        </p:grpSpPr>
        <p:sp>
          <p:nvSpPr>
            <p:cNvPr id="4132"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4133" name="WordArt 35"/>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Hết</a:t>
              </a:r>
              <a:r>
                <a:rPr kumimoji="0" lang="en-US" sz="3600" b="1"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rPr>
                <a:t> </a:t>
              </a:r>
              <a:r>
                <a:rPr kumimoji="0" lang="en-US" sz="3600" b="1"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giờ</a:t>
              </a:r>
              <a:endParaRPr kumimoji="0" lang="en-US" sz="3600" b="1"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endParaRPr>
            </a:p>
          </p:txBody>
        </p:sp>
      </p:grpSp>
      <p:sp>
        <p:nvSpPr>
          <p:cNvPr id="6180" name="WordArt 36"/>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6181" name="WordArt 37"/>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6182" name="WordArt 38"/>
          <p:cNvSpPr>
            <a:spLocks noChangeArrowheads="1" noChangeShapeType="1" noTextEdit="1"/>
          </p:cNvSpPr>
          <p:nvPr/>
        </p:nvSpPr>
        <p:spPr bwMode="auto">
          <a:xfrm>
            <a:off x="9486900" y="3348038"/>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6183" name="WordArt 39"/>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6184" name="WordArt 40"/>
          <p:cNvSpPr>
            <a:spLocks noChangeArrowheads="1" noChangeShapeType="1" noTextEdit="1"/>
          </p:cNvSpPr>
          <p:nvPr/>
        </p:nvSpPr>
        <p:spPr bwMode="auto">
          <a:xfrm>
            <a:off x="9529763"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6185" name="WordArt 41"/>
          <p:cNvSpPr>
            <a:spLocks noChangeArrowheads="1" noChangeShapeType="1" noTextEdit="1"/>
          </p:cNvSpPr>
          <p:nvPr/>
        </p:nvSpPr>
        <p:spPr bwMode="auto">
          <a:xfrm>
            <a:off x="9496425"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6186" name="WordArt 42"/>
          <p:cNvSpPr>
            <a:spLocks noChangeArrowheads="1" noChangeShapeType="1" noTextEdit="1"/>
          </p:cNvSpPr>
          <p:nvPr/>
        </p:nvSpPr>
        <p:spPr bwMode="auto">
          <a:xfrm>
            <a:off x="9482138" y="337661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6187" name="WordArt 43"/>
          <p:cNvSpPr>
            <a:spLocks noChangeArrowheads="1" noChangeShapeType="1" noTextEdit="1"/>
          </p:cNvSpPr>
          <p:nvPr/>
        </p:nvSpPr>
        <p:spPr bwMode="auto">
          <a:xfrm>
            <a:off x="9515475" y="3319463"/>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pic>
        <p:nvPicPr>
          <p:cNvPr id="4131" name="Picture 54" descr="Tàng-Tà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6191250"/>
            <a:ext cx="14097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2"/>
          <p:cNvSpPr txBox="1">
            <a:spLocks noChangeArrowheads="1"/>
          </p:cNvSpPr>
          <p:nvPr/>
        </p:nvSpPr>
        <p:spPr bwMode="auto">
          <a:xfrm>
            <a:off x="3352800" y="710680"/>
            <a:ext cx="242789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3558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4627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Arial" charset="0"/>
              </a:rPr>
              <a:t>       8185</a:t>
            </a:r>
          </a:p>
        </p:txBody>
      </p:sp>
      <p:sp>
        <p:nvSpPr>
          <p:cNvPr id="42" name="TextBox 41"/>
          <p:cNvSpPr txBox="1"/>
          <p:nvPr/>
        </p:nvSpPr>
        <p:spPr>
          <a:xfrm>
            <a:off x="3712030" y="1469571"/>
            <a:ext cx="370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43" name="Straight Connector 42"/>
          <p:cNvCxnSpPr>
            <a:cxnSpLocks/>
          </p:cNvCxnSpPr>
          <p:nvPr/>
        </p:nvCxnSpPr>
        <p:spPr>
          <a:xfrm>
            <a:off x="4135921" y="2535342"/>
            <a:ext cx="1187919"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sp>
        <p:nvSpPr>
          <p:cNvPr id="44" name="TextBox 43"/>
          <p:cNvSpPr txBox="1"/>
          <p:nvPr/>
        </p:nvSpPr>
        <p:spPr>
          <a:xfrm>
            <a:off x="6139920" y="1509263"/>
            <a:ext cx="55531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40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4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a:t>
            </a:r>
          </a:p>
        </p:txBody>
      </p:sp>
      <p:pic>
        <p:nvPicPr>
          <p:cNvPr id="46" name="Picture 19" descr="ga me"/>
          <p:cNvPicPr>
            <a:picLocks noChangeAspect="1" noChangeArrowheads="1"/>
          </p:cNvPicPr>
          <p:nvPr/>
        </p:nvPicPr>
        <p:blipFill>
          <a:blip r:embed="rId7" cstate="print"/>
          <a:srcRect/>
          <a:stretch>
            <a:fillRect/>
          </a:stretch>
        </p:blipFill>
        <p:spPr bwMode="auto">
          <a:xfrm>
            <a:off x="1139059" y="1690097"/>
            <a:ext cx="1295400" cy="1211263"/>
          </a:xfrm>
          <a:prstGeom prst="rect">
            <a:avLst/>
          </a:prstGeom>
          <a:noFill/>
        </p:spPr>
      </p:pic>
      <p:pic>
        <p:nvPicPr>
          <p:cNvPr id="47" name="Picture 10" descr="ga con"/>
          <p:cNvPicPr>
            <a:picLocks noChangeAspect="1" noChangeArrowheads="1"/>
          </p:cNvPicPr>
          <p:nvPr/>
        </p:nvPicPr>
        <p:blipFill>
          <a:blip r:embed="rId8"/>
          <a:srcRect/>
          <a:stretch>
            <a:fillRect/>
          </a:stretch>
        </p:blipFill>
        <p:spPr bwMode="auto">
          <a:xfrm>
            <a:off x="3203418" y="3475038"/>
            <a:ext cx="609600" cy="487362"/>
          </a:xfrm>
          <a:prstGeom prst="rect">
            <a:avLst/>
          </a:prstGeom>
          <a:noFill/>
        </p:spPr>
      </p:pic>
      <p:pic>
        <p:nvPicPr>
          <p:cNvPr id="48" name="Picture 11" descr="ga con"/>
          <p:cNvPicPr>
            <a:picLocks noChangeAspect="1" noChangeArrowheads="1"/>
          </p:cNvPicPr>
          <p:nvPr/>
        </p:nvPicPr>
        <p:blipFill>
          <a:blip r:embed="rId8"/>
          <a:srcRect/>
          <a:stretch>
            <a:fillRect/>
          </a:stretch>
        </p:blipFill>
        <p:spPr bwMode="auto">
          <a:xfrm>
            <a:off x="3200400" y="4313238"/>
            <a:ext cx="609600" cy="487362"/>
          </a:xfrm>
          <a:prstGeom prst="rect">
            <a:avLst/>
          </a:prstGeom>
          <a:noFill/>
        </p:spPr>
      </p:pic>
      <p:sp>
        <p:nvSpPr>
          <p:cNvPr id="49" name="Text Box 16"/>
          <p:cNvSpPr txBox="1">
            <a:spLocks noChangeArrowheads="1"/>
          </p:cNvSpPr>
          <p:nvPr/>
        </p:nvSpPr>
        <p:spPr bwMode="auto">
          <a:xfrm>
            <a:off x="4038600" y="3334966"/>
            <a:ext cx="5715000" cy="83099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sp>
        <p:nvSpPr>
          <p:cNvPr id="50" name="Text Box 17"/>
          <p:cNvSpPr txBox="1">
            <a:spLocks noChangeArrowheads="1"/>
          </p:cNvSpPr>
          <p:nvPr/>
        </p:nvSpPr>
        <p:spPr bwMode="auto">
          <a:xfrm>
            <a:off x="4038600" y="4206875"/>
            <a:ext cx="5715000" cy="83099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spTree>
    <p:custDataLst>
      <p:tags r:id="rId1"/>
    </p:custDataLst>
    <p:extLst>
      <p:ext uri="{BB962C8B-B14F-4D97-AF65-F5344CB8AC3E}">
        <p14:creationId xmlns:p14="http://schemas.microsoft.com/office/powerpoint/2010/main" val="2473996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randombar(horizontal)">
                                      <p:cBhvr>
                                        <p:cTn id="27" dur="500"/>
                                        <p:tgtEl>
                                          <p:spTgt spid="47"/>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randombar(horizontal)">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randombar(horizontal)">
                                      <p:cBhvr>
                                        <p:cTn id="36" dur="500"/>
                                        <p:tgtEl>
                                          <p:spTgt spid="48"/>
                                        </p:tgtEl>
                                      </p:cBhvr>
                                    </p:animEffect>
                                  </p:childTnLst>
                                </p:cTn>
                              </p:par>
                              <p:par>
                                <p:cTn id="37" presetID="5" presetClass="entr" presetSubtype="10" fill="hold" grpId="0" nodeType="withEffect" nodePh="1">
                                  <p:stCondLst>
                                    <p:cond delay="4000"/>
                                  </p:stCondLst>
                                  <p:endCondLst>
                                    <p:cond evt="begin" delay="0">
                                      <p:tn val="37"/>
                                    </p:cond>
                                  </p:endCondLst>
                                  <p:childTnLst>
                                    <p:set>
                                      <p:cBhvr>
                                        <p:cTn id="38" dur="1" fill="hold">
                                          <p:stCondLst>
                                            <p:cond delay="0"/>
                                          </p:stCondLst>
                                        </p:cTn>
                                        <p:tgtEl>
                                          <p:spTgt spid="15"/>
                                        </p:tgtEl>
                                        <p:attrNameLst>
                                          <p:attrName>style.visibility</p:attrName>
                                        </p:attrNameLst>
                                      </p:cBhvr>
                                      <p:to>
                                        <p:strVal val="visible"/>
                                      </p:to>
                                    </p:set>
                                    <p:animEffect transition="in" filter="checkerboard(across)">
                                      <p:cBhvr>
                                        <p:cTn id="39" dur="500"/>
                                        <p:tgtEl>
                                          <p:spTgt spid="15"/>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randombar(horizontal)">
                                      <p:cBhvr>
                                        <p:cTn id="43" dur="500"/>
                                        <p:tgtEl>
                                          <p:spTgt spid="5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187"/>
                                        </p:tgtEl>
                                        <p:attrNameLst>
                                          <p:attrName>style.visibility</p:attrName>
                                        </p:attrNameLst>
                                      </p:cBhvr>
                                      <p:to>
                                        <p:strVal val="visible"/>
                                      </p:to>
                                    </p:set>
                                    <p:animEffect transition="in" filter="dissolve">
                                      <p:cBhvr>
                                        <p:cTn id="48" dur="500"/>
                                        <p:tgtEl>
                                          <p:spTgt spid="6187"/>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par>
                          <p:cTn id="49" fill="hold" nodeType="afterGroup">
                            <p:stCondLst>
                              <p:cond delay="500"/>
                            </p:stCondLst>
                            <p:childTnLst>
                              <p:par>
                                <p:cTn id="50" presetID="53" presetClass="exit" presetSubtype="0" fill="hold" grpId="1" nodeType="afterEffect">
                                  <p:stCondLst>
                                    <p:cond delay="0"/>
                                  </p:stCondLst>
                                  <p:childTnLst>
                                    <p:anim calcmode="lin" valueType="num">
                                      <p:cBhvr>
                                        <p:cTn id="51" dur="500"/>
                                        <p:tgtEl>
                                          <p:spTgt spid="6187"/>
                                        </p:tgtEl>
                                        <p:attrNameLst>
                                          <p:attrName>ppt_w</p:attrName>
                                        </p:attrNameLst>
                                      </p:cBhvr>
                                      <p:tavLst>
                                        <p:tav tm="0">
                                          <p:val>
                                            <p:strVal val="ppt_w"/>
                                          </p:val>
                                        </p:tav>
                                        <p:tav tm="100000">
                                          <p:val>
                                            <p:fltVal val="0"/>
                                          </p:val>
                                        </p:tav>
                                      </p:tavLst>
                                    </p:anim>
                                    <p:anim calcmode="lin" valueType="num">
                                      <p:cBhvr>
                                        <p:cTn id="52" dur="500"/>
                                        <p:tgtEl>
                                          <p:spTgt spid="6187"/>
                                        </p:tgtEl>
                                        <p:attrNameLst>
                                          <p:attrName>ppt_h</p:attrName>
                                        </p:attrNameLst>
                                      </p:cBhvr>
                                      <p:tavLst>
                                        <p:tav tm="0">
                                          <p:val>
                                            <p:strVal val="ppt_h"/>
                                          </p:val>
                                        </p:tav>
                                        <p:tav tm="100000">
                                          <p:val>
                                            <p:fltVal val="0"/>
                                          </p:val>
                                        </p:tav>
                                      </p:tavLst>
                                    </p:anim>
                                    <p:animEffect transition="out" filter="fade">
                                      <p:cBhvr>
                                        <p:cTn id="53" dur="500"/>
                                        <p:tgtEl>
                                          <p:spTgt spid="6187"/>
                                        </p:tgtEl>
                                      </p:cBhvr>
                                    </p:animEffect>
                                    <p:set>
                                      <p:cBhvr>
                                        <p:cTn id="54" dur="1" fill="hold">
                                          <p:stCondLst>
                                            <p:cond delay="499"/>
                                          </p:stCondLst>
                                        </p:cTn>
                                        <p:tgtEl>
                                          <p:spTgt spid="6187"/>
                                        </p:tgtEl>
                                        <p:attrNameLst>
                                          <p:attrName>style.visibility</p:attrName>
                                        </p:attrNameLst>
                                      </p:cBhvr>
                                      <p:to>
                                        <p:strVal val="hidden"/>
                                      </p:to>
                                    </p:set>
                                  </p:childTnLst>
                                </p:cTn>
                              </p:par>
                            </p:childTnLst>
                          </p:cTn>
                        </p:par>
                        <p:par>
                          <p:cTn id="55" fill="hold" nodeType="afterGroup">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6186"/>
                                        </p:tgtEl>
                                        <p:attrNameLst>
                                          <p:attrName>style.visibility</p:attrName>
                                        </p:attrNameLst>
                                      </p:cBhvr>
                                      <p:to>
                                        <p:strVal val="visible"/>
                                      </p:to>
                                    </p:set>
                                    <p:animEffect transition="in" filter="dissolve">
                                      <p:cBhvr>
                                        <p:cTn id="58" dur="500"/>
                                        <p:tgtEl>
                                          <p:spTgt spid="6186"/>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par>
                          <p:cTn id="59" fill="hold" nodeType="afterGroup">
                            <p:stCondLst>
                              <p:cond delay="1500"/>
                            </p:stCondLst>
                            <p:childTnLst>
                              <p:par>
                                <p:cTn id="60" presetID="53" presetClass="exit" presetSubtype="0" fill="hold" grpId="1" nodeType="afterEffect">
                                  <p:stCondLst>
                                    <p:cond delay="0"/>
                                  </p:stCondLst>
                                  <p:childTnLst>
                                    <p:anim calcmode="lin" valueType="num">
                                      <p:cBhvr>
                                        <p:cTn id="61" dur="500"/>
                                        <p:tgtEl>
                                          <p:spTgt spid="6186"/>
                                        </p:tgtEl>
                                        <p:attrNameLst>
                                          <p:attrName>ppt_w</p:attrName>
                                        </p:attrNameLst>
                                      </p:cBhvr>
                                      <p:tavLst>
                                        <p:tav tm="0">
                                          <p:val>
                                            <p:strVal val="ppt_w"/>
                                          </p:val>
                                        </p:tav>
                                        <p:tav tm="100000">
                                          <p:val>
                                            <p:fltVal val="0"/>
                                          </p:val>
                                        </p:tav>
                                      </p:tavLst>
                                    </p:anim>
                                    <p:anim calcmode="lin" valueType="num">
                                      <p:cBhvr>
                                        <p:cTn id="62" dur="500"/>
                                        <p:tgtEl>
                                          <p:spTgt spid="6186"/>
                                        </p:tgtEl>
                                        <p:attrNameLst>
                                          <p:attrName>ppt_h</p:attrName>
                                        </p:attrNameLst>
                                      </p:cBhvr>
                                      <p:tavLst>
                                        <p:tav tm="0">
                                          <p:val>
                                            <p:strVal val="ppt_h"/>
                                          </p:val>
                                        </p:tav>
                                        <p:tav tm="100000">
                                          <p:val>
                                            <p:fltVal val="0"/>
                                          </p:val>
                                        </p:tav>
                                      </p:tavLst>
                                    </p:anim>
                                    <p:animEffect transition="out" filter="fade">
                                      <p:cBhvr>
                                        <p:cTn id="63" dur="500"/>
                                        <p:tgtEl>
                                          <p:spTgt spid="6186"/>
                                        </p:tgtEl>
                                      </p:cBhvr>
                                    </p:animEffect>
                                    <p:set>
                                      <p:cBhvr>
                                        <p:cTn id="64" dur="1" fill="hold">
                                          <p:stCondLst>
                                            <p:cond delay="499"/>
                                          </p:stCondLst>
                                        </p:cTn>
                                        <p:tgtEl>
                                          <p:spTgt spid="6186"/>
                                        </p:tgtEl>
                                        <p:attrNameLst>
                                          <p:attrName>style.visibility</p:attrName>
                                        </p:attrNameLst>
                                      </p:cBhvr>
                                      <p:to>
                                        <p:strVal val="hidden"/>
                                      </p:to>
                                    </p:set>
                                  </p:childTnLst>
                                </p:cTn>
                              </p:par>
                            </p:childTnLst>
                          </p:cTn>
                        </p:par>
                        <p:par>
                          <p:cTn id="65" fill="hold" nodeType="afterGroup">
                            <p:stCondLst>
                              <p:cond delay="2000"/>
                            </p:stCondLst>
                            <p:childTnLst>
                              <p:par>
                                <p:cTn id="66" presetID="9" presetClass="entr" presetSubtype="0" fill="hold" grpId="0" nodeType="afterEffect">
                                  <p:stCondLst>
                                    <p:cond delay="0"/>
                                  </p:stCondLst>
                                  <p:childTnLst>
                                    <p:set>
                                      <p:cBhvr>
                                        <p:cTn id="67" dur="1" fill="hold">
                                          <p:stCondLst>
                                            <p:cond delay="0"/>
                                          </p:stCondLst>
                                        </p:cTn>
                                        <p:tgtEl>
                                          <p:spTgt spid="6185"/>
                                        </p:tgtEl>
                                        <p:attrNameLst>
                                          <p:attrName>style.visibility</p:attrName>
                                        </p:attrNameLst>
                                      </p:cBhvr>
                                      <p:to>
                                        <p:strVal val="visible"/>
                                      </p:to>
                                    </p:set>
                                    <p:animEffect transition="in" filter="dissolve">
                                      <p:cBhvr>
                                        <p:cTn id="68" dur="500"/>
                                        <p:tgtEl>
                                          <p:spTgt spid="6185"/>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par>
                          <p:cTn id="69" fill="hold" nodeType="afterGroup">
                            <p:stCondLst>
                              <p:cond delay="2500"/>
                            </p:stCondLst>
                            <p:childTnLst>
                              <p:par>
                                <p:cTn id="70" presetID="53" presetClass="exit" presetSubtype="0" fill="hold" grpId="1" nodeType="afterEffect">
                                  <p:stCondLst>
                                    <p:cond delay="0"/>
                                  </p:stCondLst>
                                  <p:childTnLst>
                                    <p:anim calcmode="lin" valueType="num">
                                      <p:cBhvr>
                                        <p:cTn id="71" dur="500"/>
                                        <p:tgtEl>
                                          <p:spTgt spid="6185"/>
                                        </p:tgtEl>
                                        <p:attrNameLst>
                                          <p:attrName>ppt_w</p:attrName>
                                        </p:attrNameLst>
                                      </p:cBhvr>
                                      <p:tavLst>
                                        <p:tav tm="0">
                                          <p:val>
                                            <p:strVal val="ppt_w"/>
                                          </p:val>
                                        </p:tav>
                                        <p:tav tm="100000">
                                          <p:val>
                                            <p:fltVal val="0"/>
                                          </p:val>
                                        </p:tav>
                                      </p:tavLst>
                                    </p:anim>
                                    <p:anim calcmode="lin" valueType="num">
                                      <p:cBhvr>
                                        <p:cTn id="72" dur="500"/>
                                        <p:tgtEl>
                                          <p:spTgt spid="6185"/>
                                        </p:tgtEl>
                                        <p:attrNameLst>
                                          <p:attrName>ppt_h</p:attrName>
                                        </p:attrNameLst>
                                      </p:cBhvr>
                                      <p:tavLst>
                                        <p:tav tm="0">
                                          <p:val>
                                            <p:strVal val="ppt_h"/>
                                          </p:val>
                                        </p:tav>
                                        <p:tav tm="100000">
                                          <p:val>
                                            <p:fltVal val="0"/>
                                          </p:val>
                                        </p:tav>
                                      </p:tavLst>
                                    </p:anim>
                                    <p:animEffect transition="out" filter="fade">
                                      <p:cBhvr>
                                        <p:cTn id="73" dur="500"/>
                                        <p:tgtEl>
                                          <p:spTgt spid="6185"/>
                                        </p:tgtEl>
                                      </p:cBhvr>
                                    </p:animEffect>
                                    <p:set>
                                      <p:cBhvr>
                                        <p:cTn id="74" dur="1" fill="hold">
                                          <p:stCondLst>
                                            <p:cond delay="499"/>
                                          </p:stCondLst>
                                        </p:cTn>
                                        <p:tgtEl>
                                          <p:spTgt spid="6185"/>
                                        </p:tgtEl>
                                        <p:attrNameLst>
                                          <p:attrName>style.visibility</p:attrName>
                                        </p:attrNameLst>
                                      </p:cBhvr>
                                      <p:to>
                                        <p:strVal val="hidden"/>
                                      </p:to>
                                    </p:set>
                                  </p:childTnLst>
                                </p:cTn>
                              </p:par>
                            </p:childTnLst>
                          </p:cTn>
                        </p:par>
                        <p:par>
                          <p:cTn id="75" fill="hold" nodeType="afterGroup">
                            <p:stCondLst>
                              <p:cond delay="3000"/>
                            </p:stCondLst>
                            <p:childTnLst>
                              <p:par>
                                <p:cTn id="76" presetID="9" presetClass="entr" presetSubtype="0" fill="hold" grpId="0" nodeType="afterEffect">
                                  <p:stCondLst>
                                    <p:cond delay="0"/>
                                  </p:stCondLst>
                                  <p:childTnLst>
                                    <p:set>
                                      <p:cBhvr>
                                        <p:cTn id="77" dur="1" fill="hold">
                                          <p:stCondLst>
                                            <p:cond delay="0"/>
                                          </p:stCondLst>
                                        </p:cTn>
                                        <p:tgtEl>
                                          <p:spTgt spid="6184"/>
                                        </p:tgtEl>
                                        <p:attrNameLst>
                                          <p:attrName>style.visibility</p:attrName>
                                        </p:attrNameLst>
                                      </p:cBhvr>
                                      <p:to>
                                        <p:strVal val="visible"/>
                                      </p:to>
                                    </p:set>
                                    <p:animEffect transition="in" filter="dissolve">
                                      <p:cBhvr>
                                        <p:cTn id="78" dur="500"/>
                                        <p:tgtEl>
                                          <p:spTgt spid="6184"/>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par>
                          <p:cTn id="79" fill="hold" nodeType="afterGroup">
                            <p:stCondLst>
                              <p:cond delay="3500"/>
                            </p:stCondLst>
                            <p:childTnLst>
                              <p:par>
                                <p:cTn id="80" presetID="53" presetClass="exit" presetSubtype="0" fill="hold" grpId="1" nodeType="afterEffect">
                                  <p:stCondLst>
                                    <p:cond delay="0"/>
                                  </p:stCondLst>
                                  <p:childTnLst>
                                    <p:anim calcmode="lin" valueType="num">
                                      <p:cBhvr>
                                        <p:cTn id="81" dur="500"/>
                                        <p:tgtEl>
                                          <p:spTgt spid="6184"/>
                                        </p:tgtEl>
                                        <p:attrNameLst>
                                          <p:attrName>ppt_w</p:attrName>
                                        </p:attrNameLst>
                                      </p:cBhvr>
                                      <p:tavLst>
                                        <p:tav tm="0">
                                          <p:val>
                                            <p:strVal val="ppt_w"/>
                                          </p:val>
                                        </p:tav>
                                        <p:tav tm="100000">
                                          <p:val>
                                            <p:fltVal val="0"/>
                                          </p:val>
                                        </p:tav>
                                      </p:tavLst>
                                    </p:anim>
                                    <p:anim calcmode="lin" valueType="num">
                                      <p:cBhvr>
                                        <p:cTn id="82" dur="500"/>
                                        <p:tgtEl>
                                          <p:spTgt spid="6184"/>
                                        </p:tgtEl>
                                        <p:attrNameLst>
                                          <p:attrName>ppt_h</p:attrName>
                                        </p:attrNameLst>
                                      </p:cBhvr>
                                      <p:tavLst>
                                        <p:tav tm="0">
                                          <p:val>
                                            <p:strVal val="ppt_h"/>
                                          </p:val>
                                        </p:tav>
                                        <p:tav tm="100000">
                                          <p:val>
                                            <p:fltVal val="0"/>
                                          </p:val>
                                        </p:tav>
                                      </p:tavLst>
                                    </p:anim>
                                    <p:animEffect transition="out" filter="fade">
                                      <p:cBhvr>
                                        <p:cTn id="83" dur="500"/>
                                        <p:tgtEl>
                                          <p:spTgt spid="6184"/>
                                        </p:tgtEl>
                                      </p:cBhvr>
                                    </p:animEffect>
                                    <p:set>
                                      <p:cBhvr>
                                        <p:cTn id="84" dur="1" fill="hold">
                                          <p:stCondLst>
                                            <p:cond delay="499"/>
                                          </p:stCondLst>
                                        </p:cTn>
                                        <p:tgtEl>
                                          <p:spTgt spid="6184"/>
                                        </p:tgtEl>
                                        <p:attrNameLst>
                                          <p:attrName>style.visibility</p:attrName>
                                        </p:attrNameLst>
                                      </p:cBhvr>
                                      <p:to>
                                        <p:strVal val="hidden"/>
                                      </p:to>
                                    </p:set>
                                  </p:childTnLst>
                                </p:cTn>
                              </p:par>
                            </p:childTnLst>
                          </p:cTn>
                        </p:par>
                        <p:par>
                          <p:cTn id="85" fill="hold" nodeType="afterGroup">
                            <p:stCondLst>
                              <p:cond delay="4000"/>
                            </p:stCondLst>
                            <p:childTnLst>
                              <p:par>
                                <p:cTn id="86" presetID="9" presetClass="entr" presetSubtype="0" fill="hold" grpId="0" nodeType="afterEffect">
                                  <p:stCondLst>
                                    <p:cond delay="0"/>
                                  </p:stCondLst>
                                  <p:childTnLst>
                                    <p:set>
                                      <p:cBhvr>
                                        <p:cTn id="87" dur="1" fill="hold">
                                          <p:stCondLst>
                                            <p:cond delay="0"/>
                                          </p:stCondLst>
                                        </p:cTn>
                                        <p:tgtEl>
                                          <p:spTgt spid="6183"/>
                                        </p:tgtEl>
                                        <p:attrNameLst>
                                          <p:attrName>style.visibility</p:attrName>
                                        </p:attrNameLst>
                                      </p:cBhvr>
                                      <p:to>
                                        <p:strVal val="visible"/>
                                      </p:to>
                                    </p:set>
                                    <p:animEffect transition="in" filter="dissolve">
                                      <p:cBhvr>
                                        <p:cTn id="88" dur="500"/>
                                        <p:tgtEl>
                                          <p:spTgt spid="6183"/>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par>
                          <p:cTn id="89" fill="hold" nodeType="afterGroup">
                            <p:stCondLst>
                              <p:cond delay="4500"/>
                            </p:stCondLst>
                            <p:childTnLst>
                              <p:par>
                                <p:cTn id="90" presetID="53" presetClass="exit" presetSubtype="0" fill="hold" grpId="1" nodeType="afterEffect">
                                  <p:stCondLst>
                                    <p:cond delay="0"/>
                                  </p:stCondLst>
                                  <p:childTnLst>
                                    <p:anim calcmode="lin" valueType="num">
                                      <p:cBhvr>
                                        <p:cTn id="91" dur="500"/>
                                        <p:tgtEl>
                                          <p:spTgt spid="6183"/>
                                        </p:tgtEl>
                                        <p:attrNameLst>
                                          <p:attrName>ppt_w</p:attrName>
                                        </p:attrNameLst>
                                      </p:cBhvr>
                                      <p:tavLst>
                                        <p:tav tm="0">
                                          <p:val>
                                            <p:strVal val="ppt_w"/>
                                          </p:val>
                                        </p:tav>
                                        <p:tav tm="100000">
                                          <p:val>
                                            <p:fltVal val="0"/>
                                          </p:val>
                                        </p:tav>
                                      </p:tavLst>
                                    </p:anim>
                                    <p:anim calcmode="lin" valueType="num">
                                      <p:cBhvr>
                                        <p:cTn id="92" dur="500"/>
                                        <p:tgtEl>
                                          <p:spTgt spid="6183"/>
                                        </p:tgtEl>
                                        <p:attrNameLst>
                                          <p:attrName>ppt_h</p:attrName>
                                        </p:attrNameLst>
                                      </p:cBhvr>
                                      <p:tavLst>
                                        <p:tav tm="0">
                                          <p:val>
                                            <p:strVal val="ppt_h"/>
                                          </p:val>
                                        </p:tav>
                                        <p:tav tm="100000">
                                          <p:val>
                                            <p:fltVal val="0"/>
                                          </p:val>
                                        </p:tav>
                                      </p:tavLst>
                                    </p:anim>
                                    <p:animEffect transition="out" filter="fade">
                                      <p:cBhvr>
                                        <p:cTn id="93" dur="500"/>
                                        <p:tgtEl>
                                          <p:spTgt spid="6183"/>
                                        </p:tgtEl>
                                      </p:cBhvr>
                                    </p:animEffect>
                                    <p:set>
                                      <p:cBhvr>
                                        <p:cTn id="94" dur="1" fill="hold">
                                          <p:stCondLst>
                                            <p:cond delay="499"/>
                                          </p:stCondLst>
                                        </p:cTn>
                                        <p:tgtEl>
                                          <p:spTgt spid="6183"/>
                                        </p:tgtEl>
                                        <p:attrNameLst>
                                          <p:attrName>style.visibility</p:attrName>
                                        </p:attrNameLst>
                                      </p:cBhvr>
                                      <p:to>
                                        <p:strVal val="hidden"/>
                                      </p:to>
                                    </p:set>
                                  </p:childTnLst>
                                </p:cTn>
                              </p:par>
                            </p:childTnLst>
                          </p:cTn>
                        </p:par>
                        <p:par>
                          <p:cTn id="95" fill="hold" nodeType="afterGroup">
                            <p:stCondLst>
                              <p:cond delay="5000"/>
                            </p:stCondLst>
                            <p:childTnLst>
                              <p:par>
                                <p:cTn id="96" presetID="9" presetClass="entr" presetSubtype="0" fill="hold" grpId="0" nodeType="afterEffect">
                                  <p:stCondLst>
                                    <p:cond delay="0"/>
                                  </p:stCondLst>
                                  <p:childTnLst>
                                    <p:set>
                                      <p:cBhvr>
                                        <p:cTn id="97" dur="1" fill="hold">
                                          <p:stCondLst>
                                            <p:cond delay="0"/>
                                          </p:stCondLst>
                                        </p:cTn>
                                        <p:tgtEl>
                                          <p:spTgt spid="6182"/>
                                        </p:tgtEl>
                                        <p:attrNameLst>
                                          <p:attrName>style.visibility</p:attrName>
                                        </p:attrNameLst>
                                      </p:cBhvr>
                                      <p:to>
                                        <p:strVal val="visible"/>
                                      </p:to>
                                    </p:set>
                                    <p:animEffect transition="in" filter="dissolve">
                                      <p:cBhvr>
                                        <p:cTn id="98" dur="500"/>
                                        <p:tgtEl>
                                          <p:spTgt spid="6182"/>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par>
                          <p:cTn id="99" fill="hold" nodeType="afterGroup">
                            <p:stCondLst>
                              <p:cond delay="5500"/>
                            </p:stCondLst>
                            <p:childTnLst>
                              <p:par>
                                <p:cTn id="100" presetID="53" presetClass="exit" presetSubtype="0" fill="hold" grpId="1" nodeType="afterEffect">
                                  <p:stCondLst>
                                    <p:cond delay="0"/>
                                  </p:stCondLst>
                                  <p:childTnLst>
                                    <p:anim calcmode="lin" valueType="num">
                                      <p:cBhvr>
                                        <p:cTn id="101" dur="500"/>
                                        <p:tgtEl>
                                          <p:spTgt spid="6182"/>
                                        </p:tgtEl>
                                        <p:attrNameLst>
                                          <p:attrName>ppt_w</p:attrName>
                                        </p:attrNameLst>
                                      </p:cBhvr>
                                      <p:tavLst>
                                        <p:tav tm="0">
                                          <p:val>
                                            <p:strVal val="ppt_w"/>
                                          </p:val>
                                        </p:tav>
                                        <p:tav tm="100000">
                                          <p:val>
                                            <p:fltVal val="0"/>
                                          </p:val>
                                        </p:tav>
                                      </p:tavLst>
                                    </p:anim>
                                    <p:anim calcmode="lin" valueType="num">
                                      <p:cBhvr>
                                        <p:cTn id="102" dur="500"/>
                                        <p:tgtEl>
                                          <p:spTgt spid="6182"/>
                                        </p:tgtEl>
                                        <p:attrNameLst>
                                          <p:attrName>ppt_h</p:attrName>
                                        </p:attrNameLst>
                                      </p:cBhvr>
                                      <p:tavLst>
                                        <p:tav tm="0">
                                          <p:val>
                                            <p:strVal val="ppt_h"/>
                                          </p:val>
                                        </p:tav>
                                        <p:tav tm="100000">
                                          <p:val>
                                            <p:fltVal val="0"/>
                                          </p:val>
                                        </p:tav>
                                      </p:tavLst>
                                    </p:anim>
                                    <p:animEffect transition="out" filter="fade">
                                      <p:cBhvr>
                                        <p:cTn id="103" dur="500"/>
                                        <p:tgtEl>
                                          <p:spTgt spid="6182"/>
                                        </p:tgtEl>
                                      </p:cBhvr>
                                    </p:animEffect>
                                    <p:set>
                                      <p:cBhvr>
                                        <p:cTn id="104" dur="1" fill="hold">
                                          <p:stCondLst>
                                            <p:cond delay="499"/>
                                          </p:stCondLst>
                                        </p:cTn>
                                        <p:tgtEl>
                                          <p:spTgt spid="6182"/>
                                        </p:tgtEl>
                                        <p:attrNameLst>
                                          <p:attrName>style.visibility</p:attrName>
                                        </p:attrNameLst>
                                      </p:cBhvr>
                                      <p:to>
                                        <p:strVal val="hidden"/>
                                      </p:to>
                                    </p:set>
                                  </p:childTnLst>
                                </p:cTn>
                              </p:par>
                            </p:childTnLst>
                          </p:cTn>
                        </p:par>
                        <p:par>
                          <p:cTn id="105" fill="hold" nodeType="afterGroup">
                            <p:stCondLst>
                              <p:cond delay="6000"/>
                            </p:stCondLst>
                            <p:childTnLst>
                              <p:par>
                                <p:cTn id="106" presetID="9" presetClass="entr" presetSubtype="0" fill="hold" grpId="0" nodeType="afterEffect">
                                  <p:stCondLst>
                                    <p:cond delay="0"/>
                                  </p:stCondLst>
                                  <p:childTnLst>
                                    <p:set>
                                      <p:cBhvr>
                                        <p:cTn id="107" dur="1" fill="hold">
                                          <p:stCondLst>
                                            <p:cond delay="0"/>
                                          </p:stCondLst>
                                        </p:cTn>
                                        <p:tgtEl>
                                          <p:spTgt spid="6181"/>
                                        </p:tgtEl>
                                        <p:attrNameLst>
                                          <p:attrName>style.visibility</p:attrName>
                                        </p:attrNameLst>
                                      </p:cBhvr>
                                      <p:to>
                                        <p:strVal val="visible"/>
                                      </p:to>
                                    </p:set>
                                    <p:animEffect transition="in" filter="dissolve">
                                      <p:cBhvr>
                                        <p:cTn id="108" dur="500"/>
                                        <p:tgtEl>
                                          <p:spTgt spid="6181"/>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par>
                          <p:cTn id="109" fill="hold" nodeType="afterGroup">
                            <p:stCondLst>
                              <p:cond delay="6500"/>
                            </p:stCondLst>
                            <p:childTnLst>
                              <p:par>
                                <p:cTn id="110" presetID="53" presetClass="exit" presetSubtype="0" fill="hold" grpId="1" nodeType="afterEffect">
                                  <p:stCondLst>
                                    <p:cond delay="0"/>
                                  </p:stCondLst>
                                  <p:childTnLst>
                                    <p:anim calcmode="lin" valueType="num">
                                      <p:cBhvr>
                                        <p:cTn id="111" dur="500"/>
                                        <p:tgtEl>
                                          <p:spTgt spid="6181"/>
                                        </p:tgtEl>
                                        <p:attrNameLst>
                                          <p:attrName>ppt_w</p:attrName>
                                        </p:attrNameLst>
                                      </p:cBhvr>
                                      <p:tavLst>
                                        <p:tav tm="0">
                                          <p:val>
                                            <p:strVal val="ppt_w"/>
                                          </p:val>
                                        </p:tav>
                                        <p:tav tm="100000">
                                          <p:val>
                                            <p:fltVal val="0"/>
                                          </p:val>
                                        </p:tav>
                                      </p:tavLst>
                                    </p:anim>
                                    <p:anim calcmode="lin" valueType="num">
                                      <p:cBhvr>
                                        <p:cTn id="112" dur="500"/>
                                        <p:tgtEl>
                                          <p:spTgt spid="6181"/>
                                        </p:tgtEl>
                                        <p:attrNameLst>
                                          <p:attrName>ppt_h</p:attrName>
                                        </p:attrNameLst>
                                      </p:cBhvr>
                                      <p:tavLst>
                                        <p:tav tm="0">
                                          <p:val>
                                            <p:strVal val="ppt_h"/>
                                          </p:val>
                                        </p:tav>
                                        <p:tav tm="100000">
                                          <p:val>
                                            <p:fltVal val="0"/>
                                          </p:val>
                                        </p:tav>
                                      </p:tavLst>
                                    </p:anim>
                                    <p:animEffect transition="out" filter="fade">
                                      <p:cBhvr>
                                        <p:cTn id="113" dur="500"/>
                                        <p:tgtEl>
                                          <p:spTgt spid="6181"/>
                                        </p:tgtEl>
                                      </p:cBhvr>
                                    </p:animEffect>
                                    <p:set>
                                      <p:cBhvr>
                                        <p:cTn id="114" dur="1" fill="hold">
                                          <p:stCondLst>
                                            <p:cond delay="499"/>
                                          </p:stCondLst>
                                        </p:cTn>
                                        <p:tgtEl>
                                          <p:spTgt spid="6181"/>
                                        </p:tgtEl>
                                        <p:attrNameLst>
                                          <p:attrName>style.visibility</p:attrName>
                                        </p:attrNameLst>
                                      </p:cBhvr>
                                      <p:to>
                                        <p:strVal val="hidden"/>
                                      </p:to>
                                    </p:set>
                                  </p:childTnLst>
                                </p:cTn>
                              </p:par>
                            </p:childTnLst>
                          </p:cTn>
                        </p:par>
                        <p:par>
                          <p:cTn id="115" fill="hold" nodeType="afterGroup">
                            <p:stCondLst>
                              <p:cond delay="7000"/>
                            </p:stCondLst>
                            <p:childTnLst>
                              <p:par>
                                <p:cTn id="116" presetID="9" presetClass="entr" presetSubtype="0" fill="hold" grpId="0" nodeType="afterEffect">
                                  <p:stCondLst>
                                    <p:cond delay="0"/>
                                  </p:stCondLst>
                                  <p:childTnLst>
                                    <p:set>
                                      <p:cBhvr>
                                        <p:cTn id="117" dur="1" fill="hold">
                                          <p:stCondLst>
                                            <p:cond delay="0"/>
                                          </p:stCondLst>
                                        </p:cTn>
                                        <p:tgtEl>
                                          <p:spTgt spid="6180"/>
                                        </p:tgtEl>
                                        <p:attrNameLst>
                                          <p:attrName>style.visibility</p:attrName>
                                        </p:attrNameLst>
                                      </p:cBhvr>
                                      <p:to>
                                        <p:strVal val="visible"/>
                                      </p:to>
                                    </p:set>
                                    <p:animEffect transition="in" filter="dissolve">
                                      <p:cBhvr>
                                        <p:cTn id="118" dur="500"/>
                                        <p:tgtEl>
                                          <p:spTgt spid="6180"/>
                                        </p:tgtEl>
                                      </p:cBhvr>
                                    </p:animEffect>
                                  </p:childTnLst>
                                  <p:subTnLst>
                                    <p:audio>
                                      <p:cMediaNode>
                                        <p:cTn display="0" masterRel="sameClick">
                                          <p:stCondLst>
                                            <p:cond evt="begin" delay="0">
                                              <p:tn val="116"/>
                                            </p:cond>
                                          </p:stCondLst>
                                          <p:endCondLst>
                                            <p:cond evt="onStopAudio" delay="0">
                                              <p:tgtEl>
                                                <p:sldTgt/>
                                              </p:tgtEl>
                                            </p:cond>
                                          </p:endCondLst>
                                        </p:cTn>
                                        <p:tgtEl>
                                          <p:sndTgt r:embed="rId3" name="camera.wav"/>
                                        </p:tgtEl>
                                      </p:cMediaNode>
                                    </p:audio>
                                  </p:subTnLst>
                                </p:cTn>
                              </p:par>
                            </p:childTnLst>
                          </p:cTn>
                        </p:par>
                        <p:par>
                          <p:cTn id="119" fill="hold" nodeType="afterGroup">
                            <p:stCondLst>
                              <p:cond delay="7500"/>
                            </p:stCondLst>
                            <p:childTnLst>
                              <p:par>
                                <p:cTn id="120" presetID="53" presetClass="exit" presetSubtype="0" fill="hold" grpId="1" nodeType="afterEffect">
                                  <p:stCondLst>
                                    <p:cond delay="0"/>
                                  </p:stCondLst>
                                  <p:childTnLst>
                                    <p:anim calcmode="lin" valueType="num">
                                      <p:cBhvr>
                                        <p:cTn id="121" dur="500"/>
                                        <p:tgtEl>
                                          <p:spTgt spid="6180"/>
                                        </p:tgtEl>
                                        <p:attrNameLst>
                                          <p:attrName>ppt_w</p:attrName>
                                        </p:attrNameLst>
                                      </p:cBhvr>
                                      <p:tavLst>
                                        <p:tav tm="0">
                                          <p:val>
                                            <p:strVal val="ppt_w"/>
                                          </p:val>
                                        </p:tav>
                                        <p:tav tm="100000">
                                          <p:val>
                                            <p:fltVal val="0"/>
                                          </p:val>
                                        </p:tav>
                                      </p:tavLst>
                                    </p:anim>
                                    <p:anim calcmode="lin" valueType="num">
                                      <p:cBhvr>
                                        <p:cTn id="122" dur="500"/>
                                        <p:tgtEl>
                                          <p:spTgt spid="6180"/>
                                        </p:tgtEl>
                                        <p:attrNameLst>
                                          <p:attrName>ppt_h</p:attrName>
                                        </p:attrNameLst>
                                      </p:cBhvr>
                                      <p:tavLst>
                                        <p:tav tm="0">
                                          <p:val>
                                            <p:strVal val="ppt_h"/>
                                          </p:val>
                                        </p:tav>
                                        <p:tav tm="100000">
                                          <p:val>
                                            <p:fltVal val="0"/>
                                          </p:val>
                                        </p:tav>
                                      </p:tavLst>
                                    </p:anim>
                                    <p:animEffect transition="out" filter="fade">
                                      <p:cBhvr>
                                        <p:cTn id="123" dur="500"/>
                                        <p:tgtEl>
                                          <p:spTgt spid="6180"/>
                                        </p:tgtEl>
                                      </p:cBhvr>
                                    </p:animEffect>
                                    <p:set>
                                      <p:cBhvr>
                                        <p:cTn id="124" dur="1" fill="hold">
                                          <p:stCondLst>
                                            <p:cond delay="499"/>
                                          </p:stCondLst>
                                        </p:cTn>
                                        <p:tgtEl>
                                          <p:spTgt spid="6180"/>
                                        </p:tgtEl>
                                        <p:attrNameLst>
                                          <p:attrName>style.visibility</p:attrName>
                                        </p:attrNameLst>
                                      </p:cBhvr>
                                      <p:to>
                                        <p:strVal val="hidden"/>
                                      </p:to>
                                    </p:set>
                                  </p:childTnLst>
                                </p:cTn>
                              </p:par>
                              <p:par>
                                <p:cTn id="125" presetID="53" presetClass="entr" presetSubtype="0"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subTnLst>
                                    <p:audio>
                                      <p:cMediaNode>
                                        <p:cTn display="0" masterRel="sameClick">
                                          <p:stCondLst>
                                            <p:cond evt="begin" delay="0">
                                              <p:tn val="125"/>
                                            </p:cond>
                                          </p:stCondLst>
                                          <p:endCondLst>
                                            <p:cond evt="onStopAudio" delay="0">
                                              <p:tgtEl>
                                                <p:sldTgt/>
                                              </p:tgtEl>
                                            </p:cond>
                                          </p:endCondLst>
                                        </p:cTn>
                                        <p:tgtEl>
                                          <p:sndTgt r:embed="rId4" name="chimes.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xit" presetSubtype="2" fill="hold" nodeType="clickEffect">
                                  <p:stCondLst>
                                    <p:cond delay="0"/>
                                  </p:stCondLst>
                                  <p:childTnLst>
                                    <p:anim calcmode="lin" valueType="num">
                                      <p:cBhvr additive="base">
                                        <p:cTn id="133" dur="500"/>
                                        <p:tgtEl>
                                          <p:spTgt spid="27"/>
                                        </p:tgtEl>
                                        <p:attrNameLst>
                                          <p:attrName>ppt_x</p:attrName>
                                        </p:attrNameLst>
                                      </p:cBhvr>
                                      <p:tavLst>
                                        <p:tav tm="0">
                                          <p:val>
                                            <p:strVal val="ppt_x"/>
                                          </p:val>
                                        </p:tav>
                                        <p:tav tm="100000">
                                          <p:val>
                                            <p:strVal val="1+ppt_w/2"/>
                                          </p:val>
                                        </p:tav>
                                      </p:tavLst>
                                    </p:anim>
                                    <p:anim calcmode="lin" valueType="num">
                                      <p:cBhvr additive="base">
                                        <p:cTn id="134" dur="500"/>
                                        <p:tgtEl>
                                          <p:spTgt spid="27"/>
                                        </p:tgtEl>
                                        <p:attrNameLst>
                                          <p:attrName>ppt_y</p:attrName>
                                        </p:attrNameLst>
                                      </p:cBhvr>
                                      <p:tavLst>
                                        <p:tav tm="0">
                                          <p:val>
                                            <p:strVal val="ppt_y"/>
                                          </p:val>
                                        </p:tav>
                                        <p:tav tm="100000">
                                          <p:val>
                                            <p:strVal val="ppt_y"/>
                                          </p:val>
                                        </p:tav>
                                      </p:tavLst>
                                    </p:anim>
                                    <p:set>
                                      <p:cBhvr>
                                        <p:cTn id="135" dur="1" fill="hold">
                                          <p:stCondLst>
                                            <p:cond delay="499"/>
                                          </p:stCondLst>
                                        </p:cTn>
                                        <p:tgtEl>
                                          <p:spTgt spid="27"/>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0" presetClass="path" presetSubtype="0" accel="50000" decel="50000" fill="hold" nodeType="clickEffect">
                                  <p:stCondLst>
                                    <p:cond delay="0"/>
                                  </p:stCondLst>
                                  <p:childTnLst>
                                    <p:animMotion origin="layout" path="M -0.01705 0.0382 C 0.03542 0.02292 0.08816 0.00718 0.08959 0.03727 C 0.09102 0.06806 -0.00598 0.17801 -0.00846 0.22037 C -0.01119 0.26273 0.05625 0.27709 0.07344 0.29213 " pathEditMode="relative" rAng="19080000" ptsTypes="AAAA">
                                      <p:cBhvr>
                                        <p:cTn id="139" dur="2000" fill="hold"/>
                                        <p:tgtEl>
                                          <p:spTgt spid="46"/>
                                        </p:tgtEl>
                                        <p:attrNameLst>
                                          <p:attrName>ppt_x</p:attrName>
                                          <p:attrName>ppt_y</p:attrName>
                                        </p:attrNameLst>
                                      </p:cBhvr>
                                      <p:rCtr x="6107" y="10162"/>
                                    </p:animMotion>
                                  </p:childTnLst>
                                </p:cTn>
                              </p:par>
                            </p:childTnLst>
                          </p:cTn>
                        </p:par>
                        <p:par>
                          <p:cTn id="140" fill="hold">
                            <p:stCondLst>
                              <p:cond delay="2000"/>
                            </p:stCondLst>
                            <p:childTnLst>
                              <p:par>
                                <p:cTn id="141" presetID="3" presetClass="emph" presetSubtype="2" fill="hold" grpId="1" nodeType="afterEffect">
                                  <p:stCondLst>
                                    <p:cond delay="0"/>
                                  </p:stCondLst>
                                  <p:childTnLst>
                                    <p:animClr clrSpc="rgb" dir="cw">
                                      <p:cBhvr override="childStyle">
                                        <p:cTn id="142" dur="500" fill="hold"/>
                                        <p:tgtEl>
                                          <p:spTgt spid="5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41" grpId="0"/>
      <p:bldP spid="42" grpId="0"/>
      <p:bldP spid="44" grpId="0"/>
      <p:bldP spid="49" grpId="0"/>
      <p:bldP spid="50" grpId="0"/>
      <p:bldP spid="5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ordArt 226"/>
          <p:cNvSpPr>
            <a:spLocks noChangeArrowheads="1" noChangeShapeType="1" noTextEdit="1"/>
          </p:cNvSpPr>
          <p:nvPr/>
        </p:nvSpPr>
        <p:spPr bwMode="auto">
          <a:xfrm>
            <a:off x="2016125" y="4948238"/>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sp>
        <p:nvSpPr>
          <p:cNvPr id="8224" name="WordArt 32"/>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8225" name="WordArt 33"/>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8226" name="WordArt 34"/>
          <p:cNvSpPr>
            <a:spLocks noChangeArrowheads="1" noChangeShapeType="1" noTextEdit="1"/>
          </p:cNvSpPr>
          <p:nvPr/>
        </p:nvSpPr>
        <p:spPr bwMode="auto">
          <a:xfrm>
            <a:off x="9386888" y="4419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8227" name="WordArt 35"/>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8228" name="WordArt 36"/>
          <p:cNvSpPr>
            <a:spLocks noChangeArrowheads="1" noChangeShapeType="1" noTextEdit="1"/>
          </p:cNvSpPr>
          <p:nvPr/>
        </p:nvSpPr>
        <p:spPr bwMode="auto">
          <a:xfrm>
            <a:off x="9429750"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8229" name="WordArt 37"/>
          <p:cNvSpPr>
            <a:spLocks noChangeArrowheads="1" noChangeShapeType="1" noTextEdit="1"/>
          </p:cNvSpPr>
          <p:nvPr/>
        </p:nvSpPr>
        <p:spPr bwMode="auto">
          <a:xfrm>
            <a:off x="9396413"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8230" name="WordArt 38"/>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8231" name="WordArt 39"/>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grpSp>
        <p:nvGrpSpPr>
          <p:cNvPr id="21" name="Group 48"/>
          <p:cNvGrpSpPr>
            <a:grpSpLocks/>
          </p:cNvGrpSpPr>
          <p:nvPr/>
        </p:nvGrpSpPr>
        <p:grpSpPr bwMode="auto">
          <a:xfrm>
            <a:off x="9988550" y="3263900"/>
            <a:ext cx="1752600" cy="1752600"/>
            <a:chOff x="4320" y="2928"/>
            <a:chExt cx="1104" cy="1104"/>
          </a:xfrm>
        </p:grpSpPr>
        <p:sp>
          <p:nvSpPr>
            <p:cNvPr id="5150"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5151"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Hết giờ</a:t>
              </a:r>
            </a:p>
          </p:txBody>
        </p:sp>
      </p:grpSp>
      <p:pic>
        <p:nvPicPr>
          <p:cNvPr id="5148" name="Picture 5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0210800" y="6319838"/>
            <a:ext cx="457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7"/>
          <p:cNvSpPr txBox="1">
            <a:spLocks noChangeArrowheads="1"/>
          </p:cNvSpPr>
          <p:nvPr/>
        </p:nvSpPr>
        <p:spPr bwMode="auto">
          <a:xfrm>
            <a:off x="2476500" y="554734"/>
            <a:ext cx="5373824"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  </a:t>
            </a:r>
          </a:p>
        </p:txBody>
      </p:sp>
      <p:sp>
        <p:nvSpPr>
          <p:cNvPr id="40" name="TextBox 39"/>
          <p:cNvSpPr txBox="1"/>
          <p:nvPr/>
        </p:nvSpPr>
        <p:spPr>
          <a:xfrm>
            <a:off x="6980464" y="347980"/>
            <a:ext cx="351481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637                       1459                       7829</a:t>
            </a:r>
            <a:endParaRPr kumimoji="0" lang="en-US" sz="4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1" name="TextBox 40"/>
          <p:cNvSpPr txBox="1"/>
          <p:nvPr/>
        </p:nvSpPr>
        <p:spPr>
          <a:xfrm>
            <a:off x="6752862" y="722785"/>
            <a:ext cx="3374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42" name="Straight Connector 41"/>
          <p:cNvCxnSpPr>
            <a:cxnSpLocks/>
          </p:cNvCxnSpPr>
          <p:nvPr/>
        </p:nvCxnSpPr>
        <p:spPr>
          <a:xfrm>
            <a:off x="7090320" y="1584743"/>
            <a:ext cx="1017360"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pic>
        <p:nvPicPr>
          <p:cNvPr id="43" name="Picture 4" descr="ga con"/>
          <p:cNvPicPr>
            <a:picLocks noChangeAspect="1" noChangeArrowheads="1"/>
          </p:cNvPicPr>
          <p:nvPr/>
        </p:nvPicPr>
        <p:blipFill>
          <a:blip r:embed="rId6"/>
          <a:srcRect/>
          <a:stretch>
            <a:fillRect/>
          </a:stretch>
        </p:blipFill>
        <p:spPr bwMode="auto">
          <a:xfrm>
            <a:off x="3170818" y="3020219"/>
            <a:ext cx="609600" cy="487362"/>
          </a:xfrm>
          <a:prstGeom prst="rect">
            <a:avLst/>
          </a:prstGeom>
          <a:noFill/>
        </p:spPr>
      </p:pic>
      <p:sp>
        <p:nvSpPr>
          <p:cNvPr id="44" name="Text Box 9"/>
          <p:cNvSpPr txBox="1">
            <a:spLocks noChangeArrowheads="1"/>
          </p:cNvSpPr>
          <p:nvPr/>
        </p:nvSpPr>
        <p:spPr bwMode="auto">
          <a:xfrm>
            <a:off x="3824633" y="2867735"/>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pic>
        <p:nvPicPr>
          <p:cNvPr id="45" name="Picture 5" descr="ga con"/>
          <p:cNvPicPr>
            <a:picLocks noChangeAspect="1" noChangeArrowheads="1"/>
          </p:cNvPicPr>
          <p:nvPr/>
        </p:nvPicPr>
        <p:blipFill>
          <a:blip r:embed="rId6"/>
          <a:srcRect/>
          <a:stretch>
            <a:fillRect/>
          </a:stretch>
        </p:blipFill>
        <p:spPr bwMode="auto">
          <a:xfrm>
            <a:off x="3154294" y="3932159"/>
            <a:ext cx="670560" cy="536098"/>
          </a:xfrm>
          <a:prstGeom prst="rect">
            <a:avLst/>
          </a:prstGeom>
          <a:noFill/>
        </p:spPr>
      </p:pic>
      <p:sp>
        <p:nvSpPr>
          <p:cNvPr id="46" name="Text Box 10"/>
          <p:cNvSpPr txBox="1">
            <a:spLocks noChangeArrowheads="1"/>
          </p:cNvSpPr>
          <p:nvPr/>
        </p:nvSpPr>
        <p:spPr bwMode="auto">
          <a:xfrm>
            <a:off x="3896639" y="3843391"/>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pic>
        <p:nvPicPr>
          <p:cNvPr id="47" name="Picture 2" descr="ga me"/>
          <p:cNvPicPr>
            <a:picLocks noChangeAspect="1" noChangeArrowheads="1"/>
          </p:cNvPicPr>
          <p:nvPr/>
        </p:nvPicPr>
        <p:blipFill>
          <a:blip r:embed="rId7" cstate="print"/>
          <a:srcRect/>
          <a:stretch>
            <a:fillRect/>
          </a:stretch>
        </p:blipFill>
        <p:spPr bwMode="auto">
          <a:xfrm>
            <a:off x="591786" y="722785"/>
            <a:ext cx="1295400" cy="1211263"/>
          </a:xfrm>
          <a:prstGeom prst="rect">
            <a:avLst/>
          </a:prstGeom>
          <a:noFill/>
        </p:spPr>
      </p:pic>
    </p:spTree>
    <p:custDataLst>
      <p:tags r:id="rId1"/>
    </p:custDataLst>
    <p:extLst>
      <p:ext uri="{BB962C8B-B14F-4D97-AF65-F5344CB8AC3E}">
        <p14:creationId xmlns:p14="http://schemas.microsoft.com/office/powerpoint/2010/main" val="291031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randombar(horizontal)">
                                      <p:cBhvr>
                                        <p:cTn id="32" dur="500"/>
                                        <p:tgtEl>
                                          <p:spTgt spid="45"/>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500"/>
                                        <p:tgtEl>
                                          <p:spTgt spid="46"/>
                                        </p:tgtEl>
                                      </p:cBhvr>
                                    </p:animEffect>
                                  </p:childTnLst>
                                </p:cTn>
                              </p:par>
                              <p:par>
                                <p:cTn id="37" presetID="5" presetClass="entr" presetSubtype="10" fill="hold" grpId="0" nodeType="withEffect" nodePh="1">
                                  <p:stCondLst>
                                    <p:cond delay="500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231"/>
                                        </p:tgtEl>
                                        <p:attrNameLst>
                                          <p:attrName>style.visibility</p:attrName>
                                        </p:attrNameLst>
                                      </p:cBhvr>
                                      <p:to>
                                        <p:strVal val="visible"/>
                                      </p:to>
                                    </p:set>
                                    <p:animEffect transition="in" filter="dissolve">
                                      <p:cBhvr>
                                        <p:cTn id="44" dur="500"/>
                                        <p:tgtEl>
                                          <p:spTgt spid="823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500"/>
                            </p:stCondLst>
                            <p:childTnLst>
                              <p:par>
                                <p:cTn id="46" presetID="53" presetClass="exit" presetSubtype="0" fill="hold" grpId="1" nodeType="afterEffect">
                                  <p:stCondLst>
                                    <p:cond delay="0"/>
                                  </p:stCondLst>
                                  <p:childTnLst>
                                    <p:anim calcmode="lin" valueType="num">
                                      <p:cBhvr>
                                        <p:cTn id="47" dur="500"/>
                                        <p:tgtEl>
                                          <p:spTgt spid="8231"/>
                                        </p:tgtEl>
                                        <p:attrNameLst>
                                          <p:attrName>ppt_w</p:attrName>
                                        </p:attrNameLst>
                                      </p:cBhvr>
                                      <p:tavLst>
                                        <p:tav tm="0">
                                          <p:val>
                                            <p:strVal val="ppt_w"/>
                                          </p:val>
                                        </p:tav>
                                        <p:tav tm="100000">
                                          <p:val>
                                            <p:fltVal val="0"/>
                                          </p:val>
                                        </p:tav>
                                      </p:tavLst>
                                    </p:anim>
                                    <p:anim calcmode="lin" valueType="num">
                                      <p:cBhvr>
                                        <p:cTn id="48" dur="500"/>
                                        <p:tgtEl>
                                          <p:spTgt spid="8231"/>
                                        </p:tgtEl>
                                        <p:attrNameLst>
                                          <p:attrName>ppt_h</p:attrName>
                                        </p:attrNameLst>
                                      </p:cBhvr>
                                      <p:tavLst>
                                        <p:tav tm="0">
                                          <p:val>
                                            <p:strVal val="ppt_h"/>
                                          </p:val>
                                        </p:tav>
                                        <p:tav tm="100000">
                                          <p:val>
                                            <p:fltVal val="0"/>
                                          </p:val>
                                        </p:tav>
                                      </p:tavLst>
                                    </p:anim>
                                    <p:animEffect transition="out" filter="fade">
                                      <p:cBhvr>
                                        <p:cTn id="49" dur="500"/>
                                        <p:tgtEl>
                                          <p:spTgt spid="8231"/>
                                        </p:tgtEl>
                                      </p:cBhvr>
                                    </p:animEffect>
                                    <p:set>
                                      <p:cBhvr>
                                        <p:cTn id="50" dur="1" fill="hold">
                                          <p:stCondLst>
                                            <p:cond delay="499"/>
                                          </p:stCondLst>
                                        </p:cTn>
                                        <p:tgtEl>
                                          <p:spTgt spid="8231"/>
                                        </p:tgtEl>
                                        <p:attrNameLst>
                                          <p:attrName>style.visibility</p:attrName>
                                        </p:attrNameLst>
                                      </p:cBhvr>
                                      <p:to>
                                        <p:strVal val="hidden"/>
                                      </p:to>
                                    </p:se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8230"/>
                                        </p:tgtEl>
                                        <p:attrNameLst>
                                          <p:attrName>style.visibility</p:attrName>
                                        </p:attrNameLst>
                                      </p:cBhvr>
                                      <p:to>
                                        <p:strVal val="visible"/>
                                      </p:to>
                                    </p:set>
                                    <p:animEffect transition="in" filter="dissolve">
                                      <p:cBhvr>
                                        <p:cTn id="54" dur="500"/>
                                        <p:tgtEl>
                                          <p:spTgt spid="823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1500"/>
                            </p:stCondLst>
                            <p:childTnLst>
                              <p:par>
                                <p:cTn id="56" presetID="53" presetClass="exit" presetSubtype="0" fill="hold" grpId="1" nodeType="afterEffect">
                                  <p:stCondLst>
                                    <p:cond delay="0"/>
                                  </p:stCondLst>
                                  <p:childTnLst>
                                    <p:anim calcmode="lin" valueType="num">
                                      <p:cBhvr>
                                        <p:cTn id="57" dur="500"/>
                                        <p:tgtEl>
                                          <p:spTgt spid="8230"/>
                                        </p:tgtEl>
                                        <p:attrNameLst>
                                          <p:attrName>ppt_w</p:attrName>
                                        </p:attrNameLst>
                                      </p:cBhvr>
                                      <p:tavLst>
                                        <p:tav tm="0">
                                          <p:val>
                                            <p:strVal val="ppt_w"/>
                                          </p:val>
                                        </p:tav>
                                        <p:tav tm="100000">
                                          <p:val>
                                            <p:fltVal val="0"/>
                                          </p:val>
                                        </p:tav>
                                      </p:tavLst>
                                    </p:anim>
                                    <p:anim calcmode="lin" valueType="num">
                                      <p:cBhvr>
                                        <p:cTn id="58" dur="500"/>
                                        <p:tgtEl>
                                          <p:spTgt spid="8230"/>
                                        </p:tgtEl>
                                        <p:attrNameLst>
                                          <p:attrName>ppt_h</p:attrName>
                                        </p:attrNameLst>
                                      </p:cBhvr>
                                      <p:tavLst>
                                        <p:tav tm="0">
                                          <p:val>
                                            <p:strVal val="ppt_h"/>
                                          </p:val>
                                        </p:tav>
                                        <p:tav tm="100000">
                                          <p:val>
                                            <p:fltVal val="0"/>
                                          </p:val>
                                        </p:tav>
                                      </p:tavLst>
                                    </p:anim>
                                    <p:animEffect transition="out" filter="fade">
                                      <p:cBhvr>
                                        <p:cTn id="59" dur="500"/>
                                        <p:tgtEl>
                                          <p:spTgt spid="8230"/>
                                        </p:tgtEl>
                                      </p:cBhvr>
                                    </p:animEffect>
                                    <p:set>
                                      <p:cBhvr>
                                        <p:cTn id="60" dur="1" fill="hold">
                                          <p:stCondLst>
                                            <p:cond delay="499"/>
                                          </p:stCondLst>
                                        </p:cTn>
                                        <p:tgtEl>
                                          <p:spTgt spid="8230"/>
                                        </p:tgtEl>
                                        <p:attrNameLst>
                                          <p:attrName>style.visibility</p:attrName>
                                        </p:attrNameLst>
                                      </p:cBhvr>
                                      <p:to>
                                        <p:strVal val="hidden"/>
                                      </p:to>
                                    </p:set>
                                  </p:childTnLst>
                                </p:cTn>
                              </p:par>
                            </p:childTnLst>
                          </p:cTn>
                        </p:par>
                        <p:par>
                          <p:cTn id="61" fill="hold" nodeType="afterGroup">
                            <p:stCondLst>
                              <p:cond delay="2000"/>
                            </p:stCondLst>
                            <p:childTnLst>
                              <p:par>
                                <p:cTn id="62" presetID="9" presetClass="entr" presetSubtype="0" fill="hold" grpId="0" nodeType="afterEffect">
                                  <p:stCondLst>
                                    <p:cond delay="0"/>
                                  </p:stCondLst>
                                  <p:childTnLst>
                                    <p:set>
                                      <p:cBhvr>
                                        <p:cTn id="63" dur="1" fill="hold">
                                          <p:stCondLst>
                                            <p:cond delay="0"/>
                                          </p:stCondLst>
                                        </p:cTn>
                                        <p:tgtEl>
                                          <p:spTgt spid="8229"/>
                                        </p:tgtEl>
                                        <p:attrNameLst>
                                          <p:attrName>style.visibility</p:attrName>
                                        </p:attrNameLst>
                                      </p:cBhvr>
                                      <p:to>
                                        <p:strVal val="visible"/>
                                      </p:to>
                                    </p:set>
                                    <p:animEffect transition="in" filter="dissolve">
                                      <p:cBhvr>
                                        <p:cTn id="64" dur="500"/>
                                        <p:tgtEl>
                                          <p:spTgt spid="8229"/>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2500"/>
                            </p:stCondLst>
                            <p:childTnLst>
                              <p:par>
                                <p:cTn id="66" presetID="53" presetClass="exit" presetSubtype="0" fill="hold" grpId="1" nodeType="afterEffect">
                                  <p:stCondLst>
                                    <p:cond delay="0"/>
                                  </p:stCondLst>
                                  <p:childTnLst>
                                    <p:anim calcmode="lin" valueType="num">
                                      <p:cBhvr>
                                        <p:cTn id="67" dur="500"/>
                                        <p:tgtEl>
                                          <p:spTgt spid="8229"/>
                                        </p:tgtEl>
                                        <p:attrNameLst>
                                          <p:attrName>ppt_w</p:attrName>
                                        </p:attrNameLst>
                                      </p:cBhvr>
                                      <p:tavLst>
                                        <p:tav tm="0">
                                          <p:val>
                                            <p:strVal val="ppt_w"/>
                                          </p:val>
                                        </p:tav>
                                        <p:tav tm="100000">
                                          <p:val>
                                            <p:fltVal val="0"/>
                                          </p:val>
                                        </p:tav>
                                      </p:tavLst>
                                    </p:anim>
                                    <p:anim calcmode="lin" valueType="num">
                                      <p:cBhvr>
                                        <p:cTn id="68" dur="500"/>
                                        <p:tgtEl>
                                          <p:spTgt spid="8229"/>
                                        </p:tgtEl>
                                        <p:attrNameLst>
                                          <p:attrName>ppt_h</p:attrName>
                                        </p:attrNameLst>
                                      </p:cBhvr>
                                      <p:tavLst>
                                        <p:tav tm="0">
                                          <p:val>
                                            <p:strVal val="ppt_h"/>
                                          </p:val>
                                        </p:tav>
                                        <p:tav tm="100000">
                                          <p:val>
                                            <p:fltVal val="0"/>
                                          </p:val>
                                        </p:tav>
                                      </p:tavLst>
                                    </p:anim>
                                    <p:animEffect transition="out" filter="fade">
                                      <p:cBhvr>
                                        <p:cTn id="69" dur="500"/>
                                        <p:tgtEl>
                                          <p:spTgt spid="8229"/>
                                        </p:tgtEl>
                                      </p:cBhvr>
                                    </p:animEffect>
                                    <p:set>
                                      <p:cBhvr>
                                        <p:cTn id="70" dur="1" fill="hold">
                                          <p:stCondLst>
                                            <p:cond delay="499"/>
                                          </p:stCondLst>
                                        </p:cTn>
                                        <p:tgtEl>
                                          <p:spTgt spid="8229"/>
                                        </p:tgtEl>
                                        <p:attrNameLst>
                                          <p:attrName>style.visibility</p:attrName>
                                        </p:attrNameLst>
                                      </p:cBhvr>
                                      <p:to>
                                        <p:strVal val="hidden"/>
                                      </p:to>
                                    </p:set>
                                  </p:childTnLst>
                                </p:cTn>
                              </p:par>
                            </p:childTnLst>
                          </p:cTn>
                        </p:par>
                        <p:par>
                          <p:cTn id="71" fill="hold" nodeType="afterGroup">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8228"/>
                                        </p:tgtEl>
                                        <p:attrNameLst>
                                          <p:attrName>style.visibility</p:attrName>
                                        </p:attrNameLst>
                                      </p:cBhvr>
                                      <p:to>
                                        <p:strVal val="visible"/>
                                      </p:to>
                                    </p:set>
                                    <p:animEffect transition="in" filter="dissolve">
                                      <p:cBhvr>
                                        <p:cTn id="74" dur="500"/>
                                        <p:tgtEl>
                                          <p:spTgt spid="822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nodeType="afterGroup">
                            <p:stCondLst>
                              <p:cond delay="3500"/>
                            </p:stCondLst>
                            <p:childTnLst>
                              <p:par>
                                <p:cTn id="76" presetID="53" presetClass="exit" presetSubtype="0" fill="hold" grpId="1" nodeType="afterEffect">
                                  <p:stCondLst>
                                    <p:cond delay="0"/>
                                  </p:stCondLst>
                                  <p:childTnLst>
                                    <p:anim calcmode="lin" valueType="num">
                                      <p:cBhvr>
                                        <p:cTn id="77" dur="500"/>
                                        <p:tgtEl>
                                          <p:spTgt spid="8228"/>
                                        </p:tgtEl>
                                        <p:attrNameLst>
                                          <p:attrName>ppt_w</p:attrName>
                                        </p:attrNameLst>
                                      </p:cBhvr>
                                      <p:tavLst>
                                        <p:tav tm="0">
                                          <p:val>
                                            <p:strVal val="ppt_w"/>
                                          </p:val>
                                        </p:tav>
                                        <p:tav tm="100000">
                                          <p:val>
                                            <p:fltVal val="0"/>
                                          </p:val>
                                        </p:tav>
                                      </p:tavLst>
                                    </p:anim>
                                    <p:anim calcmode="lin" valueType="num">
                                      <p:cBhvr>
                                        <p:cTn id="78" dur="500"/>
                                        <p:tgtEl>
                                          <p:spTgt spid="8228"/>
                                        </p:tgtEl>
                                        <p:attrNameLst>
                                          <p:attrName>ppt_h</p:attrName>
                                        </p:attrNameLst>
                                      </p:cBhvr>
                                      <p:tavLst>
                                        <p:tav tm="0">
                                          <p:val>
                                            <p:strVal val="ppt_h"/>
                                          </p:val>
                                        </p:tav>
                                        <p:tav tm="100000">
                                          <p:val>
                                            <p:fltVal val="0"/>
                                          </p:val>
                                        </p:tav>
                                      </p:tavLst>
                                    </p:anim>
                                    <p:animEffect transition="out" filter="fade">
                                      <p:cBhvr>
                                        <p:cTn id="79" dur="500"/>
                                        <p:tgtEl>
                                          <p:spTgt spid="8228"/>
                                        </p:tgtEl>
                                      </p:cBhvr>
                                    </p:animEffect>
                                    <p:set>
                                      <p:cBhvr>
                                        <p:cTn id="80" dur="1" fill="hold">
                                          <p:stCondLst>
                                            <p:cond delay="499"/>
                                          </p:stCondLst>
                                        </p:cTn>
                                        <p:tgtEl>
                                          <p:spTgt spid="8228"/>
                                        </p:tgtEl>
                                        <p:attrNameLst>
                                          <p:attrName>style.visibility</p:attrName>
                                        </p:attrNameLst>
                                      </p:cBhvr>
                                      <p:to>
                                        <p:strVal val="hidden"/>
                                      </p:to>
                                    </p:set>
                                  </p:childTnLst>
                                </p:cTn>
                              </p:par>
                            </p:childTnLst>
                          </p:cTn>
                        </p:par>
                        <p:par>
                          <p:cTn id="81" fill="hold" nodeType="afterGroup">
                            <p:stCondLst>
                              <p:cond delay="4000"/>
                            </p:stCondLst>
                            <p:childTnLst>
                              <p:par>
                                <p:cTn id="82" presetID="9" presetClass="entr" presetSubtype="0" fill="hold" grpId="0" nodeType="afterEffect">
                                  <p:stCondLst>
                                    <p:cond delay="0"/>
                                  </p:stCondLst>
                                  <p:childTnLst>
                                    <p:set>
                                      <p:cBhvr>
                                        <p:cTn id="83" dur="1" fill="hold">
                                          <p:stCondLst>
                                            <p:cond delay="0"/>
                                          </p:stCondLst>
                                        </p:cTn>
                                        <p:tgtEl>
                                          <p:spTgt spid="8227"/>
                                        </p:tgtEl>
                                        <p:attrNameLst>
                                          <p:attrName>style.visibility</p:attrName>
                                        </p:attrNameLst>
                                      </p:cBhvr>
                                      <p:to>
                                        <p:strVal val="visible"/>
                                      </p:to>
                                    </p:set>
                                    <p:animEffect transition="in" filter="dissolve">
                                      <p:cBhvr>
                                        <p:cTn id="84" dur="500"/>
                                        <p:tgtEl>
                                          <p:spTgt spid="822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4500"/>
                            </p:stCondLst>
                            <p:childTnLst>
                              <p:par>
                                <p:cTn id="86" presetID="53" presetClass="exit" presetSubtype="0" fill="hold" grpId="1" nodeType="afterEffect">
                                  <p:stCondLst>
                                    <p:cond delay="0"/>
                                  </p:stCondLst>
                                  <p:childTnLst>
                                    <p:anim calcmode="lin" valueType="num">
                                      <p:cBhvr>
                                        <p:cTn id="87" dur="500"/>
                                        <p:tgtEl>
                                          <p:spTgt spid="8227"/>
                                        </p:tgtEl>
                                        <p:attrNameLst>
                                          <p:attrName>ppt_w</p:attrName>
                                        </p:attrNameLst>
                                      </p:cBhvr>
                                      <p:tavLst>
                                        <p:tav tm="0">
                                          <p:val>
                                            <p:strVal val="ppt_w"/>
                                          </p:val>
                                        </p:tav>
                                        <p:tav tm="100000">
                                          <p:val>
                                            <p:fltVal val="0"/>
                                          </p:val>
                                        </p:tav>
                                      </p:tavLst>
                                    </p:anim>
                                    <p:anim calcmode="lin" valueType="num">
                                      <p:cBhvr>
                                        <p:cTn id="88" dur="500"/>
                                        <p:tgtEl>
                                          <p:spTgt spid="8227"/>
                                        </p:tgtEl>
                                        <p:attrNameLst>
                                          <p:attrName>ppt_h</p:attrName>
                                        </p:attrNameLst>
                                      </p:cBhvr>
                                      <p:tavLst>
                                        <p:tav tm="0">
                                          <p:val>
                                            <p:strVal val="ppt_h"/>
                                          </p:val>
                                        </p:tav>
                                        <p:tav tm="100000">
                                          <p:val>
                                            <p:fltVal val="0"/>
                                          </p:val>
                                        </p:tav>
                                      </p:tavLst>
                                    </p:anim>
                                    <p:animEffect transition="out" filter="fade">
                                      <p:cBhvr>
                                        <p:cTn id="89" dur="500"/>
                                        <p:tgtEl>
                                          <p:spTgt spid="8227"/>
                                        </p:tgtEl>
                                      </p:cBhvr>
                                    </p:animEffect>
                                    <p:set>
                                      <p:cBhvr>
                                        <p:cTn id="90" dur="1" fill="hold">
                                          <p:stCondLst>
                                            <p:cond delay="499"/>
                                          </p:stCondLst>
                                        </p:cTn>
                                        <p:tgtEl>
                                          <p:spTgt spid="8227"/>
                                        </p:tgtEl>
                                        <p:attrNameLst>
                                          <p:attrName>style.visibility</p:attrName>
                                        </p:attrNameLst>
                                      </p:cBhvr>
                                      <p:to>
                                        <p:strVal val="hidden"/>
                                      </p:to>
                                    </p:set>
                                  </p:childTnLst>
                                </p:cTn>
                              </p:par>
                            </p:childTnLst>
                          </p:cTn>
                        </p:par>
                        <p:par>
                          <p:cTn id="91" fill="hold" nodeType="afterGroup">
                            <p:stCondLst>
                              <p:cond delay="5000"/>
                            </p:stCondLst>
                            <p:childTnLst>
                              <p:par>
                                <p:cTn id="92" presetID="9" presetClass="entr" presetSubtype="0" fill="hold" grpId="0" nodeType="afterEffect">
                                  <p:stCondLst>
                                    <p:cond delay="0"/>
                                  </p:stCondLst>
                                  <p:childTnLst>
                                    <p:set>
                                      <p:cBhvr>
                                        <p:cTn id="93" dur="1" fill="hold">
                                          <p:stCondLst>
                                            <p:cond delay="0"/>
                                          </p:stCondLst>
                                        </p:cTn>
                                        <p:tgtEl>
                                          <p:spTgt spid="8226"/>
                                        </p:tgtEl>
                                        <p:attrNameLst>
                                          <p:attrName>style.visibility</p:attrName>
                                        </p:attrNameLst>
                                      </p:cBhvr>
                                      <p:to>
                                        <p:strVal val="visible"/>
                                      </p:to>
                                    </p:set>
                                    <p:animEffect transition="in" filter="dissolve">
                                      <p:cBhvr>
                                        <p:cTn id="94" dur="500"/>
                                        <p:tgtEl>
                                          <p:spTgt spid="8226"/>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nodeType="afterGroup">
                            <p:stCondLst>
                              <p:cond delay="5500"/>
                            </p:stCondLst>
                            <p:childTnLst>
                              <p:par>
                                <p:cTn id="96" presetID="53" presetClass="exit" presetSubtype="0" fill="hold" grpId="1" nodeType="afterEffect">
                                  <p:stCondLst>
                                    <p:cond delay="0"/>
                                  </p:stCondLst>
                                  <p:childTnLst>
                                    <p:anim calcmode="lin" valueType="num">
                                      <p:cBhvr>
                                        <p:cTn id="97" dur="500"/>
                                        <p:tgtEl>
                                          <p:spTgt spid="8226"/>
                                        </p:tgtEl>
                                        <p:attrNameLst>
                                          <p:attrName>ppt_w</p:attrName>
                                        </p:attrNameLst>
                                      </p:cBhvr>
                                      <p:tavLst>
                                        <p:tav tm="0">
                                          <p:val>
                                            <p:strVal val="ppt_w"/>
                                          </p:val>
                                        </p:tav>
                                        <p:tav tm="100000">
                                          <p:val>
                                            <p:fltVal val="0"/>
                                          </p:val>
                                        </p:tav>
                                      </p:tavLst>
                                    </p:anim>
                                    <p:anim calcmode="lin" valueType="num">
                                      <p:cBhvr>
                                        <p:cTn id="98" dur="500"/>
                                        <p:tgtEl>
                                          <p:spTgt spid="8226"/>
                                        </p:tgtEl>
                                        <p:attrNameLst>
                                          <p:attrName>ppt_h</p:attrName>
                                        </p:attrNameLst>
                                      </p:cBhvr>
                                      <p:tavLst>
                                        <p:tav tm="0">
                                          <p:val>
                                            <p:strVal val="ppt_h"/>
                                          </p:val>
                                        </p:tav>
                                        <p:tav tm="100000">
                                          <p:val>
                                            <p:fltVal val="0"/>
                                          </p:val>
                                        </p:tav>
                                      </p:tavLst>
                                    </p:anim>
                                    <p:animEffect transition="out" filter="fade">
                                      <p:cBhvr>
                                        <p:cTn id="99" dur="500"/>
                                        <p:tgtEl>
                                          <p:spTgt spid="8226"/>
                                        </p:tgtEl>
                                      </p:cBhvr>
                                    </p:animEffect>
                                    <p:set>
                                      <p:cBhvr>
                                        <p:cTn id="100" dur="1" fill="hold">
                                          <p:stCondLst>
                                            <p:cond delay="499"/>
                                          </p:stCondLst>
                                        </p:cTn>
                                        <p:tgtEl>
                                          <p:spTgt spid="8226"/>
                                        </p:tgtEl>
                                        <p:attrNameLst>
                                          <p:attrName>style.visibility</p:attrName>
                                        </p:attrNameLst>
                                      </p:cBhvr>
                                      <p:to>
                                        <p:strVal val="hidden"/>
                                      </p:to>
                                    </p:set>
                                  </p:childTnLst>
                                </p:cTn>
                              </p:par>
                            </p:childTnLst>
                          </p:cTn>
                        </p:par>
                        <p:par>
                          <p:cTn id="101" fill="hold" nodeType="afterGroup">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8225"/>
                                        </p:tgtEl>
                                        <p:attrNameLst>
                                          <p:attrName>style.visibility</p:attrName>
                                        </p:attrNameLst>
                                      </p:cBhvr>
                                      <p:to>
                                        <p:strVal val="visible"/>
                                      </p:to>
                                    </p:set>
                                    <p:animEffect transition="in" filter="dissolve">
                                      <p:cBhvr>
                                        <p:cTn id="104" dur="500"/>
                                        <p:tgtEl>
                                          <p:spTgt spid="8225"/>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nodeType="afterGroup">
                            <p:stCondLst>
                              <p:cond delay="6500"/>
                            </p:stCondLst>
                            <p:childTnLst>
                              <p:par>
                                <p:cTn id="106" presetID="53" presetClass="exit" presetSubtype="0" fill="hold" grpId="1" nodeType="afterEffect">
                                  <p:stCondLst>
                                    <p:cond delay="0"/>
                                  </p:stCondLst>
                                  <p:childTnLst>
                                    <p:anim calcmode="lin" valueType="num">
                                      <p:cBhvr>
                                        <p:cTn id="107" dur="500"/>
                                        <p:tgtEl>
                                          <p:spTgt spid="8225"/>
                                        </p:tgtEl>
                                        <p:attrNameLst>
                                          <p:attrName>ppt_w</p:attrName>
                                        </p:attrNameLst>
                                      </p:cBhvr>
                                      <p:tavLst>
                                        <p:tav tm="0">
                                          <p:val>
                                            <p:strVal val="ppt_w"/>
                                          </p:val>
                                        </p:tav>
                                        <p:tav tm="100000">
                                          <p:val>
                                            <p:fltVal val="0"/>
                                          </p:val>
                                        </p:tav>
                                      </p:tavLst>
                                    </p:anim>
                                    <p:anim calcmode="lin" valueType="num">
                                      <p:cBhvr>
                                        <p:cTn id="108" dur="500"/>
                                        <p:tgtEl>
                                          <p:spTgt spid="8225"/>
                                        </p:tgtEl>
                                        <p:attrNameLst>
                                          <p:attrName>ppt_h</p:attrName>
                                        </p:attrNameLst>
                                      </p:cBhvr>
                                      <p:tavLst>
                                        <p:tav tm="0">
                                          <p:val>
                                            <p:strVal val="ppt_h"/>
                                          </p:val>
                                        </p:tav>
                                        <p:tav tm="100000">
                                          <p:val>
                                            <p:fltVal val="0"/>
                                          </p:val>
                                        </p:tav>
                                      </p:tavLst>
                                    </p:anim>
                                    <p:animEffect transition="out" filter="fade">
                                      <p:cBhvr>
                                        <p:cTn id="109" dur="500"/>
                                        <p:tgtEl>
                                          <p:spTgt spid="8225"/>
                                        </p:tgtEl>
                                      </p:cBhvr>
                                    </p:animEffect>
                                    <p:set>
                                      <p:cBhvr>
                                        <p:cTn id="110" dur="1" fill="hold">
                                          <p:stCondLst>
                                            <p:cond delay="499"/>
                                          </p:stCondLst>
                                        </p:cTn>
                                        <p:tgtEl>
                                          <p:spTgt spid="8225"/>
                                        </p:tgtEl>
                                        <p:attrNameLst>
                                          <p:attrName>style.visibility</p:attrName>
                                        </p:attrNameLst>
                                      </p:cBhvr>
                                      <p:to>
                                        <p:strVal val="hidden"/>
                                      </p:to>
                                    </p:set>
                                  </p:childTnLst>
                                </p:cTn>
                              </p:par>
                            </p:childTnLst>
                          </p:cTn>
                        </p:par>
                        <p:par>
                          <p:cTn id="111" fill="hold" nodeType="afterGroup">
                            <p:stCondLst>
                              <p:cond delay="7000"/>
                            </p:stCondLst>
                            <p:childTnLst>
                              <p:par>
                                <p:cTn id="112" presetID="9" presetClass="entr" presetSubtype="0" fill="hold" grpId="0" nodeType="afterEffect">
                                  <p:stCondLst>
                                    <p:cond delay="0"/>
                                  </p:stCondLst>
                                  <p:childTnLst>
                                    <p:set>
                                      <p:cBhvr>
                                        <p:cTn id="113" dur="1" fill="hold">
                                          <p:stCondLst>
                                            <p:cond delay="0"/>
                                          </p:stCondLst>
                                        </p:cTn>
                                        <p:tgtEl>
                                          <p:spTgt spid="8224"/>
                                        </p:tgtEl>
                                        <p:attrNameLst>
                                          <p:attrName>style.visibility</p:attrName>
                                        </p:attrNameLst>
                                      </p:cBhvr>
                                      <p:to>
                                        <p:strVal val="visible"/>
                                      </p:to>
                                    </p:set>
                                    <p:animEffect transition="in" filter="dissolve">
                                      <p:cBhvr>
                                        <p:cTn id="114" dur="500"/>
                                        <p:tgtEl>
                                          <p:spTgt spid="8224"/>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nodeType="afterGroup">
                            <p:stCondLst>
                              <p:cond delay="7500"/>
                            </p:stCondLst>
                            <p:childTnLst>
                              <p:par>
                                <p:cTn id="116" presetID="53" presetClass="exit" presetSubtype="0" fill="hold" grpId="1" nodeType="afterEffect">
                                  <p:stCondLst>
                                    <p:cond delay="0"/>
                                  </p:stCondLst>
                                  <p:childTnLst>
                                    <p:anim calcmode="lin" valueType="num">
                                      <p:cBhvr>
                                        <p:cTn id="117" dur="500"/>
                                        <p:tgtEl>
                                          <p:spTgt spid="8224"/>
                                        </p:tgtEl>
                                        <p:attrNameLst>
                                          <p:attrName>ppt_w</p:attrName>
                                        </p:attrNameLst>
                                      </p:cBhvr>
                                      <p:tavLst>
                                        <p:tav tm="0">
                                          <p:val>
                                            <p:strVal val="ppt_w"/>
                                          </p:val>
                                        </p:tav>
                                        <p:tav tm="100000">
                                          <p:val>
                                            <p:fltVal val="0"/>
                                          </p:val>
                                        </p:tav>
                                      </p:tavLst>
                                    </p:anim>
                                    <p:anim calcmode="lin" valueType="num">
                                      <p:cBhvr>
                                        <p:cTn id="118" dur="500"/>
                                        <p:tgtEl>
                                          <p:spTgt spid="8224"/>
                                        </p:tgtEl>
                                        <p:attrNameLst>
                                          <p:attrName>ppt_h</p:attrName>
                                        </p:attrNameLst>
                                      </p:cBhvr>
                                      <p:tavLst>
                                        <p:tav tm="0">
                                          <p:val>
                                            <p:strVal val="ppt_h"/>
                                          </p:val>
                                        </p:tav>
                                        <p:tav tm="100000">
                                          <p:val>
                                            <p:fltVal val="0"/>
                                          </p:val>
                                        </p:tav>
                                      </p:tavLst>
                                    </p:anim>
                                    <p:animEffect transition="out" filter="fade">
                                      <p:cBhvr>
                                        <p:cTn id="119" dur="500"/>
                                        <p:tgtEl>
                                          <p:spTgt spid="8224"/>
                                        </p:tgtEl>
                                      </p:cBhvr>
                                    </p:animEffect>
                                    <p:set>
                                      <p:cBhvr>
                                        <p:cTn id="120" dur="1" fill="hold">
                                          <p:stCondLst>
                                            <p:cond delay="499"/>
                                          </p:stCondLst>
                                        </p:cTn>
                                        <p:tgtEl>
                                          <p:spTgt spid="8224"/>
                                        </p:tgtEl>
                                        <p:attrNameLst>
                                          <p:attrName>style.visibility</p:attrName>
                                        </p:attrNameLst>
                                      </p:cBhvr>
                                      <p:to>
                                        <p:strVal val="hidden"/>
                                      </p:to>
                                    </p:set>
                                  </p:childTnLst>
                                </p:cTn>
                              </p:par>
                              <p:par>
                                <p:cTn id="121" presetID="53"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2" fill="hold" nodeType="clickEffect">
                                  <p:stCondLst>
                                    <p:cond delay="0"/>
                                  </p:stCondLst>
                                  <p:childTnLst>
                                    <p:anim calcmode="lin" valueType="num">
                                      <p:cBhvr additive="base">
                                        <p:cTn id="129" dur="500"/>
                                        <p:tgtEl>
                                          <p:spTgt spid="21"/>
                                        </p:tgtEl>
                                        <p:attrNameLst>
                                          <p:attrName>ppt_x</p:attrName>
                                        </p:attrNameLst>
                                      </p:cBhvr>
                                      <p:tavLst>
                                        <p:tav tm="0">
                                          <p:val>
                                            <p:strVal val="ppt_x"/>
                                          </p:val>
                                        </p:tav>
                                        <p:tav tm="100000">
                                          <p:val>
                                            <p:strVal val="1+ppt_w/2"/>
                                          </p:val>
                                        </p:tav>
                                      </p:tavLst>
                                    </p:anim>
                                    <p:anim calcmode="lin" valueType="num">
                                      <p:cBhvr additive="base">
                                        <p:cTn id="130" dur="500"/>
                                        <p:tgtEl>
                                          <p:spTgt spid="21"/>
                                        </p:tgtEl>
                                        <p:attrNameLst>
                                          <p:attrName>ppt_y</p:attrName>
                                        </p:attrNameLst>
                                      </p:cBhvr>
                                      <p:tavLst>
                                        <p:tav tm="0">
                                          <p:val>
                                            <p:strVal val="ppt_y"/>
                                          </p:val>
                                        </p:tav>
                                        <p:tav tm="100000">
                                          <p:val>
                                            <p:strVal val="ppt_y"/>
                                          </p:val>
                                        </p:tav>
                                      </p:tavLst>
                                    </p:anim>
                                    <p:set>
                                      <p:cBhvr>
                                        <p:cTn id="131" dur="1" fill="hold">
                                          <p:stCondLst>
                                            <p:cond delay="499"/>
                                          </p:stCondLst>
                                        </p:cTn>
                                        <p:tgtEl>
                                          <p:spTgt spid="21"/>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03866 0.0199 C 0.05102 0.00417 0.08187 -0.12075 0.1139 -0.07703 C 0.14657 -0.03469 0.23665 0.21883 0.23236 0.2762 C 0.22728 0.33334 0.1165 0.26857 0.08643 0.26556 " pathEditMode="relative" rAng="19980000" ptsTypes="AAAA">
                                      <p:cBhvr>
                                        <p:cTn id="135" dur="2000" fill="hold"/>
                                        <p:tgtEl>
                                          <p:spTgt spid="47"/>
                                        </p:tgtEl>
                                        <p:attrNameLst>
                                          <p:attrName>ppt_x</p:attrName>
                                          <p:attrName>ppt_y</p:attrName>
                                        </p:attrNameLst>
                                      </p:cBhvr>
                                      <p:rCtr x="9047" y="10941"/>
                                    </p:animMotion>
                                  </p:childTnLst>
                                </p:cTn>
                              </p:par>
                            </p:childTnLst>
                          </p:cTn>
                        </p:par>
                        <p:par>
                          <p:cTn id="136" fill="hold">
                            <p:stCondLst>
                              <p:cond delay="2000"/>
                            </p:stCondLst>
                            <p:childTnLst>
                              <p:par>
                                <p:cTn id="137" presetID="3" presetClass="emph" presetSubtype="2" fill="hold" grpId="1" nodeType="afterEffect">
                                  <p:stCondLst>
                                    <p:cond delay="0"/>
                                  </p:stCondLst>
                                  <p:childTnLst>
                                    <p:animClr clrSpc="rgb" dir="cw">
                                      <p:cBhvr override="childStyle">
                                        <p:cTn id="138" dur="500" fill="hold"/>
                                        <p:tgtEl>
                                          <p:spTgt spid="4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39" grpId="0"/>
      <p:bldP spid="40" grpId="0"/>
      <p:bldP spid="41" grpId="0"/>
      <p:bldP spid="44" grpId="0"/>
      <p:bldP spid="44" grpId="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ordArt 226"/>
          <p:cNvSpPr>
            <a:spLocks noChangeArrowheads="1" noChangeShapeType="1" noTextEdit="1"/>
          </p:cNvSpPr>
          <p:nvPr/>
        </p:nvSpPr>
        <p:spPr bwMode="auto">
          <a:xfrm>
            <a:off x="2016125" y="4948238"/>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a:ea typeface="+mn-ea"/>
              <a:cs typeface="+mn-cs"/>
            </a:endParaRPr>
          </a:p>
        </p:txBody>
      </p:sp>
      <p:sp>
        <p:nvSpPr>
          <p:cNvPr id="8224" name="WordArt 32"/>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sp>
        <p:nvSpPr>
          <p:cNvPr id="8225" name="WordArt 33"/>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8226" name="WordArt 34"/>
          <p:cNvSpPr>
            <a:spLocks noChangeArrowheads="1" noChangeShapeType="1" noTextEdit="1"/>
          </p:cNvSpPr>
          <p:nvPr/>
        </p:nvSpPr>
        <p:spPr bwMode="auto">
          <a:xfrm>
            <a:off x="9386888" y="4419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8227" name="WordArt 35"/>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8228" name="WordArt 36"/>
          <p:cNvSpPr>
            <a:spLocks noChangeArrowheads="1" noChangeShapeType="1" noTextEdit="1"/>
          </p:cNvSpPr>
          <p:nvPr/>
        </p:nvSpPr>
        <p:spPr bwMode="auto">
          <a:xfrm>
            <a:off x="9429750"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8229" name="WordArt 37"/>
          <p:cNvSpPr>
            <a:spLocks noChangeArrowheads="1" noChangeShapeType="1" noTextEdit="1"/>
          </p:cNvSpPr>
          <p:nvPr/>
        </p:nvSpPr>
        <p:spPr bwMode="auto">
          <a:xfrm>
            <a:off x="9396413"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8230" name="WordArt 38"/>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8231" name="WordArt 39"/>
          <p:cNvSpPr>
            <a:spLocks noChangeArrowheads="1" noChangeShapeType="1" noTextEdit="1"/>
          </p:cNvSpPr>
          <p:nvPr/>
        </p:nvSpPr>
        <p:spPr bwMode="auto">
          <a:xfrm>
            <a:off x="9382125" y="4448175"/>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grpSp>
        <p:nvGrpSpPr>
          <p:cNvPr id="21" name="Group 48"/>
          <p:cNvGrpSpPr>
            <a:grpSpLocks/>
          </p:cNvGrpSpPr>
          <p:nvPr/>
        </p:nvGrpSpPr>
        <p:grpSpPr bwMode="auto">
          <a:xfrm>
            <a:off x="9988550" y="3263900"/>
            <a:ext cx="1752600" cy="1752600"/>
            <a:chOff x="4320" y="2928"/>
            <a:chExt cx="1104" cy="1104"/>
          </a:xfrm>
        </p:grpSpPr>
        <p:sp>
          <p:nvSpPr>
            <p:cNvPr id="6174"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6175"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Hết giờ</a:t>
              </a:r>
            </a:p>
          </p:txBody>
        </p:sp>
      </p:grpSp>
      <p:pic>
        <p:nvPicPr>
          <p:cNvPr id="6172" name="Picture 51"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0210800" y="6319838"/>
            <a:ext cx="457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2246312" y="558968"/>
            <a:ext cx="4893398"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Đ,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6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ghi</a:t>
            </a:r>
            <a:r>
              <a:rPr kumimoji="0" lang="en-US" sz="36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S  </a:t>
            </a:r>
          </a:p>
        </p:txBody>
      </p:sp>
      <p:sp>
        <p:nvSpPr>
          <p:cNvPr id="36" name="TextBox 35"/>
          <p:cNvSpPr txBox="1"/>
          <p:nvPr/>
        </p:nvSpPr>
        <p:spPr>
          <a:xfrm>
            <a:off x="6932839" y="420469"/>
            <a:ext cx="244928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2365                       1879                       3244</a:t>
            </a:r>
            <a:endParaRPr kumimoji="0" lang="en-US" sz="4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8" name="TextBox 37"/>
          <p:cNvSpPr txBox="1"/>
          <p:nvPr/>
        </p:nvSpPr>
        <p:spPr>
          <a:xfrm>
            <a:off x="6623321" y="753556"/>
            <a:ext cx="3374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a:ea typeface="+mn-ea"/>
                <a:cs typeface="+mn-cs"/>
              </a:rPr>
              <a:t>+</a:t>
            </a:r>
          </a:p>
        </p:txBody>
      </p:sp>
      <p:cxnSp>
        <p:nvCxnSpPr>
          <p:cNvPr id="39" name="Straight Connector 38"/>
          <p:cNvCxnSpPr/>
          <p:nvPr/>
        </p:nvCxnSpPr>
        <p:spPr>
          <a:xfrm>
            <a:off x="7101568" y="1698767"/>
            <a:ext cx="861647" cy="0"/>
          </a:xfrm>
          <a:prstGeom prst="line">
            <a:avLst/>
          </a:prstGeom>
          <a:noFill/>
          <a:ln w="38100" cap="flat" cmpd="sng" algn="ctr">
            <a:solidFill>
              <a:srgbClr val="002060"/>
            </a:solidFill>
            <a:prstDash val="solid"/>
          </a:ln>
          <a:effectLst>
            <a:outerShdw blurRad="40000" dist="23000" dir="5400000" rotWithShape="0">
              <a:srgbClr val="000000">
                <a:alpha val="35000"/>
              </a:srgbClr>
            </a:outerShdw>
          </a:effectLst>
        </p:spPr>
      </p:cxnSp>
      <p:pic>
        <p:nvPicPr>
          <p:cNvPr id="40" name="Picture 4" descr="ga con"/>
          <p:cNvPicPr>
            <a:picLocks noChangeAspect="1" noChangeArrowheads="1"/>
          </p:cNvPicPr>
          <p:nvPr/>
        </p:nvPicPr>
        <p:blipFill>
          <a:blip r:embed="rId6"/>
          <a:srcRect/>
          <a:stretch>
            <a:fillRect/>
          </a:stretch>
        </p:blipFill>
        <p:spPr bwMode="auto">
          <a:xfrm>
            <a:off x="3124200" y="3129477"/>
            <a:ext cx="609600" cy="487362"/>
          </a:xfrm>
          <a:prstGeom prst="rect">
            <a:avLst/>
          </a:prstGeom>
          <a:noFill/>
        </p:spPr>
      </p:pic>
      <p:sp>
        <p:nvSpPr>
          <p:cNvPr id="41" name="Text Box 9"/>
          <p:cNvSpPr txBox="1">
            <a:spLocks noChangeArrowheads="1"/>
          </p:cNvSpPr>
          <p:nvPr/>
        </p:nvSpPr>
        <p:spPr bwMode="auto">
          <a:xfrm>
            <a:off x="4038600" y="3026229"/>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a. S</a:t>
            </a:r>
          </a:p>
        </p:txBody>
      </p:sp>
      <p:pic>
        <p:nvPicPr>
          <p:cNvPr id="42" name="Picture 5" descr="ga con"/>
          <p:cNvPicPr>
            <a:picLocks noChangeAspect="1" noChangeArrowheads="1"/>
          </p:cNvPicPr>
          <p:nvPr/>
        </p:nvPicPr>
        <p:blipFill>
          <a:blip r:embed="rId6"/>
          <a:srcRect/>
          <a:stretch>
            <a:fillRect/>
          </a:stretch>
        </p:blipFill>
        <p:spPr bwMode="auto">
          <a:xfrm>
            <a:off x="3200400" y="4084638"/>
            <a:ext cx="609600" cy="487362"/>
          </a:xfrm>
          <a:prstGeom prst="rect">
            <a:avLst/>
          </a:prstGeom>
          <a:noFill/>
        </p:spPr>
      </p:pic>
      <p:sp>
        <p:nvSpPr>
          <p:cNvPr id="43" name="Text Box 10"/>
          <p:cNvSpPr txBox="1">
            <a:spLocks noChangeArrowheads="1"/>
          </p:cNvSpPr>
          <p:nvPr/>
        </p:nvSpPr>
        <p:spPr bwMode="auto">
          <a:xfrm>
            <a:off x="4038600" y="3978275"/>
            <a:ext cx="5715000" cy="76655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0" lang="en-US" sz="4000" b="1" i="0" u="none" strike="noStrike" kern="0" cap="none" spc="0" normalizeH="0" baseline="0" noProof="0" dirty="0">
                <a:ln>
                  <a:noFill/>
                </a:ln>
                <a:solidFill>
                  <a:srgbClr val="008000"/>
                </a:solidFill>
                <a:effectLst/>
                <a:uLnTx/>
                <a:uFillTx/>
                <a:latin typeface="Times New Roman" pitchFamily="18" charset="0"/>
                <a:ea typeface="+mn-ea"/>
                <a:cs typeface="Times New Roman" pitchFamily="18" charset="0"/>
              </a:rPr>
              <a:t>b. Đ</a:t>
            </a:r>
          </a:p>
        </p:txBody>
      </p:sp>
      <p:pic>
        <p:nvPicPr>
          <p:cNvPr id="44" name="Picture 2" descr="ga me"/>
          <p:cNvPicPr>
            <a:picLocks noChangeAspect="1" noChangeArrowheads="1"/>
          </p:cNvPicPr>
          <p:nvPr/>
        </p:nvPicPr>
        <p:blipFill>
          <a:blip r:embed="rId7" cstate="print"/>
          <a:srcRect/>
          <a:stretch>
            <a:fillRect/>
          </a:stretch>
        </p:blipFill>
        <p:spPr bwMode="auto">
          <a:xfrm>
            <a:off x="1070632" y="1107499"/>
            <a:ext cx="1295400" cy="1211263"/>
          </a:xfrm>
          <a:prstGeom prst="rect">
            <a:avLst/>
          </a:prstGeom>
          <a:noFill/>
        </p:spPr>
      </p:pic>
    </p:spTree>
    <p:custDataLst>
      <p:tags r:id="rId1"/>
    </p:custDataLst>
    <p:extLst>
      <p:ext uri="{BB962C8B-B14F-4D97-AF65-F5344CB8AC3E}">
        <p14:creationId xmlns:p14="http://schemas.microsoft.com/office/powerpoint/2010/main" val="18827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randombar(horizontal)">
                                      <p:cBhvr>
                                        <p:cTn id="36" dur="500"/>
                                        <p:tgtEl>
                                          <p:spTgt spid="43"/>
                                        </p:tgtEl>
                                      </p:cBhvr>
                                    </p:animEffect>
                                  </p:childTnLst>
                                </p:cTn>
                              </p:par>
                              <p:par>
                                <p:cTn id="37" presetID="5" presetClass="entr" presetSubtype="10" fill="hold" grpId="0" nodeType="withEffect" nodePh="1">
                                  <p:stCondLst>
                                    <p:cond delay="500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231"/>
                                        </p:tgtEl>
                                        <p:attrNameLst>
                                          <p:attrName>style.visibility</p:attrName>
                                        </p:attrNameLst>
                                      </p:cBhvr>
                                      <p:to>
                                        <p:strVal val="visible"/>
                                      </p:to>
                                    </p:set>
                                    <p:animEffect transition="in" filter="dissolve">
                                      <p:cBhvr>
                                        <p:cTn id="44" dur="500"/>
                                        <p:tgtEl>
                                          <p:spTgt spid="823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500"/>
                            </p:stCondLst>
                            <p:childTnLst>
                              <p:par>
                                <p:cTn id="46" presetID="53" presetClass="exit" presetSubtype="0" fill="hold" grpId="1" nodeType="afterEffect">
                                  <p:stCondLst>
                                    <p:cond delay="0"/>
                                  </p:stCondLst>
                                  <p:childTnLst>
                                    <p:anim calcmode="lin" valueType="num">
                                      <p:cBhvr>
                                        <p:cTn id="47" dur="500"/>
                                        <p:tgtEl>
                                          <p:spTgt spid="8231"/>
                                        </p:tgtEl>
                                        <p:attrNameLst>
                                          <p:attrName>ppt_w</p:attrName>
                                        </p:attrNameLst>
                                      </p:cBhvr>
                                      <p:tavLst>
                                        <p:tav tm="0">
                                          <p:val>
                                            <p:strVal val="ppt_w"/>
                                          </p:val>
                                        </p:tav>
                                        <p:tav tm="100000">
                                          <p:val>
                                            <p:fltVal val="0"/>
                                          </p:val>
                                        </p:tav>
                                      </p:tavLst>
                                    </p:anim>
                                    <p:anim calcmode="lin" valueType="num">
                                      <p:cBhvr>
                                        <p:cTn id="48" dur="500"/>
                                        <p:tgtEl>
                                          <p:spTgt spid="8231"/>
                                        </p:tgtEl>
                                        <p:attrNameLst>
                                          <p:attrName>ppt_h</p:attrName>
                                        </p:attrNameLst>
                                      </p:cBhvr>
                                      <p:tavLst>
                                        <p:tav tm="0">
                                          <p:val>
                                            <p:strVal val="ppt_h"/>
                                          </p:val>
                                        </p:tav>
                                        <p:tav tm="100000">
                                          <p:val>
                                            <p:fltVal val="0"/>
                                          </p:val>
                                        </p:tav>
                                      </p:tavLst>
                                    </p:anim>
                                    <p:animEffect transition="out" filter="fade">
                                      <p:cBhvr>
                                        <p:cTn id="49" dur="500"/>
                                        <p:tgtEl>
                                          <p:spTgt spid="8231"/>
                                        </p:tgtEl>
                                      </p:cBhvr>
                                    </p:animEffect>
                                    <p:set>
                                      <p:cBhvr>
                                        <p:cTn id="50" dur="1" fill="hold">
                                          <p:stCondLst>
                                            <p:cond delay="499"/>
                                          </p:stCondLst>
                                        </p:cTn>
                                        <p:tgtEl>
                                          <p:spTgt spid="8231"/>
                                        </p:tgtEl>
                                        <p:attrNameLst>
                                          <p:attrName>style.visibility</p:attrName>
                                        </p:attrNameLst>
                                      </p:cBhvr>
                                      <p:to>
                                        <p:strVal val="hidden"/>
                                      </p:to>
                                    </p:se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8230"/>
                                        </p:tgtEl>
                                        <p:attrNameLst>
                                          <p:attrName>style.visibility</p:attrName>
                                        </p:attrNameLst>
                                      </p:cBhvr>
                                      <p:to>
                                        <p:strVal val="visible"/>
                                      </p:to>
                                    </p:set>
                                    <p:animEffect transition="in" filter="dissolve">
                                      <p:cBhvr>
                                        <p:cTn id="54" dur="500"/>
                                        <p:tgtEl>
                                          <p:spTgt spid="823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1500"/>
                            </p:stCondLst>
                            <p:childTnLst>
                              <p:par>
                                <p:cTn id="56" presetID="53" presetClass="exit" presetSubtype="0" fill="hold" grpId="1" nodeType="afterEffect">
                                  <p:stCondLst>
                                    <p:cond delay="0"/>
                                  </p:stCondLst>
                                  <p:childTnLst>
                                    <p:anim calcmode="lin" valueType="num">
                                      <p:cBhvr>
                                        <p:cTn id="57" dur="500"/>
                                        <p:tgtEl>
                                          <p:spTgt spid="8230"/>
                                        </p:tgtEl>
                                        <p:attrNameLst>
                                          <p:attrName>ppt_w</p:attrName>
                                        </p:attrNameLst>
                                      </p:cBhvr>
                                      <p:tavLst>
                                        <p:tav tm="0">
                                          <p:val>
                                            <p:strVal val="ppt_w"/>
                                          </p:val>
                                        </p:tav>
                                        <p:tav tm="100000">
                                          <p:val>
                                            <p:fltVal val="0"/>
                                          </p:val>
                                        </p:tav>
                                      </p:tavLst>
                                    </p:anim>
                                    <p:anim calcmode="lin" valueType="num">
                                      <p:cBhvr>
                                        <p:cTn id="58" dur="500"/>
                                        <p:tgtEl>
                                          <p:spTgt spid="8230"/>
                                        </p:tgtEl>
                                        <p:attrNameLst>
                                          <p:attrName>ppt_h</p:attrName>
                                        </p:attrNameLst>
                                      </p:cBhvr>
                                      <p:tavLst>
                                        <p:tav tm="0">
                                          <p:val>
                                            <p:strVal val="ppt_h"/>
                                          </p:val>
                                        </p:tav>
                                        <p:tav tm="100000">
                                          <p:val>
                                            <p:fltVal val="0"/>
                                          </p:val>
                                        </p:tav>
                                      </p:tavLst>
                                    </p:anim>
                                    <p:animEffect transition="out" filter="fade">
                                      <p:cBhvr>
                                        <p:cTn id="59" dur="500"/>
                                        <p:tgtEl>
                                          <p:spTgt spid="8230"/>
                                        </p:tgtEl>
                                      </p:cBhvr>
                                    </p:animEffect>
                                    <p:set>
                                      <p:cBhvr>
                                        <p:cTn id="60" dur="1" fill="hold">
                                          <p:stCondLst>
                                            <p:cond delay="499"/>
                                          </p:stCondLst>
                                        </p:cTn>
                                        <p:tgtEl>
                                          <p:spTgt spid="8230"/>
                                        </p:tgtEl>
                                        <p:attrNameLst>
                                          <p:attrName>style.visibility</p:attrName>
                                        </p:attrNameLst>
                                      </p:cBhvr>
                                      <p:to>
                                        <p:strVal val="hidden"/>
                                      </p:to>
                                    </p:set>
                                  </p:childTnLst>
                                </p:cTn>
                              </p:par>
                            </p:childTnLst>
                          </p:cTn>
                        </p:par>
                        <p:par>
                          <p:cTn id="61" fill="hold" nodeType="afterGroup">
                            <p:stCondLst>
                              <p:cond delay="2000"/>
                            </p:stCondLst>
                            <p:childTnLst>
                              <p:par>
                                <p:cTn id="62" presetID="9" presetClass="entr" presetSubtype="0" fill="hold" grpId="0" nodeType="afterEffect">
                                  <p:stCondLst>
                                    <p:cond delay="0"/>
                                  </p:stCondLst>
                                  <p:childTnLst>
                                    <p:set>
                                      <p:cBhvr>
                                        <p:cTn id="63" dur="1" fill="hold">
                                          <p:stCondLst>
                                            <p:cond delay="0"/>
                                          </p:stCondLst>
                                        </p:cTn>
                                        <p:tgtEl>
                                          <p:spTgt spid="8229"/>
                                        </p:tgtEl>
                                        <p:attrNameLst>
                                          <p:attrName>style.visibility</p:attrName>
                                        </p:attrNameLst>
                                      </p:cBhvr>
                                      <p:to>
                                        <p:strVal val="visible"/>
                                      </p:to>
                                    </p:set>
                                    <p:animEffect transition="in" filter="dissolve">
                                      <p:cBhvr>
                                        <p:cTn id="64" dur="500"/>
                                        <p:tgtEl>
                                          <p:spTgt spid="8229"/>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2500"/>
                            </p:stCondLst>
                            <p:childTnLst>
                              <p:par>
                                <p:cTn id="66" presetID="53" presetClass="exit" presetSubtype="0" fill="hold" grpId="1" nodeType="afterEffect">
                                  <p:stCondLst>
                                    <p:cond delay="0"/>
                                  </p:stCondLst>
                                  <p:childTnLst>
                                    <p:anim calcmode="lin" valueType="num">
                                      <p:cBhvr>
                                        <p:cTn id="67" dur="500"/>
                                        <p:tgtEl>
                                          <p:spTgt spid="8229"/>
                                        </p:tgtEl>
                                        <p:attrNameLst>
                                          <p:attrName>ppt_w</p:attrName>
                                        </p:attrNameLst>
                                      </p:cBhvr>
                                      <p:tavLst>
                                        <p:tav tm="0">
                                          <p:val>
                                            <p:strVal val="ppt_w"/>
                                          </p:val>
                                        </p:tav>
                                        <p:tav tm="100000">
                                          <p:val>
                                            <p:fltVal val="0"/>
                                          </p:val>
                                        </p:tav>
                                      </p:tavLst>
                                    </p:anim>
                                    <p:anim calcmode="lin" valueType="num">
                                      <p:cBhvr>
                                        <p:cTn id="68" dur="500"/>
                                        <p:tgtEl>
                                          <p:spTgt spid="8229"/>
                                        </p:tgtEl>
                                        <p:attrNameLst>
                                          <p:attrName>ppt_h</p:attrName>
                                        </p:attrNameLst>
                                      </p:cBhvr>
                                      <p:tavLst>
                                        <p:tav tm="0">
                                          <p:val>
                                            <p:strVal val="ppt_h"/>
                                          </p:val>
                                        </p:tav>
                                        <p:tav tm="100000">
                                          <p:val>
                                            <p:fltVal val="0"/>
                                          </p:val>
                                        </p:tav>
                                      </p:tavLst>
                                    </p:anim>
                                    <p:animEffect transition="out" filter="fade">
                                      <p:cBhvr>
                                        <p:cTn id="69" dur="500"/>
                                        <p:tgtEl>
                                          <p:spTgt spid="8229"/>
                                        </p:tgtEl>
                                      </p:cBhvr>
                                    </p:animEffect>
                                    <p:set>
                                      <p:cBhvr>
                                        <p:cTn id="70" dur="1" fill="hold">
                                          <p:stCondLst>
                                            <p:cond delay="499"/>
                                          </p:stCondLst>
                                        </p:cTn>
                                        <p:tgtEl>
                                          <p:spTgt spid="8229"/>
                                        </p:tgtEl>
                                        <p:attrNameLst>
                                          <p:attrName>style.visibility</p:attrName>
                                        </p:attrNameLst>
                                      </p:cBhvr>
                                      <p:to>
                                        <p:strVal val="hidden"/>
                                      </p:to>
                                    </p:set>
                                  </p:childTnLst>
                                </p:cTn>
                              </p:par>
                            </p:childTnLst>
                          </p:cTn>
                        </p:par>
                        <p:par>
                          <p:cTn id="71" fill="hold" nodeType="afterGroup">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8228"/>
                                        </p:tgtEl>
                                        <p:attrNameLst>
                                          <p:attrName>style.visibility</p:attrName>
                                        </p:attrNameLst>
                                      </p:cBhvr>
                                      <p:to>
                                        <p:strVal val="visible"/>
                                      </p:to>
                                    </p:set>
                                    <p:animEffect transition="in" filter="dissolve">
                                      <p:cBhvr>
                                        <p:cTn id="74" dur="500"/>
                                        <p:tgtEl>
                                          <p:spTgt spid="822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nodeType="afterGroup">
                            <p:stCondLst>
                              <p:cond delay="3500"/>
                            </p:stCondLst>
                            <p:childTnLst>
                              <p:par>
                                <p:cTn id="76" presetID="53" presetClass="exit" presetSubtype="0" fill="hold" grpId="1" nodeType="afterEffect">
                                  <p:stCondLst>
                                    <p:cond delay="0"/>
                                  </p:stCondLst>
                                  <p:childTnLst>
                                    <p:anim calcmode="lin" valueType="num">
                                      <p:cBhvr>
                                        <p:cTn id="77" dur="500"/>
                                        <p:tgtEl>
                                          <p:spTgt spid="8228"/>
                                        </p:tgtEl>
                                        <p:attrNameLst>
                                          <p:attrName>ppt_w</p:attrName>
                                        </p:attrNameLst>
                                      </p:cBhvr>
                                      <p:tavLst>
                                        <p:tav tm="0">
                                          <p:val>
                                            <p:strVal val="ppt_w"/>
                                          </p:val>
                                        </p:tav>
                                        <p:tav tm="100000">
                                          <p:val>
                                            <p:fltVal val="0"/>
                                          </p:val>
                                        </p:tav>
                                      </p:tavLst>
                                    </p:anim>
                                    <p:anim calcmode="lin" valueType="num">
                                      <p:cBhvr>
                                        <p:cTn id="78" dur="500"/>
                                        <p:tgtEl>
                                          <p:spTgt spid="8228"/>
                                        </p:tgtEl>
                                        <p:attrNameLst>
                                          <p:attrName>ppt_h</p:attrName>
                                        </p:attrNameLst>
                                      </p:cBhvr>
                                      <p:tavLst>
                                        <p:tav tm="0">
                                          <p:val>
                                            <p:strVal val="ppt_h"/>
                                          </p:val>
                                        </p:tav>
                                        <p:tav tm="100000">
                                          <p:val>
                                            <p:fltVal val="0"/>
                                          </p:val>
                                        </p:tav>
                                      </p:tavLst>
                                    </p:anim>
                                    <p:animEffect transition="out" filter="fade">
                                      <p:cBhvr>
                                        <p:cTn id="79" dur="500"/>
                                        <p:tgtEl>
                                          <p:spTgt spid="8228"/>
                                        </p:tgtEl>
                                      </p:cBhvr>
                                    </p:animEffect>
                                    <p:set>
                                      <p:cBhvr>
                                        <p:cTn id="80" dur="1" fill="hold">
                                          <p:stCondLst>
                                            <p:cond delay="499"/>
                                          </p:stCondLst>
                                        </p:cTn>
                                        <p:tgtEl>
                                          <p:spTgt spid="8228"/>
                                        </p:tgtEl>
                                        <p:attrNameLst>
                                          <p:attrName>style.visibility</p:attrName>
                                        </p:attrNameLst>
                                      </p:cBhvr>
                                      <p:to>
                                        <p:strVal val="hidden"/>
                                      </p:to>
                                    </p:set>
                                  </p:childTnLst>
                                </p:cTn>
                              </p:par>
                            </p:childTnLst>
                          </p:cTn>
                        </p:par>
                        <p:par>
                          <p:cTn id="81" fill="hold" nodeType="afterGroup">
                            <p:stCondLst>
                              <p:cond delay="4000"/>
                            </p:stCondLst>
                            <p:childTnLst>
                              <p:par>
                                <p:cTn id="82" presetID="9" presetClass="entr" presetSubtype="0" fill="hold" grpId="0" nodeType="afterEffect">
                                  <p:stCondLst>
                                    <p:cond delay="0"/>
                                  </p:stCondLst>
                                  <p:childTnLst>
                                    <p:set>
                                      <p:cBhvr>
                                        <p:cTn id="83" dur="1" fill="hold">
                                          <p:stCondLst>
                                            <p:cond delay="0"/>
                                          </p:stCondLst>
                                        </p:cTn>
                                        <p:tgtEl>
                                          <p:spTgt spid="8227"/>
                                        </p:tgtEl>
                                        <p:attrNameLst>
                                          <p:attrName>style.visibility</p:attrName>
                                        </p:attrNameLst>
                                      </p:cBhvr>
                                      <p:to>
                                        <p:strVal val="visible"/>
                                      </p:to>
                                    </p:set>
                                    <p:animEffect transition="in" filter="dissolve">
                                      <p:cBhvr>
                                        <p:cTn id="84" dur="500"/>
                                        <p:tgtEl>
                                          <p:spTgt spid="822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4500"/>
                            </p:stCondLst>
                            <p:childTnLst>
                              <p:par>
                                <p:cTn id="86" presetID="53" presetClass="exit" presetSubtype="0" fill="hold" grpId="1" nodeType="afterEffect">
                                  <p:stCondLst>
                                    <p:cond delay="0"/>
                                  </p:stCondLst>
                                  <p:childTnLst>
                                    <p:anim calcmode="lin" valueType="num">
                                      <p:cBhvr>
                                        <p:cTn id="87" dur="500"/>
                                        <p:tgtEl>
                                          <p:spTgt spid="8227"/>
                                        </p:tgtEl>
                                        <p:attrNameLst>
                                          <p:attrName>ppt_w</p:attrName>
                                        </p:attrNameLst>
                                      </p:cBhvr>
                                      <p:tavLst>
                                        <p:tav tm="0">
                                          <p:val>
                                            <p:strVal val="ppt_w"/>
                                          </p:val>
                                        </p:tav>
                                        <p:tav tm="100000">
                                          <p:val>
                                            <p:fltVal val="0"/>
                                          </p:val>
                                        </p:tav>
                                      </p:tavLst>
                                    </p:anim>
                                    <p:anim calcmode="lin" valueType="num">
                                      <p:cBhvr>
                                        <p:cTn id="88" dur="500"/>
                                        <p:tgtEl>
                                          <p:spTgt spid="8227"/>
                                        </p:tgtEl>
                                        <p:attrNameLst>
                                          <p:attrName>ppt_h</p:attrName>
                                        </p:attrNameLst>
                                      </p:cBhvr>
                                      <p:tavLst>
                                        <p:tav tm="0">
                                          <p:val>
                                            <p:strVal val="ppt_h"/>
                                          </p:val>
                                        </p:tav>
                                        <p:tav tm="100000">
                                          <p:val>
                                            <p:fltVal val="0"/>
                                          </p:val>
                                        </p:tav>
                                      </p:tavLst>
                                    </p:anim>
                                    <p:animEffect transition="out" filter="fade">
                                      <p:cBhvr>
                                        <p:cTn id="89" dur="500"/>
                                        <p:tgtEl>
                                          <p:spTgt spid="8227"/>
                                        </p:tgtEl>
                                      </p:cBhvr>
                                    </p:animEffect>
                                    <p:set>
                                      <p:cBhvr>
                                        <p:cTn id="90" dur="1" fill="hold">
                                          <p:stCondLst>
                                            <p:cond delay="499"/>
                                          </p:stCondLst>
                                        </p:cTn>
                                        <p:tgtEl>
                                          <p:spTgt spid="8227"/>
                                        </p:tgtEl>
                                        <p:attrNameLst>
                                          <p:attrName>style.visibility</p:attrName>
                                        </p:attrNameLst>
                                      </p:cBhvr>
                                      <p:to>
                                        <p:strVal val="hidden"/>
                                      </p:to>
                                    </p:set>
                                  </p:childTnLst>
                                </p:cTn>
                              </p:par>
                            </p:childTnLst>
                          </p:cTn>
                        </p:par>
                        <p:par>
                          <p:cTn id="91" fill="hold" nodeType="afterGroup">
                            <p:stCondLst>
                              <p:cond delay="5000"/>
                            </p:stCondLst>
                            <p:childTnLst>
                              <p:par>
                                <p:cTn id="92" presetID="9" presetClass="entr" presetSubtype="0" fill="hold" grpId="0" nodeType="afterEffect">
                                  <p:stCondLst>
                                    <p:cond delay="0"/>
                                  </p:stCondLst>
                                  <p:childTnLst>
                                    <p:set>
                                      <p:cBhvr>
                                        <p:cTn id="93" dur="1" fill="hold">
                                          <p:stCondLst>
                                            <p:cond delay="0"/>
                                          </p:stCondLst>
                                        </p:cTn>
                                        <p:tgtEl>
                                          <p:spTgt spid="8226"/>
                                        </p:tgtEl>
                                        <p:attrNameLst>
                                          <p:attrName>style.visibility</p:attrName>
                                        </p:attrNameLst>
                                      </p:cBhvr>
                                      <p:to>
                                        <p:strVal val="visible"/>
                                      </p:to>
                                    </p:set>
                                    <p:animEffect transition="in" filter="dissolve">
                                      <p:cBhvr>
                                        <p:cTn id="94" dur="500"/>
                                        <p:tgtEl>
                                          <p:spTgt spid="8226"/>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nodeType="afterGroup">
                            <p:stCondLst>
                              <p:cond delay="5500"/>
                            </p:stCondLst>
                            <p:childTnLst>
                              <p:par>
                                <p:cTn id="96" presetID="53" presetClass="exit" presetSubtype="0" fill="hold" grpId="1" nodeType="afterEffect">
                                  <p:stCondLst>
                                    <p:cond delay="0"/>
                                  </p:stCondLst>
                                  <p:childTnLst>
                                    <p:anim calcmode="lin" valueType="num">
                                      <p:cBhvr>
                                        <p:cTn id="97" dur="500"/>
                                        <p:tgtEl>
                                          <p:spTgt spid="8226"/>
                                        </p:tgtEl>
                                        <p:attrNameLst>
                                          <p:attrName>ppt_w</p:attrName>
                                        </p:attrNameLst>
                                      </p:cBhvr>
                                      <p:tavLst>
                                        <p:tav tm="0">
                                          <p:val>
                                            <p:strVal val="ppt_w"/>
                                          </p:val>
                                        </p:tav>
                                        <p:tav tm="100000">
                                          <p:val>
                                            <p:fltVal val="0"/>
                                          </p:val>
                                        </p:tav>
                                      </p:tavLst>
                                    </p:anim>
                                    <p:anim calcmode="lin" valueType="num">
                                      <p:cBhvr>
                                        <p:cTn id="98" dur="500"/>
                                        <p:tgtEl>
                                          <p:spTgt spid="8226"/>
                                        </p:tgtEl>
                                        <p:attrNameLst>
                                          <p:attrName>ppt_h</p:attrName>
                                        </p:attrNameLst>
                                      </p:cBhvr>
                                      <p:tavLst>
                                        <p:tav tm="0">
                                          <p:val>
                                            <p:strVal val="ppt_h"/>
                                          </p:val>
                                        </p:tav>
                                        <p:tav tm="100000">
                                          <p:val>
                                            <p:fltVal val="0"/>
                                          </p:val>
                                        </p:tav>
                                      </p:tavLst>
                                    </p:anim>
                                    <p:animEffect transition="out" filter="fade">
                                      <p:cBhvr>
                                        <p:cTn id="99" dur="500"/>
                                        <p:tgtEl>
                                          <p:spTgt spid="8226"/>
                                        </p:tgtEl>
                                      </p:cBhvr>
                                    </p:animEffect>
                                    <p:set>
                                      <p:cBhvr>
                                        <p:cTn id="100" dur="1" fill="hold">
                                          <p:stCondLst>
                                            <p:cond delay="499"/>
                                          </p:stCondLst>
                                        </p:cTn>
                                        <p:tgtEl>
                                          <p:spTgt spid="8226"/>
                                        </p:tgtEl>
                                        <p:attrNameLst>
                                          <p:attrName>style.visibility</p:attrName>
                                        </p:attrNameLst>
                                      </p:cBhvr>
                                      <p:to>
                                        <p:strVal val="hidden"/>
                                      </p:to>
                                    </p:set>
                                  </p:childTnLst>
                                </p:cTn>
                              </p:par>
                            </p:childTnLst>
                          </p:cTn>
                        </p:par>
                        <p:par>
                          <p:cTn id="101" fill="hold" nodeType="afterGroup">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8225"/>
                                        </p:tgtEl>
                                        <p:attrNameLst>
                                          <p:attrName>style.visibility</p:attrName>
                                        </p:attrNameLst>
                                      </p:cBhvr>
                                      <p:to>
                                        <p:strVal val="visible"/>
                                      </p:to>
                                    </p:set>
                                    <p:animEffect transition="in" filter="dissolve">
                                      <p:cBhvr>
                                        <p:cTn id="104" dur="500"/>
                                        <p:tgtEl>
                                          <p:spTgt spid="8225"/>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nodeType="afterGroup">
                            <p:stCondLst>
                              <p:cond delay="6500"/>
                            </p:stCondLst>
                            <p:childTnLst>
                              <p:par>
                                <p:cTn id="106" presetID="53" presetClass="exit" presetSubtype="0" fill="hold" grpId="1" nodeType="afterEffect">
                                  <p:stCondLst>
                                    <p:cond delay="0"/>
                                  </p:stCondLst>
                                  <p:childTnLst>
                                    <p:anim calcmode="lin" valueType="num">
                                      <p:cBhvr>
                                        <p:cTn id="107" dur="500"/>
                                        <p:tgtEl>
                                          <p:spTgt spid="8225"/>
                                        </p:tgtEl>
                                        <p:attrNameLst>
                                          <p:attrName>ppt_w</p:attrName>
                                        </p:attrNameLst>
                                      </p:cBhvr>
                                      <p:tavLst>
                                        <p:tav tm="0">
                                          <p:val>
                                            <p:strVal val="ppt_w"/>
                                          </p:val>
                                        </p:tav>
                                        <p:tav tm="100000">
                                          <p:val>
                                            <p:fltVal val="0"/>
                                          </p:val>
                                        </p:tav>
                                      </p:tavLst>
                                    </p:anim>
                                    <p:anim calcmode="lin" valueType="num">
                                      <p:cBhvr>
                                        <p:cTn id="108" dur="500"/>
                                        <p:tgtEl>
                                          <p:spTgt spid="8225"/>
                                        </p:tgtEl>
                                        <p:attrNameLst>
                                          <p:attrName>ppt_h</p:attrName>
                                        </p:attrNameLst>
                                      </p:cBhvr>
                                      <p:tavLst>
                                        <p:tav tm="0">
                                          <p:val>
                                            <p:strVal val="ppt_h"/>
                                          </p:val>
                                        </p:tav>
                                        <p:tav tm="100000">
                                          <p:val>
                                            <p:fltVal val="0"/>
                                          </p:val>
                                        </p:tav>
                                      </p:tavLst>
                                    </p:anim>
                                    <p:animEffect transition="out" filter="fade">
                                      <p:cBhvr>
                                        <p:cTn id="109" dur="500"/>
                                        <p:tgtEl>
                                          <p:spTgt spid="8225"/>
                                        </p:tgtEl>
                                      </p:cBhvr>
                                    </p:animEffect>
                                    <p:set>
                                      <p:cBhvr>
                                        <p:cTn id="110" dur="1" fill="hold">
                                          <p:stCondLst>
                                            <p:cond delay="499"/>
                                          </p:stCondLst>
                                        </p:cTn>
                                        <p:tgtEl>
                                          <p:spTgt spid="8225"/>
                                        </p:tgtEl>
                                        <p:attrNameLst>
                                          <p:attrName>style.visibility</p:attrName>
                                        </p:attrNameLst>
                                      </p:cBhvr>
                                      <p:to>
                                        <p:strVal val="hidden"/>
                                      </p:to>
                                    </p:set>
                                  </p:childTnLst>
                                </p:cTn>
                              </p:par>
                            </p:childTnLst>
                          </p:cTn>
                        </p:par>
                        <p:par>
                          <p:cTn id="111" fill="hold" nodeType="afterGroup">
                            <p:stCondLst>
                              <p:cond delay="7000"/>
                            </p:stCondLst>
                            <p:childTnLst>
                              <p:par>
                                <p:cTn id="112" presetID="9" presetClass="entr" presetSubtype="0" fill="hold" grpId="0" nodeType="afterEffect">
                                  <p:stCondLst>
                                    <p:cond delay="0"/>
                                  </p:stCondLst>
                                  <p:childTnLst>
                                    <p:set>
                                      <p:cBhvr>
                                        <p:cTn id="113" dur="1" fill="hold">
                                          <p:stCondLst>
                                            <p:cond delay="0"/>
                                          </p:stCondLst>
                                        </p:cTn>
                                        <p:tgtEl>
                                          <p:spTgt spid="8224"/>
                                        </p:tgtEl>
                                        <p:attrNameLst>
                                          <p:attrName>style.visibility</p:attrName>
                                        </p:attrNameLst>
                                      </p:cBhvr>
                                      <p:to>
                                        <p:strVal val="visible"/>
                                      </p:to>
                                    </p:set>
                                    <p:animEffect transition="in" filter="dissolve">
                                      <p:cBhvr>
                                        <p:cTn id="114" dur="500"/>
                                        <p:tgtEl>
                                          <p:spTgt spid="8224"/>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nodeType="afterGroup">
                            <p:stCondLst>
                              <p:cond delay="7500"/>
                            </p:stCondLst>
                            <p:childTnLst>
                              <p:par>
                                <p:cTn id="116" presetID="53" presetClass="exit" presetSubtype="0" fill="hold" grpId="1" nodeType="afterEffect">
                                  <p:stCondLst>
                                    <p:cond delay="0"/>
                                  </p:stCondLst>
                                  <p:childTnLst>
                                    <p:anim calcmode="lin" valueType="num">
                                      <p:cBhvr>
                                        <p:cTn id="117" dur="500"/>
                                        <p:tgtEl>
                                          <p:spTgt spid="8224"/>
                                        </p:tgtEl>
                                        <p:attrNameLst>
                                          <p:attrName>ppt_w</p:attrName>
                                        </p:attrNameLst>
                                      </p:cBhvr>
                                      <p:tavLst>
                                        <p:tav tm="0">
                                          <p:val>
                                            <p:strVal val="ppt_w"/>
                                          </p:val>
                                        </p:tav>
                                        <p:tav tm="100000">
                                          <p:val>
                                            <p:fltVal val="0"/>
                                          </p:val>
                                        </p:tav>
                                      </p:tavLst>
                                    </p:anim>
                                    <p:anim calcmode="lin" valueType="num">
                                      <p:cBhvr>
                                        <p:cTn id="118" dur="500"/>
                                        <p:tgtEl>
                                          <p:spTgt spid="8224"/>
                                        </p:tgtEl>
                                        <p:attrNameLst>
                                          <p:attrName>ppt_h</p:attrName>
                                        </p:attrNameLst>
                                      </p:cBhvr>
                                      <p:tavLst>
                                        <p:tav tm="0">
                                          <p:val>
                                            <p:strVal val="ppt_h"/>
                                          </p:val>
                                        </p:tav>
                                        <p:tav tm="100000">
                                          <p:val>
                                            <p:fltVal val="0"/>
                                          </p:val>
                                        </p:tav>
                                      </p:tavLst>
                                    </p:anim>
                                    <p:animEffect transition="out" filter="fade">
                                      <p:cBhvr>
                                        <p:cTn id="119" dur="500"/>
                                        <p:tgtEl>
                                          <p:spTgt spid="8224"/>
                                        </p:tgtEl>
                                      </p:cBhvr>
                                    </p:animEffect>
                                    <p:set>
                                      <p:cBhvr>
                                        <p:cTn id="120" dur="1" fill="hold">
                                          <p:stCondLst>
                                            <p:cond delay="499"/>
                                          </p:stCondLst>
                                        </p:cTn>
                                        <p:tgtEl>
                                          <p:spTgt spid="8224"/>
                                        </p:tgtEl>
                                        <p:attrNameLst>
                                          <p:attrName>style.visibility</p:attrName>
                                        </p:attrNameLst>
                                      </p:cBhvr>
                                      <p:to>
                                        <p:strVal val="hidden"/>
                                      </p:to>
                                    </p:set>
                                  </p:childTnLst>
                                </p:cTn>
                              </p:par>
                              <p:par>
                                <p:cTn id="121" presetID="53"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2" fill="hold" nodeType="clickEffect">
                                  <p:stCondLst>
                                    <p:cond delay="0"/>
                                  </p:stCondLst>
                                  <p:childTnLst>
                                    <p:anim calcmode="lin" valueType="num">
                                      <p:cBhvr additive="base">
                                        <p:cTn id="129" dur="500"/>
                                        <p:tgtEl>
                                          <p:spTgt spid="21"/>
                                        </p:tgtEl>
                                        <p:attrNameLst>
                                          <p:attrName>ppt_x</p:attrName>
                                        </p:attrNameLst>
                                      </p:cBhvr>
                                      <p:tavLst>
                                        <p:tav tm="0">
                                          <p:val>
                                            <p:strVal val="ppt_x"/>
                                          </p:val>
                                        </p:tav>
                                        <p:tav tm="100000">
                                          <p:val>
                                            <p:strVal val="1+ppt_w/2"/>
                                          </p:val>
                                        </p:tav>
                                      </p:tavLst>
                                    </p:anim>
                                    <p:anim calcmode="lin" valueType="num">
                                      <p:cBhvr additive="base">
                                        <p:cTn id="130" dur="500"/>
                                        <p:tgtEl>
                                          <p:spTgt spid="21"/>
                                        </p:tgtEl>
                                        <p:attrNameLst>
                                          <p:attrName>ppt_y</p:attrName>
                                        </p:attrNameLst>
                                      </p:cBhvr>
                                      <p:tavLst>
                                        <p:tav tm="0">
                                          <p:val>
                                            <p:strVal val="ppt_y"/>
                                          </p:val>
                                        </p:tav>
                                        <p:tav tm="100000">
                                          <p:val>
                                            <p:strVal val="ppt_y"/>
                                          </p:val>
                                        </p:tav>
                                      </p:tavLst>
                                    </p:anim>
                                    <p:set>
                                      <p:cBhvr>
                                        <p:cTn id="131" dur="1" fill="hold">
                                          <p:stCondLst>
                                            <p:cond delay="499"/>
                                          </p:stCondLst>
                                        </p:cTn>
                                        <p:tgtEl>
                                          <p:spTgt spid="21"/>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01263 -0.01759 C 0.02525 -0.03378 0.05571 -0.15753 0.08813 -0.1152 C 0.12041 -0.07264 0.21075 0.18158 0.20646 0.23895 C 0.20138 0.29609 0.09073 0.23085 0.06053 0.22831 " pathEditMode="relative" rAng="19980000" ptsTypes="AAAA">
                                      <p:cBhvr>
                                        <p:cTn id="135" dur="2000" fill="hold"/>
                                        <p:tgtEl>
                                          <p:spTgt spid="44"/>
                                        </p:tgtEl>
                                        <p:attrNameLst>
                                          <p:attrName>ppt_x</p:attrName>
                                          <p:attrName>ppt_y</p:attrName>
                                        </p:attrNameLst>
                                      </p:cBhvr>
                                      <p:rCtr x="9060" y="10965"/>
                                    </p:animMotion>
                                  </p:childTnLst>
                                </p:cTn>
                              </p:par>
                            </p:childTnLst>
                          </p:cTn>
                        </p:par>
                        <p:par>
                          <p:cTn id="136" fill="hold">
                            <p:stCondLst>
                              <p:cond delay="2000"/>
                            </p:stCondLst>
                            <p:childTnLst>
                              <p:par>
                                <p:cTn id="137" presetID="3" presetClass="emph" presetSubtype="2" fill="hold" grpId="1" nodeType="afterEffect">
                                  <p:stCondLst>
                                    <p:cond delay="0"/>
                                  </p:stCondLst>
                                  <p:childTnLst>
                                    <p:animClr clrSpc="rgb" dir="cw">
                                      <p:cBhvr override="childStyle">
                                        <p:cTn id="138" dur="500" fill="hold"/>
                                        <p:tgtEl>
                                          <p:spTgt spid="4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35" grpId="0"/>
      <p:bldP spid="36" grpId="0"/>
      <p:bldP spid="38" grpId="0"/>
      <p:bldP spid="41" grpId="0"/>
      <p:bldP spid="41" grpId="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 name="Picture 56" descr="image002">
            <a:extLst>
              <a:ext uri="{FF2B5EF4-FFF2-40B4-BE49-F238E27FC236}">
                <a16:creationId xmlns:a16="http://schemas.microsoft.com/office/drawing/2014/main" id="{42B712CD-B9D0-48E9-B7C2-20312CC05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3542">
            <a:off x="3725540" y="2291572"/>
            <a:ext cx="2780389" cy="19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7" descr="image003">
            <a:extLst>
              <a:ext uri="{FF2B5EF4-FFF2-40B4-BE49-F238E27FC236}">
                <a16:creationId xmlns:a16="http://schemas.microsoft.com/office/drawing/2014/main" id="{13BCD511-FD0D-49A4-AEF5-C03879F74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015" y="369640"/>
            <a:ext cx="3553682" cy="27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8" descr="image004">
            <a:extLst>
              <a:ext uri="{FF2B5EF4-FFF2-40B4-BE49-F238E27FC236}">
                <a16:creationId xmlns:a16="http://schemas.microsoft.com/office/drawing/2014/main" id="{7AE2232F-7C9F-4C9F-A307-779A4DB17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418" y="1175012"/>
            <a:ext cx="4639282" cy="207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9" descr="image005">
            <a:extLst>
              <a:ext uri="{FF2B5EF4-FFF2-40B4-BE49-F238E27FC236}">
                <a16:creationId xmlns:a16="http://schemas.microsoft.com/office/drawing/2014/main" id="{5F21D399-900B-47F1-BAB4-C424966D7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13822">
            <a:off x="5832364" y="1525322"/>
            <a:ext cx="4509502" cy="19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0" descr="image006">
            <a:extLst>
              <a:ext uri="{FF2B5EF4-FFF2-40B4-BE49-F238E27FC236}">
                <a16:creationId xmlns:a16="http://schemas.microsoft.com/office/drawing/2014/main" id="{1889A1F8-09A7-49C3-AAC4-32EA6F033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52744">
            <a:off x="5892552" y="2037575"/>
            <a:ext cx="4371517" cy="270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1" descr="image007">
            <a:extLst>
              <a:ext uri="{FF2B5EF4-FFF2-40B4-BE49-F238E27FC236}">
                <a16:creationId xmlns:a16="http://schemas.microsoft.com/office/drawing/2014/main" id="{602792F7-C42D-4169-94B7-45CAE7C514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1493" y="3597915"/>
            <a:ext cx="2968484" cy="17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2" descr="image008">
            <a:extLst>
              <a:ext uri="{FF2B5EF4-FFF2-40B4-BE49-F238E27FC236}">
                <a16:creationId xmlns:a16="http://schemas.microsoft.com/office/drawing/2014/main" id="{9115DC7E-7B70-4457-9A11-1F1679141B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460791">
            <a:off x="5957996" y="3910977"/>
            <a:ext cx="2940636" cy="20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image009">
            <a:extLst>
              <a:ext uri="{FF2B5EF4-FFF2-40B4-BE49-F238E27FC236}">
                <a16:creationId xmlns:a16="http://schemas.microsoft.com/office/drawing/2014/main" id="{B34948FD-49C9-4326-A871-28F6FC1C66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259177">
            <a:off x="6559241" y="3672317"/>
            <a:ext cx="2174729" cy="341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2A33A51-E21A-42D7-9787-2B425B9C3038}"/>
              </a:ext>
            </a:extLst>
          </p:cNvPr>
          <p:cNvSpPr txBox="1">
            <a:spLocks noChangeArrowheads="1"/>
          </p:cNvSpPr>
          <p:nvPr/>
        </p:nvSpPr>
        <p:spPr bwMode="auto">
          <a:xfrm>
            <a:off x="1231260" y="3533580"/>
            <a:ext cx="2904450" cy="523220"/>
          </a:xfrm>
          <a:prstGeom prst="rect">
            <a:avLst/>
          </a:prstGeom>
          <a:solidFill>
            <a:srgbClr val="FFFF99"/>
          </a:solidFill>
          <a:ln w="9525">
            <a:solidFill>
              <a:srgbClr val="FF0000"/>
            </a:solidFill>
            <a:miter lim="800000"/>
            <a:headEnd/>
            <a:tailEnd/>
          </a:ln>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PHÉP CỘNG</a:t>
            </a:r>
          </a:p>
        </p:txBody>
      </p:sp>
    </p:spTree>
    <p:extLst>
      <p:ext uri="{BB962C8B-B14F-4D97-AF65-F5344CB8AC3E}">
        <p14:creationId xmlns:p14="http://schemas.microsoft.com/office/powerpoint/2010/main" val="333601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8"/>
            <a:ext cx="12192000"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94665" y="2744070"/>
            <a:ext cx="4890337" cy="1185549"/>
          </a:xfrm>
          <a:prstGeom prst="rect">
            <a:avLst/>
          </a:prstGeom>
        </p:spPr>
        <p:txBody>
          <a:bodyPr wrap="none" lIns="57479" tIns="28740" rIns="57479" bIns="28740" numCol="1" fromWordArt="1">
            <a:prstTxWarp prst="textPlain">
              <a:avLst>
                <a:gd name="adj" fmla="val 50000"/>
              </a:avLst>
            </a:prstTxWarp>
          </a:bodyPr>
          <a:lstStyle/>
          <a:p>
            <a:pPr algn="ct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2813256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29" y="4939631"/>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024515" y="4353690"/>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426061" y="1232361"/>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2"/>
          <p:cNvSpPr>
            <a:spLocks noChangeArrowheads="1" noChangeShapeType="1" noTextEdit="1"/>
          </p:cNvSpPr>
          <p:nvPr/>
        </p:nvSpPr>
        <p:spPr bwMode="auto">
          <a:xfrm>
            <a:off x="8062951" y="1158758"/>
            <a:ext cx="2713407" cy="1183338"/>
          </a:xfrm>
          <a:prstGeom prst="rect">
            <a:avLst/>
          </a:prstGeom>
        </p:spPr>
        <p:txBody>
          <a:bodyPr wrap="none" lIns="57479" tIns="28740" rIns="57479" bIns="28740" numCol="1" fromWordArt="1">
            <a:prstTxWarp prst="textPlain">
              <a:avLst>
                <a:gd name="adj" fmla="val 50000"/>
              </a:avLst>
            </a:prstTxWarp>
          </a:bodyPr>
          <a:lstStyle/>
          <a:p>
            <a:pPr algn="ctr"/>
            <a:r>
              <a:rPr lang="en-US" sz="24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a:p>
            <a:pPr algn="ctr"/>
            <a:r>
              <a:rPr lang="en-US" sz="24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3A1.</a:t>
            </a:r>
          </a:p>
        </p:txBody>
      </p:sp>
      <p:sp>
        <p:nvSpPr>
          <p:cNvPr id="18" name="WordArt 4"/>
          <p:cNvSpPr>
            <a:spLocks noChangeArrowheads="1" noChangeShapeType="1" noTextEdit="1"/>
          </p:cNvSpPr>
          <p:nvPr/>
        </p:nvSpPr>
        <p:spPr bwMode="auto">
          <a:xfrm>
            <a:off x="2366166" y="5804316"/>
            <a:ext cx="8010650" cy="973991"/>
          </a:xfrm>
          <a:prstGeom prst="rect">
            <a:avLst/>
          </a:prstGeom>
        </p:spPr>
        <p:txBody>
          <a:bodyPr wrap="none" lIns="57479" tIns="28740" rIns="57479" bIns="28740" numCol="1" fromWordArt="1">
            <a:prstTxWarp prst="textPlain">
              <a:avLst>
                <a:gd name="adj" fmla="val 50000"/>
              </a:avLst>
            </a:prstTxWarp>
          </a:bodyPr>
          <a:lstStyle/>
          <a:p>
            <a:pPr algn="ctr"/>
            <a:r>
              <a:rPr lang="en-US" sz="2496"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VŨ THỊ THÚY VINH.</a:t>
            </a:r>
          </a:p>
        </p:txBody>
      </p:sp>
      <p:sp>
        <p:nvSpPr>
          <p:cNvPr id="19" name="WordArt 16"/>
          <p:cNvSpPr>
            <a:spLocks noChangeArrowheads="1" noChangeShapeType="1" noTextEdit="1"/>
          </p:cNvSpPr>
          <p:nvPr/>
        </p:nvSpPr>
        <p:spPr bwMode="auto">
          <a:xfrm>
            <a:off x="1104882" y="164864"/>
            <a:ext cx="9671476" cy="541791"/>
          </a:xfrm>
          <a:prstGeom prst="rect">
            <a:avLst/>
          </a:prstGeom>
        </p:spPr>
        <p:txBody>
          <a:bodyPr wrap="none" lIns="57479" tIns="28740" rIns="57479" bIns="28740" numCol="1" fromWordArt="1">
            <a:prstTxWarp prst="textPlain">
              <a:avLst>
                <a:gd name="adj" fmla="val 50000"/>
              </a:avLst>
            </a:prstTxWarp>
          </a:bodyPr>
          <a:lstStyle/>
          <a:p>
            <a:pPr algn="ctr"/>
            <a:r>
              <a:rPr lang="vi-VN" sz="24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4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TIÊN CÁT</a:t>
            </a:r>
            <a:r>
              <a:rPr lang="vi-VN" sz="24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496"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0" name="Group 18"/>
          <p:cNvGrpSpPr>
            <a:grpSpLocks/>
          </p:cNvGrpSpPr>
          <p:nvPr/>
        </p:nvGrpSpPr>
        <p:grpSpPr bwMode="auto">
          <a:xfrm>
            <a:off x="2728425" y="1317567"/>
            <a:ext cx="2968032" cy="1997278"/>
            <a:chOff x="5225" y="9335"/>
            <a:chExt cx="2520" cy="1750"/>
          </a:xfrm>
        </p:grpSpPr>
        <p:sp>
          <p:nvSpPr>
            <p:cNvPr id="21"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6"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102604" tIns="51304" rIns="102604" bIns="5130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297" dirty="0">
                <a:latin typeface="VNI-Times" pitchFamily="2" charset="0"/>
              </a:endParaRPr>
            </a:p>
          </p:txBody>
        </p:sp>
        <p:pic>
          <p:nvPicPr>
            <p:cNvPr id="22" name="Picture 26" descr="cosm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BOOK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BOOK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QUILLP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04" tIns="51304" rIns="102604" bIns="5130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599" b="1" dirty="0">
                  <a:latin typeface="Times New Roman" panose="02020603050405020304" pitchFamily="18" charset="0"/>
                  <a:cs typeface="Times New Roman" panose="02020603050405020304" pitchFamily="18" charset="0"/>
                </a:rPr>
                <a:t> </a:t>
              </a:r>
              <a:endParaRPr lang="en-US" altLang="en-US" sz="3395" dirty="0">
                <a:latin typeface="Times New Roman" panose="02020603050405020304" pitchFamily="18" charset="0"/>
                <a:cs typeface="Times New Roman" panose="02020603050405020304" pitchFamily="18" charset="0"/>
              </a:endParaRPr>
            </a:p>
          </p:txBody>
        </p:sp>
        <p:sp>
          <p:nvSpPr>
            <p:cNvPr id="2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04" tIns="51304" rIns="102604" bIns="5130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395" dirty="0">
                <a:latin typeface="Times New Roman" panose="02020603050405020304" pitchFamily="18" charset="0"/>
                <a:cs typeface="Arial" panose="020B0604020202020204" pitchFamily="34" charset="0"/>
              </a:endParaRPr>
            </a:p>
          </p:txBody>
        </p:sp>
        <p:sp>
          <p:nvSpPr>
            <p:cNvPr id="2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298" b="1" kern="10" dirty="0">
                  <a:solidFill>
                    <a:srgbClr val="FFFFFF"/>
                  </a:solidFill>
                  <a:latin typeface="Times New Roman" panose="02020603050405020304" pitchFamily="18" charset="0"/>
                  <a:cs typeface="Times New Roman" panose="02020603050405020304" pitchFamily="18" charset="0"/>
                </a:rPr>
                <a:t>NĂM </a:t>
              </a:r>
            </a:p>
          </p:txBody>
        </p:sp>
        <p:sp>
          <p:nvSpPr>
            <p:cNvPr id="2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04" tIns="51304" rIns="102604" bIns="5130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395" dirty="0">
                <a:latin typeface="Times New Roman" panose="02020603050405020304" pitchFamily="18" charset="0"/>
                <a:cs typeface="Arial" panose="020B0604020202020204" pitchFamily="34" charset="0"/>
              </a:endParaRPr>
            </a:p>
          </p:txBody>
        </p:sp>
      </p:grpSp>
      <p:sp>
        <p:nvSpPr>
          <p:cNvPr id="30" name="WordArt 3"/>
          <p:cNvSpPr>
            <a:spLocks noChangeArrowheads="1" noChangeShapeType="1" noTextEdit="1"/>
          </p:cNvSpPr>
          <p:nvPr/>
        </p:nvSpPr>
        <p:spPr bwMode="auto">
          <a:xfrm>
            <a:off x="777985" y="3582161"/>
            <a:ext cx="7077615" cy="1522241"/>
          </a:xfrm>
          <a:prstGeom prst="rect">
            <a:avLst/>
          </a:prstGeom>
        </p:spPr>
        <p:txBody>
          <a:bodyPr wrap="none" lIns="57479" tIns="28740" rIns="57479" bIns="28740" numCol="1" fromWordArt="1">
            <a:prstTxWarp prst="textPlain">
              <a:avLst>
                <a:gd name="adj" fmla="val 50000"/>
              </a:avLst>
            </a:prstTxWarp>
          </a:bodyPr>
          <a:lstStyle/>
          <a:p>
            <a:pPr algn="ctr"/>
            <a:r>
              <a:rPr lang="en-US" sz="24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a:t>
            </a:r>
            <a:r>
              <a:rPr lang="en-US" sz="2496"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54 </a:t>
            </a:r>
            <a:r>
              <a:rPr lang="en-US" sz="24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96"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PHÉP CỘNG TRONG PHẠM VI 10 000</a:t>
            </a:r>
          </a:p>
          <a:p>
            <a:pPr algn="ctr"/>
            <a:r>
              <a:rPr lang="en-US" sz="2496"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  2).</a:t>
            </a:r>
            <a:endParaRPr lang="en-US" sz="24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62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CBEE254-F431-4167-8641-2442002848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8"/>
          <a:stretch/>
        </p:blipFill>
        <p:spPr>
          <a:xfrm>
            <a:off x="0" y="4348"/>
            <a:ext cx="12192000" cy="6849305"/>
          </a:xfrm>
          <a:prstGeom prst="rect">
            <a:avLst/>
          </a:prstGeom>
        </p:spPr>
      </p:pic>
      <p:sp>
        <p:nvSpPr>
          <p:cNvPr id="4" name="椭圆 3">
            <a:extLst>
              <a:ext uri="{FF2B5EF4-FFF2-40B4-BE49-F238E27FC236}">
                <a16:creationId xmlns:a16="http://schemas.microsoft.com/office/drawing/2014/main" id="{046EF372-D0F7-438C-991A-8A6167F47968}"/>
              </a:ext>
            </a:extLst>
          </p:cNvPr>
          <p:cNvSpPr/>
          <p:nvPr/>
        </p:nvSpPr>
        <p:spPr>
          <a:xfrm rot="920767">
            <a:off x="3771095" y="1287285"/>
            <a:ext cx="4825315" cy="4553245"/>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58">
              <a:defRPr/>
            </a:pPr>
            <a:endParaRPr lang="zh-CN" altLang="en-US" sz="1798">
              <a:solidFill>
                <a:prstClr val="white"/>
              </a:solidFill>
              <a:latin typeface="等线" panose="020F0502020204030204"/>
              <a:ea typeface="等线" panose="02010600030101010101" pitchFamily="2" charset="-122"/>
            </a:endParaRPr>
          </a:p>
        </p:txBody>
      </p:sp>
      <p:sp>
        <p:nvSpPr>
          <p:cNvPr id="6" name="文本框 5">
            <a:extLst>
              <a:ext uri="{FF2B5EF4-FFF2-40B4-BE49-F238E27FC236}">
                <a16:creationId xmlns:a16="http://schemas.microsoft.com/office/drawing/2014/main" id="{E6B3A468-069C-4283-B4C3-5A3D00F7EEC2}"/>
              </a:ext>
            </a:extLst>
          </p:cNvPr>
          <p:cNvSpPr txBox="1"/>
          <p:nvPr/>
        </p:nvSpPr>
        <p:spPr>
          <a:xfrm>
            <a:off x="4666109" y="2559654"/>
            <a:ext cx="3349141" cy="2120837"/>
          </a:xfrm>
          <a:prstGeom prst="rect">
            <a:avLst/>
          </a:prstGeom>
          <a:noFill/>
        </p:spPr>
        <p:txBody>
          <a:bodyPr wrap="square" rtlCol="0">
            <a:spAutoFit/>
          </a:bodyPr>
          <a:lstStyle/>
          <a:p>
            <a:pPr algn="ctr" defTabSz="913158">
              <a:defRPr/>
            </a:pPr>
            <a:r>
              <a:rPr lang="en-US" altLang="zh-CN"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a:extLst>
              <a:ext uri="{FF2B5EF4-FFF2-40B4-BE49-F238E27FC236}">
                <a16:creationId xmlns:a16="http://schemas.microsoft.com/office/drawing/2014/main" id="{A0CD6521-23D5-48FC-BC72-5B2A2B9333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46" b="12019"/>
          <a:stretch/>
        </p:blipFill>
        <p:spPr>
          <a:xfrm rot="20009610">
            <a:off x="2593738" y="3161910"/>
            <a:ext cx="2952041" cy="2752698"/>
          </a:xfrm>
          <a:prstGeom prst="rect">
            <a:avLst/>
          </a:prstGeom>
        </p:spPr>
      </p:pic>
      <p:sp>
        <p:nvSpPr>
          <p:cNvPr id="8" name="TextBox 7"/>
          <p:cNvSpPr txBox="1"/>
          <p:nvPr/>
        </p:nvSpPr>
        <p:spPr>
          <a:xfrm>
            <a:off x="1529797" y="575105"/>
            <a:ext cx="9132406" cy="507632"/>
          </a:xfrm>
          <a:prstGeom prst="rect">
            <a:avLst/>
          </a:prstGeom>
          <a:noFill/>
        </p:spPr>
        <p:txBody>
          <a:bodyPr wrap="square" lIns="76639" tIns="38319" rIns="76639" bIns="38319" rtlCol="0">
            <a:spAutoFit/>
          </a:bodyPr>
          <a:lstStyle/>
          <a:p>
            <a:pPr algn="ctr"/>
            <a:r>
              <a:rPr lang="en-US" sz="2796" b="1" dirty="0" err="1">
                <a:solidFill>
                  <a:srgbClr val="0000FF"/>
                </a:solidFill>
                <a:latin typeface="Times New Roman" pitchFamily="18" charset="0"/>
                <a:cs typeface="Times New Roman" pitchFamily="18" charset="0"/>
              </a:rPr>
              <a:t>Toán</a:t>
            </a:r>
            <a:endParaRPr lang="vi-VN" sz="2796" b="1" dirty="0">
              <a:solidFill>
                <a:srgbClr val="0000FF"/>
              </a:solidFill>
              <a:latin typeface="Times New Roman" pitchFamily="18" charset="0"/>
              <a:cs typeface="Times New Roman" pitchFamily="18" charset="0"/>
            </a:endParaRPr>
          </a:p>
        </p:txBody>
      </p:sp>
      <p:sp>
        <p:nvSpPr>
          <p:cNvPr id="9" name="Rectangle 8"/>
          <p:cNvSpPr/>
          <p:nvPr/>
        </p:nvSpPr>
        <p:spPr>
          <a:xfrm>
            <a:off x="1529797" y="4349"/>
            <a:ext cx="9132406" cy="522579"/>
          </a:xfrm>
          <a:prstGeom prst="rect">
            <a:avLst/>
          </a:prstGeom>
        </p:spPr>
        <p:txBody>
          <a:bodyPr wrap="square">
            <a:spAutoFit/>
          </a:bodyPr>
          <a:lstStyle/>
          <a:p>
            <a:pPr algn="ctr"/>
            <a:r>
              <a:rPr lang="vi-VN" sz="2796" b="1" dirty="0">
                <a:solidFill>
                  <a:srgbClr val="0000FF"/>
                </a:solidFill>
                <a:latin typeface="Times New Roman" panose="02020603050405020304" pitchFamily="18" charset="0"/>
                <a:cs typeface="Times New Roman" panose="02020603050405020304" pitchFamily="18" charset="0"/>
              </a:rPr>
              <a:t>Thứ </a:t>
            </a:r>
            <a:r>
              <a:rPr lang="en-US" sz="2796" b="1" dirty="0" err="1" smtClean="0">
                <a:solidFill>
                  <a:srgbClr val="0000FF"/>
                </a:solidFill>
                <a:latin typeface="Times New Roman" panose="02020603050405020304" pitchFamily="18" charset="0"/>
                <a:cs typeface="Times New Roman" panose="02020603050405020304" pitchFamily="18" charset="0"/>
              </a:rPr>
              <a:t>Năm</a:t>
            </a:r>
            <a:r>
              <a:rPr lang="en-US" sz="2796" b="1" dirty="0" smtClean="0">
                <a:solidFill>
                  <a:srgbClr val="0000FF"/>
                </a:solidFill>
                <a:latin typeface="Times New Roman" panose="02020603050405020304" pitchFamily="18" charset="0"/>
                <a:cs typeface="Times New Roman" panose="02020603050405020304" pitchFamily="18" charset="0"/>
              </a:rPr>
              <a:t> </a:t>
            </a:r>
            <a:r>
              <a:rPr lang="vi-VN" sz="2796" b="1" dirty="0" smtClean="0">
                <a:solidFill>
                  <a:srgbClr val="0000FF"/>
                </a:solidFill>
                <a:latin typeface="Times New Roman" panose="02020603050405020304" pitchFamily="18" charset="0"/>
                <a:cs typeface="Times New Roman" panose="02020603050405020304" pitchFamily="18" charset="0"/>
              </a:rPr>
              <a:t>ngày </a:t>
            </a:r>
            <a:r>
              <a:rPr lang="en-US" sz="2796" b="1" dirty="0" smtClean="0">
                <a:solidFill>
                  <a:srgbClr val="0000FF"/>
                </a:solidFill>
                <a:latin typeface="Times New Roman" panose="02020603050405020304" pitchFamily="18" charset="0"/>
                <a:cs typeface="Times New Roman" panose="02020603050405020304" pitchFamily="18" charset="0"/>
              </a:rPr>
              <a:t>29</a:t>
            </a:r>
            <a:r>
              <a:rPr lang="vi-VN" sz="2796" b="1" dirty="0" smtClean="0">
                <a:solidFill>
                  <a:srgbClr val="0000FF"/>
                </a:solidFill>
                <a:latin typeface="Times New Roman" panose="02020603050405020304" pitchFamily="18" charset="0"/>
                <a:cs typeface="Times New Roman" panose="02020603050405020304" pitchFamily="18" charset="0"/>
              </a:rPr>
              <a:t> </a:t>
            </a:r>
            <a:r>
              <a:rPr lang="vi-VN" sz="2796" b="1" dirty="0">
                <a:solidFill>
                  <a:srgbClr val="0000FF"/>
                </a:solidFill>
                <a:latin typeface="Times New Roman" panose="02020603050405020304" pitchFamily="18" charset="0"/>
                <a:cs typeface="Times New Roman" panose="02020603050405020304" pitchFamily="18" charset="0"/>
              </a:rPr>
              <a:t>tháng 2 năm 2024</a:t>
            </a:r>
          </a:p>
        </p:txBody>
      </p:sp>
    </p:spTree>
    <p:extLst>
      <p:ext uri="{BB962C8B-B14F-4D97-AF65-F5344CB8AC3E}">
        <p14:creationId xmlns:p14="http://schemas.microsoft.com/office/powerpoint/2010/main" val="16079854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988415"/>
            <a:ext cx="6250676" cy="1384995"/>
          </a:xfrm>
          <a:prstGeom prst="rect">
            <a:avLst/>
          </a:prstGeom>
        </p:spPr>
        <p:txBody>
          <a:bodyPr wrap="square">
            <a:spAutoFit/>
          </a:bodyPr>
          <a:lstStyle/>
          <a:p>
            <a:pPr marL="47562" algn="ctr"/>
            <a:r>
              <a:rPr lang="en-US" sz="2800" b="1" dirty="0">
                <a:solidFill>
                  <a:srgbClr val="D60093"/>
                </a:solidFill>
                <a:latin typeface="Times New Roman" panose="02020603050405020304" pitchFamily="18" charset="0"/>
                <a:ea typeface="Times New Roman" panose="02020603050405020304" pitchFamily="18" charset="0"/>
              </a:rPr>
              <a:t>Mẫu: 5 000 + 3 000 = ?</a:t>
            </a:r>
          </a:p>
          <a:p>
            <a:pPr marL="47562" algn="ctr"/>
            <a:r>
              <a:rPr lang="en-US" sz="2800" b="1" dirty="0" err="1">
                <a:solidFill>
                  <a:srgbClr val="D60093"/>
                </a:solidFill>
                <a:latin typeface="Times New Roman" panose="02020603050405020304" pitchFamily="18" charset="0"/>
                <a:ea typeface="Times New Roman" panose="02020603050405020304" pitchFamily="18" charset="0"/>
              </a:rPr>
              <a:t>Nhẩm</a:t>
            </a:r>
            <a:r>
              <a:rPr lang="en-US" sz="2800" b="1" dirty="0">
                <a:solidFill>
                  <a:srgbClr val="D60093"/>
                </a:solidFill>
                <a:latin typeface="Times New Roman" panose="02020603050405020304" pitchFamily="18" charset="0"/>
                <a:ea typeface="Times New Roman" panose="02020603050405020304" pitchFamily="18" charset="0"/>
              </a:rPr>
              <a:t>: 5 </a:t>
            </a:r>
            <a:r>
              <a:rPr lang="en-US" sz="2800" b="1" dirty="0" err="1">
                <a:solidFill>
                  <a:srgbClr val="D60093"/>
                </a:solidFill>
                <a:latin typeface="Times New Roman" panose="02020603050405020304" pitchFamily="18" charset="0"/>
                <a:ea typeface="Times New Roman" panose="02020603050405020304" pitchFamily="18" charset="0"/>
              </a:rPr>
              <a:t>nghìn</a:t>
            </a:r>
            <a:r>
              <a:rPr lang="en-US" sz="2800" b="1" dirty="0">
                <a:solidFill>
                  <a:srgbClr val="D60093"/>
                </a:solidFill>
                <a:latin typeface="Times New Roman" panose="02020603050405020304" pitchFamily="18" charset="0"/>
                <a:ea typeface="Times New Roman" panose="02020603050405020304" pitchFamily="18" charset="0"/>
              </a:rPr>
              <a:t> + 3 </a:t>
            </a:r>
            <a:r>
              <a:rPr lang="en-US" sz="2800" b="1" dirty="0" err="1">
                <a:solidFill>
                  <a:srgbClr val="D60093"/>
                </a:solidFill>
                <a:latin typeface="Times New Roman" panose="02020603050405020304" pitchFamily="18" charset="0"/>
                <a:ea typeface="Times New Roman" panose="02020603050405020304" pitchFamily="18" charset="0"/>
              </a:rPr>
              <a:t>nghìn</a:t>
            </a:r>
            <a:r>
              <a:rPr lang="en-US" sz="2800" b="1" dirty="0">
                <a:solidFill>
                  <a:srgbClr val="D60093"/>
                </a:solidFill>
                <a:latin typeface="Times New Roman" panose="02020603050405020304" pitchFamily="18" charset="0"/>
                <a:ea typeface="Times New Roman" panose="02020603050405020304" pitchFamily="18" charset="0"/>
              </a:rPr>
              <a:t> = 8 </a:t>
            </a:r>
            <a:r>
              <a:rPr lang="en-US" sz="2800" b="1" dirty="0" err="1">
                <a:solidFill>
                  <a:srgbClr val="D60093"/>
                </a:solidFill>
                <a:latin typeface="Times New Roman" panose="02020603050405020304" pitchFamily="18" charset="0"/>
                <a:ea typeface="Times New Roman" panose="02020603050405020304" pitchFamily="18" charset="0"/>
              </a:rPr>
              <a:t>nghìn</a:t>
            </a:r>
            <a:endParaRPr lang="en-US" sz="2800" b="1" dirty="0">
              <a:solidFill>
                <a:srgbClr val="D60093"/>
              </a:solidFill>
              <a:latin typeface="Times New Roman" panose="02020603050405020304" pitchFamily="18" charset="0"/>
              <a:ea typeface="Times New Roman" panose="02020603050405020304" pitchFamily="18" charset="0"/>
            </a:endParaRPr>
          </a:p>
          <a:p>
            <a:pPr marL="47562" algn="ctr"/>
            <a:r>
              <a:rPr lang="en-US" sz="2800" b="1" dirty="0">
                <a:solidFill>
                  <a:srgbClr val="D60093"/>
                </a:solidFill>
                <a:latin typeface="Times New Roman" panose="02020603050405020304" pitchFamily="18" charset="0"/>
                <a:ea typeface="Times New Roman" panose="02020603050405020304" pitchFamily="18" charset="0"/>
              </a:rPr>
              <a:t>5 000 + 3 000 = 8 000</a:t>
            </a:r>
          </a:p>
        </p:txBody>
      </p:sp>
      <p:sp>
        <p:nvSpPr>
          <p:cNvPr id="16" name="Rectangle 15"/>
          <p:cNvSpPr/>
          <p:nvPr/>
        </p:nvSpPr>
        <p:spPr>
          <a:xfrm>
            <a:off x="7174272" y="1988415"/>
            <a:ext cx="5017728" cy="1815882"/>
          </a:xfrm>
          <a:prstGeom prst="rect">
            <a:avLst/>
          </a:prstGeom>
        </p:spPr>
        <p:txBody>
          <a:bodyPr wrap="square">
            <a:spAutoFit/>
          </a:bodyPr>
          <a:lstStyle/>
          <a:p>
            <a:pPr marL="47562"/>
            <a:r>
              <a:rPr lang="en-US" sz="2800" b="1" dirty="0" smtClean="0">
                <a:solidFill>
                  <a:srgbClr val="0000FF"/>
                </a:solidFill>
                <a:latin typeface="Times New Roman" panose="02020603050405020304" pitchFamily="18" charset="0"/>
                <a:ea typeface="Times New Roman" panose="02020603050405020304" pitchFamily="18" charset="0"/>
              </a:rPr>
              <a:t>a. </a:t>
            </a:r>
            <a:r>
              <a:rPr lang="en-US" sz="2800" b="1" dirty="0">
                <a:solidFill>
                  <a:srgbClr val="0000FF"/>
                </a:solidFill>
                <a:latin typeface="Times New Roman" panose="02020603050405020304" pitchFamily="18" charset="0"/>
                <a:ea typeface="Times New Roman" panose="02020603050405020304" pitchFamily="18" charset="0"/>
              </a:rPr>
              <a:t>6 000 + 2 000 = 8 000</a:t>
            </a:r>
          </a:p>
          <a:p>
            <a:pPr marL="47561"/>
            <a:r>
              <a:rPr lang="en-US" sz="2800" b="1" dirty="0" smtClean="0">
                <a:solidFill>
                  <a:srgbClr val="0000FF"/>
                </a:solidFill>
                <a:latin typeface="Times New Roman" panose="02020603050405020304" pitchFamily="18" charset="0"/>
                <a:ea typeface="Times New Roman" panose="02020603050405020304" pitchFamily="18" charset="0"/>
              </a:rPr>
              <a:t>b. 3 </a:t>
            </a:r>
            <a:r>
              <a:rPr lang="en-US" sz="2800" b="1" dirty="0">
                <a:solidFill>
                  <a:srgbClr val="0000FF"/>
                </a:solidFill>
                <a:latin typeface="Times New Roman" panose="02020603050405020304" pitchFamily="18" charset="0"/>
                <a:ea typeface="Times New Roman" panose="02020603050405020304" pitchFamily="18" charset="0"/>
              </a:rPr>
              <a:t>000 + 4 000 = 7 000</a:t>
            </a:r>
          </a:p>
          <a:p>
            <a:pPr marL="47561"/>
            <a:r>
              <a:rPr lang="en-US" sz="2800" b="1" dirty="0" smtClean="0">
                <a:solidFill>
                  <a:srgbClr val="0000FF"/>
                </a:solidFill>
                <a:latin typeface="Times New Roman" panose="02020603050405020304" pitchFamily="18" charset="0"/>
                <a:ea typeface="Times New Roman" panose="02020603050405020304" pitchFamily="18" charset="0"/>
              </a:rPr>
              <a:t>c. 5 </a:t>
            </a:r>
            <a:r>
              <a:rPr lang="en-US" sz="2800" b="1" dirty="0">
                <a:solidFill>
                  <a:srgbClr val="0000FF"/>
                </a:solidFill>
                <a:latin typeface="Times New Roman" panose="02020603050405020304" pitchFamily="18" charset="0"/>
                <a:ea typeface="Times New Roman" panose="02020603050405020304" pitchFamily="18" charset="0"/>
              </a:rPr>
              <a:t>000 + 4 000 = 9 000</a:t>
            </a:r>
          </a:p>
          <a:p>
            <a:pPr marL="47561"/>
            <a:r>
              <a:rPr lang="en-US" sz="2800" b="1" dirty="0" smtClean="0">
                <a:solidFill>
                  <a:srgbClr val="0000FF"/>
                </a:solidFill>
                <a:latin typeface="Times New Roman" panose="02020603050405020304" pitchFamily="18" charset="0"/>
                <a:ea typeface="Times New Roman" panose="02020603050405020304" pitchFamily="18" charset="0"/>
              </a:rPr>
              <a:t>d. 1 </a:t>
            </a:r>
            <a:r>
              <a:rPr lang="en-US" sz="2800" b="1" dirty="0">
                <a:solidFill>
                  <a:srgbClr val="0000FF"/>
                </a:solidFill>
                <a:latin typeface="Times New Roman" panose="02020603050405020304" pitchFamily="18" charset="0"/>
                <a:ea typeface="Times New Roman" panose="02020603050405020304" pitchFamily="18" charset="0"/>
              </a:rPr>
              <a:t>000 + 9 000 = 10 000</a:t>
            </a:r>
          </a:p>
        </p:txBody>
      </p:sp>
      <p:sp>
        <p:nvSpPr>
          <p:cNvPr id="2" name="TextBox 1">
            <a:extLst>
              <a:ext uri="{FF2B5EF4-FFF2-40B4-BE49-F238E27FC236}">
                <a16:creationId xmlns:a16="http://schemas.microsoft.com/office/drawing/2014/main" id="{4DF20BC3-E4D4-831E-C438-10D12B8B1CF5}"/>
              </a:ext>
            </a:extLst>
          </p:cNvPr>
          <p:cNvSpPr txBox="1"/>
          <p:nvPr/>
        </p:nvSpPr>
        <p:spPr>
          <a:xfrm>
            <a:off x="0" y="-52729"/>
            <a:ext cx="12192000" cy="523220"/>
          </a:xfrm>
          <a:prstGeom prst="rect">
            <a:avLst/>
          </a:prstGeom>
          <a:noFill/>
        </p:spPr>
        <p:txBody>
          <a:bodyPr wrap="square" rtlCol="0">
            <a:spAutoFit/>
          </a:bodyPr>
          <a:lstStyle/>
          <a:p>
            <a:pPr algn="ctr" defTabSz="1087940">
              <a:defRPr/>
            </a:pP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29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2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p>
        </p:txBody>
      </p:sp>
      <p:sp>
        <p:nvSpPr>
          <p:cNvPr id="17" name="TextBox 16"/>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18" name="TextBox 17"/>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 (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1298651"/>
            <a:ext cx="12192000" cy="523220"/>
          </a:xfrm>
          <a:prstGeom prst="rect">
            <a:avLst/>
          </a:prstGeom>
          <a:noFill/>
        </p:spPr>
        <p:txBody>
          <a:bodyPr wrap="square" rtlCol="0">
            <a:spAutoFit/>
          </a:bodyPr>
          <a:lstStyle/>
          <a:p>
            <a:pPr lvl="0"/>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nhẩm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mẫu</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47767" y="3929742"/>
            <a:ext cx="12096466"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2.Tính </a:t>
            </a:r>
            <a:r>
              <a:rPr lang="en-US" sz="2800" b="1" dirty="0" err="1">
                <a:solidFill>
                  <a:srgbClr val="0000FF"/>
                </a:solidFill>
                <a:latin typeface="Times New Roman" pitchFamily="18" charset="0"/>
                <a:cs typeface="Times New Roman" pitchFamily="18" charset="0"/>
              </a:rPr>
              <a:t>nhẩm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mẫu</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9" name="Rectangle 18"/>
          <p:cNvSpPr/>
          <p:nvPr/>
        </p:nvSpPr>
        <p:spPr>
          <a:xfrm>
            <a:off x="0" y="4714572"/>
            <a:ext cx="6714699" cy="1815882"/>
          </a:xfrm>
          <a:prstGeom prst="rect">
            <a:avLst/>
          </a:prstGeom>
        </p:spPr>
        <p:txBody>
          <a:bodyPr wrap="square">
            <a:spAutoFit/>
          </a:bodyPr>
          <a:lstStyle/>
          <a:p>
            <a:pPr marL="47562" algn="ctr" defTabSz="1087940">
              <a:defRPr/>
            </a:pPr>
            <a:r>
              <a:rPr lang="en-US" sz="2800" b="1" dirty="0">
                <a:solidFill>
                  <a:srgbClr val="D60093"/>
                </a:solidFill>
                <a:latin typeface="Times New Roman" panose="02020603050405020304" pitchFamily="18" charset="0"/>
                <a:ea typeface="Times New Roman" panose="02020603050405020304" pitchFamily="18" charset="0"/>
              </a:rPr>
              <a:t>Mẫu: 4 200 + 600 = ?</a:t>
            </a:r>
          </a:p>
          <a:p>
            <a:pPr marL="47562" algn="ctr" defTabSz="1087940">
              <a:defRPr/>
            </a:pPr>
            <a:r>
              <a:rPr lang="en-US" sz="2800" b="1" dirty="0" err="1">
                <a:solidFill>
                  <a:srgbClr val="D60093"/>
                </a:solidFill>
                <a:latin typeface="Times New Roman" panose="02020603050405020304" pitchFamily="18" charset="0"/>
                <a:ea typeface="Times New Roman" panose="02020603050405020304" pitchFamily="18" charset="0"/>
              </a:rPr>
              <a:t>Nhẩm</a:t>
            </a:r>
            <a:r>
              <a:rPr lang="en-US" sz="2800" b="1" dirty="0">
                <a:solidFill>
                  <a:srgbClr val="D60093"/>
                </a:solidFill>
                <a:latin typeface="Times New Roman" panose="02020603050405020304" pitchFamily="18" charset="0"/>
                <a:ea typeface="Times New Roman" panose="02020603050405020304" pitchFamily="18" charset="0"/>
              </a:rPr>
              <a:t>: 2 </a:t>
            </a:r>
            <a:r>
              <a:rPr lang="en-US" sz="2800" b="1" dirty="0" err="1">
                <a:solidFill>
                  <a:srgbClr val="D60093"/>
                </a:solidFill>
                <a:latin typeface="Times New Roman" panose="02020603050405020304" pitchFamily="18" charset="0"/>
                <a:ea typeface="Times New Roman" panose="02020603050405020304" pitchFamily="18" charset="0"/>
              </a:rPr>
              <a:t>trăm</a:t>
            </a:r>
            <a:r>
              <a:rPr lang="en-US" sz="2800" b="1" dirty="0">
                <a:solidFill>
                  <a:srgbClr val="D60093"/>
                </a:solidFill>
                <a:latin typeface="Times New Roman" panose="02020603050405020304" pitchFamily="18" charset="0"/>
                <a:ea typeface="Times New Roman" panose="02020603050405020304" pitchFamily="18" charset="0"/>
              </a:rPr>
              <a:t> + 6 </a:t>
            </a:r>
            <a:r>
              <a:rPr lang="en-US" sz="2800" b="1" dirty="0" err="1">
                <a:solidFill>
                  <a:srgbClr val="D60093"/>
                </a:solidFill>
                <a:latin typeface="Times New Roman" panose="02020603050405020304" pitchFamily="18" charset="0"/>
                <a:ea typeface="Times New Roman" panose="02020603050405020304" pitchFamily="18" charset="0"/>
              </a:rPr>
              <a:t>trăm</a:t>
            </a:r>
            <a:r>
              <a:rPr lang="en-US" sz="2800" b="1" dirty="0">
                <a:solidFill>
                  <a:srgbClr val="D60093"/>
                </a:solidFill>
                <a:latin typeface="Times New Roman" panose="02020603050405020304" pitchFamily="18" charset="0"/>
                <a:ea typeface="Times New Roman" panose="02020603050405020304" pitchFamily="18" charset="0"/>
              </a:rPr>
              <a:t> = 8 </a:t>
            </a:r>
            <a:r>
              <a:rPr lang="en-US" sz="2800" b="1" dirty="0" err="1">
                <a:solidFill>
                  <a:srgbClr val="D60093"/>
                </a:solidFill>
                <a:latin typeface="Times New Roman" panose="02020603050405020304" pitchFamily="18" charset="0"/>
                <a:ea typeface="Times New Roman" panose="02020603050405020304" pitchFamily="18" charset="0"/>
              </a:rPr>
              <a:t>trăm</a:t>
            </a:r>
            <a:endParaRPr lang="en-US" sz="2800" b="1" dirty="0">
              <a:solidFill>
                <a:srgbClr val="D60093"/>
              </a:solidFill>
              <a:latin typeface="Times New Roman" panose="02020603050405020304" pitchFamily="18" charset="0"/>
              <a:ea typeface="Times New Roman" panose="02020603050405020304" pitchFamily="18" charset="0"/>
            </a:endParaRPr>
          </a:p>
          <a:p>
            <a:pPr marL="47562" algn="ctr">
              <a:defRPr/>
            </a:pPr>
            <a:r>
              <a:rPr lang="en-US" sz="2800" b="1" dirty="0">
                <a:solidFill>
                  <a:srgbClr val="D60093"/>
                </a:solidFill>
                <a:latin typeface="Times New Roman" panose="02020603050405020304" pitchFamily="18" charset="0"/>
                <a:ea typeface="Times New Roman" panose="02020603050405020304" pitchFamily="18" charset="0"/>
              </a:rPr>
              <a:t>4 </a:t>
            </a:r>
            <a:r>
              <a:rPr lang="en-US" sz="2800" b="1" dirty="0" err="1">
                <a:solidFill>
                  <a:srgbClr val="D60093"/>
                </a:solidFill>
                <a:latin typeface="Times New Roman" panose="02020603050405020304" pitchFamily="18" charset="0"/>
                <a:ea typeface="Times New Roman" panose="02020603050405020304" pitchFamily="18" charset="0"/>
              </a:rPr>
              <a:t>nghìn</a:t>
            </a:r>
            <a:r>
              <a:rPr lang="en-US" sz="2800" b="1" dirty="0">
                <a:solidFill>
                  <a:srgbClr val="D60093"/>
                </a:solidFill>
                <a:latin typeface="Times New Roman" panose="02020603050405020304" pitchFamily="18" charset="0"/>
                <a:ea typeface="Times New Roman" panose="02020603050405020304" pitchFamily="18" charset="0"/>
              </a:rPr>
              <a:t> 2 </a:t>
            </a:r>
            <a:r>
              <a:rPr lang="en-US" sz="2800" b="1" dirty="0" err="1">
                <a:solidFill>
                  <a:srgbClr val="D60093"/>
                </a:solidFill>
                <a:latin typeface="Times New Roman" panose="02020603050405020304" pitchFamily="18" charset="0"/>
                <a:ea typeface="Times New Roman" panose="02020603050405020304" pitchFamily="18" charset="0"/>
              </a:rPr>
              <a:t>trăm</a:t>
            </a:r>
            <a:r>
              <a:rPr lang="en-US" sz="2800" b="1" dirty="0">
                <a:solidFill>
                  <a:srgbClr val="D60093"/>
                </a:solidFill>
                <a:latin typeface="Times New Roman" panose="02020603050405020304" pitchFamily="18" charset="0"/>
                <a:ea typeface="Times New Roman" panose="02020603050405020304" pitchFamily="18" charset="0"/>
              </a:rPr>
              <a:t> + 6 </a:t>
            </a:r>
            <a:r>
              <a:rPr lang="en-US" sz="2800" b="1" dirty="0" err="1">
                <a:solidFill>
                  <a:srgbClr val="D60093"/>
                </a:solidFill>
                <a:latin typeface="Times New Roman" panose="02020603050405020304" pitchFamily="18" charset="0"/>
                <a:ea typeface="Times New Roman" panose="02020603050405020304" pitchFamily="18" charset="0"/>
              </a:rPr>
              <a:t>trăm</a:t>
            </a:r>
            <a:r>
              <a:rPr lang="en-US" sz="2800" b="1" dirty="0">
                <a:solidFill>
                  <a:srgbClr val="D60093"/>
                </a:solidFill>
                <a:latin typeface="Times New Roman" panose="02020603050405020304" pitchFamily="18" charset="0"/>
                <a:ea typeface="Times New Roman" panose="02020603050405020304" pitchFamily="18" charset="0"/>
              </a:rPr>
              <a:t> = 4 </a:t>
            </a:r>
            <a:r>
              <a:rPr lang="en-US" sz="2800" b="1" dirty="0" err="1">
                <a:solidFill>
                  <a:srgbClr val="D60093"/>
                </a:solidFill>
                <a:latin typeface="Times New Roman" panose="02020603050405020304" pitchFamily="18" charset="0"/>
                <a:ea typeface="Times New Roman" panose="02020603050405020304" pitchFamily="18" charset="0"/>
              </a:rPr>
              <a:t>nghìn</a:t>
            </a:r>
            <a:r>
              <a:rPr lang="en-US" sz="2800" b="1" dirty="0">
                <a:solidFill>
                  <a:srgbClr val="D60093"/>
                </a:solidFill>
                <a:latin typeface="Times New Roman" panose="02020603050405020304" pitchFamily="18" charset="0"/>
                <a:ea typeface="Times New Roman" panose="02020603050405020304" pitchFamily="18" charset="0"/>
              </a:rPr>
              <a:t> 8 </a:t>
            </a:r>
            <a:r>
              <a:rPr lang="en-US" sz="2800" b="1" dirty="0" err="1" smtClean="0">
                <a:solidFill>
                  <a:srgbClr val="D60093"/>
                </a:solidFill>
                <a:latin typeface="Times New Roman" panose="02020603050405020304" pitchFamily="18" charset="0"/>
                <a:ea typeface="Times New Roman" panose="02020603050405020304" pitchFamily="18" charset="0"/>
              </a:rPr>
              <a:t>trăm</a:t>
            </a:r>
            <a:endParaRPr lang="en-US" sz="2800" b="1" dirty="0">
              <a:solidFill>
                <a:srgbClr val="D60093"/>
              </a:solidFill>
              <a:latin typeface="Times New Roman" panose="02020603050405020304" pitchFamily="18" charset="0"/>
              <a:ea typeface="Times New Roman" panose="02020603050405020304" pitchFamily="18" charset="0"/>
            </a:endParaRPr>
          </a:p>
          <a:p>
            <a:pPr marL="47562" algn="ctr">
              <a:defRPr/>
            </a:pPr>
            <a:r>
              <a:rPr lang="en-US" sz="2800" b="1" dirty="0">
                <a:solidFill>
                  <a:srgbClr val="D60093"/>
                </a:solidFill>
                <a:latin typeface="Times New Roman" panose="02020603050405020304" pitchFamily="18" charset="0"/>
                <a:ea typeface="Times New Roman" panose="02020603050405020304" pitchFamily="18" charset="0"/>
              </a:rPr>
              <a:t>4 200 + 600 = 4 800</a:t>
            </a:r>
          </a:p>
        </p:txBody>
      </p:sp>
      <p:sp>
        <p:nvSpPr>
          <p:cNvPr id="20" name="Rectangle 19"/>
          <p:cNvSpPr/>
          <p:nvPr/>
        </p:nvSpPr>
        <p:spPr>
          <a:xfrm>
            <a:off x="7174272" y="4714572"/>
            <a:ext cx="4876701" cy="1815882"/>
          </a:xfrm>
          <a:prstGeom prst="rect">
            <a:avLst/>
          </a:prstGeom>
        </p:spPr>
        <p:txBody>
          <a:bodyPr wrap="square">
            <a:spAutoFit/>
          </a:bodyPr>
          <a:lstStyle/>
          <a:p>
            <a:pPr marL="47562" defTabSz="1087940">
              <a:defRPr/>
            </a:pPr>
            <a:r>
              <a:rPr lang="en-US" sz="2800" b="1" dirty="0" smtClean="0">
                <a:solidFill>
                  <a:srgbClr val="0000FF"/>
                </a:solidFill>
                <a:latin typeface="Times New Roman" panose="02020603050405020304" pitchFamily="18" charset="0"/>
                <a:ea typeface="Times New Roman" panose="02020603050405020304" pitchFamily="18" charset="0"/>
              </a:rPr>
              <a:t>a.  </a:t>
            </a:r>
            <a:r>
              <a:rPr lang="en-US" sz="2800" b="1" dirty="0">
                <a:solidFill>
                  <a:srgbClr val="0000FF"/>
                </a:solidFill>
                <a:latin typeface="Times New Roman" panose="02020603050405020304" pitchFamily="18" charset="0"/>
                <a:ea typeface="Times New Roman" panose="02020603050405020304" pitchFamily="18" charset="0"/>
              </a:rPr>
              <a:t>3 200 + 700 = 3 900</a:t>
            </a:r>
          </a:p>
          <a:p>
            <a:pPr marL="47561" defTabSz="1087940">
              <a:defRPr/>
            </a:pPr>
            <a:r>
              <a:rPr lang="en-US" sz="2800" b="1" dirty="0" smtClean="0">
                <a:solidFill>
                  <a:srgbClr val="0000FF"/>
                </a:solidFill>
                <a:latin typeface="Times New Roman" panose="02020603050405020304" pitchFamily="18" charset="0"/>
                <a:ea typeface="Times New Roman" panose="02020603050405020304" pitchFamily="18" charset="0"/>
              </a:rPr>
              <a:t>b. 5 </a:t>
            </a:r>
            <a:r>
              <a:rPr lang="en-US" sz="2800" b="1" dirty="0">
                <a:solidFill>
                  <a:srgbClr val="0000FF"/>
                </a:solidFill>
                <a:latin typeface="Times New Roman" panose="02020603050405020304" pitchFamily="18" charset="0"/>
                <a:ea typeface="Times New Roman" panose="02020603050405020304" pitchFamily="18" charset="0"/>
              </a:rPr>
              <a:t>000 + 500 = 5 500</a:t>
            </a:r>
          </a:p>
          <a:p>
            <a:pPr marL="47561" defTabSz="1087940">
              <a:defRPr/>
            </a:pPr>
            <a:r>
              <a:rPr lang="en-US" sz="2800" b="1" dirty="0" smtClean="0">
                <a:solidFill>
                  <a:srgbClr val="0000FF"/>
                </a:solidFill>
                <a:latin typeface="Times New Roman" panose="02020603050405020304" pitchFamily="18" charset="0"/>
                <a:ea typeface="Times New Roman" panose="02020603050405020304" pitchFamily="18" charset="0"/>
              </a:rPr>
              <a:t>c. 8 </a:t>
            </a:r>
            <a:r>
              <a:rPr lang="en-US" sz="2800" b="1" dirty="0">
                <a:solidFill>
                  <a:srgbClr val="0000FF"/>
                </a:solidFill>
                <a:latin typeface="Times New Roman" panose="02020603050405020304" pitchFamily="18" charset="0"/>
                <a:ea typeface="Times New Roman" panose="02020603050405020304" pitchFamily="18" charset="0"/>
              </a:rPr>
              <a:t>600 + 200 = 8 800</a:t>
            </a:r>
          </a:p>
          <a:p>
            <a:pPr marL="47561" defTabSz="1087940">
              <a:defRPr/>
            </a:pPr>
            <a:r>
              <a:rPr lang="en-US" sz="2800" b="1" dirty="0" smtClean="0">
                <a:solidFill>
                  <a:srgbClr val="0000FF"/>
                </a:solidFill>
                <a:latin typeface="Times New Roman" panose="02020603050405020304" pitchFamily="18" charset="0"/>
                <a:ea typeface="Times New Roman" panose="02020603050405020304" pitchFamily="18" charset="0"/>
              </a:rPr>
              <a:t>d. 6 </a:t>
            </a:r>
            <a:r>
              <a:rPr lang="en-US" sz="2800" b="1" dirty="0">
                <a:solidFill>
                  <a:srgbClr val="0000FF"/>
                </a:solidFill>
                <a:latin typeface="Times New Roman" panose="02020603050405020304" pitchFamily="18" charset="0"/>
                <a:ea typeface="Times New Roman" panose="02020603050405020304" pitchFamily="18" charset="0"/>
              </a:rPr>
              <a:t>100 + 800 = 6 900</a:t>
            </a:r>
          </a:p>
        </p:txBody>
      </p:sp>
    </p:spTree>
    <p:extLst>
      <p:ext uri="{BB962C8B-B14F-4D97-AF65-F5344CB8AC3E}">
        <p14:creationId xmlns:p14="http://schemas.microsoft.com/office/powerpoint/2010/main" val="29951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 calcmode="lin" valueType="num">
                                      <p:cBhvr>
                                        <p:cTn id="15"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p:cTn id="23"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p:cTn id="3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anim calcmode="lin" valueType="num">
                                      <p:cBhvr>
                                        <p:cTn id="39"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 calcmode="lin" valueType="num">
                                      <p:cBhvr>
                                        <p:cTn id="47"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1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6">
                                            <p:txEl>
                                              <p:pRg st="3" end="3"/>
                                            </p:txEl>
                                          </p:spTgt>
                                        </p:tgtEl>
                                        <p:attrNameLst>
                                          <p:attrName>style.visibility</p:attrName>
                                        </p:attrNameLst>
                                      </p:cBhvr>
                                      <p:to>
                                        <p:strVal val="visible"/>
                                      </p:to>
                                    </p:set>
                                    <p:anim calcmode="lin" valueType="num">
                                      <p:cBhvr>
                                        <p:cTn id="55"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16">
                                            <p:txEl>
                                              <p:pRg st="3" end="3"/>
                                            </p:txEl>
                                          </p:spTgt>
                                        </p:tgtEl>
                                        <p:attrNameLst>
                                          <p:attrName>style.rotation</p:attrName>
                                        </p:attrNameLst>
                                      </p:cBhvr>
                                      <p:tavLst>
                                        <p:tav tm="0">
                                          <p:val>
                                            <p:fltVal val="90"/>
                                          </p:val>
                                        </p:tav>
                                        <p:tav tm="100000">
                                          <p:val>
                                            <p:fltVal val="0"/>
                                          </p:val>
                                        </p:tav>
                                      </p:tavLst>
                                    </p:anim>
                                    <p:animEffect transition="in" filter="fade">
                                      <p:cBhvr>
                                        <p:cTn id="58" dur="1000"/>
                                        <p:tgtEl>
                                          <p:spTgt spid="1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 calcmode="lin" valueType="num">
                                      <p:cBhvr>
                                        <p:cTn id="63"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1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anim calcmode="lin" valueType="num">
                                      <p:cBhvr>
                                        <p:cTn id="71"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72"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73"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74" dur="1000"/>
                                        <p:tgtEl>
                                          <p:spTgt spid="19">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9">
                                            <p:txEl>
                                              <p:pRg st="2" end="2"/>
                                            </p:txEl>
                                          </p:spTgt>
                                        </p:tgtEl>
                                        <p:attrNameLst>
                                          <p:attrName>style.visibility</p:attrName>
                                        </p:attrNameLst>
                                      </p:cBhvr>
                                      <p:to>
                                        <p:strVal val="visible"/>
                                      </p:to>
                                    </p:set>
                                    <p:anim calcmode="lin" valueType="num">
                                      <p:cBhvr>
                                        <p:cTn id="7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8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82" dur="1000"/>
                                        <p:tgtEl>
                                          <p:spTgt spid="19">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9">
                                            <p:txEl>
                                              <p:pRg st="3" end="3"/>
                                            </p:txEl>
                                          </p:spTgt>
                                        </p:tgtEl>
                                        <p:attrNameLst>
                                          <p:attrName>style.visibility</p:attrName>
                                        </p:attrNameLst>
                                      </p:cBhvr>
                                      <p:to>
                                        <p:strVal val="visible"/>
                                      </p:to>
                                    </p:set>
                                    <p:anim calcmode="lin" valueType="num">
                                      <p:cBhvr>
                                        <p:cTn id="87" dur="10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88" dur="1000" fill="hold"/>
                                        <p:tgtEl>
                                          <p:spTgt spid="19">
                                            <p:txEl>
                                              <p:pRg st="3" end="3"/>
                                            </p:txEl>
                                          </p:spTgt>
                                        </p:tgtEl>
                                        <p:attrNameLst>
                                          <p:attrName>ppt_h</p:attrName>
                                        </p:attrNameLst>
                                      </p:cBhvr>
                                      <p:tavLst>
                                        <p:tav tm="0">
                                          <p:val>
                                            <p:fltVal val="0"/>
                                          </p:val>
                                        </p:tav>
                                        <p:tav tm="100000">
                                          <p:val>
                                            <p:strVal val="#ppt_h"/>
                                          </p:val>
                                        </p:tav>
                                      </p:tavLst>
                                    </p:anim>
                                    <p:anim calcmode="lin" valueType="num">
                                      <p:cBhvr>
                                        <p:cTn id="89" dur="1000" fill="hold"/>
                                        <p:tgtEl>
                                          <p:spTgt spid="19">
                                            <p:txEl>
                                              <p:pRg st="3" end="3"/>
                                            </p:txEl>
                                          </p:spTgt>
                                        </p:tgtEl>
                                        <p:attrNameLst>
                                          <p:attrName>style.rotation</p:attrName>
                                        </p:attrNameLst>
                                      </p:cBhvr>
                                      <p:tavLst>
                                        <p:tav tm="0">
                                          <p:val>
                                            <p:fltVal val="90"/>
                                          </p:val>
                                        </p:tav>
                                        <p:tav tm="100000">
                                          <p:val>
                                            <p:fltVal val="0"/>
                                          </p:val>
                                        </p:tav>
                                      </p:tavLst>
                                    </p:anim>
                                    <p:animEffect transition="in" filter="fade">
                                      <p:cBhvr>
                                        <p:cTn id="90" dur="1000"/>
                                        <p:tgtEl>
                                          <p:spTgt spid="19">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20">
                                            <p:txEl>
                                              <p:pRg st="0" end="0"/>
                                            </p:txEl>
                                          </p:spTgt>
                                        </p:tgtEl>
                                        <p:attrNameLst>
                                          <p:attrName>style.visibility</p:attrName>
                                        </p:attrNameLst>
                                      </p:cBhvr>
                                      <p:to>
                                        <p:strVal val="visible"/>
                                      </p:to>
                                    </p:set>
                                    <p:anim calcmode="lin" valueType="num">
                                      <p:cBhvr>
                                        <p:cTn id="9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9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98" dur="1000"/>
                                        <p:tgtEl>
                                          <p:spTgt spid="20">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20">
                                            <p:txEl>
                                              <p:pRg st="1" end="1"/>
                                            </p:txEl>
                                          </p:spTgt>
                                        </p:tgtEl>
                                        <p:attrNameLst>
                                          <p:attrName>style.visibility</p:attrName>
                                        </p:attrNameLst>
                                      </p:cBhvr>
                                      <p:to>
                                        <p:strVal val="visible"/>
                                      </p:to>
                                    </p:set>
                                    <p:anim calcmode="lin" valueType="num">
                                      <p:cBhvr>
                                        <p:cTn id="103" dur="10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04" dur="1000" fill="hold"/>
                                        <p:tgtEl>
                                          <p:spTgt spid="20">
                                            <p:txEl>
                                              <p:pRg st="1" end="1"/>
                                            </p:txEl>
                                          </p:spTgt>
                                        </p:tgtEl>
                                        <p:attrNameLst>
                                          <p:attrName>ppt_h</p:attrName>
                                        </p:attrNameLst>
                                      </p:cBhvr>
                                      <p:tavLst>
                                        <p:tav tm="0">
                                          <p:val>
                                            <p:fltVal val="0"/>
                                          </p:val>
                                        </p:tav>
                                        <p:tav tm="100000">
                                          <p:val>
                                            <p:strVal val="#ppt_h"/>
                                          </p:val>
                                        </p:tav>
                                      </p:tavLst>
                                    </p:anim>
                                    <p:anim calcmode="lin" valueType="num">
                                      <p:cBhvr>
                                        <p:cTn id="105" dur="1000" fill="hold"/>
                                        <p:tgtEl>
                                          <p:spTgt spid="20">
                                            <p:txEl>
                                              <p:pRg st="1" end="1"/>
                                            </p:txEl>
                                          </p:spTgt>
                                        </p:tgtEl>
                                        <p:attrNameLst>
                                          <p:attrName>style.rotation</p:attrName>
                                        </p:attrNameLst>
                                      </p:cBhvr>
                                      <p:tavLst>
                                        <p:tav tm="0">
                                          <p:val>
                                            <p:fltVal val="90"/>
                                          </p:val>
                                        </p:tav>
                                        <p:tav tm="100000">
                                          <p:val>
                                            <p:fltVal val="0"/>
                                          </p:val>
                                        </p:tav>
                                      </p:tavLst>
                                    </p:anim>
                                    <p:animEffect transition="in" filter="fade">
                                      <p:cBhvr>
                                        <p:cTn id="106" dur="1000"/>
                                        <p:tgtEl>
                                          <p:spTgt spid="20">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20">
                                            <p:txEl>
                                              <p:pRg st="2" end="2"/>
                                            </p:txEl>
                                          </p:spTgt>
                                        </p:tgtEl>
                                        <p:attrNameLst>
                                          <p:attrName>style.visibility</p:attrName>
                                        </p:attrNameLst>
                                      </p:cBhvr>
                                      <p:to>
                                        <p:strVal val="visible"/>
                                      </p:to>
                                    </p:set>
                                    <p:anim calcmode="lin" valueType="num">
                                      <p:cBhvr>
                                        <p:cTn id="111" dur="10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112" dur="1000" fill="hold"/>
                                        <p:tgtEl>
                                          <p:spTgt spid="20">
                                            <p:txEl>
                                              <p:pRg st="2" end="2"/>
                                            </p:txEl>
                                          </p:spTgt>
                                        </p:tgtEl>
                                        <p:attrNameLst>
                                          <p:attrName>ppt_h</p:attrName>
                                        </p:attrNameLst>
                                      </p:cBhvr>
                                      <p:tavLst>
                                        <p:tav tm="0">
                                          <p:val>
                                            <p:fltVal val="0"/>
                                          </p:val>
                                        </p:tav>
                                        <p:tav tm="100000">
                                          <p:val>
                                            <p:strVal val="#ppt_h"/>
                                          </p:val>
                                        </p:tav>
                                      </p:tavLst>
                                    </p:anim>
                                    <p:anim calcmode="lin" valueType="num">
                                      <p:cBhvr>
                                        <p:cTn id="113" dur="1000" fill="hold"/>
                                        <p:tgtEl>
                                          <p:spTgt spid="20">
                                            <p:txEl>
                                              <p:pRg st="2" end="2"/>
                                            </p:txEl>
                                          </p:spTgt>
                                        </p:tgtEl>
                                        <p:attrNameLst>
                                          <p:attrName>style.rotation</p:attrName>
                                        </p:attrNameLst>
                                      </p:cBhvr>
                                      <p:tavLst>
                                        <p:tav tm="0">
                                          <p:val>
                                            <p:fltVal val="90"/>
                                          </p:val>
                                        </p:tav>
                                        <p:tav tm="100000">
                                          <p:val>
                                            <p:fltVal val="0"/>
                                          </p:val>
                                        </p:tav>
                                      </p:tavLst>
                                    </p:anim>
                                    <p:animEffect transition="in" filter="fade">
                                      <p:cBhvr>
                                        <p:cTn id="114" dur="1000"/>
                                        <p:tgtEl>
                                          <p:spTgt spid="20">
                                            <p:txEl>
                                              <p:pRg st="2" end="2"/>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20">
                                            <p:txEl>
                                              <p:pRg st="3" end="3"/>
                                            </p:txEl>
                                          </p:spTgt>
                                        </p:tgtEl>
                                        <p:attrNameLst>
                                          <p:attrName>style.visibility</p:attrName>
                                        </p:attrNameLst>
                                      </p:cBhvr>
                                      <p:to>
                                        <p:strVal val="visible"/>
                                      </p:to>
                                    </p:set>
                                    <p:anim calcmode="lin" valueType="num">
                                      <p:cBhvr>
                                        <p:cTn id="119" dur="10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120" dur="1000" fill="hold"/>
                                        <p:tgtEl>
                                          <p:spTgt spid="20">
                                            <p:txEl>
                                              <p:pRg st="3" end="3"/>
                                            </p:txEl>
                                          </p:spTgt>
                                        </p:tgtEl>
                                        <p:attrNameLst>
                                          <p:attrName>ppt_h</p:attrName>
                                        </p:attrNameLst>
                                      </p:cBhvr>
                                      <p:tavLst>
                                        <p:tav tm="0">
                                          <p:val>
                                            <p:fltVal val="0"/>
                                          </p:val>
                                        </p:tav>
                                        <p:tav tm="100000">
                                          <p:val>
                                            <p:strVal val="#ppt_h"/>
                                          </p:val>
                                        </p:tav>
                                      </p:tavLst>
                                    </p:anim>
                                    <p:anim calcmode="lin" valueType="num">
                                      <p:cBhvr>
                                        <p:cTn id="121" dur="1000" fill="hold"/>
                                        <p:tgtEl>
                                          <p:spTgt spid="20">
                                            <p:txEl>
                                              <p:pRg st="3" end="3"/>
                                            </p:txEl>
                                          </p:spTgt>
                                        </p:tgtEl>
                                        <p:attrNameLst>
                                          <p:attrName>style.rotation</p:attrName>
                                        </p:attrNameLst>
                                      </p:cBhvr>
                                      <p:tavLst>
                                        <p:tav tm="0">
                                          <p:val>
                                            <p:fltVal val="90"/>
                                          </p:val>
                                        </p:tav>
                                        <p:tav tm="100000">
                                          <p:val>
                                            <p:fltVal val="0"/>
                                          </p:val>
                                        </p:tav>
                                      </p:tavLst>
                                    </p:anim>
                                    <p:animEffect transition="in" filter="fade">
                                      <p:cBhvr>
                                        <p:cTn id="122" dur="1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28812"/>
            <a:ext cx="12192000" cy="954107"/>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itchFamily="18" charset="0"/>
              </a:rPr>
              <a:t>3. </a:t>
            </a:r>
            <a:r>
              <a:rPr lang="en-US" sz="2800" b="1" dirty="0" err="1">
                <a:solidFill>
                  <a:srgbClr val="008000"/>
                </a:solidFill>
                <a:latin typeface="Times New Roman" panose="02020603050405020304" pitchFamily="18" charset="0"/>
                <a:cs typeface="Times New Roman" pitchFamily="18" charset="0"/>
              </a:rPr>
              <a:t>Dế</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mèn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sẽ</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đên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cửa</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hàng</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ghi</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phép</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tính</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có</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kết</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quả</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lớn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nhât</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Dế</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mèn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sẽ</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đến</a:t>
            </a:r>
            <a:r>
              <a:rPr lang="en-US" sz="2800" b="1" dirty="0">
                <a:solidFill>
                  <a:srgbClr val="008000"/>
                </a:solidFill>
                <a:latin typeface="Times New Roman" panose="02020603050405020304" pitchFamily="18" charset="0"/>
                <a:cs typeface="Times New Roman" pitchFamily="18" charset="0"/>
              </a:rPr>
              <a:t> </a:t>
            </a:r>
            <a:r>
              <a:rPr lang="en-US" sz="2800" b="1" dirty="0" err="1">
                <a:solidFill>
                  <a:srgbClr val="008000"/>
                </a:solidFill>
                <a:latin typeface="Times New Roman" panose="02020603050405020304" pitchFamily="18" charset="0"/>
                <a:cs typeface="Times New Roman" pitchFamily="18" charset="0"/>
              </a:rPr>
              <a:t>cửa</a:t>
            </a:r>
            <a:r>
              <a:rPr lang="en-US" sz="2800" b="1" dirty="0">
                <a:solidFill>
                  <a:srgbClr val="008000"/>
                </a:solidFill>
                <a:latin typeface="Times New Roman" panose="02020603050405020304" pitchFamily="18" charset="0"/>
                <a:cs typeface="Times New Roman" pitchFamily="18" charset="0"/>
              </a:rPr>
              <a:t> hang </a:t>
            </a:r>
            <a:r>
              <a:rPr lang="en-US" sz="2800" b="1" dirty="0" err="1">
                <a:solidFill>
                  <a:srgbClr val="008000"/>
                </a:solidFill>
                <a:latin typeface="Times New Roman" panose="02020603050405020304" pitchFamily="18" charset="0"/>
                <a:cs typeface="Times New Roman" pitchFamily="18" charset="0"/>
              </a:rPr>
              <a:t>nào</a:t>
            </a:r>
            <a:r>
              <a:rPr lang="en-US" sz="2800" b="1" dirty="0">
                <a:solidFill>
                  <a:srgbClr val="008000"/>
                </a:solidFill>
                <a:latin typeface="Times New Roman" panose="02020603050405020304" pitchFamily="18" charset="0"/>
                <a:cs typeface="Times New Roman" pitchFamily="18" charset="0"/>
              </a:rPr>
              <a:t>?  </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069" y="2074460"/>
            <a:ext cx="8404668" cy="264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5217243" y="1934336"/>
            <a:ext cx="3110724" cy="1073776"/>
          </a:xfrm>
          <a:prstGeom prst="ellipse">
            <a:avLst/>
          </a:prstGeom>
          <a:solidFill>
            <a:srgbClr val="FFFF00"/>
          </a:solidFill>
          <a:ln w="25400" cap="flat" cmpd="sng" algn="ctr">
            <a:solidFill>
              <a:srgbClr val="00AF92">
                <a:shade val="50000"/>
              </a:srgbClr>
            </a:solidFill>
            <a:prstDash val="solid"/>
          </a:ln>
          <a:effectLst/>
        </p:spPr>
        <p:txBody>
          <a:bodyPr rtlCol="0" anchor="ctr"/>
          <a:lstStyle/>
          <a:p>
            <a:pPr algn="just" defTabSz="684886">
              <a:lnSpc>
                <a:spcPct val="150000"/>
              </a:lnSpc>
              <a:defRPr/>
            </a:pPr>
            <a:r>
              <a:rPr lang="vi-VN" sz="2097" b="1" kern="0" dirty="0">
                <a:solidFill>
                  <a:srgbClr val="7030A0"/>
                </a:solidFill>
                <a:latin typeface="Times New Roman" panose="02020603050405020304" pitchFamily="18" charset="0"/>
                <a:cs typeface="Times New Roman" panose="02020603050405020304" pitchFamily="18" charset="0"/>
              </a:rPr>
              <a:t>B. 5 800 + 2 500 </a:t>
            </a:r>
          </a:p>
        </p:txBody>
      </p:sp>
      <p:sp>
        <p:nvSpPr>
          <p:cNvPr id="19" name="TextBox 18">
            <a:extLst>
              <a:ext uri="{FF2B5EF4-FFF2-40B4-BE49-F238E27FC236}">
                <a16:creationId xmlns:a16="http://schemas.microsoft.com/office/drawing/2014/main" id="{1EE92C59-6D24-0941-A530-46FFC1F2FEB8}"/>
              </a:ext>
            </a:extLst>
          </p:cNvPr>
          <p:cNvSpPr txBox="1"/>
          <p:nvPr/>
        </p:nvSpPr>
        <p:spPr>
          <a:xfrm>
            <a:off x="2169044" y="5044650"/>
            <a:ext cx="7996707" cy="714619"/>
          </a:xfrm>
          <a:prstGeom prst="rect">
            <a:avLst/>
          </a:prstGeom>
          <a:noFill/>
          <a:ln w="25400" cap="flat" cmpd="sng" algn="ctr">
            <a:noFill/>
            <a:prstDash val="solid"/>
          </a:ln>
          <a:effectLst/>
        </p:spPr>
        <p:txBody>
          <a:bodyPr wrap="square" rtlCol="0">
            <a:spAutoFit/>
          </a:bodyPr>
          <a:lstStyle/>
          <a:p>
            <a:pPr algn="just" defTabSz="684886">
              <a:lnSpc>
                <a:spcPct val="150000"/>
              </a:lnSpc>
              <a:defRPr/>
            </a:pPr>
            <a:r>
              <a:rPr lang="vi-VN" sz="2696" b="1" kern="0" dirty="0">
                <a:solidFill>
                  <a:srgbClr val="7030A0"/>
                </a:solidFill>
                <a:latin typeface="Times New Roman" panose="02020603050405020304" pitchFamily="18" charset="0"/>
                <a:cs typeface="Times New Roman" panose="02020603050405020304" pitchFamily="18" charset="0"/>
              </a:rPr>
              <a:t> A. 5 800 + 2 000 = 7 800</a:t>
            </a:r>
          </a:p>
        </p:txBody>
      </p:sp>
      <p:sp>
        <p:nvSpPr>
          <p:cNvPr id="20" name="TextBox 19">
            <a:extLst>
              <a:ext uri="{FF2B5EF4-FFF2-40B4-BE49-F238E27FC236}">
                <a16:creationId xmlns:a16="http://schemas.microsoft.com/office/drawing/2014/main" id="{1EE92C59-6D24-0941-A530-46FFC1F2FEB8}"/>
              </a:ext>
            </a:extLst>
          </p:cNvPr>
          <p:cNvSpPr txBox="1"/>
          <p:nvPr/>
        </p:nvSpPr>
        <p:spPr>
          <a:xfrm>
            <a:off x="2270622" y="5599992"/>
            <a:ext cx="7996707" cy="714619"/>
          </a:xfrm>
          <a:prstGeom prst="rect">
            <a:avLst/>
          </a:prstGeom>
          <a:noFill/>
          <a:ln w="25400" cap="flat" cmpd="sng" algn="ctr">
            <a:noFill/>
            <a:prstDash val="solid"/>
          </a:ln>
          <a:effectLst/>
        </p:spPr>
        <p:txBody>
          <a:bodyPr wrap="square" rtlCol="0">
            <a:spAutoFit/>
          </a:bodyPr>
          <a:lstStyle/>
          <a:p>
            <a:pPr algn="just" defTabSz="684886">
              <a:lnSpc>
                <a:spcPct val="150000"/>
              </a:lnSpc>
              <a:defRPr/>
            </a:pPr>
            <a:r>
              <a:rPr lang="vi-VN" sz="2696" b="1" kern="0" dirty="0">
                <a:solidFill>
                  <a:srgbClr val="7030A0"/>
                </a:solidFill>
                <a:latin typeface="Times New Roman" panose="02020603050405020304" pitchFamily="18" charset="0"/>
                <a:cs typeface="Times New Roman" panose="02020603050405020304" pitchFamily="18" charset="0"/>
              </a:rPr>
              <a:t>B. 5 800 + 2 500 = 8 300</a:t>
            </a:r>
          </a:p>
        </p:txBody>
      </p:sp>
      <p:sp>
        <p:nvSpPr>
          <p:cNvPr id="21" name="TextBox 20">
            <a:extLst>
              <a:ext uri="{FF2B5EF4-FFF2-40B4-BE49-F238E27FC236}">
                <a16:creationId xmlns:a16="http://schemas.microsoft.com/office/drawing/2014/main" id="{1EE92C59-6D24-0941-A530-46FFC1F2FEB8}"/>
              </a:ext>
            </a:extLst>
          </p:cNvPr>
          <p:cNvSpPr txBox="1"/>
          <p:nvPr/>
        </p:nvSpPr>
        <p:spPr>
          <a:xfrm>
            <a:off x="7228280" y="5092777"/>
            <a:ext cx="3681013" cy="714619"/>
          </a:xfrm>
          <a:prstGeom prst="rect">
            <a:avLst/>
          </a:prstGeom>
          <a:noFill/>
          <a:ln w="25400" cap="flat" cmpd="sng" algn="ctr">
            <a:noFill/>
            <a:prstDash val="solid"/>
          </a:ln>
          <a:effectLst/>
        </p:spPr>
        <p:txBody>
          <a:bodyPr wrap="square" rtlCol="0">
            <a:spAutoFit/>
          </a:bodyPr>
          <a:lstStyle/>
          <a:p>
            <a:pPr algn="just" defTabSz="684886">
              <a:lnSpc>
                <a:spcPct val="150000"/>
              </a:lnSpc>
              <a:defRPr/>
            </a:pPr>
            <a:r>
              <a:rPr lang="vi-VN" sz="2696" b="1" kern="0" dirty="0">
                <a:solidFill>
                  <a:srgbClr val="7030A0"/>
                </a:solidFill>
                <a:latin typeface="Times New Roman" panose="02020603050405020304" pitchFamily="18" charset="0"/>
                <a:cs typeface="Times New Roman" panose="02020603050405020304" pitchFamily="18" charset="0"/>
              </a:rPr>
              <a:t>C. 5 800 + 2 200 = 8 000</a:t>
            </a:r>
          </a:p>
        </p:txBody>
      </p:sp>
      <p:cxnSp>
        <p:nvCxnSpPr>
          <p:cNvPr id="22" name="Straight Connector 21"/>
          <p:cNvCxnSpPr/>
          <p:nvPr/>
        </p:nvCxnSpPr>
        <p:spPr>
          <a:xfrm>
            <a:off x="3884244" y="2282919"/>
            <a:ext cx="1098743" cy="545101"/>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cxnSp>
        <p:nvCxnSpPr>
          <p:cNvPr id="23" name="Straight Connector 22"/>
          <p:cNvCxnSpPr/>
          <p:nvPr/>
        </p:nvCxnSpPr>
        <p:spPr>
          <a:xfrm flipV="1">
            <a:off x="3839057" y="2300761"/>
            <a:ext cx="1098743" cy="527259"/>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cxnSp>
        <p:nvCxnSpPr>
          <p:cNvPr id="24" name="Straight Connector 23"/>
          <p:cNvCxnSpPr/>
          <p:nvPr/>
        </p:nvCxnSpPr>
        <p:spPr>
          <a:xfrm>
            <a:off x="8652598" y="2313204"/>
            <a:ext cx="1098743" cy="545101"/>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cxnSp>
        <p:nvCxnSpPr>
          <p:cNvPr id="25" name="Straight Connector 24"/>
          <p:cNvCxnSpPr/>
          <p:nvPr/>
        </p:nvCxnSpPr>
        <p:spPr>
          <a:xfrm flipV="1">
            <a:off x="8652598" y="2331046"/>
            <a:ext cx="1098743" cy="527259"/>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sp>
        <p:nvSpPr>
          <p:cNvPr id="26" name="TextBox 25">
            <a:extLst>
              <a:ext uri="{FF2B5EF4-FFF2-40B4-BE49-F238E27FC236}">
                <a16:creationId xmlns:a16="http://schemas.microsoft.com/office/drawing/2014/main" id="{4DF20BC3-E4D4-831E-C438-10D12B8B1CF5}"/>
              </a:ext>
            </a:extLst>
          </p:cNvPr>
          <p:cNvSpPr txBox="1"/>
          <p:nvPr/>
        </p:nvSpPr>
        <p:spPr>
          <a:xfrm>
            <a:off x="0" y="-52729"/>
            <a:ext cx="12192000" cy="523220"/>
          </a:xfrm>
          <a:prstGeom prst="rect">
            <a:avLst/>
          </a:prstGeom>
          <a:noFill/>
        </p:spPr>
        <p:txBody>
          <a:bodyPr wrap="square" rtlCol="0">
            <a:spAutoFit/>
          </a:bodyPr>
          <a:lstStyle/>
          <a:p>
            <a:pPr algn="ctr" defTabSz="1087940">
              <a:defRPr/>
            </a:pP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29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2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p>
        </p:txBody>
      </p:sp>
      <p:sp>
        <p:nvSpPr>
          <p:cNvPr id="27" name="TextBox 26"/>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29" name="TextBox 28"/>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 (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96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par>
                                <p:cTn id="32" presetID="6"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ircle(in)">
                                      <p:cBhvr>
                                        <p:cTn id="34" dur="2000"/>
                                        <p:tgtEl>
                                          <p:spTgt spid="23"/>
                                        </p:tgtEl>
                                      </p:cBhvr>
                                    </p:animEffect>
                                  </p:childTnLst>
                                </p:cTn>
                              </p:par>
                              <p:par>
                                <p:cTn id="35" presetID="6"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par>
                                <p:cTn id="38" presetID="6"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in)">
                                      <p:cBhvr>
                                        <p:cTn id="4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CBEE254-F431-4167-8641-2442002848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8"/>
          <a:stretch/>
        </p:blipFill>
        <p:spPr>
          <a:xfrm>
            <a:off x="0" y="4348"/>
            <a:ext cx="12192000" cy="6849305"/>
          </a:xfrm>
          <a:prstGeom prst="rect">
            <a:avLst/>
          </a:prstGeom>
        </p:spPr>
      </p:pic>
      <p:sp>
        <p:nvSpPr>
          <p:cNvPr id="4" name="椭圆 3">
            <a:extLst>
              <a:ext uri="{FF2B5EF4-FFF2-40B4-BE49-F238E27FC236}">
                <a16:creationId xmlns:a16="http://schemas.microsoft.com/office/drawing/2014/main" id="{046EF372-D0F7-438C-991A-8A6167F47968}"/>
              </a:ext>
            </a:extLst>
          </p:cNvPr>
          <p:cNvSpPr/>
          <p:nvPr/>
        </p:nvSpPr>
        <p:spPr>
          <a:xfrm rot="920767">
            <a:off x="3771095" y="1287285"/>
            <a:ext cx="4825315" cy="4553245"/>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58">
              <a:defRPr/>
            </a:pPr>
            <a:endParaRPr lang="zh-CN" altLang="en-US" sz="1798">
              <a:solidFill>
                <a:prstClr val="white"/>
              </a:solidFill>
              <a:latin typeface="等线" panose="020F0502020204030204"/>
              <a:ea typeface="等线" panose="02010600030101010101" pitchFamily="2" charset="-122"/>
            </a:endParaRPr>
          </a:p>
        </p:txBody>
      </p:sp>
      <p:sp>
        <p:nvSpPr>
          <p:cNvPr id="6" name="文本框 5">
            <a:extLst>
              <a:ext uri="{FF2B5EF4-FFF2-40B4-BE49-F238E27FC236}">
                <a16:creationId xmlns:a16="http://schemas.microsoft.com/office/drawing/2014/main" id="{E6B3A468-069C-4283-B4C3-5A3D00F7EEC2}"/>
              </a:ext>
            </a:extLst>
          </p:cNvPr>
          <p:cNvSpPr txBox="1"/>
          <p:nvPr/>
        </p:nvSpPr>
        <p:spPr>
          <a:xfrm>
            <a:off x="4666109" y="2559654"/>
            <a:ext cx="3349141" cy="2120837"/>
          </a:xfrm>
          <a:prstGeom prst="rect">
            <a:avLst/>
          </a:prstGeom>
          <a:noFill/>
        </p:spPr>
        <p:txBody>
          <a:bodyPr wrap="square" rtlCol="0">
            <a:spAutoFit/>
          </a:bodyPr>
          <a:lstStyle/>
          <a:p>
            <a:pPr algn="ctr" defTabSz="913158">
              <a:defRPr/>
            </a:pPr>
            <a:r>
              <a:rPr lang="en-US" altLang="zh-CN"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6591"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a:extLst>
              <a:ext uri="{FF2B5EF4-FFF2-40B4-BE49-F238E27FC236}">
                <a16:creationId xmlns:a16="http://schemas.microsoft.com/office/drawing/2014/main" id="{A0CD6521-23D5-48FC-BC72-5B2A2B9333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46" b="12019"/>
          <a:stretch/>
        </p:blipFill>
        <p:spPr>
          <a:xfrm rot="20009610">
            <a:off x="2593738" y="3161910"/>
            <a:ext cx="2952041" cy="2752698"/>
          </a:xfrm>
          <a:prstGeom prst="rect">
            <a:avLst/>
          </a:prstGeom>
        </p:spPr>
      </p:pic>
      <p:sp>
        <p:nvSpPr>
          <p:cNvPr id="8" name="TextBox 7"/>
          <p:cNvSpPr txBox="1"/>
          <p:nvPr/>
        </p:nvSpPr>
        <p:spPr>
          <a:xfrm>
            <a:off x="1529797" y="575105"/>
            <a:ext cx="9132406" cy="507632"/>
          </a:xfrm>
          <a:prstGeom prst="rect">
            <a:avLst/>
          </a:prstGeom>
          <a:noFill/>
        </p:spPr>
        <p:txBody>
          <a:bodyPr wrap="square" lIns="76639" tIns="38319" rIns="76639" bIns="38319" rtlCol="0">
            <a:spAutoFit/>
          </a:bodyPr>
          <a:lstStyle/>
          <a:p>
            <a:pPr algn="ctr"/>
            <a:r>
              <a:rPr lang="en-US" sz="2796" b="1" dirty="0" err="1">
                <a:solidFill>
                  <a:srgbClr val="0000FF"/>
                </a:solidFill>
                <a:latin typeface="Times New Roman" pitchFamily="18" charset="0"/>
                <a:cs typeface="Times New Roman" pitchFamily="18" charset="0"/>
              </a:rPr>
              <a:t>Toán</a:t>
            </a:r>
            <a:endParaRPr lang="vi-VN" sz="2796" b="1" dirty="0">
              <a:solidFill>
                <a:srgbClr val="0000FF"/>
              </a:solidFill>
              <a:latin typeface="Times New Roman" pitchFamily="18" charset="0"/>
              <a:cs typeface="Times New Roman" pitchFamily="18" charset="0"/>
            </a:endParaRPr>
          </a:p>
        </p:txBody>
      </p:sp>
      <p:sp>
        <p:nvSpPr>
          <p:cNvPr id="9" name="Rectangle 8"/>
          <p:cNvSpPr/>
          <p:nvPr/>
        </p:nvSpPr>
        <p:spPr>
          <a:xfrm>
            <a:off x="1529797" y="4349"/>
            <a:ext cx="9132406" cy="522579"/>
          </a:xfrm>
          <a:prstGeom prst="rect">
            <a:avLst/>
          </a:prstGeom>
        </p:spPr>
        <p:txBody>
          <a:bodyPr wrap="square">
            <a:spAutoFit/>
          </a:bodyPr>
          <a:lstStyle/>
          <a:p>
            <a:pPr algn="ctr"/>
            <a:r>
              <a:rPr lang="vi-VN" sz="2796" b="1" dirty="0">
                <a:solidFill>
                  <a:srgbClr val="0000FF"/>
                </a:solidFill>
                <a:latin typeface="Times New Roman" panose="02020603050405020304" pitchFamily="18" charset="0"/>
                <a:cs typeface="Times New Roman" panose="02020603050405020304" pitchFamily="18" charset="0"/>
              </a:rPr>
              <a:t>Thứ </a:t>
            </a:r>
            <a:r>
              <a:rPr lang="en-US" sz="2796" b="1" dirty="0" err="1" smtClean="0">
                <a:solidFill>
                  <a:srgbClr val="0000FF"/>
                </a:solidFill>
                <a:latin typeface="Times New Roman" panose="02020603050405020304" pitchFamily="18" charset="0"/>
                <a:cs typeface="Times New Roman" panose="02020603050405020304" pitchFamily="18" charset="0"/>
              </a:rPr>
              <a:t>Tư</a:t>
            </a:r>
            <a:r>
              <a:rPr lang="en-US" sz="2796" b="1" dirty="0" smtClean="0">
                <a:solidFill>
                  <a:srgbClr val="0000FF"/>
                </a:solidFill>
                <a:latin typeface="Times New Roman" panose="02020603050405020304" pitchFamily="18" charset="0"/>
                <a:cs typeface="Times New Roman" panose="02020603050405020304" pitchFamily="18" charset="0"/>
              </a:rPr>
              <a:t> </a:t>
            </a:r>
            <a:r>
              <a:rPr lang="vi-VN" sz="2796" b="1" dirty="0" smtClean="0">
                <a:solidFill>
                  <a:srgbClr val="0000FF"/>
                </a:solidFill>
                <a:latin typeface="Times New Roman" panose="02020603050405020304" pitchFamily="18" charset="0"/>
                <a:cs typeface="Times New Roman" panose="02020603050405020304" pitchFamily="18" charset="0"/>
              </a:rPr>
              <a:t>ngày </a:t>
            </a:r>
            <a:r>
              <a:rPr lang="en-US" sz="2796" b="1" dirty="0" smtClean="0">
                <a:solidFill>
                  <a:srgbClr val="0000FF"/>
                </a:solidFill>
                <a:latin typeface="Times New Roman" panose="02020603050405020304" pitchFamily="18" charset="0"/>
                <a:cs typeface="Times New Roman" panose="02020603050405020304" pitchFamily="18" charset="0"/>
              </a:rPr>
              <a:t>28</a:t>
            </a:r>
            <a:r>
              <a:rPr lang="vi-VN" sz="2796" b="1" dirty="0" smtClean="0">
                <a:solidFill>
                  <a:srgbClr val="0000FF"/>
                </a:solidFill>
                <a:latin typeface="Times New Roman" panose="02020603050405020304" pitchFamily="18" charset="0"/>
                <a:cs typeface="Times New Roman" panose="02020603050405020304" pitchFamily="18" charset="0"/>
              </a:rPr>
              <a:t> </a:t>
            </a:r>
            <a:r>
              <a:rPr lang="vi-VN" sz="2796" b="1" dirty="0">
                <a:solidFill>
                  <a:srgbClr val="0000FF"/>
                </a:solidFill>
                <a:latin typeface="Times New Roman" panose="02020603050405020304" pitchFamily="18" charset="0"/>
                <a:cs typeface="Times New Roman" panose="02020603050405020304" pitchFamily="18" charset="0"/>
              </a:rPr>
              <a:t>tháng 2 năm 2024</a:t>
            </a:r>
          </a:p>
        </p:txBody>
      </p:sp>
    </p:spTree>
    <p:extLst>
      <p:ext uri="{BB962C8B-B14F-4D97-AF65-F5344CB8AC3E}">
        <p14:creationId xmlns:p14="http://schemas.microsoft.com/office/powerpoint/2010/main" val="358386879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67" y="1471470"/>
            <a:ext cx="12192000" cy="1384995"/>
          </a:xfrm>
          <a:prstGeom prst="rect">
            <a:avLst/>
          </a:prstGeom>
          <a:noFill/>
        </p:spPr>
        <p:txBody>
          <a:bodyPr wrap="square" rtlCol="0">
            <a:spAutoFit/>
          </a:bodyPr>
          <a:lstStyle/>
          <a:p>
            <a:r>
              <a:rPr lang="en-US" sz="2800" b="1" dirty="0">
                <a:solidFill>
                  <a:srgbClr val="008000"/>
                </a:solidFill>
                <a:latin typeface="Times New Roman" pitchFamily="18" charset="0"/>
                <a:cs typeface="Times New Roman" pitchFamily="18" charset="0"/>
              </a:rPr>
              <a:t>4.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một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trận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bóng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số</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giả</a:t>
            </a:r>
            <a:r>
              <a:rPr lang="en-US" sz="2800" b="1" dirty="0">
                <a:solidFill>
                  <a:srgbClr val="008000"/>
                </a:solidFill>
                <a:latin typeface="Times New Roman" pitchFamily="18" charset="0"/>
                <a:cs typeface="Times New Roman" pitchFamily="18" charset="0"/>
              </a:rPr>
              <a:t> ở </a:t>
            </a:r>
            <a:r>
              <a:rPr lang="en-US" sz="2800" b="1" dirty="0" err="1">
                <a:solidFill>
                  <a:srgbClr val="008000"/>
                </a:solidFill>
                <a:latin typeface="Times New Roman" pitchFamily="18" charset="0"/>
                <a:cs typeface="Times New Roman" pitchFamily="18" charset="0"/>
              </a:rPr>
              <a:t>khán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đài</a:t>
            </a:r>
            <a:r>
              <a:rPr lang="en-US" sz="2800" b="1" dirty="0">
                <a:solidFill>
                  <a:srgbClr val="008000"/>
                </a:solidFill>
                <a:latin typeface="Times New Roman" pitchFamily="18" charset="0"/>
                <a:cs typeface="Times New Roman" pitchFamily="18" charset="0"/>
              </a:rPr>
              <a:t> A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4 625 </a:t>
            </a:r>
            <a:r>
              <a:rPr lang="en-US" sz="2800" b="1" dirty="0">
                <a:solidFill>
                  <a:srgbClr val="008000"/>
                </a:solidFill>
                <a:latin typeface="Times New Roman" pitchFamily="18" charset="0"/>
                <a:cs typeface="Times New Roman" pitchFamily="18" charset="0"/>
              </a:rPr>
              <a:t>ng</a:t>
            </a:r>
            <a:r>
              <a:rPr lang="vi-VN" sz="2800" b="1" dirty="0">
                <a:solidFill>
                  <a:srgbClr val="008000"/>
                </a:solidFill>
                <a:latin typeface="Times New Roman" pitchFamily="18" charset="0"/>
                <a:cs typeface="Times New Roman" pitchFamily="18" charset="0"/>
              </a:rPr>
              <a:t>ư</a:t>
            </a:r>
            <a:r>
              <a:rPr lang="en-US" sz="2800" b="1" dirty="0" err="1">
                <a:solidFill>
                  <a:srgbClr val="008000"/>
                </a:solidFill>
                <a:latin typeface="Times New Roman" pitchFamily="18" charset="0"/>
                <a:cs typeface="Times New Roman" pitchFamily="18" charset="0"/>
              </a:rPr>
              <a:t>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Số</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giả</a:t>
            </a:r>
            <a:r>
              <a:rPr lang="en-US" sz="2800" b="1" dirty="0">
                <a:solidFill>
                  <a:srgbClr val="008000"/>
                </a:solidFill>
                <a:latin typeface="Times New Roman" pitchFamily="18" charset="0"/>
                <a:cs typeface="Times New Roman" pitchFamily="18" charset="0"/>
              </a:rPr>
              <a:t> ở </a:t>
            </a:r>
            <a:r>
              <a:rPr lang="en-US" sz="2800" b="1" dirty="0" err="1" smtClean="0">
                <a:solidFill>
                  <a:srgbClr val="008000"/>
                </a:solidFill>
                <a:latin typeface="Times New Roman" pitchFamily="18" charset="0"/>
                <a:cs typeface="Times New Roman" pitchFamily="18" charset="0"/>
              </a:rPr>
              <a:t>khán</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đài</a:t>
            </a:r>
            <a:r>
              <a:rPr lang="en-US" sz="2800" b="1" dirty="0">
                <a:solidFill>
                  <a:srgbClr val="008000"/>
                </a:solidFill>
                <a:latin typeface="Times New Roman" pitchFamily="18" charset="0"/>
                <a:cs typeface="Times New Roman" pitchFamily="18" charset="0"/>
              </a:rPr>
              <a:t> B </a:t>
            </a:r>
            <a:r>
              <a:rPr lang="en-US" sz="2800" b="1" dirty="0" err="1">
                <a:solidFill>
                  <a:srgbClr val="008000"/>
                </a:solidFill>
                <a:latin typeface="Times New Roman" pitchFamily="18" charset="0"/>
                <a:cs typeface="Times New Roman" pitchFamily="18" charset="0"/>
              </a:rPr>
              <a:t>nhiều</a:t>
            </a:r>
            <a:r>
              <a:rPr lang="en-US" sz="2800" b="1" dirty="0">
                <a:solidFill>
                  <a:srgbClr val="008000"/>
                </a:solidFill>
                <a:latin typeface="Times New Roman" pitchFamily="18" charset="0"/>
                <a:cs typeface="Times New Roman" pitchFamily="18" charset="0"/>
              </a:rPr>
              <a:t> h</a:t>
            </a:r>
            <a:r>
              <a:rPr lang="vi-VN" sz="2800" b="1" dirty="0">
                <a:solidFill>
                  <a:srgbClr val="008000"/>
                </a:solidFill>
                <a:latin typeface="Times New Roman" pitchFamily="18" charset="0"/>
                <a:cs typeface="Times New Roman" pitchFamily="18" charset="0"/>
              </a:rPr>
              <a:t>ơ</a:t>
            </a:r>
            <a:r>
              <a:rPr lang="en-US" sz="2800" b="1" dirty="0">
                <a:solidFill>
                  <a:srgbClr val="008000"/>
                </a:solidFill>
                <a:latin typeface="Times New Roman" pitchFamily="18" charset="0"/>
                <a:cs typeface="Times New Roman" pitchFamily="18" charset="0"/>
              </a:rPr>
              <a:t>n </a:t>
            </a:r>
            <a:r>
              <a:rPr lang="en-US" sz="2800" b="1" dirty="0" err="1">
                <a:solidFill>
                  <a:srgbClr val="008000"/>
                </a:solidFill>
                <a:latin typeface="Times New Roman" pitchFamily="18" charset="0"/>
                <a:cs typeface="Times New Roman" pitchFamily="18" charset="0"/>
              </a:rPr>
              <a:t>khán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đài</a:t>
            </a:r>
            <a:r>
              <a:rPr lang="en-US" sz="2800" b="1" dirty="0">
                <a:solidFill>
                  <a:srgbClr val="008000"/>
                </a:solidFill>
                <a:latin typeface="Times New Roman" pitchFamily="18" charset="0"/>
                <a:cs typeface="Times New Roman" pitchFamily="18" charset="0"/>
              </a:rPr>
              <a:t> A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438 ng</a:t>
            </a:r>
            <a:r>
              <a:rPr lang="vi-VN" sz="2800" b="1" dirty="0">
                <a:solidFill>
                  <a:srgbClr val="008000"/>
                </a:solidFill>
                <a:latin typeface="Times New Roman" pitchFamily="18" charset="0"/>
                <a:cs typeface="Times New Roman" pitchFamily="18" charset="0"/>
              </a:rPr>
              <a:t>ư</a:t>
            </a:r>
            <a:r>
              <a:rPr lang="en-US" sz="2800" b="1" dirty="0" err="1">
                <a:solidFill>
                  <a:srgbClr val="008000"/>
                </a:solidFill>
                <a:latin typeface="Times New Roman" pitchFamily="18" charset="0"/>
                <a:cs typeface="Times New Roman" pitchFamily="18" charset="0"/>
              </a:rPr>
              <a:t>ời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Hỏi</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số</a:t>
            </a:r>
            <a:r>
              <a:rPr lang="en-US" sz="2800" b="1" dirty="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khán</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giả</a:t>
            </a:r>
            <a:r>
              <a:rPr lang="en-US" sz="2800" b="1" dirty="0">
                <a:solidFill>
                  <a:srgbClr val="008000"/>
                </a:solidFill>
                <a:latin typeface="Times New Roman" pitchFamily="18" charset="0"/>
                <a:cs typeface="Times New Roman" pitchFamily="18" charset="0"/>
              </a:rPr>
              <a:t> ở </a:t>
            </a:r>
            <a:r>
              <a:rPr lang="en-US" sz="2800" b="1" dirty="0" err="1">
                <a:solidFill>
                  <a:srgbClr val="008000"/>
                </a:solidFill>
                <a:latin typeface="Times New Roman" pitchFamily="18" charset="0"/>
                <a:cs typeface="Times New Roman" pitchFamily="18" charset="0"/>
              </a:rPr>
              <a:t>hai</a:t>
            </a:r>
            <a:r>
              <a:rPr lang="en-US" sz="2800" b="1" dirty="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khán</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bao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nhiêu</a:t>
            </a:r>
            <a:r>
              <a:rPr lang="en-US" sz="2800" b="1" dirty="0">
                <a:solidFill>
                  <a:srgbClr val="008000"/>
                </a:solidFill>
                <a:latin typeface="Times New Roman" pitchFamily="18" charset="0"/>
                <a:cs typeface="Times New Roman" pitchFamily="18" charset="0"/>
              </a:rPr>
              <a:t> ng</a:t>
            </a:r>
            <a:r>
              <a:rPr lang="vi-VN" sz="2800" b="1" dirty="0">
                <a:solidFill>
                  <a:srgbClr val="008000"/>
                </a:solidFill>
                <a:latin typeface="Times New Roman" pitchFamily="18" charset="0"/>
                <a:cs typeface="Times New Roman" pitchFamily="18" charset="0"/>
              </a:rPr>
              <a:t>ư</a:t>
            </a:r>
            <a:r>
              <a:rPr lang="en-US" sz="2800" b="1" dirty="0" err="1">
                <a:solidFill>
                  <a:srgbClr val="008000"/>
                </a:solidFill>
                <a:latin typeface="Times New Roman" pitchFamily="18" charset="0"/>
                <a:cs typeface="Times New Roman" pitchFamily="18" charset="0"/>
              </a:rPr>
              <a:t>ời</a:t>
            </a:r>
            <a:r>
              <a:rPr lang="en-US" sz="2800" b="1" dirty="0">
                <a:solidFill>
                  <a:srgbClr val="008000"/>
                </a:solidFill>
                <a:latin typeface="Times New Roman" pitchFamily="18" charset="0"/>
                <a:cs typeface="Times New Roman" pitchFamily="18" charset="0"/>
              </a:rPr>
              <a:t>? </a:t>
            </a:r>
          </a:p>
        </p:txBody>
      </p:sp>
      <p:sp>
        <p:nvSpPr>
          <p:cNvPr id="22" name="TextBox 21">
            <a:extLst>
              <a:ext uri="{FF2B5EF4-FFF2-40B4-BE49-F238E27FC236}">
                <a16:creationId xmlns:a16="http://schemas.microsoft.com/office/drawing/2014/main" id="{BE2E6CE3-5ED1-4A83-9939-D1B0D1083191}"/>
              </a:ext>
            </a:extLst>
          </p:cNvPr>
          <p:cNvSpPr txBox="1"/>
          <p:nvPr/>
        </p:nvSpPr>
        <p:spPr>
          <a:xfrm>
            <a:off x="0" y="3193056"/>
            <a:ext cx="5498856" cy="2677656"/>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b="1" dirty="0" err="1">
                <a:solidFill>
                  <a:srgbClr val="D60093"/>
                </a:solidFill>
                <a:latin typeface="Times New Roman" panose="02020603050405020304" pitchFamily="18" charset="0"/>
                <a:cs typeface="Times New Roman" panose="02020603050405020304" pitchFamily="18" charset="0"/>
              </a:rPr>
              <a:t>Tóm</a:t>
            </a:r>
            <a:r>
              <a:rPr lang="en-US" sz="2800" b="1" dirty="0">
                <a:solidFill>
                  <a:srgbClr val="D60093"/>
                </a:solidFill>
                <a:latin typeface="Times New Roman" panose="02020603050405020304" pitchFamily="18" charset="0"/>
                <a:cs typeface="Times New Roman" panose="02020603050405020304" pitchFamily="18" charset="0"/>
              </a:rPr>
              <a:t> </a:t>
            </a:r>
            <a:r>
              <a:rPr lang="en-US" sz="2800" b="1" dirty="0" err="1">
                <a:solidFill>
                  <a:srgbClr val="D60093"/>
                </a:solidFill>
                <a:latin typeface="Times New Roman" panose="02020603050405020304" pitchFamily="18" charset="0"/>
                <a:cs typeface="Times New Roman" panose="02020603050405020304" pitchFamily="18" charset="0"/>
              </a:rPr>
              <a:t>tắt</a:t>
            </a:r>
            <a:endParaRPr lang="en-US" sz="2800" b="1" dirty="0">
              <a:solidFill>
                <a:srgbClr val="D60093"/>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00FF"/>
                </a:solidFill>
                <a:latin typeface="Times New Roman" panose="02020603050405020304" pitchFamily="18" charset="0"/>
                <a:cs typeface="Times New Roman" panose="02020603050405020304" pitchFamily="18" charset="0"/>
              </a:rPr>
              <a:t>Khán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đài</a:t>
            </a:r>
            <a:r>
              <a:rPr lang="en-US" sz="2800" b="1" dirty="0">
                <a:solidFill>
                  <a:srgbClr val="0000FF"/>
                </a:solidFill>
                <a:latin typeface="Times New Roman" panose="02020603050405020304" pitchFamily="18" charset="0"/>
                <a:cs typeface="Times New Roman" panose="02020603050405020304" pitchFamily="18" charset="0"/>
              </a:rPr>
              <a:t> A: 4625 ng</a:t>
            </a:r>
            <a:r>
              <a:rPr lang="vi-VN" sz="2800" b="1" dirty="0">
                <a:solidFill>
                  <a:srgbClr val="0000FF"/>
                </a:solidFill>
                <a:latin typeface="Times New Roman" panose="02020603050405020304" pitchFamily="18" charset="0"/>
                <a:cs typeface="Times New Roman" panose="02020603050405020304" pitchFamily="18" charset="0"/>
              </a:rPr>
              <a:t>ư</a:t>
            </a:r>
            <a:r>
              <a:rPr lang="en-US" sz="2800" b="1" dirty="0" err="1">
                <a:solidFill>
                  <a:srgbClr val="0000FF"/>
                </a:solidFill>
                <a:latin typeface="Times New Roman" panose="02020603050405020304" pitchFamily="18" charset="0"/>
                <a:cs typeface="Times New Roman" panose="02020603050405020304" pitchFamily="18" charset="0"/>
              </a:rPr>
              <a:t>ời</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00FF"/>
                </a:solidFill>
                <a:latin typeface="Times New Roman" panose="02020603050405020304" pitchFamily="18" charset="0"/>
                <a:cs typeface="Times New Roman" panose="02020603050405020304" pitchFamily="18" charset="0"/>
              </a:rPr>
              <a:t>Khán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đài</a:t>
            </a:r>
            <a:r>
              <a:rPr lang="en-US" sz="2800" b="1" dirty="0">
                <a:solidFill>
                  <a:srgbClr val="0000FF"/>
                </a:solidFill>
                <a:latin typeface="Times New Roman" panose="02020603050405020304" pitchFamily="18" charset="0"/>
                <a:cs typeface="Times New Roman" panose="02020603050405020304" pitchFamily="18" charset="0"/>
              </a:rPr>
              <a:t> B </a:t>
            </a:r>
            <a:r>
              <a:rPr lang="en-US" sz="2800" b="1" dirty="0" err="1">
                <a:solidFill>
                  <a:srgbClr val="0000FF"/>
                </a:solidFill>
                <a:latin typeface="Times New Roman" panose="02020603050405020304" pitchFamily="18" charset="0"/>
                <a:cs typeface="Times New Roman" panose="02020603050405020304" pitchFamily="18" charset="0"/>
              </a:rPr>
              <a:t>nhiều</a:t>
            </a:r>
            <a:r>
              <a:rPr lang="en-US" sz="2800" b="1" dirty="0">
                <a:solidFill>
                  <a:srgbClr val="0000FF"/>
                </a:solidFill>
                <a:latin typeface="Times New Roman" panose="02020603050405020304" pitchFamily="18" charset="0"/>
                <a:cs typeface="Times New Roman" panose="02020603050405020304" pitchFamily="18" charset="0"/>
              </a:rPr>
              <a:t> h</a:t>
            </a:r>
            <a:r>
              <a:rPr lang="vi-VN" sz="2800" b="1" dirty="0">
                <a:solidFill>
                  <a:srgbClr val="0000FF"/>
                </a:solidFill>
                <a:latin typeface="Times New Roman" panose="02020603050405020304" pitchFamily="18" charset="0"/>
                <a:cs typeface="Times New Roman" panose="02020603050405020304" pitchFamily="18" charset="0"/>
              </a:rPr>
              <a:t>ơ</a:t>
            </a:r>
            <a:r>
              <a:rPr lang="en-US" sz="2800" b="1" dirty="0">
                <a:solidFill>
                  <a:srgbClr val="0000FF"/>
                </a:solidFill>
                <a:latin typeface="Times New Roman" panose="02020603050405020304" pitchFamily="18" charset="0"/>
                <a:cs typeface="Times New Roman" panose="02020603050405020304" pitchFamily="18" charset="0"/>
              </a:rPr>
              <a:t>n:438 ng</a:t>
            </a:r>
            <a:r>
              <a:rPr lang="vi-VN" sz="2800" b="1" dirty="0">
                <a:solidFill>
                  <a:srgbClr val="0000FF"/>
                </a:solidFill>
                <a:latin typeface="Times New Roman" panose="02020603050405020304" pitchFamily="18" charset="0"/>
                <a:cs typeface="Times New Roman" panose="02020603050405020304" pitchFamily="18" charset="0"/>
              </a:rPr>
              <a:t>ư</a:t>
            </a:r>
            <a:r>
              <a:rPr lang="en-US" sz="2800" b="1" dirty="0" err="1">
                <a:solidFill>
                  <a:srgbClr val="0000FF"/>
                </a:solidFill>
                <a:latin typeface="Times New Roman" panose="02020603050405020304" pitchFamily="18" charset="0"/>
                <a:cs typeface="Times New Roman" panose="02020603050405020304" pitchFamily="18" charset="0"/>
              </a:rPr>
              <a:t>ời</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00FF"/>
                </a:solidFill>
                <a:latin typeface="Times New Roman" panose="02020603050405020304" pitchFamily="18" charset="0"/>
                <a:cs typeface="Times New Roman" panose="02020603050405020304" pitchFamily="18" charset="0"/>
              </a:rPr>
              <a:t>Tất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a:t>
            </a:r>
            <a:r>
              <a:rPr lang="en-US" sz="2800" b="1" dirty="0">
                <a:solidFill>
                  <a:srgbClr val="0000FF"/>
                </a:solidFill>
                <a:latin typeface="Times New Roman" panose="02020603050405020304" pitchFamily="18" charset="0"/>
                <a:cs typeface="Times New Roman" panose="02020603050405020304" pitchFamily="18" charset="0"/>
              </a:rPr>
              <a:t>:…ng</a:t>
            </a:r>
            <a:r>
              <a:rPr lang="vi-VN" sz="2800" b="1" dirty="0">
                <a:solidFill>
                  <a:srgbClr val="0000FF"/>
                </a:solidFill>
                <a:latin typeface="Times New Roman" panose="02020603050405020304" pitchFamily="18" charset="0"/>
                <a:cs typeface="Times New Roman" panose="02020603050405020304" pitchFamily="18" charset="0"/>
              </a:rPr>
              <a:t>ư</a:t>
            </a:r>
            <a:r>
              <a:rPr lang="en-US" sz="2800" b="1" dirty="0" err="1">
                <a:solidFill>
                  <a:srgbClr val="0000FF"/>
                </a:solidFill>
                <a:latin typeface="Times New Roman" panose="02020603050405020304" pitchFamily="18" charset="0"/>
                <a:cs typeface="Times New Roman" panose="02020603050405020304" pitchFamily="18" charset="0"/>
              </a:rPr>
              <a:t>ời</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EBF9A48F-33C8-4ECE-ACA5-DEE1E32CEFBD}"/>
              </a:ext>
            </a:extLst>
          </p:cNvPr>
          <p:cNvSpPr txBox="1"/>
          <p:nvPr/>
        </p:nvSpPr>
        <p:spPr>
          <a:xfrm>
            <a:off x="6084939" y="3356829"/>
            <a:ext cx="5870499" cy="3108543"/>
          </a:xfrm>
          <a:prstGeom prst="rect">
            <a:avLst/>
          </a:prstGeom>
          <a:noFill/>
        </p:spPr>
        <p:txBody>
          <a:bodyPr wrap="square" rtlCol="0">
            <a:spAutoFit/>
          </a:bodyPr>
          <a:lstStyle/>
          <a:p>
            <a:r>
              <a:rPr lang="en-US" sz="2800" dirty="0"/>
              <a:t>	</a:t>
            </a:r>
            <a:r>
              <a:rPr lang="en-US" sz="2800" b="1" dirty="0" err="1">
                <a:solidFill>
                  <a:srgbClr val="D60093"/>
                </a:solidFill>
                <a:latin typeface="Times New Roman" panose="02020603050405020304" pitchFamily="18" charset="0"/>
                <a:cs typeface="Times New Roman" panose="02020603050405020304" pitchFamily="18" charset="0"/>
              </a:rPr>
              <a:t>Bài</a:t>
            </a:r>
            <a:r>
              <a:rPr lang="en-US" sz="2800" b="1" dirty="0">
                <a:solidFill>
                  <a:srgbClr val="D60093"/>
                </a:solidFill>
                <a:latin typeface="Times New Roman" panose="02020603050405020304" pitchFamily="18" charset="0"/>
                <a:cs typeface="Times New Roman" panose="02020603050405020304" pitchFamily="18" charset="0"/>
              </a:rPr>
              <a:t> </a:t>
            </a:r>
            <a:r>
              <a:rPr lang="en-US" sz="2800" b="1" dirty="0" err="1">
                <a:solidFill>
                  <a:srgbClr val="D60093"/>
                </a:solidFill>
                <a:latin typeface="Times New Roman" panose="02020603050405020304" pitchFamily="18" charset="0"/>
                <a:cs typeface="Times New Roman" panose="02020603050405020304" pitchFamily="18" charset="0"/>
              </a:rPr>
              <a:t>giải</a:t>
            </a:r>
            <a:r>
              <a:rPr lang="en-US" sz="2800" b="1" dirty="0">
                <a:solidFill>
                  <a:srgbClr val="D60093"/>
                </a:solidFill>
                <a:latin typeface="Times New Roman" panose="02020603050405020304" pitchFamily="18" charset="0"/>
                <a:cs typeface="Times New Roman" panose="02020603050405020304" pitchFamily="18" charset="0"/>
              </a:rPr>
              <a:t>:</a:t>
            </a:r>
          </a:p>
          <a:p>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khán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smtClean="0">
                <a:solidFill>
                  <a:srgbClr val="0000FF"/>
                </a:solidFill>
                <a:latin typeface="Times New Roman" panose="02020603050405020304" pitchFamily="18" charset="0"/>
                <a:cs typeface="Times New Roman" panose="02020603050405020304" pitchFamily="18" charset="0"/>
              </a:rPr>
              <a:t>khán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đài</a:t>
            </a:r>
            <a:r>
              <a:rPr lang="en-US" sz="2800" b="1" dirty="0">
                <a:solidFill>
                  <a:srgbClr val="0000FF"/>
                </a:solidFill>
                <a:latin typeface="Times New Roman" panose="02020603050405020304" pitchFamily="18" charset="0"/>
                <a:cs typeface="Times New Roman" panose="02020603050405020304" pitchFamily="18" charset="0"/>
              </a:rPr>
              <a:t> B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4625 + 438 = 5063 (ng</a:t>
            </a:r>
            <a:r>
              <a:rPr lang="vi-VN" sz="2800" b="1" dirty="0">
                <a:solidFill>
                  <a:srgbClr val="0000FF"/>
                </a:solidFill>
                <a:latin typeface="Times New Roman" panose="02020603050405020304" pitchFamily="18" charset="0"/>
                <a:cs typeface="Times New Roman" panose="02020603050405020304" pitchFamily="18" charset="0"/>
              </a:rPr>
              <a:t>ư</a:t>
            </a:r>
            <a:r>
              <a:rPr lang="en-US" sz="2800" b="1" dirty="0" err="1">
                <a:solidFill>
                  <a:srgbClr val="0000FF"/>
                </a:solidFill>
                <a:latin typeface="Times New Roman" panose="02020603050405020304" pitchFamily="18" charset="0"/>
                <a:cs typeface="Times New Roman" panose="02020603050405020304" pitchFamily="18" charset="0"/>
              </a:rPr>
              <a:t>ời</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khán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hai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khán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4625 + 5063 = 9688( ng</a:t>
            </a:r>
            <a:r>
              <a:rPr lang="vi-VN" sz="2800" b="1" dirty="0">
                <a:solidFill>
                  <a:srgbClr val="0000FF"/>
                </a:solidFill>
                <a:latin typeface="Times New Roman" panose="02020603050405020304" pitchFamily="18" charset="0"/>
                <a:cs typeface="Times New Roman" panose="02020603050405020304" pitchFamily="18" charset="0"/>
              </a:rPr>
              <a:t>ư</a:t>
            </a:r>
            <a:r>
              <a:rPr lang="en-US" sz="2800" b="1" dirty="0" err="1">
                <a:solidFill>
                  <a:srgbClr val="0000FF"/>
                </a:solidFill>
                <a:latin typeface="Times New Roman" panose="02020603050405020304" pitchFamily="18" charset="0"/>
                <a:cs typeface="Times New Roman" panose="02020603050405020304" pitchFamily="18" charset="0"/>
              </a:rPr>
              <a:t>ời</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9688( ng</a:t>
            </a:r>
            <a:r>
              <a:rPr lang="vi-VN" sz="2800" b="1" dirty="0">
                <a:solidFill>
                  <a:srgbClr val="0000FF"/>
                </a:solidFill>
                <a:latin typeface="Times New Roman" panose="02020603050405020304" pitchFamily="18" charset="0"/>
                <a:cs typeface="Times New Roman" panose="02020603050405020304" pitchFamily="18" charset="0"/>
              </a:rPr>
              <a:t>ư</a:t>
            </a:r>
            <a:r>
              <a:rPr lang="en-US" sz="2800" b="1" dirty="0" err="1">
                <a:solidFill>
                  <a:srgbClr val="0000FF"/>
                </a:solidFill>
                <a:latin typeface="Times New Roman" panose="02020603050405020304" pitchFamily="18" charset="0"/>
                <a:cs typeface="Times New Roman" panose="02020603050405020304" pitchFamily="18" charset="0"/>
              </a:rPr>
              <a:t>ời</a:t>
            </a:r>
            <a:r>
              <a:rPr lang="en-US" sz="2800" b="1" dirty="0">
                <a:solidFill>
                  <a:srgbClr val="0000FF"/>
                </a:solidFill>
                <a:latin typeface="Times New Roman" panose="02020603050405020304" pitchFamily="18" charset="0"/>
                <a:cs typeface="Times New Roman" panose="02020603050405020304" pitchFamily="18" charset="0"/>
              </a:rPr>
              <a:t>)</a:t>
            </a:r>
          </a:p>
          <a:p>
            <a:endParaRPr lang="en-US" sz="2800" dirty="0"/>
          </a:p>
        </p:txBody>
      </p:sp>
      <p:sp>
        <p:nvSpPr>
          <p:cNvPr id="24" name="TextBox 23">
            <a:extLst>
              <a:ext uri="{FF2B5EF4-FFF2-40B4-BE49-F238E27FC236}">
                <a16:creationId xmlns:a16="http://schemas.microsoft.com/office/drawing/2014/main" id="{4DF20BC3-E4D4-831E-C438-10D12B8B1CF5}"/>
              </a:ext>
            </a:extLst>
          </p:cNvPr>
          <p:cNvSpPr txBox="1"/>
          <p:nvPr/>
        </p:nvSpPr>
        <p:spPr>
          <a:xfrm>
            <a:off x="0" y="-52729"/>
            <a:ext cx="12192000" cy="523220"/>
          </a:xfrm>
          <a:prstGeom prst="rect">
            <a:avLst/>
          </a:prstGeom>
          <a:noFill/>
        </p:spPr>
        <p:txBody>
          <a:bodyPr wrap="square" rtlCol="0">
            <a:spAutoFit/>
          </a:bodyPr>
          <a:lstStyle/>
          <a:p>
            <a:pPr algn="ctr" defTabSz="1087940">
              <a:defRPr/>
            </a:pP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29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2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p>
        </p:txBody>
      </p:sp>
      <p:sp>
        <p:nvSpPr>
          <p:cNvPr id="25" name="TextBox 24"/>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27" name="TextBox 26"/>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 (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372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8"/>
            <a:ext cx="12192000"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94665" y="2744070"/>
            <a:ext cx="4890337" cy="1185549"/>
          </a:xfrm>
          <a:prstGeom prst="rect">
            <a:avLst/>
          </a:prstGeom>
        </p:spPr>
        <p:txBody>
          <a:bodyPr wrap="none" lIns="57479" tIns="28740" rIns="57479" bIns="28740" numCol="1" fromWordArt="1">
            <a:prstTxWarp prst="textPlain">
              <a:avLst>
                <a:gd name="adj" fmla="val 50000"/>
              </a:avLst>
            </a:prstTxWarp>
          </a:bodyPr>
          <a:lstStyle/>
          <a:p>
            <a:pPr algn="ct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3595"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75968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F28943-5341-4517-AC6A-BD1EF1639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213" y="1711451"/>
            <a:ext cx="2469320" cy="5039429"/>
          </a:xfrm>
          <a:prstGeom prst="rect">
            <a:avLst/>
          </a:prstGeom>
        </p:spPr>
      </p:pic>
      <p:pic>
        <p:nvPicPr>
          <p:cNvPr id="16" name="Picture 15">
            <a:extLst>
              <a:ext uri="{FF2B5EF4-FFF2-40B4-BE49-F238E27FC236}">
                <a16:creationId xmlns:a16="http://schemas.microsoft.com/office/drawing/2014/main" id="{F890AF9B-0589-4721-BE03-61A36B1AF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17" y="1688030"/>
            <a:ext cx="2364303" cy="5030432"/>
          </a:xfrm>
          <a:prstGeom prst="rect">
            <a:avLst/>
          </a:prstGeom>
        </p:spPr>
      </p:pic>
      <p:pic>
        <p:nvPicPr>
          <p:cNvPr id="20" name="Picture 19">
            <a:extLst>
              <a:ext uri="{FF2B5EF4-FFF2-40B4-BE49-F238E27FC236}">
                <a16:creationId xmlns:a16="http://schemas.microsoft.com/office/drawing/2014/main" id="{B3482A4A-10EF-4B82-86C8-B14B3EAAF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291" y="1939622"/>
            <a:ext cx="2399443" cy="4527248"/>
          </a:xfrm>
          <a:prstGeom prst="rect">
            <a:avLst/>
          </a:prstGeom>
        </p:spPr>
      </p:pic>
      <p:pic>
        <p:nvPicPr>
          <p:cNvPr id="22" name="Picture 21">
            <a:extLst>
              <a:ext uri="{FF2B5EF4-FFF2-40B4-BE49-F238E27FC236}">
                <a16:creationId xmlns:a16="http://schemas.microsoft.com/office/drawing/2014/main" id="{96C44AE8-8F9D-4BD4-9349-C9A6BEFB34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6502" y="2244268"/>
            <a:ext cx="1880913" cy="4408387"/>
          </a:xfrm>
          <a:prstGeom prst="rect">
            <a:avLst/>
          </a:prstGeom>
        </p:spPr>
      </p:pic>
      <p:grpSp>
        <p:nvGrpSpPr>
          <p:cNvPr id="4" name="组合 5">
            <a:extLst>
              <a:ext uri="{FF2B5EF4-FFF2-40B4-BE49-F238E27FC236}">
                <a16:creationId xmlns:a16="http://schemas.microsoft.com/office/drawing/2014/main" id="{C4D83B5B-1446-4E5B-9313-F423B8B95BAE}"/>
              </a:ext>
            </a:extLst>
          </p:cNvPr>
          <p:cNvGrpSpPr/>
          <p:nvPr/>
        </p:nvGrpSpPr>
        <p:grpSpPr>
          <a:xfrm>
            <a:off x="39732" y="5706559"/>
            <a:ext cx="12152268" cy="1151441"/>
            <a:chOff x="-2055784" y="5706558"/>
            <a:chExt cx="12152268" cy="1151441"/>
          </a:xfrm>
        </p:grpSpPr>
        <p:pic>
          <p:nvPicPr>
            <p:cNvPr id="5" name="图片 6">
              <a:extLst>
                <a:ext uri="{FF2B5EF4-FFF2-40B4-BE49-F238E27FC236}">
                  <a16:creationId xmlns:a16="http://schemas.microsoft.com/office/drawing/2014/main" id="{8532D914-AA91-408C-A0EE-DE0AB4FC5C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6" name="图片 7">
              <a:extLst>
                <a:ext uri="{FF2B5EF4-FFF2-40B4-BE49-F238E27FC236}">
                  <a16:creationId xmlns:a16="http://schemas.microsoft.com/office/drawing/2014/main" id="{ECEF88FE-C440-425B-9B86-571A06590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7" name="图片 8">
              <a:extLst>
                <a:ext uri="{FF2B5EF4-FFF2-40B4-BE49-F238E27FC236}">
                  <a16:creationId xmlns:a16="http://schemas.microsoft.com/office/drawing/2014/main" id="{6D14DDB8-1217-4278-BEA4-52704283F2B3}"/>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8" name="图片 9">
              <a:extLst>
                <a:ext uri="{FF2B5EF4-FFF2-40B4-BE49-F238E27FC236}">
                  <a16:creationId xmlns:a16="http://schemas.microsoft.com/office/drawing/2014/main" id="{CB62B4CB-D27B-42EC-90C6-03B961A4114E}"/>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9" name="图片 10">
              <a:extLst>
                <a:ext uri="{FF2B5EF4-FFF2-40B4-BE49-F238E27FC236}">
                  <a16:creationId xmlns:a16="http://schemas.microsoft.com/office/drawing/2014/main" id="{EC71B705-48E2-4D58-86BD-0EDAFB6E046D}"/>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0" name="图片 11">
              <a:extLst>
                <a:ext uri="{FF2B5EF4-FFF2-40B4-BE49-F238E27FC236}">
                  <a16:creationId xmlns:a16="http://schemas.microsoft.com/office/drawing/2014/main" id="{B779B57A-6021-4F0E-B889-9E10CACAE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1" name="图片 12">
              <a:extLst>
                <a:ext uri="{FF2B5EF4-FFF2-40B4-BE49-F238E27FC236}">
                  <a16:creationId xmlns:a16="http://schemas.microsoft.com/office/drawing/2014/main" id="{79AAC905-2B6C-4F95-87EF-24DE86600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23" name="Picture 22">
            <a:extLst>
              <a:ext uri="{FF2B5EF4-FFF2-40B4-BE49-F238E27FC236}">
                <a16:creationId xmlns:a16="http://schemas.microsoft.com/office/drawing/2014/main" id="{8D50A0F6-9D4D-4209-8639-3F0EC4135DC0}"/>
              </a:ext>
            </a:extLst>
          </p:cNvPr>
          <p:cNvPicPr>
            <a:picLocks noChangeAspect="1"/>
          </p:cNvPicPr>
          <p:nvPr/>
        </p:nvPicPr>
        <p:blipFill>
          <a:blip r:embed="rId11"/>
          <a:stretch>
            <a:fillRect/>
          </a:stretch>
        </p:blipFill>
        <p:spPr>
          <a:xfrm>
            <a:off x="918291" y="0"/>
            <a:ext cx="10479932" cy="2670279"/>
          </a:xfrm>
          <a:prstGeom prst="rect">
            <a:avLst/>
          </a:prstGeom>
        </p:spPr>
      </p:pic>
    </p:spTree>
    <p:extLst>
      <p:ext uri="{BB962C8B-B14F-4D97-AF65-F5344CB8AC3E}">
        <p14:creationId xmlns:p14="http://schemas.microsoft.com/office/powerpoint/2010/main" val="257679852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circle&#10;&#10;Description automatically generated with medium confidence">
            <a:extLst>
              <a:ext uri="{FF2B5EF4-FFF2-40B4-BE49-F238E27FC236}">
                <a16:creationId xmlns:a16="http://schemas.microsoft.com/office/drawing/2014/main" id="{1DD83BEF-94C2-4E45-A1C3-A4D13B95E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4018" y="5071073"/>
            <a:ext cx="1218089" cy="1786927"/>
          </a:xfrm>
          <a:prstGeom prst="rect">
            <a:avLst/>
          </a:prstGeom>
        </p:spPr>
      </p:pic>
      <p:sp>
        <p:nvSpPr>
          <p:cNvPr id="12" name="TextBox 11">
            <a:extLst>
              <a:ext uri="{FF2B5EF4-FFF2-40B4-BE49-F238E27FC236}">
                <a16:creationId xmlns:a16="http://schemas.microsoft.com/office/drawing/2014/main" id="{446AA7CC-A700-49F8-8BDD-9A8FC2A6AFBB}"/>
              </a:ext>
            </a:extLst>
          </p:cNvPr>
          <p:cNvSpPr txBox="1"/>
          <p:nvPr/>
        </p:nvSpPr>
        <p:spPr>
          <a:xfrm>
            <a:off x="0" y="799710"/>
            <a:ext cx="1132764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Nam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tất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bao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nhiêu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dân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tộc</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cùng</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sinh</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sống</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1026" name="Picture 2" descr="Độc đáo bộ emoji về 54 dân tộc anh em của Việt Nam - Sài·gòn·eer">
            <a:extLst>
              <a:ext uri="{FF2B5EF4-FFF2-40B4-BE49-F238E27FC236}">
                <a16:creationId xmlns:a16="http://schemas.microsoft.com/office/drawing/2014/main" id="{258F1628-CD36-448F-9DC6-6D3B0C00E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81" y="1729420"/>
            <a:ext cx="11150220" cy="353133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C050FB0-9E95-4D5D-A931-A0CDF6F1C30A}"/>
              </a:ext>
            </a:extLst>
          </p:cNvPr>
          <p:cNvGrpSpPr/>
          <p:nvPr/>
        </p:nvGrpSpPr>
        <p:grpSpPr>
          <a:xfrm>
            <a:off x="1915779" y="4938162"/>
            <a:ext cx="7214830" cy="1919838"/>
            <a:chOff x="-46186" y="4938163"/>
            <a:chExt cx="7214830" cy="1919838"/>
          </a:xfrm>
        </p:grpSpPr>
        <p:pic>
          <p:nvPicPr>
            <p:cNvPr id="20" name="Picture 19">
              <a:extLst>
                <a:ext uri="{FF2B5EF4-FFF2-40B4-BE49-F238E27FC236}">
                  <a16:creationId xmlns:a16="http://schemas.microsoft.com/office/drawing/2014/main" id="{58749E89-B6E8-4640-BE08-985F4B27A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86" y="4938163"/>
              <a:ext cx="1657272" cy="1919838"/>
            </a:xfrm>
            <a:prstGeom prst="rect">
              <a:avLst/>
            </a:prstGeom>
          </p:spPr>
        </p:pic>
        <p:grpSp>
          <p:nvGrpSpPr>
            <p:cNvPr id="21" name="Group 20">
              <a:extLst>
                <a:ext uri="{FF2B5EF4-FFF2-40B4-BE49-F238E27FC236}">
                  <a16:creationId xmlns:a16="http://schemas.microsoft.com/office/drawing/2014/main" id="{FFFA7F31-CF78-43E2-B3D5-5740F2EAE320}"/>
                </a:ext>
              </a:extLst>
            </p:cNvPr>
            <p:cNvGrpSpPr/>
            <p:nvPr/>
          </p:nvGrpSpPr>
          <p:grpSpPr>
            <a:xfrm>
              <a:off x="1630862" y="5420033"/>
              <a:ext cx="5537782" cy="1045464"/>
              <a:chOff x="871430" y="402407"/>
              <a:chExt cx="3922246" cy="1045464"/>
            </a:xfrm>
          </p:grpSpPr>
          <p:sp>
            <p:nvSpPr>
              <p:cNvPr id="22" name="Rectangle: Rounded Corners 21">
                <a:extLst>
                  <a:ext uri="{FF2B5EF4-FFF2-40B4-BE49-F238E27FC236}">
                    <a16:creationId xmlns:a16="http://schemas.microsoft.com/office/drawing/2014/main" id="{CC0EFE74-1D0A-4D2A-A78B-03E121F25C90}"/>
                  </a:ext>
                </a:extLst>
              </p:cNvPr>
              <p:cNvSpPr/>
              <p:nvPr/>
            </p:nvSpPr>
            <p:spPr>
              <a:xfrm>
                <a:off x="871430" y="402407"/>
                <a:ext cx="3860800" cy="1045464"/>
              </a:xfrm>
              <a:prstGeom prst="roundRect">
                <a:avLst/>
              </a:prstGeom>
              <a:solidFill>
                <a:schemeClr val="accent4">
                  <a:lumMod val="60000"/>
                  <a:lumOff val="40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8984412-1CD4-4716-9262-290D1C8E7924}"/>
                  </a:ext>
                </a:extLst>
              </p:cNvPr>
              <p:cNvSpPr txBox="1"/>
              <p:nvPr/>
            </p:nvSpPr>
            <p:spPr>
              <a:xfrm>
                <a:off x="932876" y="588068"/>
                <a:ext cx="3860800" cy="584775"/>
              </a:xfrm>
              <a:prstGeom prst="rect">
                <a:avLst/>
              </a:prstGeom>
              <a:noFill/>
            </p:spPr>
            <p:txBody>
              <a:bodyPr wrap="square" rtlCol="0">
                <a:spAutoFit/>
              </a:bodyPr>
              <a:lstStyle/>
              <a:p>
                <a:pPr algn="ctr"/>
                <a:r>
                  <a:rPr lang="en-US" sz="3200" b="1" dirty="0" err="1">
                    <a:solidFill>
                      <a:srgbClr val="008000"/>
                    </a:solidFill>
                    <a:latin typeface="Times New Roman" panose="02020603050405020304" pitchFamily="18" charset="0"/>
                    <a:cs typeface="Times New Roman" panose="02020603050405020304" pitchFamily="18" charset="0"/>
                  </a:rPr>
                  <a:t>Đáp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án</a:t>
                </a:r>
                <a:r>
                  <a:rPr lang="en-US" sz="3200" b="1" dirty="0">
                    <a:solidFill>
                      <a:srgbClr val="008000"/>
                    </a:solidFill>
                    <a:latin typeface="Times New Roman" panose="02020603050405020304" pitchFamily="18" charset="0"/>
                    <a:cs typeface="Times New Roman" panose="02020603050405020304" pitchFamily="18" charset="0"/>
                  </a:rPr>
                  <a:t>: 54 </a:t>
                </a:r>
                <a:r>
                  <a:rPr lang="en-US" sz="3200" b="1" dirty="0" err="1">
                    <a:solidFill>
                      <a:srgbClr val="008000"/>
                    </a:solidFill>
                    <a:latin typeface="Times New Roman" panose="02020603050405020304" pitchFamily="18" charset="0"/>
                    <a:cs typeface="Times New Roman" panose="02020603050405020304" pitchFamily="18" charset="0"/>
                  </a:rPr>
                  <a:t>dân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tộc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smtClean="0">
                    <a:solidFill>
                      <a:srgbClr val="008000"/>
                    </a:solidFill>
                    <a:latin typeface="Times New Roman" panose="02020603050405020304" pitchFamily="18" charset="0"/>
                    <a:cs typeface="Times New Roman" panose="02020603050405020304" pitchFamily="18" charset="0"/>
                  </a:rPr>
                  <a:t>.</a:t>
                </a:r>
                <a:endParaRPr lang="en-US" sz="3200" b="1" dirty="0">
                  <a:solidFill>
                    <a:srgbClr val="0080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5824356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3DD4BA9-B511-4FAB-A666-F298176D0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22" y="1124293"/>
            <a:ext cx="2469320" cy="5039429"/>
          </a:xfrm>
          <a:prstGeom prst="rect">
            <a:avLst/>
          </a:prstGeom>
        </p:spPr>
      </p:pic>
      <p:pic>
        <p:nvPicPr>
          <p:cNvPr id="17" name="Picture 16">
            <a:extLst>
              <a:ext uri="{FF2B5EF4-FFF2-40B4-BE49-F238E27FC236}">
                <a16:creationId xmlns:a16="http://schemas.microsoft.com/office/drawing/2014/main" id="{706B9D2A-4B6E-41F7-9C8B-6A061478F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480" y="1124293"/>
            <a:ext cx="2364303" cy="5030432"/>
          </a:xfrm>
          <a:prstGeom prst="rect">
            <a:avLst/>
          </a:prstGeom>
        </p:spPr>
      </p:pic>
      <p:pic>
        <p:nvPicPr>
          <p:cNvPr id="18" name="Picture 17">
            <a:extLst>
              <a:ext uri="{FF2B5EF4-FFF2-40B4-BE49-F238E27FC236}">
                <a16:creationId xmlns:a16="http://schemas.microsoft.com/office/drawing/2014/main" id="{428A3A6B-11D6-46BF-8960-A136BC1FE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282" y="1375885"/>
            <a:ext cx="2399443" cy="4527248"/>
          </a:xfrm>
          <a:prstGeom prst="rect">
            <a:avLst/>
          </a:prstGeom>
        </p:spPr>
      </p:pic>
      <p:pic>
        <p:nvPicPr>
          <p:cNvPr id="19" name="Picture 18">
            <a:extLst>
              <a:ext uri="{FF2B5EF4-FFF2-40B4-BE49-F238E27FC236}">
                <a16:creationId xmlns:a16="http://schemas.microsoft.com/office/drawing/2014/main" id="{64783DFC-0F8E-4F43-9BC9-2EB4466D92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9224" y="1556149"/>
            <a:ext cx="1880913" cy="4408387"/>
          </a:xfrm>
          <a:prstGeom prst="rect">
            <a:avLst/>
          </a:prstGeom>
        </p:spPr>
      </p:pic>
      <p:pic>
        <p:nvPicPr>
          <p:cNvPr id="3" name="Picture 2" descr="Shape, circle&#10;&#10;Description automatically generated with medium confidence">
            <a:extLst>
              <a:ext uri="{FF2B5EF4-FFF2-40B4-BE49-F238E27FC236}">
                <a16:creationId xmlns:a16="http://schemas.microsoft.com/office/drawing/2014/main" id="{1DD83BEF-94C2-4E45-A1C3-A4D13B95E8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04018" y="5071073"/>
            <a:ext cx="1218089" cy="1786927"/>
          </a:xfrm>
          <a:prstGeom prst="rect">
            <a:avLst/>
          </a:prstGeom>
        </p:spPr>
      </p:pic>
      <p:sp>
        <p:nvSpPr>
          <p:cNvPr id="12" name="TextBox 11">
            <a:extLst>
              <a:ext uri="{FF2B5EF4-FFF2-40B4-BE49-F238E27FC236}">
                <a16:creationId xmlns:a16="http://schemas.microsoft.com/office/drawing/2014/main" id="{446AA7CC-A700-49F8-8BDD-9A8FC2A6AFBB}"/>
              </a:ext>
            </a:extLst>
          </p:cNvPr>
          <p:cNvSpPr txBox="1"/>
          <p:nvPr/>
        </p:nvSpPr>
        <p:spPr>
          <a:xfrm>
            <a:off x="0" y="270416"/>
            <a:ext cx="835005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Kể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tên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5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dân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tộc ít người mà em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biết</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6021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6" name="Rectangle 5"/>
          <p:cNvSpPr/>
          <p:nvPr/>
        </p:nvSpPr>
        <p:spPr>
          <a:xfrm>
            <a:off x="0" y="4349"/>
            <a:ext cx="12192000" cy="522579"/>
          </a:xfrm>
          <a:prstGeom prst="rect">
            <a:avLst/>
          </a:prstGeom>
        </p:spPr>
        <p:txBody>
          <a:bodyPr wrap="square">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Thứ </a:t>
            </a:r>
            <a:r>
              <a:rPr lang="en-US" sz="2800" b="1" dirty="0" err="1" smtClean="0">
                <a:solidFill>
                  <a:srgbClr val="0000FF"/>
                </a:solidFill>
                <a:latin typeface="Times New Roman" panose="02020603050405020304" pitchFamily="18" charset="0"/>
                <a:cs typeface="Times New Roman" panose="02020603050405020304" pitchFamily="18" charset="0"/>
              </a:rPr>
              <a:t>Tư</a:t>
            </a:r>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ngày </a:t>
            </a:r>
            <a:r>
              <a:rPr lang="en-US" sz="2800" b="1" dirty="0" smtClean="0">
                <a:solidFill>
                  <a:srgbClr val="0000FF"/>
                </a:solidFill>
                <a:latin typeface="Times New Roman" panose="02020603050405020304" pitchFamily="18" charset="0"/>
                <a:cs typeface="Times New Roman" panose="02020603050405020304" pitchFamily="18" charset="0"/>
              </a:rPr>
              <a:t>28</a:t>
            </a: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tháng 2 năm 2024</a:t>
            </a:r>
          </a:p>
        </p:txBody>
      </p:sp>
      <p:sp>
        <p:nvSpPr>
          <p:cNvPr id="8" name="TextBox 7"/>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9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D6DDE5B5-FD96-4B23-9BAC-CD93A9480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160" y="1564170"/>
            <a:ext cx="1854122" cy="1947216"/>
          </a:xfrm>
          <a:prstGeom prst="rect">
            <a:avLst/>
          </a:prstGeom>
        </p:spPr>
      </p:pic>
      <p:pic>
        <p:nvPicPr>
          <p:cNvPr id="12" name="Picture 11" descr="A cartoon of a child&#10;&#10;Description automatically generated with low confidence">
            <a:extLst>
              <a:ext uri="{FF2B5EF4-FFF2-40B4-BE49-F238E27FC236}">
                <a16:creationId xmlns:a16="http://schemas.microsoft.com/office/drawing/2014/main" id="{7DF7E003-7D27-4DED-862B-C3C78364E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628" y="1071020"/>
            <a:ext cx="1360554" cy="2181863"/>
          </a:xfrm>
          <a:prstGeom prst="rect">
            <a:avLst/>
          </a:prstGeom>
        </p:spPr>
      </p:pic>
      <p:sp>
        <p:nvSpPr>
          <p:cNvPr id="13" name="Speech Bubble: Rectangle with Corners Rounded 12">
            <a:extLst>
              <a:ext uri="{FF2B5EF4-FFF2-40B4-BE49-F238E27FC236}">
                <a16:creationId xmlns:a16="http://schemas.microsoft.com/office/drawing/2014/main" id="{64BABB44-8955-40CB-81A2-00AA4D17BA81}"/>
              </a:ext>
            </a:extLst>
          </p:cNvPr>
          <p:cNvSpPr/>
          <p:nvPr/>
        </p:nvSpPr>
        <p:spPr>
          <a:xfrm>
            <a:off x="386002" y="435283"/>
            <a:ext cx="2854960" cy="989740"/>
          </a:xfrm>
          <a:prstGeom prst="wedgeRoundRectCallout">
            <a:avLst>
              <a:gd name="adj1" fmla="val 6686"/>
              <a:gd name="adj2" fmla="val 635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Việt</a:t>
            </a:r>
            <a:r>
              <a:rPr lang="en-US" sz="2800" dirty="0">
                <a:solidFill>
                  <a:srgbClr val="002060"/>
                </a:solidFill>
              </a:rPr>
              <a:t> Nam </a:t>
            </a:r>
            <a:r>
              <a:rPr lang="en-US" sz="2800" dirty="0" err="1">
                <a:solidFill>
                  <a:srgbClr val="002060"/>
                </a:solidFill>
              </a:rPr>
              <a:t>có</a:t>
            </a:r>
            <a:r>
              <a:rPr lang="en-US" sz="2800" dirty="0">
                <a:solidFill>
                  <a:srgbClr val="002060"/>
                </a:solidFill>
              </a:rPr>
              <a:t> 54 </a:t>
            </a:r>
            <a:r>
              <a:rPr lang="en-US" sz="2800" dirty="0" err="1">
                <a:solidFill>
                  <a:srgbClr val="002060"/>
                </a:solidFill>
              </a:rPr>
              <a:t>dân</a:t>
            </a:r>
            <a:r>
              <a:rPr lang="en-US" sz="2800" dirty="0">
                <a:solidFill>
                  <a:srgbClr val="002060"/>
                </a:solidFill>
              </a:rPr>
              <a:t> </a:t>
            </a:r>
            <a:r>
              <a:rPr lang="en-US" sz="2800" dirty="0" err="1">
                <a:solidFill>
                  <a:srgbClr val="002060"/>
                </a:solidFill>
              </a:rPr>
              <a:t>tộc</a:t>
            </a:r>
            <a:r>
              <a:rPr lang="en-US" sz="2800" dirty="0">
                <a:solidFill>
                  <a:srgbClr val="002060"/>
                </a:solidFill>
              </a:rPr>
              <a:t> </a:t>
            </a:r>
            <a:r>
              <a:rPr lang="en-US" sz="2800" dirty="0" err="1">
                <a:solidFill>
                  <a:srgbClr val="002060"/>
                </a:solidFill>
              </a:rPr>
              <a:t>anh</a:t>
            </a:r>
            <a:r>
              <a:rPr lang="en-US" sz="2800" dirty="0">
                <a:solidFill>
                  <a:srgbClr val="002060"/>
                </a:solidFill>
              </a:rPr>
              <a:t> </a:t>
            </a:r>
            <a:r>
              <a:rPr lang="en-US" sz="2800" dirty="0" err="1">
                <a:solidFill>
                  <a:srgbClr val="002060"/>
                </a:solidFill>
              </a:rPr>
              <a:t>em</a:t>
            </a:r>
            <a:r>
              <a:rPr lang="en-US" sz="2800" dirty="0">
                <a:solidFill>
                  <a:srgbClr val="002060"/>
                </a:solidFill>
              </a:rPr>
              <a:t>.</a:t>
            </a:r>
          </a:p>
        </p:txBody>
      </p:sp>
      <p:sp>
        <p:nvSpPr>
          <p:cNvPr id="32" name="Speech Bubble: Rectangle with Corners Rounded 31">
            <a:extLst>
              <a:ext uri="{FF2B5EF4-FFF2-40B4-BE49-F238E27FC236}">
                <a16:creationId xmlns:a16="http://schemas.microsoft.com/office/drawing/2014/main" id="{D49AD9CB-6351-4F0D-92CF-C567C29143C7}"/>
              </a:ext>
            </a:extLst>
          </p:cNvPr>
          <p:cNvSpPr/>
          <p:nvPr/>
        </p:nvSpPr>
        <p:spPr>
          <a:xfrm>
            <a:off x="3981847" y="260751"/>
            <a:ext cx="3659268" cy="1139170"/>
          </a:xfrm>
          <a:prstGeom prst="wedgeRoundRectCallout">
            <a:avLst>
              <a:gd name="adj1" fmla="val -61286"/>
              <a:gd name="adj2" fmla="val 696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Dân</a:t>
            </a:r>
            <a:r>
              <a:rPr lang="en-US" sz="2000" dirty="0">
                <a:solidFill>
                  <a:srgbClr val="002060"/>
                </a:solidFill>
              </a:rPr>
              <a:t> </a:t>
            </a:r>
            <a:r>
              <a:rPr lang="en-US" sz="2000" dirty="0" err="1">
                <a:solidFill>
                  <a:srgbClr val="002060"/>
                </a:solidFill>
              </a:rPr>
              <a:t>tộc</a:t>
            </a:r>
            <a:r>
              <a:rPr lang="en-US" sz="2000" dirty="0">
                <a:solidFill>
                  <a:srgbClr val="002060"/>
                </a:solidFill>
              </a:rPr>
              <a:t> </a:t>
            </a:r>
            <a:r>
              <a:rPr lang="en-US" sz="2000" dirty="0" err="1">
                <a:solidFill>
                  <a:srgbClr val="002060"/>
                </a:solidFill>
              </a:rPr>
              <a:t>Cống</a:t>
            </a:r>
            <a:r>
              <a:rPr lang="en-US" sz="2000" dirty="0">
                <a:solidFill>
                  <a:srgbClr val="002060"/>
                </a:solidFill>
              </a:rPr>
              <a:t> </a:t>
            </a:r>
            <a:r>
              <a:rPr lang="en-US" sz="2000" dirty="0" err="1">
                <a:solidFill>
                  <a:srgbClr val="002060"/>
                </a:solidFill>
              </a:rPr>
              <a:t>có</a:t>
            </a:r>
            <a:r>
              <a:rPr lang="en-US" sz="2000" dirty="0">
                <a:solidFill>
                  <a:srgbClr val="002060"/>
                </a:solidFill>
              </a:rPr>
              <a:t> 2 729 </a:t>
            </a:r>
            <a:r>
              <a:rPr lang="en-US" sz="2000" dirty="0" err="1">
                <a:solidFill>
                  <a:srgbClr val="002060"/>
                </a:solidFill>
              </a:rPr>
              <a:t>người</a:t>
            </a:r>
            <a:r>
              <a:rPr lang="en-US" sz="2000"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tộc</a:t>
            </a:r>
            <a:r>
              <a:rPr lang="en-US" sz="2000" dirty="0">
                <a:solidFill>
                  <a:srgbClr val="002060"/>
                </a:solidFill>
              </a:rPr>
              <a:t> Lô </a:t>
            </a:r>
            <a:r>
              <a:rPr lang="en-US" sz="2000" dirty="0" err="1">
                <a:solidFill>
                  <a:srgbClr val="002060"/>
                </a:solidFill>
              </a:rPr>
              <a:t>Lô</a:t>
            </a:r>
            <a:r>
              <a:rPr lang="en-US" sz="2000" dirty="0">
                <a:solidFill>
                  <a:srgbClr val="002060"/>
                </a:solidFill>
              </a:rPr>
              <a:t> </a:t>
            </a:r>
            <a:r>
              <a:rPr lang="en-US" sz="2000" dirty="0" err="1">
                <a:solidFill>
                  <a:srgbClr val="002060"/>
                </a:solidFill>
              </a:rPr>
              <a:t>có</a:t>
            </a:r>
            <a:r>
              <a:rPr lang="en-US" sz="2000" dirty="0">
                <a:solidFill>
                  <a:srgbClr val="002060"/>
                </a:solidFill>
              </a:rPr>
              <a:t> 4 827 </a:t>
            </a:r>
            <a:r>
              <a:rPr lang="en-US" sz="2000" dirty="0" err="1">
                <a:solidFill>
                  <a:srgbClr val="002060"/>
                </a:solidFill>
              </a:rPr>
              <a:t>người</a:t>
            </a:r>
            <a:endParaRPr lang="en-US" sz="2000" dirty="0">
              <a:solidFill>
                <a:srgbClr val="002060"/>
              </a:solidFill>
            </a:endParaRPr>
          </a:p>
        </p:txBody>
      </p:sp>
      <p:sp>
        <p:nvSpPr>
          <p:cNvPr id="34" name="Speech Bubble: Rectangle with Corners Rounded 33">
            <a:extLst>
              <a:ext uri="{FF2B5EF4-FFF2-40B4-BE49-F238E27FC236}">
                <a16:creationId xmlns:a16="http://schemas.microsoft.com/office/drawing/2014/main" id="{165949A6-9122-4FCE-965E-8513D740FB5C}"/>
              </a:ext>
            </a:extLst>
          </p:cNvPr>
          <p:cNvSpPr/>
          <p:nvPr/>
        </p:nvSpPr>
        <p:spPr>
          <a:xfrm>
            <a:off x="8382000" y="132079"/>
            <a:ext cx="3208905" cy="864225"/>
          </a:xfrm>
          <a:prstGeom prst="wedgeRoundRectCallout">
            <a:avLst>
              <a:gd name="adj1" fmla="val -27122"/>
              <a:gd name="adj2" fmla="val 750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Hai </a:t>
            </a:r>
            <a:r>
              <a:rPr lang="en-US" sz="2400" dirty="0" err="1">
                <a:solidFill>
                  <a:srgbClr val="002060"/>
                </a:solidFill>
              </a:rPr>
              <a:t>dân</a:t>
            </a:r>
            <a:r>
              <a:rPr lang="en-US" sz="2400" dirty="0">
                <a:solidFill>
                  <a:srgbClr val="002060"/>
                </a:solidFill>
              </a:rPr>
              <a:t> </a:t>
            </a:r>
            <a:r>
              <a:rPr lang="en-US" sz="2400" dirty="0" err="1">
                <a:solidFill>
                  <a:srgbClr val="002060"/>
                </a:solidFill>
              </a:rPr>
              <a:t>tộc</a:t>
            </a:r>
            <a:r>
              <a:rPr lang="en-US" sz="2400" dirty="0">
                <a:solidFill>
                  <a:srgbClr val="002060"/>
                </a:solidFill>
              </a:rPr>
              <a:t> </a:t>
            </a:r>
            <a:r>
              <a:rPr lang="en-US" sz="2400" dirty="0" err="1">
                <a:solidFill>
                  <a:srgbClr val="002060"/>
                </a:solidFill>
              </a:rPr>
              <a:t>đó</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tất</a:t>
            </a:r>
            <a:r>
              <a:rPr lang="en-US" sz="2400" dirty="0">
                <a:solidFill>
                  <a:srgbClr val="002060"/>
                </a:solidFill>
              </a:rPr>
              <a:t> </a:t>
            </a:r>
            <a:r>
              <a:rPr lang="en-US" sz="2400" dirty="0" err="1">
                <a:solidFill>
                  <a:srgbClr val="002060"/>
                </a:solidFill>
              </a:rPr>
              <a:t>cả</a:t>
            </a:r>
            <a:r>
              <a:rPr lang="en-US" sz="2400" dirty="0">
                <a:solidFill>
                  <a:srgbClr val="002060"/>
                </a:solidFill>
              </a:rPr>
              <a:t> bao </a:t>
            </a:r>
            <a:r>
              <a:rPr lang="en-US" sz="2400" dirty="0" err="1">
                <a:solidFill>
                  <a:srgbClr val="002060"/>
                </a:solidFill>
              </a:rPr>
              <a:t>nhiêu</a:t>
            </a:r>
            <a:r>
              <a:rPr lang="en-US" sz="2400" dirty="0">
                <a:solidFill>
                  <a:srgbClr val="002060"/>
                </a:solidFill>
              </a:rPr>
              <a:t> </a:t>
            </a:r>
            <a:r>
              <a:rPr lang="en-US" sz="2400" dirty="0" err="1">
                <a:solidFill>
                  <a:srgbClr val="002060"/>
                </a:solidFill>
              </a:rPr>
              <a:t>người</a:t>
            </a:r>
            <a:r>
              <a:rPr lang="en-US" sz="2400" dirty="0">
                <a:solidFill>
                  <a:srgbClr val="002060"/>
                </a:solidFill>
              </a:rPr>
              <a:t>?</a:t>
            </a:r>
          </a:p>
        </p:txBody>
      </p:sp>
      <p:sp>
        <p:nvSpPr>
          <p:cNvPr id="14" name="Rectangle: Rounded Corners 13">
            <a:extLst>
              <a:ext uri="{FF2B5EF4-FFF2-40B4-BE49-F238E27FC236}">
                <a16:creationId xmlns:a16="http://schemas.microsoft.com/office/drawing/2014/main" id="{72291665-446F-4B78-AF4D-49F2574B1E67}"/>
              </a:ext>
            </a:extLst>
          </p:cNvPr>
          <p:cNvSpPr/>
          <p:nvPr/>
        </p:nvSpPr>
        <p:spPr>
          <a:xfrm>
            <a:off x="4551680" y="2677160"/>
            <a:ext cx="3347800" cy="772160"/>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2 729 + 4 827 = ?</a:t>
            </a:r>
          </a:p>
        </p:txBody>
      </p:sp>
      <p:sp>
        <p:nvSpPr>
          <p:cNvPr id="15" name="TextBox 14">
            <a:extLst>
              <a:ext uri="{FF2B5EF4-FFF2-40B4-BE49-F238E27FC236}">
                <a16:creationId xmlns:a16="http://schemas.microsoft.com/office/drawing/2014/main" id="{29D18C14-FF12-46CA-9E09-F8856FBA2B6E}"/>
              </a:ext>
            </a:extLst>
          </p:cNvPr>
          <p:cNvSpPr txBox="1"/>
          <p:nvPr/>
        </p:nvSpPr>
        <p:spPr>
          <a:xfrm>
            <a:off x="995680" y="3606800"/>
            <a:ext cx="2600960" cy="1077218"/>
          </a:xfrm>
          <a:prstGeom prst="rect">
            <a:avLst/>
          </a:prstGeom>
          <a:noFill/>
        </p:spPr>
        <p:txBody>
          <a:bodyPr wrap="square" rtlCol="0">
            <a:spAutoFit/>
          </a:bodyPr>
          <a:lstStyle/>
          <a:p>
            <a:r>
              <a:rPr lang="en-US" sz="3200" dirty="0">
                <a:solidFill>
                  <a:srgbClr val="002060"/>
                </a:solidFill>
              </a:rPr>
              <a:t>2 729</a:t>
            </a:r>
          </a:p>
          <a:p>
            <a:r>
              <a:rPr lang="en-US" sz="3200" dirty="0">
                <a:solidFill>
                  <a:srgbClr val="002060"/>
                </a:solidFill>
              </a:rPr>
              <a:t>4 827</a:t>
            </a:r>
          </a:p>
        </p:txBody>
      </p:sp>
      <p:cxnSp>
        <p:nvCxnSpPr>
          <p:cNvPr id="17" name="Straight Connector 16">
            <a:extLst>
              <a:ext uri="{FF2B5EF4-FFF2-40B4-BE49-F238E27FC236}">
                <a16:creationId xmlns:a16="http://schemas.microsoft.com/office/drawing/2014/main" id="{B6DC736B-54AA-4B0A-A0C8-55ABE0292FAB}"/>
              </a:ext>
            </a:extLst>
          </p:cNvPr>
          <p:cNvCxnSpPr>
            <a:cxnSpLocks/>
          </p:cNvCxnSpPr>
          <p:nvPr/>
        </p:nvCxnSpPr>
        <p:spPr>
          <a:xfrm>
            <a:off x="995680" y="4710021"/>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816F0E5-D2B3-45F3-BCCB-B4F618368DD1}"/>
              </a:ext>
            </a:extLst>
          </p:cNvPr>
          <p:cNvSpPr txBox="1"/>
          <p:nvPr/>
        </p:nvSpPr>
        <p:spPr>
          <a:xfrm>
            <a:off x="698058" y="3946312"/>
            <a:ext cx="447040" cy="584775"/>
          </a:xfrm>
          <a:prstGeom prst="rect">
            <a:avLst/>
          </a:prstGeom>
          <a:noFill/>
        </p:spPr>
        <p:txBody>
          <a:bodyPr wrap="square" rtlCol="0">
            <a:spAutoFit/>
          </a:bodyPr>
          <a:lstStyle/>
          <a:p>
            <a:r>
              <a:rPr lang="en-US" sz="3200" dirty="0">
                <a:solidFill>
                  <a:srgbClr val="002060"/>
                </a:solidFill>
              </a:rPr>
              <a:t>+</a:t>
            </a:r>
          </a:p>
        </p:txBody>
      </p:sp>
      <p:sp>
        <p:nvSpPr>
          <p:cNvPr id="20" name="TextBox 19">
            <a:extLst>
              <a:ext uri="{FF2B5EF4-FFF2-40B4-BE49-F238E27FC236}">
                <a16:creationId xmlns:a16="http://schemas.microsoft.com/office/drawing/2014/main" id="{88926583-70A7-4FA9-AE0B-70D571A8C6FB}"/>
              </a:ext>
            </a:extLst>
          </p:cNvPr>
          <p:cNvSpPr txBox="1"/>
          <p:nvPr/>
        </p:nvSpPr>
        <p:spPr>
          <a:xfrm>
            <a:off x="2775700" y="3727614"/>
            <a:ext cx="649836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9 </a:t>
            </a:r>
            <a:r>
              <a:rPr lang="en-US" sz="2800" dirty="0" err="1">
                <a:solidFill>
                  <a:schemeClr val="tx1">
                    <a:lumMod val="10000"/>
                  </a:schemeClr>
                </a:solidFill>
              </a:rPr>
              <a:t>cộng</a:t>
            </a:r>
            <a:r>
              <a:rPr lang="en-US" sz="2800" dirty="0">
                <a:solidFill>
                  <a:schemeClr val="tx1">
                    <a:lumMod val="10000"/>
                  </a:schemeClr>
                </a:solidFill>
              </a:rPr>
              <a:t> 7 </a:t>
            </a:r>
            <a:r>
              <a:rPr lang="en-US" sz="2800" dirty="0" err="1">
                <a:solidFill>
                  <a:schemeClr val="tx1">
                    <a:lumMod val="10000"/>
                  </a:schemeClr>
                </a:solidFill>
              </a:rPr>
              <a:t>bằng</a:t>
            </a:r>
            <a:r>
              <a:rPr lang="en-US" sz="2800" dirty="0">
                <a:solidFill>
                  <a:schemeClr val="tx1">
                    <a:lumMod val="10000"/>
                  </a:schemeClr>
                </a:solidFill>
              </a:rPr>
              <a:t> 16, </a:t>
            </a:r>
            <a:r>
              <a:rPr lang="en-US" sz="2800" dirty="0" err="1">
                <a:solidFill>
                  <a:schemeClr val="tx1">
                    <a:lumMod val="10000"/>
                  </a:schemeClr>
                </a:solidFill>
              </a:rPr>
              <a:t>viết</a:t>
            </a:r>
            <a:r>
              <a:rPr lang="en-US" sz="2800" dirty="0">
                <a:solidFill>
                  <a:schemeClr val="tx1">
                    <a:lumMod val="10000"/>
                  </a:schemeClr>
                </a:solidFill>
              </a:rPr>
              <a:t> 6 </a:t>
            </a:r>
            <a:r>
              <a:rPr lang="en-US" sz="2800" dirty="0" err="1">
                <a:solidFill>
                  <a:schemeClr val="tx1">
                    <a:lumMod val="10000"/>
                  </a:schemeClr>
                </a:solidFill>
              </a:rPr>
              <a:t>nhớ</a:t>
            </a:r>
            <a:r>
              <a:rPr lang="en-US" sz="2800" dirty="0">
                <a:solidFill>
                  <a:schemeClr val="tx1">
                    <a:lumMod val="10000"/>
                  </a:schemeClr>
                </a:solidFill>
              </a:rPr>
              <a:t> 1</a:t>
            </a:r>
          </a:p>
        </p:txBody>
      </p:sp>
      <p:sp>
        <p:nvSpPr>
          <p:cNvPr id="41" name="TextBox 40">
            <a:extLst>
              <a:ext uri="{FF2B5EF4-FFF2-40B4-BE49-F238E27FC236}">
                <a16:creationId xmlns:a16="http://schemas.microsoft.com/office/drawing/2014/main" id="{C589C534-0DDC-4398-BC9E-BF9A7AA38AF4}"/>
              </a:ext>
            </a:extLst>
          </p:cNvPr>
          <p:cNvSpPr txBox="1"/>
          <p:nvPr/>
        </p:nvSpPr>
        <p:spPr>
          <a:xfrm>
            <a:off x="1813482" y="4778585"/>
            <a:ext cx="482678" cy="584775"/>
          </a:xfrm>
          <a:prstGeom prst="rect">
            <a:avLst/>
          </a:prstGeom>
          <a:noFill/>
        </p:spPr>
        <p:txBody>
          <a:bodyPr wrap="square" rtlCol="0">
            <a:spAutoFit/>
          </a:bodyPr>
          <a:lstStyle/>
          <a:p>
            <a:r>
              <a:rPr lang="en-US" sz="3200" dirty="0">
                <a:solidFill>
                  <a:srgbClr val="002060"/>
                </a:solidFill>
              </a:rPr>
              <a:t>6</a:t>
            </a:r>
          </a:p>
        </p:txBody>
      </p:sp>
      <p:sp>
        <p:nvSpPr>
          <p:cNvPr id="42" name="TextBox 41">
            <a:extLst>
              <a:ext uri="{FF2B5EF4-FFF2-40B4-BE49-F238E27FC236}">
                <a16:creationId xmlns:a16="http://schemas.microsoft.com/office/drawing/2014/main" id="{43BE879A-A5EF-41F9-A04F-00AA1A6B6693}"/>
              </a:ext>
            </a:extLst>
          </p:cNvPr>
          <p:cNvSpPr txBox="1"/>
          <p:nvPr/>
        </p:nvSpPr>
        <p:spPr>
          <a:xfrm>
            <a:off x="2775700" y="4238699"/>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2 </a:t>
            </a:r>
            <a:r>
              <a:rPr lang="en-US" sz="2800" dirty="0" err="1">
                <a:solidFill>
                  <a:schemeClr val="tx1">
                    <a:lumMod val="10000"/>
                  </a:schemeClr>
                </a:solidFill>
              </a:rPr>
              <a:t>cộng</a:t>
            </a:r>
            <a:r>
              <a:rPr lang="en-US" sz="2800" dirty="0">
                <a:solidFill>
                  <a:schemeClr val="tx1">
                    <a:lumMod val="10000"/>
                  </a:schemeClr>
                </a:solidFill>
              </a:rPr>
              <a:t> 1 </a:t>
            </a:r>
            <a:r>
              <a:rPr lang="en-US" sz="2800" dirty="0" err="1">
                <a:solidFill>
                  <a:schemeClr val="tx1">
                    <a:lumMod val="10000"/>
                  </a:schemeClr>
                </a:solidFill>
              </a:rPr>
              <a:t>bằng</a:t>
            </a:r>
            <a:r>
              <a:rPr lang="en-US" sz="2800" dirty="0">
                <a:solidFill>
                  <a:schemeClr val="tx1">
                    <a:lumMod val="10000"/>
                  </a:schemeClr>
                </a:solidFill>
              </a:rPr>
              <a:t> 3, 3 </a:t>
            </a:r>
            <a:r>
              <a:rPr lang="en-US" sz="2800" dirty="0" err="1">
                <a:solidFill>
                  <a:schemeClr val="tx1">
                    <a:lumMod val="10000"/>
                  </a:schemeClr>
                </a:solidFill>
              </a:rPr>
              <a:t>cộng</a:t>
            </a:r>
            <a:r>
              <a:rPr lang="en-US" sz="2800" dirty="0">
                <a:solidFill>
                  <a:schemeClr val="tx1">
                    <a:lumMod val="10000"/>
                  </a:schemeClr>
                </a:solidFill>
              </a:rPr>
              <a:t> 2 </a:t>
            </a:r>
            <a:r>
              <a:rPr lang="en-US" sz="2800" dirty="0" err="1">
                <a:solidFill>
                  <a:schemeClr val="tx1">
                    <a:lumMod val="10000"/>
                  </a:schemeClr>
                </a:solidFill>
              </a:rPr>
              <a:t>bằng</a:t>
            </a:r>
            <a:r>
              <a:rPr lang="en-US" sz="2800" dirty="0">
                <a:solidFill>
                  <a:schemeClr val="tx1">
                    <a:lumMod val="10000"/>
                  </a:schemeClr>
                </a:solidFill>
              </a:rPr>
              <a:t> 5, </a:t>
            </a:r>
            <a:r>
              <a:rPr lang="en-US" sz="2800" dirty="0" err="1">
                <a:solidFill>
                  <a:schemeClr val="tx1">
                    <a:lumMod val="10000"/>
                  </a:schemeClr>
                </a:solidFill>
              </a:rPr>
              <a:t>viết</a:t>
            </a:r>
            <a:r>
              <a:rPr lang="en-US" sz="2800" dirty="0">
                <a:solidFill>
                  <a:schemeClr val="tx1">
                    <a:lumMod val="10000"/>
                  </a:schemeClr>
                </a:solidFill>
              </a:rPr>
              <a:t> 5 </a:t>
            </a:r>
          </a:p>
        </p:txBody>
      </p:sp>
      <p:sp>
        <p:nvSpPr>
          <p:cNvPr id="44" name="TextBox 43">
            <a:extLst>
              <a:ext uri="{FF2B5EF4-FFF2-40B4-BE49-F238E27FC236}">
                <a16:creationId xmlns:a16="http://schemas.microsoft.com/office/drawing/2014/main" id="{3D380834-AD67-435C-8737-13DBE8C71222}"/>
              </a:ext>
            </a:extLst>
          </p:cNvPr>
          <p:cNvSpPr txBox="1"/>
          <p:nvPr/>
        </p:nvSpPr>
        <p:spPr>
          <a:xfrm>
            <a:off x="1559560" y="4778585"/>
            <a:ext cx="482678" cy="584775"/>
          </a:xfrm>
          <a:prstGeom prst="rect">
            <a:avLst/>
          </a:prstGeom>
          <a:noFill/>
        </p:spPr>
        <p:txBody>
          <a:bodyPr wrap="square" rtlCol="0">
            <a:spAutoFit/>
          </a:bodyPr>
          <a:lstStyle/>
          <a:p>
            <a:r>
              <a:rPr lang="en-US" sz="3200" dirty="0">
                <a:solidFill>
                  <a:srgbClr val="002060"/>
                </a:solidFill>
              </a:rPr>
              <a:t>5</a:t>
            </a:r>
          </a:p>
        </p:txBody>
      </p:sp>
      <p:sp>
        <p:nvSpPr>
          <p:cNvPr id="46" name="TextBox 45">
            <a:extLst>
              <a:ext uri="{FF2B5EF4-FFF2-40B4-BE49-F238E27FC236}">
                <a16:creationId xmlns:a16="http://schemas.microsoft.com/office/drawing/2014/main" id="{0AAAD0D8-C8F3-401C-A5D1-147336D1CCFF}"/>
              </a:ext>
            </a:extLst>
          </p:cNvPr>
          <p:cNvSpPr txBox="1"/>
          <p:nvPr/>
        </p:nvSpPr>
        <p:spPr>
          <a:xfrm>
            <a:off x="2755380" y="4789787"/>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7 </a:t>
            </a:r>
            <a:r>
              <a:rPr lang="en-US" sz="2800" dirty="0" err="1">
                <a:solidFill>
                  <a:schemeClr val="tx1">
                    <a:lumMod val="10000"/>
                  </a:schemeClr>
                </a:solidFill>
              </a:rPr>
              <a:t>cộng</a:t>
            </a:r>
            <a:r>
              <a:rPr lang="en-US" sz="2800" dirty="0">
                <a:solidFill>
                  <a:schemeClr val="tx1">
                    <a:lumMod val="10000"/>
                  </a:schemeClr>
                </a:solidFill>
              </a:rPr>
              <a:t> 8 </a:t>
            </a:r>
            <a:r>
              <a:rPr lang="en-US" sz="2800" dirty="0" err="1">
                <a:solidFill>
                  <a:schemeClr val="tx1">
                    <a:lumMod val="10000"/>
                  </a:schemeClr>
                </a:solidFill>
              </a:rPr>
              <a:t>bằng</a:t>
            </a:r>
            <a:r>
              <a:rPr lang="en-US" sz="2800" dirty="0">
                <a:solidFill>
                  <a:schemeClr val="tx1">
                    <a:lumMod val="10000"/>
                  </a:schemeClr>
                </a:solidFill>
              </a:rPr>
              <a:t> 15, </a:t>
            </a:r>
            <a:r>
              <a:rPr lang="en-US" sz="2800" dirty="0" err="1">
                <a:solidFill>
                  <a:schemeClr val="tx1">
                    <a:lumMod val="10000"/>
                  </a:schemeClr>
                </a:solidFill>
              </a:rPr>
              <a:t>viết</a:t>
            </a:r>
            <a:r>
              <a:rPr lang="en-US" sz="2800" dirty="0">
                <a:solidFill>
                  <a:schemeClr val="tx1">
                    <a:lumMod val="10000"/>
                  </a:schemeClr>
                </a:solidFill>
              </a:rPr>
              <a:t> 5 </a:t>
            </a:r>
            <a:r>
              <a:rPr lang="en-US" sz="2800" dirty="0" err="1">
                <a:solidFill>
                  <a:schemeClr val="tx1">
                    <a:lumMod val="10000"/>
                  </a:schemeClr>
                </a:solidFill>
              </a:rPr>
              <a:t>nhớ</a:t>
            </a:r>
            <a:r>
              <a:rPr lang="en-US" sz="2800" dirty="0">
                <a:solidFill>
                  <a:schemeClr val="tx1">
                    <a:lumMod val="10000"/>
                  </a:schemeClr>
                </a:solidFill>
              </a:rPr>
              <a:t> 1</a:t>
            </a:r>
          </a:p>
        </p:txBody>
      </p:sp>
      <p:sp>
        <p:nvSpPr>
          <p:cNvPr id="47" name="TextBox 46">
            <a:extLst>
              <a:ext uri="{FF2B5EF4-FFF2-40B4-BE49-F238E27FC236}">
                <a16:creationId xmlns:a16="http://schemas.microsoft.com/office/drawing/2014/main" id="{22A58544-4466-4FE0-A162-3DFA0FD8AD02}"/>
              </a:ext>
            </a:extLst>
          </p:cNvPr>
          <p:cNvSpPr txBox="1"/>
          <p:nvPr/>
        </p:nvSpPr>
        <p:spPr>
          <a:xfrm>
            <a:off x="1330804" y="4781970"/>
            <a:ext cx="482678" cy="584775"/>
          </a:xfrm>
          <a:prstGeom prst="rect">
            <a:avLst/>
          </a:prstGeom>
          <a:noFill/>
        </p:spPr>
        <p:txBody>
          <a:bodyPr wrap="square" rtlCol="0">
            <a:spAutoFit/>
          </a:bodyPr>
          <a:lstStyle/>
          <a:p>
            <a:r>
              <a:rPr lang="en-US" sz="3200" dirty="0">
                <a:solidFill>
                  <a:srgbClr val="002060"/>
                </a:solidFill>
              </a:rPr>
              <a:t>5</a:t>
            </a:r>
          </a:p>
        </p:txBody>
      </p:sp>
      <p:sp>
        <p:nvSpPr>
          <p:cNvPr id="48" name="TextBox 47">
            <a:extLst>
              <a:ext uri="{FF2B5EF4-FFF2-40B4-BE49-F238E27FC236}">
                <a16:creationId xmlns:a16="http://schemas.microsoft.com/office/drawing/2014/main" id="{24EF92FA-3E06-4785-94AE-8A74EBDBF27D}"/>
              </a:ext>
            </a:extLst>
          </p:cNvPr>
          <p:cNvSpPr txBox="1"/>
          <p:nvPr/>
        </p:nvSpPr>
        <p:spPr>
          <a:xfrm>
            <a:off x="2755380" y="5378050"/>
            <a:ext cx="79329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10000"/>
                  </a:schemeClr>
                </a:solidFill>
              </a:rPr>
              <a:t>2 </a:t>
            </a:r>
            <a:r>
              <a:rPr lang="en-US" sz="2800" dirty="0" err="1">
                <a:solidFill>
                  <a:schemeClr val="tx1">
                    <a:lumMod val="10000"/>
                  </a:schemeClr>
                </a:solidFill>
              </a:rPr>
              <a:t>cộng</a:t>
            </a:r>
            <a:r>
              <a:rPr lang="en-US" sz="2800" dirty="0">
                <a:solidFill>
                  <a:schemeClr val="tx1">
                    <a:lumMod val="10000"/>
                  </a:schemeClr>
                </a:solidFill>
              </a:rPr>
              <a:t> 1 </a:t>
            </a:r>
            <a:r>
              <a:rPr lang="en-US" sz="2800" dirty="0" err="1">
                <a:solidFill>
                  <a:schemeClr val="tx1">
                    <a:lumMod val="10000"/>
                  </a:schemeClr>
                </a:solidFill>
              </a:rPr>
              <a:t>bằng</a:t>
            </a:r>
            <a:r>
              <a:rPr lang="en-US" sz="2800" dirty="0">
                <a:solidFill>
                  <a:schemeClr val="tx1">
                    <a:lumMod val="10000"/>
                  </a:schemeClr>
                </a:solidFill>
              </a:rPr>
              <a:t> 3, 3 </a:t>
            </a:r>
            <a:r>
              <a:rPr lang="en-US" sz="2800" dirty="0" err="1">
                <a:solidFill>
                  <a:schemeClr val="tx1">
                    <a:lumMod val="10000"/>
                  </a:schemeClr>
                </a:solidFill>
              </a:rPr>
              <a:t>cộng</a:t>
            </a:r>
            <a:r>
              <a:rPr lang="en-US" sz="2800" dirty="0">
                <a:solidFill>
                  <a:schemeClr val="tx1">
                    <a:lumMod val="10000"/>
                  </a:schemeClr>
                </a:solidFill>
              </a:rPr>
              <a:t> 4 </a:t>
            </a:r>
            <a:r>
              <a:rPr lang="en-US" sz="2800" dirty="0" err="1">
                <a:solidFill>
                  <a:schemeClr val="tx1">
                    <a:lumMod val="10000"/>
                  </a:schemeClr>
                </a:solidFill>
              </a:rPr>
              <a:t>bằng</a:t>
            </a:r>
            <a:r>
              <a:rPr lang="en-US" sz="2800" dirty="0">
                <a:solidFill>
                  <a:schemeClr val="tx1">
                    <a:lumMod val="10000"/>
                  </a:schemeClr>
                </a:solidFill>
              </a:rPr>
              <a:t> 7, </a:t>
            </a:r>
            <a:r>
              <a:rPr lang="en-US" sz="2800" dirty="0" err="1">
                <a:solidFill>
                  <a:schemeClr val="tx1">
                    <a:lumMod val="10000"/>
                  </a:schemeClr>
                </a:solidFill>
              </a:rPr>
              <a:t>viết</a:t>
            </a:r>
            <a:r>
              <a:rPr lang="en-US" sz="2800" dirty="0">
                <a:solidFill>
                  <a:schemeClr val="tx1">
                    <a:lumMod val="10000"/>
                  </a:schemeClr>
                </a:solidFill>
              </a:rPr>
              <a:t> 7</a:t>
            </a:r>
          </a:p>
        </p:txBody>
      </p:sp>
      <p:sp>
        <p:nvSpPr>
          <p:cNvPr id="49" name="TextBox 48">
            <a:extLst>
              <a:ext uri="{FF2B5EF4-FFF2-40B4-BE49-F238E27FC236}">
                <a16:creationId xmlns:a16="http://schemas.microsoft.com/office/drawing/2014/main" id="{D0B79FF9-C073-4E14-84FD-E1142F5C6D7D}"/>
              </a:ext>
            </a:extLst>
          </p:cNvPr>
          <p:cNvSpPr txBox="1"/>
          <p:nvPr/>
        </p:nvSpPr>
        <p:spPr>
          <a:xfrm>
            <a:off x="998740" y="4778585"/>
            <a:ext cx="482678" cy="584775"/>
          </a:xfrm>
          <a:prstGeom prst="rect">
            <a:avLst/>
          </a:prstGeom>
          <a:noFill/>
        </p:spPr>
        <p:txBody>
          <a:bodyPr wrap="square" rtlCol="0">
            <a:spAutoFit/>
          </a:bodyPr>
          <a:lstStyle/>
          <a:p>
            <a:r>
              <a:rPr lang="en-US" sz="3200" dirty="0">
                <a:solidFill>
                  <a:srgbClr val="002060"/>
                </a:solidFill>
              </a:rPr>
              <a:t>7</a:t>
            </a:r>
          </a:p>
        </p:txBody>
      </p:sp>
      <p:sp>
        <p:nvSpPr>
          <p:cNvPr id="51" name="Rectangle: Rounded Corners 50">
            <a:extLst>
              <a:ext uri="{FF2B5EF4-FFF2-40B4-BE49-F238E27FC236}">
                <a16:creationId xmlns:a16="http://schemas.microsoft.com/office/drawing/2014/main" id="{4A8CADB6-D14C-4BA9-ADE0-678464A8A0B1}"/>
              </a:ext>
            </a:extLst>
          </p:cNvPr>
          <p:cNvSpPr/>
          <p:nvPr/>
        </p:nvSpPr>
        <p:spPr>
          <a:xfrm>
            <a:off x="4201080" y="6065519"/>
            <a:ext cx="4638120" cy="626195"/>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2 729 + 4 827 = 7 556</a:t>
            </a:r>
          </a:p>
        </p:txBody>
      </p:sp>
    </p:spTree>
    <p:extLst>
      <p:ext uri="{BB962C8B-B14F-4D97-AF65-F5344CB8AC3E}">
        <p14:creationId xmlns:p14="http://schemas.microsoft.com/office/powerpoint/2010/main" val="162824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anim calcmode="lin" valueType="num">
                                      <p:cBhvr>
                                        <p:cTn id="72" dur="1000" fill="hold"/>
                                        <p:tgtEl>
                                          <p:spTgt spid="44"/>
                                        </p:tgtEl>
                                        <p:attrNameLst>
                                          <p:attrName>ppt_x</p:attrName>
                                        </p:attrNameLst>
                                      </p:cBhvr>
                                      <p:tavLst>
                                        <p:tav tm="0">
                                          <p:val>
                                            <p:strVal val="#ppt_x"/>
                                          </p:val>
                                        </p:tav>
                                        <p:tav tm="100000">
                                          <p:val>
                                            <p:strVal val="#ppt_x"/>
                                          </p:val>
                                        </p:tav>
                                      </p:tavLst>
                                    </p:anim>
                                    <p:anim calcmode="lin" valueType="num">
                                      <p:cBhvr>
                                        <p:cTn id="7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down)">
                                      <p:cBhvr>
                                        <p:cTn id="78" dur="500"/>
                                        <p:tgtEl>
                                          <p:spTgt spid="46"/>
                                        </p:tgtEl>
                                      </p:cBhvr>
                                    </p:animEffect>
                                  </p:childTnLst>
                                </p:cTn>
                              </p:par>
                            </p:childTnLst>
                          </p:cTn>
                        </p:par>
                        <p:par>
                          <p:cTn id="79" fill="hold">
                            <p:stCondLst>
                              <p:cond delay="5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down)">
                                      <p:cBhvr>
                                        <p:cTn id="89" dur="500"/>
                                        <p:tgtEl>
                                          <p:spTgt spid="48"/>
                                        </p:tgtEl>
                                      </p:cBhvr>
                                    </p:animEffect>
                                  </p:childTnLst>
                                </p:cTn>
                              </p:par>
                            </p:childTnLst>
                          </p:cTn>
                        </p:par>
                        <p:par>
                          <p:cTn id="90" fill="hold">
                            <p:stCondLst>
                              <p:cond delay="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34" grpId="0" animBg="1"/>
      <p:bldP spid="14" grpId="0" animBg="1"/>
      <p:bldP spid="15" grpId="0"/>
      <p:bldP spid="40" grpId="0"/>
      <p:bldP spid="20" grpId="0"/>
      <p:bldP spid="41" grpId="0"/>
      <p:bldP spid="42" grpId="0"/>
      <p:bldP spid="44" grpId="0"/>
      <p:bldP spid="46" grpId="0"/>
      <p:bldP spid="47" grpId="0"/>
      <p:bldP spid="48" grpId="0"/>
      <p:bldP spid="49"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9" name="Google Shape;549;p32"/>
          <p:cNvGrpSpPr/>
          <p:nvPr/>
        </p:nvGrpSpPr>
        <p:grpSpPr>
          <a:xfrm>
            <a:off x="10914692" y="1046711"/>
            <a:ext cx="905403" cy="1250356"/>
            <a:chOff x="4237589" y="1785158"/>
            <a:chExt cx="679052" cy="937767"/>
          </a:xfrm>
        </p:grpSpPr>
        <p:sp>
          <p:nvSpPr>
            <p:cNvPr id="550" name="Google Shape;550;p32"/>
            <p:cNvSpPr/>
            <p:nvPr/>
          </p:nvSpPr>
          <p:spPr>
            <a:xfrm rot="1394635">
              <a:off x="4275906" y="2468943"/>
              <a:ext cx="171490" cy="229455"/>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32"/>
            <p:cNvSpPr/>
            <p:nvPr/>
          </p:nvSpPr>
          <p:spPr>
            <a:xfrm rot="1394635">
              <a:off x="4436421" y="1837757"/>
              <a:ext cx="292425" cy="770041"/>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32"/>
            <p:cNvSpPr/>
            <p:nvPr/>
          </p:nvSpPr>
          <p:spPr>
            <a:xfrm rot="1394635">
              <a:off x="4272924" y="2607552"/>
              <a:ext cx="81675" cy="77036"/>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32"/>
            <p:cNvSpPr/>
            <p:nvPr/>
          </p:nvSpPr>
          <p:spPr>
            <a:xfrm rot="1394635">
              <a:off x="4727846" y="1816892"/>
              <a:ext cx="178801" cy="87417"/>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32"/>
            <p:cNvSpPr/>
            <p:nvPr/>
          </p:nvSpPr>
          <p:spPr>
            <a:xfrm rot="1394635">
              <a:off x="4683016" y="1864643"/>
              <a:ext cx="202601" cy="91052"/>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32"/>
            <p:cNvSpPr/>
            <p:nvPr/>
          </p:nvSpPr>
          <p:spPr>
            <a:xfrm rot="1394635">
              <a:off x="4712044" y="1873224"/>
              <a:ext cx="146221" cy="34331"/>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6" name="Google Shape;556;p32"/>
            <p:cNvSpPr/>
            <p:nvPr/>
          </p:nvSpPr>
          <p:spPr>
            <a:xfrm rot="1394635">
              <a:off x="4713896" y="1909464"/>
              <a:ext cx="146204" cy="34323"/>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7" name="Google Shape;557;p32"/>
            <p:cNvSpPr/>
            <p:nvPr/>
          </p:nvSpPr>
          <p:spPr>
            <a:xfrm rot="1394635">
              <a:off x="4488625" y="1877490"/>
              <a:ext cx="123391" cy="681478"/>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32"/>
            <p:cNvSpPr/>
            <p:nvPr/>
          </p:nvSpPr>
          <p:spPr>
            <a:xfrm rot="1394635">
              <a:off x="4539090" y="1910071"/>
              <a:ext cx="123391" cy="681462"/>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32"/>
            <p:cNvSpPr/>
            <p:nvPr/>
          </p:nvSpPr>
          <p:spPr>
            <a:xfrm rot="1394635">
              <a:off x="4486524" y="2364237"/>
              <a:ext cx="44621" cy="15160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32"/>
            <p:cNvSpPr/>
            <p:nvPr/>
          </p:nvSpPr>
          <p:spPr>
            <a:xfrm rot="1394635">
              <a:off x="4551061" y="2349289"/>
              <a:ext cx="21427" cy="18921"/>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sp>
        <p:nvSpPr>
          <p:cNvPr id="4" name="TextBox 3"/>
          <p:cNvSpPr txBox="1"/>
          <p:nvPr/>
        </p:nvSpPr>
        <p:spPr>
          <a:xfrm>
            <a:off x="113397" y="1143165"/>
            <a:ext cx="3306121" cy="523220"/>
          </a:xfrm>
          <a:prstGeom prst="rect">
            <a:avLst/>
          </a:prstGeom>
          <a:noFill/>
        </p:spPr>
        <p:txBody>
          <a:bodyPr wrap="square" rtlCol="0">
            <a:spAutoFit/>
          </a:bodyPr>
          <a:lstStyle/>
          <a:p>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1. </a:t>
            </a:r>
            <a:r>
              <a:rPr lang="en-US" sz="2800" b="1" kern="0" dirty="0" err="1" smtClean="0">
                <a:solidFill>
                  <a:srgbClr val="008000"/>
                </a:solidFill>
                <a:latin typeface="Times New Roman" panose="02020603050405020304" pitchFamily="18" charset="0"/>
                <a:cs typeface="Times New Roman" panose="02020603050405020304" pitchFamily="18" charset="0"/>
                <a:sym typeface="Arial" panose="020B0604020202020204"/>
              </a:rPr>
              <a:t>Tính</a:t>
            </a:r>
            <a:endPar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endParaRPr>
          </a:p>
        </p:txBody>
      </p:sp>
      <p:grpSp>
        <p:nvGrpSpPr>
          <p:cNvPr id="44" name="Group 43">
            <a:extLst>
              <a:ext uri="{FF2B5EF4-FFF2-40B4-BE49-F238E27FC236}">
                <a16:creationId xmlns:a16="http://schemas.microsoft.com/office/drawing/2014/main" id="{9BF879D3-308E-4968-B655-D1F20530161F}"/>
              </a:ext>
            </a:extLst>
          </p:cNvPr>
          <p:cNvGrpSpPr/>
          <p:nvPr/>
        </p:nvGrpSpPr>
        <p:grpSpPr>
          <a:xfrm>
            <a:off x="416180" y="1834108"/>
            <a:ext cx="2916478" cy="1103221"/>
            <a:chOff x="2834082" y="1255663"/>
            <a:chExt cx="2916478" cy="1103221"/>
          </a:xfrm>
        </p:grpSpPr>
        <p:sp>
          <p:nvSpPr>
            <p:cNvPr id="45" name="TextBox 44">
              <a:extLst>
                <a:ext uri="{FF2B5EF4-FFF2-40B4-BE49-F238E27FC236}">
                  <a16:creationId xmlns:a16="http://schemas.microsoft.com/office/drawing/2014/main" id="{2134905B-A03C-41B8-8810-6B91BDBFF0A8}"/>
                </a:ext>
              </a:extLst>
            </p:cNvPr>
            <p:cNvSpPr txBox="1"/>
            <p:nvPr/>
          </p:nvSpPr>
          <p:spPr>
            <a:xfrm>
              <a:off x="3149600" y="1255663"/>
              <a:ext cx="2600960" cy="1077218"/>
            </a:xfrm>
            <a:prstGeom prst="rect">
              <a:avLst/>
            </a:prstGeom>
            <a:noFill/>
          </p:spPr>
          <p:txBody>
            <a:bodyPr wrap="square" rtlCol="0">
              <a:spAutoFit/>
            </a:bodyPr>
            <a:lstStyle/>
            <a:p>
              <a:r>
                <a:rPr lang="en-US" sz="3200" b="1" dirty="0">
                  <a:solidFill>
                    <a:srgbClr val="0000FF"/>
                  </a:solidFill>
                </a:rPr>
                <a:t>6 428</a:t>
              </a:r>
            </a:p>
            <a:p>
              <a:r>
                <a:rPr lang="en-US" sz="3200" b="1" dirty="0">
                  <a:solidFill>
                    <a:srgbClr val="0000FF"/>
                  </a:solidFill>
                </a:rPr>
                <a:t>3 481</a:t>
              </a:r>
            </a:p>
          </p:txBody>
        </p:sp>
        <p:cxnSp>
          <p:nvCxnSpPr>
            <p:cNvPr id="46" name="Straight Connector 45">
              <a:extLst>
                <a:ext uri="{FF2B5EF4-FFF2-40B4-BE49-F238E27FC236}">
                  <a16:creationId xmlns:a16="http://schemas.microsoft.com/office/drawing/2014/main" id="{1561F008-BBB6-489B-9987-E10AB9BAFF34}"/>
                </a:ext>
              </a:extLst>
            </p:cNvPr>
            <p:cNvCxnSpPr>
              <a:cxnSpLocks/>
            </p:cNvCxnSpPr>
            <p:nvPr/>
          </p:nvCxnSpPr>
          <p:spPr>
            <a:xfrm>
              <a:off x="3149600"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A6A31B0-9A89-4702-A8AF-4A509B6F112D}"/>
                </a:ext>
              </a:extLst>
            </p:cNvPr>
            <p:cNvSpPr txBox="1"/>
            <p:nvPr/>
          </p:nvSpPr>
          <p:spPr>
            <a:xfrm>
              <a:off x="2834082"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48" name="Group 47">
            <a:extLst>
              <a:ext uri="{FF2B5EF4-FFF2-40B4-BE49-F238E27FC236}">
                <a16:creationId xmlns:a16="http://schemas.microsoft.com/office/drawing/2014/main" id="{E892A1B8-8CDD-4EAE-BA71-D0C8F5A85836}"/>
              </a:ext>
            </a:extLst>
          </p:cNvPr>
          <p:cNvGrpSpPr/>
          <p:nvPr/>
        </p:nvGrpSpPr>
        <p:grpSpPr>
          <a:xfrm>
            <a:off x="2972478" y="1836883"/>
            <a:ext cx="2916478" cy="1103221"/>
            <a:chOff x="2834082" y="1255663"/>
            <a:chExt cx="2916478" cy="1103221"/>
          </a:xfrm>
        </p:grpSpPr>
        <p:sp>
          <p:nvSpPr>
            <p:cNvPr id="49" name="TextBox 48">
              <a:extLst>
                <a:ext uri="{FF2B5EF4-FFF2-40B4-BE49-F238E27FC236}">
                  <a16:creationId xmlns:a16="http://schemas.microsoft.com/office/drawing/2014/main" id="{02EACB07-3B12-459B-BAF0-A0CE08B29405}"/>
                </a:ext>
              </a:extLst>
            </p:cNvPr>
            <p:cNvSpPr txBox="1"/>
            <p:nvPr/>
          </p:nvSpPr>
          <p:spPr>
            <a:xfrm>
              <a:off x="3149600" y="1255663"/>
              <a:ext cx="2600960" cy="1077218"/>
            </a:xfrm>
            <a:prstGeom prst="rect">
              <a:avLst/>
            </a:prstGeom>
            <a:noFill/>
          </p:spPr>
          <p:txBody>
            <a:bodyPr wrap="square" rtlCol="0">
              <a:spAutoFit/>
            </a:bodyPr>
            <a:lstStyle/>
            <a:p>
              <a:r>
                <a:rPr lang="en-US" sz="3200" b="1" dirty="0">
                  <a:solidFill>
                    <a:srgbClr val="0000FF"/>
                  </a:solidFill>
                </a:rPr>
                <a:t>2 576</a:t>
              </a:r>
            </a:p>
            <a:p>
              <a:r>
                <a:rPr lang="en-US" sz="3200" b="1" dirty="0">
                  <a:solidFill>
                    <a:srgbClr val="0000FF"/>
                  </a:solidFill>
                </a:rPr>
                <a:t>4 518</a:t>
              </a:r>
            </a:p>
          </p:txBody>
        </p:sp>
        <p:cxnSp>
          <p:nvCxnSpPr>
            <p:cNvPr id="50" name="Straight Connector 49">
              <a:extLst>
                <a:ext uri="{FF2B5EF4-FFF2-40B4-BE49-F238E27FC236}">
                  <a16:creationId xmlns:a16="http://schemas.microsoft.com/office/drawing/2014/main" id="{4668DA2D-FBA1-45AD-97A5-BB65099B8FB3}"/>
                </a:ext>
              </a:extLst>
            </p:cNvPr>
            <p:cNvCxnSpPr>
              <a:cxnSpLocks/>
            </p:cNvCxnSpPr>
            <p:nvPr/>
          </p:nvCxnSpPr>
          <p:spPr>
            <a:xfrm>
              <a:off x="3149600"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867E5F4-CCA8-4CEF-8B59-2DB04CAF93E1}"/>
                </a:ext>
              </a:extLst>
            </p:cNvPr>
            <p:cNvSpPr txBox="1"/>
            <p:nvPr/>
          </p:nvSpPr>
          <p:spPr>
            <a:xfrm>
              <a:off x="2834082"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52" name="Group 51">
            <a:extLst>
              <a:ext uri="{FF2B5EF4-FFF2-40B4-BE49-F238E27FC236}">
                <a16:creationId xmlns:a16="http://schemas.microsoft.com/office/drawing/2014/main" id="{9D19AFF8-6499-428A-B230-634A09592C32}"/>
              </a:ext>
            </a:extLst>
          </p:cNvPr>
          <p:cNvGrpSpPr/>
          <p:nvPr/>
        </p:nvGrpSpPr>
        <p:grpSpPr>
          <a:xfrm>
            <a:off x="5528775" y="1825813"/>
            <a:ext cx="2916478" cy="1104460"/>
            <a:chOff x="3504075" y="1255663"/>
            <a:chExt cx="2916478" cy="1104460"/>
          </a:xfrm>
        </p:grpSpPr>
        <p:sp>
          <p:nvSpPr>
            <p:cNvPr id="53" name="TextBox 52">
              <a:extLst>
                <a:ext uri="{FF2B5EF4-FFF2-40B4-BE49-F238E27FC236}">
                  <a16:creationId xmlns:a16="http://schemas.microsoft.com/office/drawing/2014/main" id="{1F8A3670-6598-4BAF-B3E1-9AD2A99EFAFD}"/>
                </a:ext>
              </a:extLst>
            </p:cNvPr>
            <p:cNvSpPr txBox="1"/>
            <p:nvPr/>
          </p:nvSpPr>
          <p:spPr>
            <a:xfrm>
              <a:off x="3819593" y="1255663"/>
              <a:ext cx="2600960" cy="1077218"/>
            </a:xfrm>
            <a:prstGeom prst="rect">
              <a:avLst/>
            </a:prstGeom>
            <a:noFill/>
          </p:spPr>
          <p:txBody>
            <a:bodyPr wrap="square" rtlCol="0">
              <a:spAutoFit/>
            </a:bodyPr>
            <a:lstStyle/>
            <a:p>
              <a:r>
                <a:rPr lang="en-US" sz="3200" b="1" dirty="0">
                  <a:solidFill>
                    <a:srgbClr val="0000FF"/>
                  </a:solidFill>
                </a:rPr>
                <a:t>6 307</a:t>
              </a:r>
            </a:p>
            <a:p>
              <a:r>
                <a:rPr lang="en-US" sz="3200" b="1" dirty="0">
                  <a:solidFill>
                    <a:srgbClr val="0000FF"/>
                  </a:solidFill>
                </a:rPr>
                <a:t>   826</a:t>
              </a:r>
            </a:p>
          </p:txBody>
        </p:sp>
        <p:cxnSp>
          <p:nvCxnSpPr>
            <p:cNvPr id="54" name="Straight Connector 53">
              <a:extLst>
                <a:ext uri="{FF2B5EF4-FFF2-40B4-BE49-F238E27FC236}">
                  <a16:creationId xmlns:a16="http://schemas.microsoft.com/office/drawing/2014/main" id="{7903C053-9DCA-4C1E-8978-8CF74C5D7DD6}"/>
                </a:ext>
              </a:extLst>
            </p:cNvPr>
            <p:cNvCxnSpPr>
              <a:cxnSpLocks/>
            </p:cNvCxnSpPr>
            <p:nvPr/>
          </p:nvCxnSpPr>
          <p:spPr>
            <a:xfrm>
              <a:off x="3819593" y="2360123"/>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812F684-2A65-49C0-B469-4C8F00930563}"/>
                </a:ext>
              </a:extLst>
            </p:cNvPr>
            <p:cNvSpPr txBox="1"/>
            <p:nvPr/>
          </p:nvSpPr>
          <p:spPr>
            <a:xfrm>
              <a:off x="3504075" y="1624138"/>
              <a:ext cx="447040" cy="584775"/>
            </a:xfrm>
            <a:prstGeom prst="rect">
              <a:avLst/>
            </a:prstGeom>
            <a:noFill/>
          </p:spPr>
          <p:txBody>
            <a:bodyPr wrap="square" rtlCol="0">
              <a:spAutoFit/>
            </a:bodyPr>
            <a:lstStyle/>
            <a:p>
              <a:r>
                <a:rPr lang="en-US" sz="3200" b="1" dirty="0">
                  <a:solidFill>
                    <a:srgbClr val="0000FF"/>
                  </a:solidFill>
                </a:rPr>
                <a:t>+</a:t>
              </a:r>
            </a:p>
          </p:txBody>
        </p:sp>
      </p:grpSp>
      <p:grpSp>
        <p:nvGrpSpPr>
          <p:cNvPr id="56" name="Group 55">
            <a:extLst>
              <a:ext uri="{FF2B5EF4-FFF2-40B4-BE49-F238E27FC236}">
                <a16:creationId xmlns:a16="http://schemas.microsoft.com/office/drawing/2014/main" id="{4AEFB891-0299-4D4A-BFAB-8971AE8A99AB}"/>
              </a:ext>
            </a:extLst>
          </p:cNvPr>
          <p:cNvGrpSpPr/>
          <p:nvPr/>
        </p:nvGrpSpPr>
        <p:grpSpPr>
          <a:xfrm>
            <a:off x="8059128" y="1834108"/>
            <a:ext cx="2893678" cy="1103221"/>
            <a:chOff x="3894736" y="1255663"/>
            <a:chExt cx="2893678" cy="1103221"/>
          </a:xfrm>
        </p:grpSpPr>
        <p:sp>
          <p:nvSpPr>
            <p:cNvPr id="57" name="TextBox 56">
              <a:extLst>
                <a:ext uri="{FF2B5EF4-FFF2-40B4-BE49-F238E27FC236}">
                  <a16:creationId xmlns:a16="http://schemas.microsoft.com/office/drawing/2014/main" id="{AB35EC3B-6A84-4E35-BFC9-C06BACC586E2}"/>
                </a:ext>
              </a:extLst>
            </p:cNvPr>
            <p:cNvSpPr txBox="1"/>
            <p:nvPr/>
          </p:nvSpPr>
          <p:spPr>
            <a:xfrm>
              <a:off x="4187454" y="1255663"/>
              <a:ext cx="2600960" cy="1077218"/>
            </a:xfrm>
            <a:prstGeom prst="rect">
              <a:avLst/>
            </a:prstGeom>
            <a:noFill/>
          </p:spPr>
          <p:txBody>
            <a:bodyPr wrap="square" rtlCol="0">
              <a:spAutoFit/>
            </a:bodyPr>
            <a:lstStyle/>
            <a:p>
              <a:r>
                <a:rPr lang="en-US" sz="3200" b="1" dirty="0">
                  <a:solidFill>
                    <a:srgbClr val="0000FF"/>
                  </a:solidFill>
                </a:rPr>
                <a:t>  837</a:t>
              </a:r>
            </a:p>
            <a:p>
              <a:r>
                <a:rPr lang="en-US" sz="3200" b="1" dirty="0">
                  <a:solidFill>
                    <a:srgbClr val="0000FF"/>
                  </a:solidFill>
                </a:rPr>
                <a:t>  524</a:t>
              </a:r>
            </a:p>
          </p:txBody>
        </p:sp>
        <p:cxnSp>
          <p:nvCxnSpPr>
            <p:cNvPr id="58" name="Straight Connector 57">
              <a:extLst>
                <a:ext uri="{FF2B5EF4-FFF2-40B4-BE49-F238E27FC236}">
                  <a16:creationId xmlns:a16="http://schemas.microsoft.com/office/drawing/2014/main" id="{DB03F6EE-D0AC-4D95-BEDF-4FF7B74B47A0}"/>
                </a:ext>
              </a:extLst>
            </p:cNvPr>
            <p:cNvCxnSpPr>
              <a:cxnSpLocks/>
            </p:cNvCxnSpPr>
            <p:nvPr/>
          </p:nvCxnSpPr>
          <p:spPr>
            <a:xfrm>
              <a:off x="4360174" y="2358884"/>
              <a:ext cx="11277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E3E579E-A1F8-4BF3-B0C0-E2962F37EDDF}"/>
                </a:ext>
              </a:extLst>
            </p:cNvPr>
            <p:cNvSpPr txBox="1"/>
            <p:nvPr/>
          </p:nvSpPr>
          <p:spPr>
            <a:xfrm>
              <a:off x="3894736" y="1501884"/>
              <a:ext cx="447040" cy="584775"/>
            </a:xfrm>
            <a:prstGeom prst="rect">
              <a:avLst/>
            </a:prstGeom>
            <a:noFill/>
          </p:spPr>
          <p:txBody>
            <a:bodyPr wrap="square" rtlCol="0">
              <a:spAutoFit/>
            </a:bodyPr>
            <a:lstStyle/>
            <a:p>
              <a:r>
                <a:rPr lang="en-US" sz="3200" b="1" dirty="0">
                  <a:solidFill>
                    <a:srgbClr val="0000FF"/>
                  </a:solidFill>
                </a:rPr>
                <a:t>+</a:t>
              </a:r>
            </a:p>
          </p:txBody>
        </p:sp>
      </p:grpSp>
      <p:sp>
        <p:nvSpPr>
          <p:cNvPr id="60" name="TextBox 59"/>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61" name="Rectangle 60"/>
          <p:cNvSpPr/>
          <p:nvPr/>
        </p:nvSpPr>
        <p:spPr>
          <a:xfrm>
            <a:off x="0" y="4349"/>
            <a:ext cx="12192000" cy="522579"/>
          </a:xfrm>
          <a:prstGeom prst="rect">
            <a:avLst/>
          </a:prstGeom>
        </p:spPr>
        <p:txBody>
          <a:bodyPr wrap="square">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Thứ </a:t>
            </a:r>
            <a:r>
              <a:rPr lang="en-US" sz="2800" b="1" dirty="0" err="1" smtClean="0">
                <a:solidFill>
                  <a:srgbClr val="0000FF"/>
                </a:solidFill>
                <a:latin typeface="Times New Roman" panose="02020603050405020304" pitchFamily="18" charset="0"/>
                <a:cs typeface="Times New Roman" panose="02020603050405020304" pitchFamily="18" charset="0"/>
              </a:rPr>
              <a:t>Tư</a:t>
            </a:r>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ngày </a:t>
            </a:r>
            <a:r>
              <a:rPr lang="en-US" sz="2800" b="1" dirty="0" smtClean="0">
                <a:solidFill>
                  <a:srgbClr val="0000FF"/>
                </a:solidFill>
                <a:latin typeface="Times New Roman" panose="02020603050405020304" pitchFamily="18" charset="0"/>
                <a:cs typeface="Times New Roman" panose="02020603050405020304" pitchFamily="18" charset="0"/>
              </a:rPr>
              <a:t>28</a:t>
            </a: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tháng 2 năm 2024</a:t>
            </a:r>
          </a:p>
        </p:txBody>
      </p:sp>
      <p:sp>
        <p:nvSpPr>
          <p:cNvPr id="62" name="TextBox 61"/>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31698" y="2987413"/>
            <a:ext cx="1127760" cy="584775"/>
          </a:xfrm>
          <a:prstGeom prst="rect">
            <a:avLst/>
          </a:prstGeom>
          <a:noFill/>
        </p:spPr>
        <p:txBody>
          <a:bodyPr wrap="square" rtlCol="0">
            <a:spAutoFit/>
          </a:bodyPr>
          <a:lstStyle/>
          <a:p>
            <a:r>
              <a:rPr lang="en-US" sz="3200" b="1" dirty="0" smtClean="0">
                <a:solidFill>
                  <a:srgbClr val="C00000"/>
                </a:solidFill>
              </a:rPr>
              <a:t>9 909</a:t>
            </a:r>
            <a:endParaRPr lang="en-US" sz="3200" b="1" dirty="0">
              <a:solidFill>
                <a:srgbClr val="C00000"/>
              </a:solidFill>
            </a:endParaRPr>
          </a:p>
        </p:txBody>
      </p:sp>
      <p:sp>
        <p:nvSpPr>
          <p:cNvPr id="63" name="TextBox 62"/>
          <p:cNvSpPr txBox="1"/>
          <p:nvPr/>
        </p:nvSpPr>
        <p:spPr>
          <a:xfrm>
            <a:off x="3303324" y="2987413"/>
            <a:ext cx="1127760" cy="584775"/>
          </a:xfrm>
          <a:prstGeom prst="rect">
            <a:avLst/>
          </a:prstGeom>
          <a:noFill/>
        </p:spPr>
        <p:txBody>
          <a:bodyPr wrap="square" rtlCol="0">
            <a:spAutoFit/>
          </a:bodyPr>
          <a:lstStyle/>
          <a:p>
            <a:r>
              <a:rPr lang="en-US" sz="3200" b="1" dirty="0" smtClean="0">
                <a:solidFill>
                  <a:srgbClr val="C00000"/>
                </a:solidFill>
              </a:rPr>
              <a:t>7 094</a:t>
            </a:r>
            <a:endParaRPr lang="en-US" sz="3200" b="1" dirty="0">
              <a:solidFill>
                <a:srgbClr val="C00000"/>
              </a:solidFill>
            </a:endParaRPr>
          </a:p>
        </p:txBody>
      </p:sp>
      <p:sp>
        <p:nvSpPr>
          <p:cNvPr id="64" name="TextBox 63"/>
          <p:cNvSpPr txBox="1"/>
          <p:nvPr/>
        </p:nvSpPr>
        <p:spPr>
          <a:xfrm>
            <a:off x="8243248" y="2937329"/>
            <a:ext cx="1236358" cy="584775"/>
          </a:xfrm>
          <a:prstGeom prst="rect">
            <a:avLst/>
          </a:prstGeom>
          <a:noFill/>
        </p:spPr>
        <p:txBody>
          <a:bodyPr wrap="square" rtlCol="0">
            <a:spAutoFit/>
          </a:bodyPr>
          <a:lstStyle/>
          <a:p>
            <a:r>
              <a:rPr lang="en-US" sz="3200" b="1" dirty="0" smtClean="0">
                <a:solidFill>
                  <a:srgbClr val="C00000"/>
                </a:solidFill>
              </a:rPr>
              <a:t> 1 361</a:t>
            </a:r>
            <a:endParaRPr lang="en-US" sz="3200" b="1" dirty="0">
              <a:solidFill>
                <a:srgbClr val="C00000"/>
              </a:solidFill>
            </a:endParaRPr>
          </a:p>
        </p:txBody>
      </p:sp>
      <p:sp>
        <p:nvSpPr>
          <p:cNvPr id="65" name="TextBox 64"/>
          <p:cNvSpPr txBox="1"/>
          <p:nvPr/>
        </p:nvSpPr>
        <p:spPr>
          <a:xfrm>
            <a:off x="5913945" y="2963332"/>
            <a:ext cx="1127760" cy="584775"/>
          </a:xfrm>
          <a:prstGeom prst="rect">
            <a:avLst/>
          </a:prstGeom>
          <a:noFill/>
        </p:spPr>
        <p:txBody>
          <a:bodyPr wrap="square" rtlCol="0">
            <a:spAutoFit/>
          </a:bodyPr>
          <a:lstStyle/>
          <a:p>
            <a:r>
              <a:rPr lang="en-US" sz="3200" b="1" dirty="0" smtClean="0">
                <a:solidFill>
                  <a:srgbClr val="C00000"/>
                </a:solidFill>
              </a:rPr>
              <a:t>7 133</a:t>
            </a:r>
            <a:endParaRPr lang="en-US" sz="3200" b="1" dirty="0">
              <a:solidFill>
                <a:srgbClr val="C00000"/>
              </a:solidFill>
            </a:endParaRPr>
          </a:p>
        </p:txBody>
      </p:sp>
      <p:sp>
        <p:nvSpPr>
          <p:cNvPr id="66" name="TextBox 65"/>
          <p:cNvSpPr txBox="1"/>
          <p:nvPr/>
        </p:nvSpPr>
        <p:spPr>
          <a:xfrm>
            <a:off x="113397" y="3522104"/>
            <a:ext cx="12096466" cy="523220"/>
          </a:xfrm>
          <a:prstGeom prst="rect">
            <a:avLst/>
          </a:prstGeom>
          <a:noFill/>
        </p:spPr>
        <p:txBody>
          <a:bodyPr wrap="square" rtlCol="0">
            <a:spAutoFit/>
          </a:bodyPr>
          <a:lstStyle/>
          <a:p>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2.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Đặt</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tính</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a:solidFill>
                  <a:srgbClr val="008000"/>
                </a:solidFill>
                <a:latin typeface="Times New Roman" panose="02020603050405020304" pitchFamily="18" charset="0"/>
                <a:cs typeface="Times New Roman" panose="02020603050405020304" pitchFamily="18" charset="0"/>
                <a:sym typeface="Arial" panose="020B0604020202020204"/>
              </a:rPr>
              <a:t>rồi</a:t>
            </a:r>
            <a:r>
              <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rPr>
              <a:t> </a:t>
            </a:r>
            <a:r>
              <a:rPr lang="en-US" sz="2800" b="1" kern="0" dirty="0" err="1" smtClean="0">
                <a:solidFill>
                  <a:srgbClr val="008000"/>
                </a:solidFill>
                <a:latin typeface="Times New Roman" panose="02020603050405020304" pitchFamily="18" charset="0"/>
                <a:cs typeface="Times New Roman" panose="02020603050405020304" pitchFamily="18" charset="0"/>
                <a:sym typeface="Arial" panose="020B0604020202020204"/>
              </a:rPr>
              <a:t>tính</a:t>
            </a:r>
            <a:endParaRPr lang="en-US" sz="2800" b="1" kern="0" dirty="0">
              <a:solidFill>
                <a:srgbClr val="008000"/>
              </a:solidFill>
              <a:latin typeface="Times New Roman" panose="02020603050405020304" pitchFamily="18" charset="0"/>
              <a:cs typeface="Times New Roman" panose="02020603050405020304" pitchFamily="18" charset="0"/>
              <a:sym typeface="Arial" panose="020B0604020202020204"/>
            </a:endParaRPr>
          </a:p>
        </p:txBody>
      </p:sp>
      <p:sp>
        <p:nvSpPr>
          <p:cNvPr id="67" name="TextBox 66">
            <a:extLst>
              <a:ext uri="{FF2B5EF4-FFF2-40B4-BE49-F238E27FC236}">
                <a16:creationId xmlns:a16="http://schemas.microsoft.com/office/drawing/2014/main" id="{C11F55FE-F8D8-44E8-8F56-1CECF517624B}"/>
              </a:ext>
            </a:extLst>
          </p:cNvPr>
          <p:cNvSpPr txBox="1"/>
          <p:nvPr/>
        </p:nvSpPr>
        <p:spPr>
          <a:xfrm>
            <a:off x="416180" y="4056796"/>
            <a:ext cx="3037840" cy="646331"/>
          </a:xfrm>
          <a:prstGeom prst="rect">
            <a:avLst/>
          </a:prstGeom>
          <a:noFill/>
        </p:spPr>
        <p:txBody>
          <a:bodyPr wrap="square" rtlCol="0">
            <a:spAutoFit/>
          </a:bodyPr>
          <a:lstStyle/>
          <a:p>
            <a:r>
              <a:rPr lang="en-US" sz="3600" b="1" dirty="0">
                <a:solidFill>
                  <a:srgbClr val="0000FF"/>
                </a:solidFill>
              </a:rPr>
              <a:t>3 628 + 4 845</a:t>
            </a:r>
          </a:p>
        </p:txBody>
      </p:sp>
      <p:sp>
        <p:nvSpPr>
          <p:cNvPr id="68" name="TextBox 67">
            <a:extLst>
              <a:ext uri="{FF2B5EF4-FFF2-40B4-BE49-F238E27FC236}">
                <a16:creationId xmlns:a16="http://schemas.microsoft.com/office/drawing/2014/main" id="{8F8C2E93-A45A-47F7-B94D-AD67E10A53A4}"/>
              </a:ext>
            </a:extLst>
          </p:cNvPr>
          <p:cNvSpPr txBox="1"/>
          <p:nvPr/>
        </p:nvSpPr>
        <p:spPr>
          <a:xfrm>
            <a:off x="4055007" y="4056795"/>
            <a:ext cx="3037840" cy="646331"/>
          </a:xfrm>
          <a:prstGeom prst="rect">
            <a:avLst/>
          </a:prstGeom>
          <a:noFill/>
        </p:spPr>
        <p:txBody>
          <a:bodyPr wrap="square" rtlCol="0">
            <a:spAutoFit/>
          </a:bodyPr>
          <a:lstStyle/>
          <a:p>
            <a:r>
              <a:rPr lang="en-US" sz="3600" b="1" dirty="0">
                <a:solidFill>
                  <a:srgbClr val="0000FF"/>
                </a:solidFill>
              </a:rPr>
              <a:t>4 252 + 5 284</a:t>
            </a:r>
          </a:p>
        </p:txBody>
      </p:sp>
      <p:sp>
        <p:nvSpPr>
          <p:cNvPr id="69" name="TextBox 68">
            <a:extLst>
              <a:ext uri="{FF2B5EF4-FFF2-40B4-BE49-F238E27FC236}">
                <a16:creationId xmlns:a16="http://schemas.microsoft.com/office/drawing/2014/main" id="{4888B82E-6E8E-4235-93F8-5035EB5EF48A}"/>
              </a:ext>
            </a:extLst>
          </p:cNvPr>
          <p:cNvSpPr txBox="1"/>
          <p:nvPr/>
        </p:nvSpPr>
        <p:spPr>
          <a:xfrm>
            <a:off x="7438287" y="4056794"/>
            <a:ext cx="3037840" cy="646331"/>
          </a:xfrm>
          <a:prstGeom prst="rect">
            <a:avLst/>
          </a:prstGeom>
          <a:noFill/>
        </p:spPr>
        <p:txBody>
          <a:bodyPr wrap="square" rtlCol="0">
            <a:spAutoFit/>
          </a:bodyPr>
          <a:lstStyle/>
          <a:p>
            <a:r>
              <a:rPr lang="en-US" sz="3600" b="1" dirty="0">
                <a:solidFill>
                  <a:srgbClr val="0000FF"/>
                </a:solidFill>
              </a:rPr>
              <a:t>3 847 + 635</a:t>
            </a:r>
          </a:p>
        </p:txBody>
      </p:sp>
      <p:sp>
        <p:nvSpPr>
          <p:cNvPr id="70" name="TextBox 69">
            <a:extLst>
              <a:ext uri="{FF2B5EF4-FFF2-40B4-BE49-F238E27FC236}">
                <a16:creationId xmlns:a16="http://schemas.microsoft.com/office/drawing/2014/main" id="{888B135B-ECFA-4AB0-B5AF-8F766296002A}"/>
              </a:ext>
            </a:extLst>
          </p:cNvPr>
          <p:cNvSpPr txBox="1"/>
          <p:nvPr/>
        </p:nvSpPr>
        <p:spPr>
          <a:xfrm>
            <a:off x="732496" y="4773344"/>
            <a:ext cx="2600960" cy="1200329"/>
          </a:xfrm>
          <a:prstGeom prst="rect">
            <a:avLst/>
          </a:prstGeom>
          <a:noFill/>
        </p:spPr>
        <p:txBody>
          <a:bodyPr wrap="square" rtlCol="0">
            <a:spAutoFit/>
          </a:bodyPr>
          <a:lstStyle/>
          <a:p>
            <a:r>
              <a:rPr lang="en-US" sz="3600" b="1" dirty="0">
                <a:solidFill>
                  <a:srgbClr val="008000"/>
                </a:solidFill>
              </a:rPr>
              <a:t>3 628</a:t>
            </a:r>
          </a:p>
          <a:p>
            <a:r>
              <a:rPr lang="en-US" sz="3600" b="1" dirty="0">
                <a:solidFill>
                  <a:srgbClr val="008000"/>
                </a:solidFill>
              </a:rPr>
              <a:t>4 845</a:t>
            </a:r>
          </a:p>
        </p:txBody>
      </p:sp>
      <p:cxnSp>
        <p:nvCxnSpPr>
          <p:cNvPr id="71" name="Straight Connector 70">
            <a:extLst>
              <a:ext uri="{FF2B5EF4-FFF2-40B4-BE49-F238E27FC236}">
                <a16:creationId xmlns:a16="http://schemas.microsoft.com/office/drawing/2014/main" id="{804CFA66-65F1-4F38-856A-EFB43DE31C0A}"/>
              </a:ext>
            </a:extLst>
          </p:cNvPr>
          <p:cNvCxnSpPr>
            <a:cxnSpLocks/>
          </p:cNvCxnSpPr>
          <p:nvPr/>
        </p:nvCxnSpPr>
        <p:spPr>
          <a:xfrm>
            <a:off x="699890" y="5918706"/>
            <a:ext cx="1306995" cy="1500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904D9E9-239C-4A72-A7D8-F153FD3005D2}"/>
              </a:ext>
            </a:extLst>
          </p:cNvPr>
          <p:cNvSpPr txBox="1"/>
          <p:nvPr/>
        </p:nvSpPr>
        <p:spPr>
          <a:xfrm>
            <a:off x="402268" y="5154997"/>
            <a:ext cx="447040" cy="646331"/>
          </a:xfrm>
          <a:prstGeom prst="rect">
            <a:avLst/>
          </a:prstGeom>
          <a:noFill/>
        </p:spPr>
        <p:txBody>
          <a:bodyPr wrap="square" rtlCol="0">
            <a:spAutoFit/>
          </a:bodyPr>
          <a:lstStyle/>
          <a:p>
            <a:r>
              <a:rPr lang="en-US" sz="3600" b="1" dirty="0">
                <a:solidFill>
                  <a:srgbClr val="008000"/>
                </a:solidFill>
              </a:rPr>
              <a:t>+</a:t>
            </a:r>
          </a:p>
        </p:txBody>
      </p:sp>
      <p:sp>
        <p:nvSpPr>
          <p:cNvPr id="73" name="TextBox 72">
            <a:extLst>
              <a:ext uri="{FF2B5EF4-FFF2-40B4-BE49-F238E27FC236}">
                <a16:creationId xmlns:a16="http://schemas.microsoft.com/office/drawing/2014/main" id="{9EE56139-32AE-4174-98A1-3E0C2619C28E}"/>
              </a:ext>
            </a:extLst>
          </p:cNvPr>
          <p:cNvSpPr txBox="1"/>
          <p:nvPr/>
        </p:nvSpPr>
        <p:spPr>
          <a:xfrm>
            <a:off x="693375" y="5957548"/>
            <a:ext cx="1476587" cy="646331"/>
          </a:xfrm>
          <a:prstGeom prst="rect">
            <a:avLst/>
          </a:prstGeom>
          <a:noFill/>
        </p:spPr>
        <p:txBody>
          <a:bodyPr wrap="square" rtlCol="0">
            <a:spAutoFit/>
          </a:bodyPr>
          <a:lstStyle/>
          <a:p>
            <a:r>
              <a:rPr lang="en-US" sz="3600" b="1" dirty="0">
                <a:solidFill>
                  <a:srgbClr val="C00000"/>
                </a:solidFill>
              </a:rPr>
              <a:t>8 </a:t>
            </a:r>
            <a:r>
              <a:rPr lang="en-US" sz="3600" b="1" dirty="0" smtClean="0">
                <a:solidFill>
                  <a:srgbClr val="C00000"/>
                </a:solidFill>
              </a:rPr>
              <a:t>473</a:t>
            </a:r>
            <a:endParaRPr lang="en-US" sz="3600" b="1" dirty="0">
              <a:solidFill>
                <a:srgbClr val="C00000"/>
              </a:solidFill>
            </a:endParaRPr>
          </a:p>
        </p:txBody>
      </p:sp>
      <p:sp>
        <p:nvSpPr>
          <p:cNvPr id="74" name="TextBox 73">
            <a:extLst>
              <a:ext uri="{FF2B5EF4-FFF2-40B4-BE49-F238E27FC236}">
                <a16:creationId xmlns:a16="http://schemas.microsoft.com/office/drawing/2014/main" id="{E172A024-D677-4719-8876-7FEB01A45DF7}"/>
              </a:ext>
            </a:extLst>
          </p:cNvPr>
          <p:cNvSpPr txBox="1"/>
          <p:nvPr/>
        </p:nvSpPr>
        <p:spPr>
          <a:xfrm>
            <a:off x="4543813" y="4777658"/>
            <a:ext cx="2600960" cy="1200329"/>
          </a:xfrm>
          <a:prstGeom prst="rect">
            <a:avLst/>
          </a:prstGeom>
          <a:noFill/>
        </p:spPr>
        <p:txBody>
          <a:bodyPr wrap="square" rtlCol="0">
            <a:spAutoFit/>
          </a:bodyPr>
          <a:lstStyle/>
          <a:p>
            <a:r>
              <a:rPr lang="en-US" sz="3600" b="1" dirty="0">
                <a:solidFill>
                  <a:srgbClr val="008000"/>
                </a:solidFill>
              </a:rPr>
              <a:t>4 252</a:t>
            </a:r>
          </a:p>
          <a:p>
            <a:r>
              <a:rPr lang="en-US" sz="3600" b="1" dirty="0">
                <a:solidFill>
                  <a:srgbClr val="008000"/>
                </a:solidFill>
              </a:rPr>
              <a:t>5 284</a:t>
            </a:r>
          </a:p>
        </p:txBody>
      </p:sp>
      <p:cxnSp>
        <p:nvCxnSpPr>
          <p:cNvPr id="75" name="Straight Connector 74">
            <a:extLst>
              <a:ext uri="{FF2B5EF4-FFF2-40B4-BE49-F238E27FC236}">
                <a16:creationId xmlns:a16="http://schemas.microsoft.com/office/drawing/2014/main" id="{C4C230BC-6333-456D-866A-EEF21C101A29}"/>
              </a:ext>
            </a:extLst>
          </p:cNvPr>
          <p:cNvCxnSpPr>
            <a:cxnSpLocks/>
          </p:cNvCxnSpPr>
          <p:nvPr/>
        </p:nvCxnSpPr>
        <p:spPr>
          <a:xfrm>
            <a:off x="4543813" y="5916328"/>
            <a:ext cx="130048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CC468889-987C-4277-9B3A-674DF53191DF}"/>
              </a:ext>
            </a:extLst>
          </p:cNvPr>
          <p:cNvSpPr txBox="1"/>
          <p:nvPr/>
        </p:nvSpPr>
        <p:spPr>
          <a:xfrm>
            <a:off x="4246191" y="5152619"/>
            <a:ext cx="447040" cy="646331"/>
          </a:xfrm>
          <a:prstGeom prst="rect">
            <a:avLst/>
          </a:prstGeom>
          <a:noFill/>
        </p:spPr>
        <p:txBody>
          <a:bodyPr wrap="square" rtlCol="0">
            <a:spAutoFit/>
          </a:bodyPr>
          <a:lstStyle/>
          <a:p>
            <a:r>
              <a:rPr lang="en-US" sz="3600" b="1" dirty="0">
                <a:solidFill>
                  <a:srgbClr val="008000"/>
                </a:solidFill>
              </a:rPr>
              <a:t>+</a:t>
            </a:r>
          </a:p>
        </p:txBody>
      </p:sp>
      <p:sp>
        <p:nvSpPr>
          <p:cNvPr id="77" name="TextBox 76">
            <a:extLst>
              <a:ext uri="{FF2B5EF4-FFF2-40B4-BE49-F238E27FC236}">
                <a16:creationId xmlns:a16="http://schemas.microsoft.com/office/drawing/2014/main" id="{393F5C98-35F0-440A-9FFC-766EB058B154}"/>
              </a:ext>
            </a:extLst>
          </p:cNvPr>
          <p:cNvSpPr txBox="1"/>
          <p:nvPr/>
        </p:nvSpPr>
        <p:spPr>
          <a:xfrm>
            <a:off x="4537298" y="5955170"/>
            <a:ext cx="1476587" cy="646331"/>
          </a:xfrm>
          <a:prstGeom prst="rect">
            <a:avLst/>
          </a:prstGeom>
          <a:noFill/>
        </p:spPr>
        <p:txBody>
          <a:bodyPr wrap="square" rtlCol="0">
            <a:spAutoFit/>
          </a:bodyPr>
          <a:lstStyle/>
          <a:p>
            <a:r>
              <a:rPr lang="en-US" sz="3600" b="1" dirty="0" smtClean="0">
                <a:solidFill>
                  <a:srgbClr val="C00000"/>
                </a:solidFill>
              </a:rPr>
              <a:t>9 536</a:t>
            </a:r>
            <a:endParaRPr lang="en-US" sz="3600" b="1" dirty="0">
              <a:solidFill>
                <a:srgbClr val="C00000"/>
              </a:solidFill>
            </a:endParaRPr>
          </a:p>
        </p:txBody>
      </p:sp>
      <p:sp>
        <p:nvSpPr>
          <p:cNvPr id="78" name="TextBox 77">
            <a:extLst>
              <a:ext uri="{FF2B5EF4-FFF2-40B4-BE49-F238E27FC236}">
                <a16:creationId xmlns:a16="http://schemas.microsoft.com/office/drawing/2014/main" id="{9D177C07-F073-43D1-AC95-18E8BB170330}"/>
              </a:ext>
            </a:extLst>
          </p:cNvPr>
          <p:cNvSpPr txBox="1"/>
          <p:nvPr/>
        </p:nvSpPr>
        <p:spPr>
          <a:xfrm>
            <a:off x="8083599" y="4815485"/>
            <a:ext cx="2600960" cy="1200329"/>
          </a:xfrm>
          <a:prstGeom prst="rect">
            <a:avLst/>
          </a:prstGeom>
          <a:noFill/>
        </p:spPr>
        <p:txBody>
          <a:bodyPr wrap="square" rtlCol="0">
            <a:spAutoFit/>
          </a:bodyPr>
          <a:lstStyle/>
          <a:p>
            <a:r>
              <a:rPr lang="en-US" sz="3600" b="1" dirty="0">
                <a:solidFill>
                  <a:srgbClr val="008000"/>
                </a:solidFill>
              </a:rPr>
              <a:t>3 847</a:t>
            </a:r>
          </a:p>
          <a:p>
            <a:r>
              <a:rPr lang="en-US" sz="3600" b="1" dirty="0">
                <a:solidFill>
                  <a:srgbClr val="008000"/>
                </a:solidFill>
              </a:rPr>
              <a:t>   635</a:t>
            </a:r>
          </a:p>
        </p:txBody>
      </p:sp>
      <p:cxnSp>
        <p:nvCxnSpPr>
          <p:cNvPr id="79" name="Straight Connector 78">
            <a:extLst>
              <a:ext uri="{FF2B5EF4-FFF2-40B4-BE49-F238E27FC236}">
                <a16:creationId xmlns:a16="http://schemas.microsoft.com/office/drawing/2014/main" id="{7FF9DDBD-03CC-4631-8285-7E2D2A5E50ED}"/>
              </a:ext>
            </a:extLst>
          </p:cNvPr>
          <p:cNvCxnSpPr>
            <a:cxnSpLocks/>
          </p:cNvCxnSpPr>
          <p:nvPr/>
        </p:nvCxnSpPr>
        <p:spPr>
          <a:xfrm>
            <a:off x="8090114" y="5933708"/>
            <a:ext cx="147007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3D500FD-8807-4F5A-B919-881B11CC41D9}"/>
              </a:ext>
            </a:extLst>
          </p:cNvPr>
          <p:cNvSpPr txBox="1"/>
          <p:nvPr/>
        </p:nvSpPr>
        <p:spPr>
          <a:xfrm>
            <a:off x="7792492" y="5169999"/>
            <a:ext cx="447040" cy="646331"/>
          </a:xfrm>
          <a:prstGeom prst="rect">
            <a:avLst/>
          </a:prstGeom>
          <a:noFill/>
        </p:spPr>
        <p:txBody>
          <a:bodyPr wrap="square" rtlCol="0">
            <a:spAutoFit/>
          </a:bodyPr>
          <a:lstStyle/>
          <a:p>
            <a:r>
              <a:rPr lang="en-US" sz="3600" b="1" dirty="0">
                <a:solidFill>
                  <a:srgbClr val="008000"/>
                </a:solidFill>
              </a:rPr>
              <a:t>+</a:t>
            </a:r>
          </a:p>
        </p:txBody>
      </p:sp>
      <p:sp>
        <p:nvSpPr>
          <p:cNvPr id="81" name="TextBox 80">
            <a:extLst>
              <a:ext uri="{FF2B5EF4-FFF2-40B4-BE49-F238E27FC236}">
                <a16:creationId xmlns:a16="http://schemas.microsoft.com/office/drawing/2014/main" id="{254EFF07-FA28-4D1A-AF69-304116801DBE}"/>
              </a:ext>
            </a:extLst>
          </p:cNvPr>
          <p:cNvSpPr txBox="1"/>
          <p:nvPr/>
        </p:nvSpPr>
        <p:spPr>
          <a:xfrm>
            <a:off x="8083599" y="5972550"/>
            <a:ext cx="1476587" cy="646331"/>
          </a:xfrm>
          <a:prstGeom prst="rect">
            <a:avLst/>
          </a:prstGeom>
          <a:noFill/>
        </p:spPr>
        <p:txBody>
          <a:bodyPr wrap="square" rtlCol="0">
            <a:spAutoFit/>
          </a:bodyPr>
          <a:lstStyle/>
          <a:p>
            <a:r>
              <a:rPr lang="en-US" sz="3600" b="1" dirty="0">
                <a:solidFill>
                  <a:srgbClr val="C00000"/>
                </a:solidFill>
              </a:rPr>
              <a:t>4 482</a:t>
            </a:r>
          </a:p>
        </p:txBody>
      </p:sp>
    </p:spTree>
    <p:extLst>
      <p:ext uri="{BB962C8B-B14F-4D97-AF65-F5344CB8AC3E}">
        <p14:creationId xmlns:p14="http://schemas.microsoft.com/office/powerpoint/2010/main" val="200292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ppt_x"/>
                                          </p:val>
                                        </p:tav>
                                        <p:tav tm="100000">
                                          <p:val>
                                            <p:strVal val="#ppt_x"/>
                                          </p:val>
                                        </p:tav>
                                      </p:tavLst>
                                    </p:anim>
                                    <p:anim calcmode="lin" valueType="num">
                                      <p:cBhvr additive="base">
                                        <p:cTn id="5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ppt_x"/>
                                          </p:val>
                                        </p:tav>
                                        <p:tav tm="100000">
                                          <p:val>
                                            <p:strVal val="#ppt_x"/>
                                          </p:val>
                                        </p:tav>
                                      </p:tavLst>
                                    </p:anim>
                                    <p:anim calcmode="lin" valueType="num">
                                      <p:cBhvr additive="base">
                                        <p:cTn id="58" dur="500" fill="hold"/>
                                        <p:tgtEl>
                                          <p:spTgt spid="66"/>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ppt_x"/>
                                          </p:val>
                                        </p:tav>
                                        <p:tav tm="100000">
                                          <p:val>
                                            <p:strVal val="#ppt_x"/>
                                          </p:val>
                                        </p:tav>
                                      </p:tavLst>
                                    </p:anim>
                                    <p:anim calcmode="lin" valueType="num">
                                      <p:cBhvr additive="base">
                                        <p:cTn id="63" dur="500" fill="hold"/>
                                        <p:tgtEl>
                                          <p:spTgt spid="67"/>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1500"/>
                            </p:stCondLst>
                            <p:childTnLst>
                              <p:par>
                                <p:cTn id="70" presetID="2" presetClass="entr" presetSubtype="4"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ppt_x"/>
                                          </p:val>
                                        </p:tav>
                                        <p:tav tm="100000">
                                          <p:val>
                                            <p:strVal val="#ppt_x"/>
                                          </p:val>
                                        </p:tav>
                                      </p:tavLst>
                                    </p:anim>
                                    <p:anim calcmode="lin" valueType="num">
                                      <p:cBhvr additive="base">
                                        <p:cTn id="7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ppt_x"/>
                                          </p:val>
                                        </p:tav>
                                        <p:tav tm="100000">
                                          <p:val>
                                            <p:strVal val="#ppt_x"/>
                                          </p:val>
                                        </p:tav>
                                      </p:tavLst>
                                    </p:anim>
                                    <p:anim calcmode="lin" valueType="num">
                                      <p:cBhvr additive="base">
                                        <p:cTn id="84" dur="500" fill="hold"/>
                                        <p:tgtEl>
                                          <p:spTgt spid="71"/>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4" fill="hold" grpId="0" nodeType="after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additive="base">
                                        <p:cTn id="88" dur="500" fill="hold"/>
                                        <p:tgtEl>
                                          <p:spTgt spid="70"/>
                                        </p:tgtEl>
                                        <p:attrNameLst>
                                          <p:attrName>ppt_x</p:attrName>
                                        </p:attrNameLst>
                                      </p:cBhvr>
                                      <p:tavLst>
                                        <p:tav tm="0">
                                          <p:val>
                                            <p:strVal val="#ppt_x"/>
                                          </p:val>
                                        </p:tav>
                                        <p:tav tm="100000">
                                          <p:val>
                                            <p:strVal val="#ppt_x"/>
                                          </p:val>
                                        </p:tav>
                                      </p:tavLst>
                                    </p:anim>
                                    <p:anim calcmode="lin" valueType="num">
                                      <p:cBhvr additive="base">
                                        <p:cTn id="89" dur="500" fill="hold"/>
                                        <p:tgtEl>
                                          <p:spTgt spid="70"/>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ID="2" presetClass="entr" presetSubtype="4" fill="hold" grpId="0"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additive="base">
                                        <p:cTn id="93" dur="500" fill="hold"/>
                                        <p:tgtEl>
                                          <p:spTgt spid="74"/>
                                        </p:tgtEl>
                                        <p:attrNameLst>
                                          <p:attrName>ppt_x</p:attrName>
                                        </p:attrNameLst>
                                      </p:cBhvr>
                                      <p:tavLst>
                                        <p:tav tm="0">
                                          <p:val>
                                            <p:strVal val="#ppt_x"/>
                                          </p:val>
                                        </p:tav>
                                        <p:tav tm="100000">
                                          <p:val>
                                            <p:strVal val="#ppt_x"/>
                                          </p:val>
                                        </p:tav>
                                      </p:tavLst>
                                    </p:anim>
                                    <p:anim calcmode="lin" valueType="num">
                                      <p:cBhvr additive="base">
                                        <p:cTn id="94" dur="500" fill="hold"/>
                                        <p:tgtEl>
                                          <p:spTgt spid="74"/>
                                        </p:tgtEl>
                                        <p:attrNameLst>
                                          <p:attrName>ppt_y</p:attrName>
                                        </p:attrNameLst>
                                      </p:cBhvr>
                                      <p:tavLst>
                                        <p:tav tm="0">
                                          <p:val>
                                            <p:strVal val="1+#ppt_h/2"/>
                                          </p:val>
                                        </p:tav>
                                        <p:tav tm="100000">
                                          <p:val>
                                            <p:strVal val="#ppt_y"/>
                                          </p:val>
                                        </p:tav>
                                      </p:tavLst>
                                    </p:anim>
                                  </p:childTnLst>
                                </p:cTn>
                              </p:par>
                            </p:childTnLst>
                          </p:cTn>
                        </p:par>
                        <p:par>
                          <p:cTn id="95" fill="hold">
                            <p:stCondLst>
                              <p:cond delay="2000"/>
                            </p:stCondLst>
                            <p:childTnLst>
                              <p:par>
                                <p:cTn id="96" presetID="2" presetClass="entr" presetSubtype="4" fill="hold" nodeType="after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additive="base">
                                        <p:cTn id="98" dur="500" fill="hold"/>
                                        <p:tgtEl>
                                          <p:spTgt spid="75"/>
                                        </p:tgtEl>
                                        <p:attrNameLst>
                                          <p:attrName>ppt_x</p:attrName>
                                        </p:attrNameLst>
                                      </p:cBhvr>
                                      <p:tavLst>
                                        <p:tav tm="0">
                                          <p:val>
                                            <p:strVal val="#ppt_x"/>
                                          </p:val>
                                        </p:tav>
                                        <p:tav tm="100000">
                                          <p:val>
                                            <p:strVal val="#ppt_x"/>
                                          </p:val>
                                        </p:tav>
                                      </p:tavLst>
                                    </p:anim>
                                    <p:anim calcmode="lin" valueType="num">
                                      <p:cBhvr additive="base">
                                        <p:cTn id="99" dur="500" fill="hold"/>
                                        <p:tgtEl>
                                          <p:spTgt spid="75"/>
                                        </p:tgtEl>
                                        <p:attrNameLst>
                                          <p:attrName>ppt_y</p:attrName>
                                        </p:attrNameLst>
                                      </p:cBhvr>
                                      <p:tavLst>
                                        <p:tav tm="0">
                                          <p:val>
                                            <p:strVal val="1+#ppt_h/2"/>
                                          </p:val>
                                        </p:tav>
                                        <p:tav tm="100000">
                                          <p:val>
                                            <p:strVal val="#ppt_y"/>
                                          </p:val>
                                        </p:tav>
                                      </p:tavLst>
                                    </p:anim>
                                  </p:childTnLst>
                                </p:cTn>
                              </p:par>
                            </p:childTnLst>
                          </p:cTn>
                        </p:par>
                        <p:par>
                          <p:cTn id="100" fill="hold">
                            <p:stCondLst>
                              <p:cond delay="2500"/>
                            </p:stCondLst>
                            <p:childTnLst>
                              <p:par>
                                <p:cTn id="101" presetID="2" presetClass="entr" presetSubtype="4"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fill="hold"/>
                                        <p:tgtEl>
                                          <p:spTgt spid="76"/>
                                        </p:tgtEl>
                                        <p:attrNameLst>
                                          <p:attrName>ppt_x</p:attrName>
                                        </p:attrNameLst>
                                      </p:cBhvr>
                                      <p:tavLst>
                                        <p:tav tm="0">
                                          <p:val>
                                            <p:strVal val="#ppt_x"/>
                                          </p:val>
                                        </p:tav>
                                        <p:tav tm="100000">
                                          <p:val>
                                            <p:strVal val="#ppt_x"/>
                                          </p:val>
                                        </p:tav>
                                      </p:tavLst>
                                    </p:anim>
                                    <p:anim calcmode="lin" valueType="num">
                                      <p:cBhvr additive="base">
                                        <p:cTn id="104" dur="500" fill="hold"/>
                                        <p:tgtEl>
                                          <p:spTgt spid="76"/>
                                        </p:tgtEl>
                                        <p:attrNameLst>
                                          <p:attrName>ppt_y</p:attrName>
                                        </p:attrNameLst>
                                      </p:cBhvr>
                                      <p:tavLst>
                                        <p:tav tm="0">
                                          <p:val>
                                            <p:strVal val="1+#ppt_h/2"/>
                                          </p:val>
                                        </p:tav>
                                        <p:tav tm="100000">
                                          <p:val>
                                            <p:strVal val="#ppt_y"/>
                                          </p:val>
                                        </p:tav>
                                      </p:tavLst>
                                    </p:anim>
                                  </p:childTnLst>
                                </p:cTn>
                              </p:par>
                            </p:childTnLst>
                          </p:cTn>
                        </p:par>
                        <p:par>
                          <p:cTn id="105" fill="hold">
                            <p:stCondLst>
                              <p:cond delay="3000"/>
                            </p:stCondLst>
                            <p:childTnLst>
                              <p:par>
                                <p:cTn id="106" presetID="2" presetClass="entr" presetSubtype="4" fill="hold" grpId="0" nodeType="after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additive="base">
                                        <p:cTn id="108" dur="500" fill="hold"/>
                                        <p:tgtEl>
                                          <p:spTgt spid="78"/>
                                        </p:tgtEl>
                                        <p:attrNameLst>
                                          <p:attrName>ppt_x</p:attrName>
                                        </p:attrNameLst>
                                      </p:cBhvr>
                                      <p:tavLst>
                                        <p:tav tm="0">
                                          <p:val>
                                            <p:strVal val="#ppt_x"/>
                                          </p:val>
                                        </p:tav>
                                        <p:tav tm="100000">
                                          <p:val>
                                            <p:strVal val="#ppt_x"/>
                                          </p:val>
                                        </p:tav>
                                      </p:tavLst>
                                    </p:anim>
                                    <p:anim calcmode="lin" valueType="num">
                                      <p:cBhvr additive="base">
                                        <p:cTn id="109" dur="500" fill="hold"/>
                                        <p:tgtEl>
                                          <p:spTgt spid="78"/>
                                        </p:tgtEl>
                                        <p:attrNameLst>
                                          <p:attrName>ppt_y</p:attrName>
                                        </p:attrNameLst>
                                      </p:cBhvr>
                                      <p:tavLst>
                                        <p:tav tm="0">
                                          <p:val>
                                            <p:strVal val="1+#ppt_h/2"/>
                                          </p:val>
                                        </p:tav>
                                        <p:tav tm="100000">
                                          <p:val>
                                            <p:strVal val="#ppt_y"/>
                                          </p:val>
                                        </p:tav>
                                      </p:tavLst>
                                    </p:anim>
                                  </p:childTnLst>
                                </p:cTn>
                              </p:par>
                            </p:childTnLst>
                          </p:cTn>
                        </p:par>
                        <p:par>
                          <p:cTn id="110" fill="hold">
                            <p:stCondLst>
                              <p:cond delay="3500"/>
                            </p:stCondLst>
                            <p:childTnLst>
                              <p:par>
                                <p:cTn id="111" presetID="2" presetClass="entr" presetSubtype="4" fill="hold" nodeType="after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additive="base">
                                        <p:cTn id="113" dur="500" fill="hold"/>
                                        <p:tgtEl>
                                          <p:spTgt spid="79"/>
                                        </p:tgtEl>
                                        <p:attrNameLst>
                                          <p:attrName>ppt_x</p:attrName>
                                        </p:attrNameLst>
                                      </p:cBhvr>
                                      <p:tavLst>
                                        <p:tav tm="0">
                                          <p:val>
                                            <p:strVal val="#ppt_x"/>
                                          </p:val>
                                        </p:tav>
                                        <p:tav tm="100000">
                                          <p:val>
                                            <p:strVal val="#ppt_x"/>
                                          </p:val>
                                        </p:tav>
                                      </p:tavLst>
                                    </p:anim>
                                    <p:anim calcmode="lin" valueType="num">
                                      <p:cBhvr additive="base">
                                        <p:cTn id="114" dur="500" fill="hold"/>
                                        <p:tgtEl>
                                          <p:spTgt spid="79"/>
                                        </p:tgtEl>
                                        <p:attrNameLst>
                                          <p:attrName>ppt_y</p:attrName>
                                        </p:attrNameLst>
                                      </p:cBhvr>
                                      <p:tavLst>
                                        <p:tav tm="0">
                                          <p:val>
                                            <p:strVal val="1+#ppt_h/2"/>
                                          </p:val>
                                        </p:tav>
                                        <p:tav tm="100000">
                                          <p:val>
                                            <p:strVal val="#ppt_y"/>
                                          </p:val>
                                        </p:tav>
                                      </p:tavLst>
                                    </p:anim>
                                  </p:childTnLst>
                                </p:cTn>
                              </p:par>
                            </p:childTnLst>
                          </p:cTn>
                        </p:par>
                        <p:par>
                          <p:cTn id="115" fill="hold">
                            <p:stCondLst>
                              <p:cond delay="4000"/>
                            </p:stCondLst>
                            <p:childTnLst>
                              <p:par>
                                <p:cTn id="116" presetID="2" presetClass="entr" presetSubtype="4" fill="hold" grpId="0" nodeType="afterEffect">
                                  <p:stCondLst>
                                    <p:cond delay="0"/>
                                  </p:stCondLst>
                                  <p:childTnLst>
                                    <p:set>
                                      <p:cBhvr>
                                        <p:cTn id="117" dur="1" fill="hold">
                                          <p:stCondLst>
                                            <p:cond delay="0"/>
                                          </p:stCondLst>
                                        </p:cTn>
                                        <p:tgtEl>
                                          <p:spTgt spid="80"/>
                                        </p:tgtEl>
                                        <p:attrNameLst>
                                          <p:attrName>style.visibility</p:attrName>
                                        </p:attrNameLst>
                                      </p:cBhvr>
                                      <p:to>
                                        <p:strVal val="visible"/>
                                      </p:to>
                                    </p:set>
                                    <p:anim calcmode="lin" valueType="num">
                                      <p:cBhvr additive="base">
                                        <p:cTn id="118" dur="500" fill="hold"/>
                                        <p:tgtEl>
                                          <p:spTgt spid="80"/>
                                        </p:tgtEl>
                                        <p:attrNameLst>
                                          <p:attrName>ppt_x</p:attrName>
                                        </p:attrNameLst>
                                      </p:cBhvr>
                                      <p:tavLst>
                                        <p:tav tm="0">
                                          <p:val>
                                            <p:strVal val="#ppt_x"/>
                                          </p:val>
                                        </p:tav>
                                        <p:tav tm="100000">
                                          <p:val>
                                            <p:strVal val="#ppt_x"/>
                                          </p:val>
                                        </p:tav>
                                      </p:tavLst>
                                    </p:anim>
                                    <p:anim calcmode="lin" valueType="num">
                                      <p:cBhvr additive="base">
                                        <p:cTn id="11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additive="base">
                                        <p:cTn id="124" dur="500" fill="hold"/>
                                        <p:tgtEl>
                                          <p:spTgt spid="73"/>
                                        </p:tgtEl>
                                        <p:attrNameLst>
                                          <p:attrName>ppt_x</p:attrName>
                                        </p:attrNameLst>
                                      </p:cBhvr>
                                      <p:tavLst>
                                        <p:tav tm="0">
                                          <p:val>
                                            <p:strVal val="#ppt_x"/>
                                          </p:val>
                                        </p:tav>
                                        <p:tav tm="100000">
                                          <p:val>
                                            <p:strVal val="#ppt_x"/>
                                          </p:val>
                                        </p:tav>
                                      </p:tavLst>
                                    </p:anim>
                                    <p:anim calcmode="lin" valueType="num">
                                      <p:cBhvr additive="base">
                                        <p:cTn id="12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77"/>
                                        </p:tgtEl>
                                        <p:attrNameLst>
                                          <p:attrName>style.visibility</p:attrName>
                                        </p:attrNameLst>
                                      </p:cBhvr>
                                      <p:to>
                                        <p:strVal val="visible"/>
                                      </p:to>
                                    </p:set>
                                    <p:anim calcmode="lin" valueType="num">
                                      <p:cBhvr additive="base">
                                        <p:cTn id="130" dur="500" fill="hold"/>
                                        <p:tgtEl>
                                          <p:spTgt spid="77"/>
                                        </p:tgtEl>
                                        <p:attrNameLst>
                                          <p:attrName>ppt_x</p:attrName>
                                        </p:attrNameLst>
                                      </p:cBhvr>
                                      <p:tavLst>
                                        <p:tav tm="0">
                                          <p:val>
                                            <p:strVal val="#ppt_x"/>
                                          </p:val>
                                        </p:tav>
                                        <p:tav tm="100000">
                                          <p:val>
                                            <p:strVal val="#ppt_x"/>
                                          </p:val>
                                        </p:tav>
                                      </p:tavLst>
                                    </p:anim>
                                    <p:anim calcmode="lin" valueType="num">
                                      <p:cBhvr additive="base">
                                        <p:cTn id="13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81"/>
                                        </p:tgtEl>
                                        <p:attrNameLst>
                                          <p:attrName>style.visibility</p:attrName>
                                        </p:attrNameLst>
                                      </p:cBhvr>
                                      <p:to>
                                        <p:strVal val="visible"/>
                                      </p:to>
                                    </p:set>
                                    <p:anim calcmode="lin" valueType="num">
                                      <p:cBhvr additive="base">
                                        <p:cTn id="136" dur="500" fill="hold"/>
                                        <p:tgtEl>
                                          <p:spTgt spid="81"/>
                                        </p:tgtEl>
                                        <p:attrNameLst>
                                          <p:attrName>ppt_x</p:attrName>
                                        </p:attrNameLst>
                                      </p:cBhvr>
                                      <p:tavLst>
                                        <p:tav tm="0">
                                          <p:val>
                                            <p:strVal val="#ppt_x"/>
                                          </p:val>
                                        </p:tav>
                                        <p:tav tm="100000">
                                          <p:val>
                                            <p:strVal val="#ppt_x"/>
                                          </p:val>
                                        </p:tav>
                                      </p:tavLst>
                                    </p:anim>
                                    <p:anim calcmode="lin" valueType="num">
                                      <p:cBhvr additive="base">
                                        <p:cTn id="1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3" grpId="0"/>
      <p:bldP spid="64" grpId="0"/>
      <p:bldP spid="65" grpId="0"/>
      <p:bldP spid="66" grpId="0"/>
      <p:bldP spid="67" grpId="0"/>
      <p:bldP spid="68" grpId="0"/>
      <p:bldP spid="69" grpId="0"/>
      <p:bldP spid="70" grpId="0"/>
      <p:bldP spid="72" grpId="0"/>
      <p:bldP spid="73" grpId="0"/>
      <p:bldP spid="74" grpId="0"/>
      <p:bldP spid="76" grpId="0"/>
      <p:bldP spid="77" grpId="0"/>
      <p:bldP spid="78"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7" name="TextBox 16">
            <a:extLst>
              <a:ext uri="{FF2B5EF4-FFF2-40B4-BE49-F238E27FC236}">
                <a16:creationId xmlns:a16="http://schemas.microsoft.com/office/drawing/2014/main" id="{FB2209F9-D3BA-4A96-8C42-8264FCE93845}"/>
              </a:ext>
            </a:extLst>
          </p:cNvPr>
          <p:cNvSpPr txBox="1"/>
          <p:nvPr/>
        </p:nvSpPr>
        <p:spPr>
          <a:xfrm>
            <a:off x="1788799" y="2860930"/>
            <a:ext cx="2647950" cy="523220"/>
          </a:xfrm>
          <a:prstGeom prst="rect">
            <a:avLst/>
          </a:prstGeom>
          <a:noFill/>
        </p:spPr>
        <p:txBody>
          <a:bodyPr wrap="square" rtlCol="0">
            <a:spAutoFit/>
          </a:bodyPr>
          <a:lstStyle/>
          <a:p>
            <a:pPr algn="ctr"/>
            <a:r>
              <a:rPr lang="en-US" sz="2800" b="1" u="sng" dirty="0" err="1">
                <a:solidFill>
                  <a:srgbClr val="D60093"/>
                </a:solidFill>
                <a:latin typeface="Times New Roman" panose="02020603050405020304" pitchFamily="18" charset="0"/>
                <a:cs typeface="Times New Roman" panose="02020603050405020304" pitchFamily="18" charset="0"/>
              </a:rPr>
              <a:t>Tóm</a:t>
            </a:r>
            <a:r>
              <a:rPr lang="en-US" sz="2800" b="1" u="sng" dirty="0">
                <a:solidFill>
                  <a:srgbClr val="D60093"/>
                </a:solidFill>
                <a:latin typeface="Times New Roman" panose="02020603050405020304" pitchFamily="18" charset="0"/>
                <a:cs typeface="Times New Roman" panose="02020603050405020304" pitchFamily="18" charset="0"/>
              </a:rPr>
              <a:t> </a:t>
            </a:r>
            <a:r>
              <a:rPr lang="en-US" sz="2800" b="1" u="sng" dirty="0" err="1">
                <a:solidFill>
                  <a:srgbClr val="D60093"/>
                </a:solidFill>
                <a:latin typeface="Times New Roman" panose="02020603050405020304" pitchFamily="18" charset="0"/>
                <a:cs typeface="Times New Roman" panose="02020603050405020304" pitchFamily="18" charset="0"/>
              </a:rPr>
              <a:t>tắt</a:t>
            </a:r>
            <a:endParaRPr lang="en-US" sz="2800" b="1" u="sng" dirty="0">
              <a:solidFill>
                <a:srgbClr val="D60093"/>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98DC91-404E-4678-8E62-89E1BD59A59F}"/>
              </a:ext>
            </a:extLst>
          </p:cNvPr>
          <p:cNvSpPr txBox="1"/>
          <p:nvPr/>
        </p:nvSpPr>
        <p:spPr>
          <a:xfrm>
            <a:off x="0" y="3536845"/>
            <a:ext cx="6085841"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Hùng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a:solidFill>
                  <a:srgbClr val="008000"/>
                </a:solidFill>
                <a:latin typeface="Times New Roman" panose="02020603050405020304" pitchFamily="18" charset="0"/>
                <a:cs typeface="Times New Roman" panose="02020603050405020304" pitchFamily="18" charset="0"/>
              </a:rPr>
              <a:t>2 530 kg </a:t>
            </a:r>
            <a:r>
              <a:rPr lang="en-US" sz="2800" b="1" dirty="0" err="1" smtClean="0">
                <a:solidFill>
                  <a:srgbClr val="008000"/>
                </a:solidFill>
                <a:latin typeface="Times New Roman" panose="02020603050405020304" pitchFamily="18" charset="0"/>
                <a:cs typeface="Times New Roman" panose="02020603050405020304" pitchFamily="18" charset="0"/>
              </a:rPr>
              <a:t>thóc</a:t>
            </a:r>
            <a:r>
              <a:rPr lang="en-US" sz="2800" b="1" dirty="0" smtClean="0">
                <a:solidFill>
                  <a:srgbClr val="008000"/>
                </a:solidFill>
                <a:latin typeface="Times New Roman" panose="02020603050405020304" pitchFamily="18" charset="0"/>
                <a:cs typeface="Times New Roman" panose="02020603050405020304"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C5133E8-8F95-4785-8A65-205B0F9C4FD3}"/>
              </a:ext>
            </a:extLst>
          </p:cNvPr>
          <p:cNvSpPr txBox="1"/>
          <p:nvPr/>
        </p:nvSpPr>
        <p:spPr>
          <a:xfrm>
            <a:off x="0" y="4145252"/>
            <a:ext cx="5363570"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Dương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nhiều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hơn</a:t>
            </a:r>
            <a:r>
              <a:rPr lang="en-US" sz="2800" b="1" dirty="0">
                <a:solidFill>
                  <a:srgbClr val="008000"/>
                </a:solidFill>
                <a:latin typeface="Times New Roman" panose="02020603050405020304" pitchFamily="18" charset="0"/>
                <a:cs typeface="Times New Roman" panose="02020603050405020304" pitchFamily="18" charset="0"/>
              </a:rPr>
              <a:t> 550 </a:t>
            </a:r>
            <a:r>
              <a:rPr lang="en-US" sz="2800" b="1" dirty="0" smtClean="0">
                <a:solidFill>
                  <a:srgbClr val="008000"/>
                </a:solidFill>
                <a:latin typeface="Times New Roman" panose="02020603050405020304" pitchFamily="18" charset="0"/>
                <a:cs typeface="Times New Roman" panose="02020603050405020304" pitchFamily="18" charset="0"/>
              </a:rPr>
              <a:t>kg.</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EBF16CC-5EDD-49BD-A957-BF984AC7A191}"/>
              </a:ext>
            </a:extLst>
          </p:cNvPr>
          <p:cNvSpPr txBox="1"/>
          <p:nvPr/>
        </p:nvSpPr>
        <p:spPr>
          <a:xfrm>
            <a:off x="-1" y="4825658"/>
            <a:ext cx="6227451" cy="523220"/>
          </a:xfrm>
          <a:prstGeom prst="rect">
            <a:avLst/>
          </a:prstGeom>
          <a:noFill/>
        </p:spPr>
        <p:txBody>
          <a:bodyPr wrap="square" rtlCol="0">
            <a:spAutoFit/>
          </a:bodyPr>
          <a:lstStyle/>
          <a:p>
            <a:r>
              <a:rPr lang="en-US" sz="2800" b="1" dirty="0" err="1">
                <a:solidFill>
                  <a:srgbClr val="008000"/>
                </a:solidFill>
                <a:latin typeface="Times New Roman" panose="02020603050405020304" pitchFamily="18" charset="0"/>
                <a:cs typeface="Times New Roman" panose="02020603050405020304" pitchFamily="18" charset="0"/>
              </a:rPr>
              <a:t>Bác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Dương</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 kg </a:t>
            </a:r>
            <a:r>
              <a:rPr lang="en-US" sz="2800" b="1" dirty="0" err="1" smtClean="0">
                <a:solidFill>
                  <a:srgbClr val="008000"/>
                </a:solidFill>
                <a:latin typeface="Times New Roman" panose="02020603050405020304" pitchFamily="18" charset="0"/>
                <a:cs typeface="Times New Roman" panose="02020603050405020304" pitchFamily="18" charset="0"/>
              </a:rPr>
              <a:t>thóc</a:t>
            </a:r>
            <a:r>
              <a:rPr lang="en-US" sz="2800" b="1" dirty="0" smtClean="0">
                <a:solidFill>
                  <a:srgbClr val="008000"/>
                </a:solidFill>
                <a:latin typeface="Times New Roman" panose="02020603050405020304" pitchFamily="18" charset="0"/>
                <a:cs typeface="Times New Roman" panose="02020603050405020304"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A061CF2-951A-4477-8A79-24918119D457}"/>
              </a:ext>
            </a:extLst>
          </p:cNvPr>
          <p:cNvSpPr txBox="1"/>
          <p:nvPr/>
        </p:nvSpPr>
        <p:spPr>
          <a:xfrm>
            <a:off x="7535512" y="2800939"/>
            <a:ext cx="2647950" cy="523220"/>
          </a:xfrm>
          <a:prstGeom prst="rect">
            <a:avLst/>
          </a:prstGeom>
          <a:noFill/>
        </p:spPr>
        <p:txBody>
          <a:bodyPr wrap="square" rtlCol="0">
            <a:spAutoFit/>
          </a:bodyPr>
          <a:lstStyle/>
          <a:p>
            <a:pPr algn="ctr"/>
            <a:r>
              <a:rPr lang="en-US" sz="2800" b="1" u="sng" dirty="0" err="1">
                <a:solidFill>
                  <a:srgbClr val="D60093"/>
                </a:solidFill>
                <a:latin typeface="Times New Roman" panose="02020603050405020304" pitchFamily="18" charset="0"/>
                <a:cs typeface="Times New Roman" panose="02020603050405020304" pitchFamily="18" charset="0"/>
              </a:rPr>
              <a:t>Bài</a:t>
            </a:r>
            <a:r>
              <a:rPr lang="en-US" sz="2800" b="1" u="sng" dirty="0">
                <a:solidFill>
                  <a:srgbClr val="D60093"/>
                </a:solidFill>
                <a:latin typeface="Times New Roman" panose="02020603050405020304" pitchFamily="18" charset="0"/>
                <a:cs typeface="Times New Roman" panose="02020603050405020304" pitchFamily="18" charset="0"/>
              </a:rPr>
              <a:t> </a:t>
            </a:r>
            <a:r>
              <a:rPr lang="en-US" sz="2800" b="1" u="sng" dirty="0" err="1">
                <a:solidFill>
                  <a:srgbClr val="D60093"/>
                </a:solidFill>
                <a:latin typeface="Times New Roman" panose="02020603050405020304" pitchFamily="18" charset="0"/>
                <a:cs typeface="Times New Roman" panose="02020603050405020304" pitchFamily="18" charset="0"/>
              </a:rPr>
              <a:t>giải</a:t>
            </a:r>
            <a:endParaRPr lang="en-US" sz="2800" b="1" u="sng" dirty="0">
              <a:solidFill>
                <a:srgbClr val="D60093"/>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B1E9E92B-82E6-48E3-BDB8-B34725E396A7}"/>
              </a:ext>
            </a:extLst>
          </p:cNvPr>
          <p:cNvSpPr txBox="1"/>
          <p:nvPr/>
        </p:nvSpPr>
        <p:spPr>
          <a:xfrm>
            <a:off x="5732060" y="3395041"/>
            <a:ext cx="6459939" cy="523220"/>
          </a:xfrm>
          <a:prstGeom prst="rect">
            <a:avLst/>
          </a:prstGeom>
          <a:noFill/>
        </p:spPr>
        <p:txBody>
          <a:bodyPr wrap="square" rtlCol="0">
            <a:spAutoFit/>
          </a:bodyPr>
          <a:lstStyle/>
          <a:p>
            <a:r>
              <a:rPr lang="vi-VN" sz="2800" b="1" dirty="0">
                <a:solidFill>
                  <a:srgbClr val="008000"/>
                </a:solidFill>
                <a:latin typeface="Times New Roman" panose="02020603050405020304" pitchFamily="18" charset="0"/>
                <a:cs typeface="Times New Roman" panose="02020603050405020304" pitchFamily="18" charset="0"/>
              </a:rPr>
              <a:t>Bác Dương thu hoạch được số </a:t>
            </a:r>
            <a:r>
              <a:rPr lang="vi-VN" sz="2800" b="1" dirty="0" smtClean="0">
                <a:solidFill>
                  <a:srgbClr val="008000"/>
                </a:solidFill>
                <a:latin typeface="Times New Roman" panose="02020603050405020304" pitchFamily="18" charset="0"/>
                <a:cs typeface="Times New Roman" panose="02020603050405020304" pitchFamily="18" charset="0"/>
              </a:rPr>
              <a:t>k</a:t>
            </a:r>
            <a:r>
              <a:rPr lang="en-US" sz="2800" b="1" dirty="0" smtClean="0">
                <a:solidFill>
                  <a:srgbClr val="008000"/>
                </a:solidFill>
                <a:latin typeface="Times New Roman" panose="02020603050405020304" pitchFamily="18" charset="0"/>
                <a:cs typeface="Times New Roman" panose="02020603050405020304" pitchFamily="18" charset="0"/>
              </a:rPr>
              <a:t>g </a:t>
            </a:r>
            <a:r>
              <a:rPr lang="vi-VN" sz="2800" b="1" dirty="0" smtClean="0">
                <a:solidFill>
                  <a:srgbClr val="008000"/>
                </a:solidFill>
                <a:latin typeface="Times New Roman" panose="02020603050405020304" pitchFamily="18" charset="0"/>
                <a:cs typeface="Times New Roman" panose="02020603050405020304" pitchFamily="18" charset="0"/>
              </a:rPr>
              <a:t>thóc </a:t>
            </a:r>
            <a:r>
              <a:rPr lang="vi-VN" sz="2800" b="1" dirty="0">
                <a:solidFill>
                  <a:srgbClr val="008000"/>
                </a:solidFill>
                <a:latin typeface="Times New Roman" panose="02020603050405020304" pitchFamily="18" charset="0"/>
                <a:cs typeface="Times New Roman" panose="02020603050405020304" pitchFamily="18" charset="0"/>
              </a:rPr>
              <a:t>là:</a:t>
            </a:r>
          </a:p>
        </p:txBody>
      </p:sp>
      <p:sp>
        <p:nvSpPr>
          <p:cNvPr id="26" name="TextBox 25">
            <a:extLst>
              <a:ext uri="{FF2B5EF4-FFF2-40B4-BE49-F238E27FC236}">
                <a16:creationId xmlns:a16="http://schemas.microsoft.com/office/drawing/2014/main" id="{004B7662-5AA5-4A60-8627-3FC631A24B93}"/>
              </a:ext>
            </a:extLst>
          </p:cNvPr>
          <p:cNvSpPr txBox="1"/>
          <p:nvPr/>
        </p:nvSpPr>
        <p:spPr>
          <a:xfrm>
            <a:off x="6031387" y="3969946"/>
            <a:ext cx="5231830" cy="523220"/>
          </a:xfrm>
          <a:prstGeom prst="rect">
            <a:avLst/>
          </a:prstGeom>
          <a:no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2 530 + </a:t>
            </a:r>
            <a:r>
              <a:rPr lang="en-US" sz="2800" b="1" dirty="0" smtClean="0">
                <a:solidFill>
                  <a:srgbClr val="008000"/>
                </a:solidFill>
                <a:latin typeface="Times New Roman" panose="02020603050405020304" pitchFamily="18" charset="0"/>
                <a:cs typeface="Times New Roman" panose="02020603050405020304" pitchFamily="18" charset="0"/>
              </a:rPr>
              <a:t>550 </a:t>
            </a:r>
            <a:r>
              <a:rPr lang="en-US" sz="2800" b="1" dirty="0">
                <a:solidFill>
                  <a:srgbClr val="008000"/>
                </a:solidFill>
                <a:latin typeface="Times New Roman" panose="02020603050405020304" pitchFamily="18" charset="0"/>
                <a:cs typeface="Times New Roman" panose="02020603050405020304" pitchFamily="18" charset="0"/>
              </a:rPr>
              <a:t>= 3 080 (kg)</a:t>
            </a:r>
          </a:p>
        </p:txBody>
      </p:sp>
      <p:sp>
        <p:nvSpPr>
          <p:cNvPr id="27" name="TextBox 26">
            <a:extLst>
              <a:ext uri="{FF2B5EF4-FFF2-40B4-BE49-F238E27FC236}">
                <a16:creationId xmlns:a16="http://schemas.microsoft.com/office/drawing/2014/main" id="{49ECCDF5-0A54-48E1-9135-E6DB3CF4C8B2}"/>
              </a:ext>
            </a:extLst>
          </p:cNvPr>
          <p:cNvSpPr txBox="1"/>
          <p:nvPr/>
        </p:nvSpPr>
        <p:spPr>
          <a:xfrm>
            <a:off x="6803604" y="4490458"/>
            <a:ext cx="6121115" cy="523220"/>
          </a:xfrm>
          <a:prstGeom prst="rect">
            <a:avLst/>
          </a:prstGeom>
          <a:noFill/>
        </p:spPr>
        <p:txBody>
          <a:bodyPr wrap="square" rtlCol="0">
            <a:spAutoFit/>
          </a:bodyPr>
          <a:lstStyle/>
          <a:p>
            <a:pPr algn="ctr"/>
            <a:r>
              <a:rPr lang="en-US" sz="2800" b="1" dirty="0" err="1">
                <a:solidFill>
                  <a:srgbClr val="008000"/>
                </a:solidFill>
                <a:latin typeface="Times New Roman" panose="02020603050405020304" pitchFamily="18" charset="0"/>
                <a:cs typeface="Times New Roman" panose="02020603050405020304" pitchFamily="18" charset="0"/>
              </a:rPr>
              <a:t>Đáp</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số</a:t>
            </a:r>
            <a:r>
              <a:rPr lang="en-US" sz="2800" b="1" dirty="0">
                <a:solidFill>
                  <a:srgbClr val="008000"/>
                </a:solidFill>
                <a:latin typeface="Times New Roman" panose="02020603050405020304" pitchFamily="18" charset="0"/>
                <a:cs typeface="Times New Roman" panose="02020603050405020304" pitchFamily="18" charset="0"/>
              </a:rPr>
              <a:t>: 3 080 kg</a:t>
            </a:r>
          </a:p>
        </p:txBody>
      </p:sp>
      <p:pic>
        <p:nvPicPr>
          <p:cNvPr id="4" name="Picture 3" descr="A picture containing yellow&#10;&#10;Description automatically generated">
            <a:extLst>
              <a:ext uri="{FF2B5EF4-FFF2-40B4-BE49-F238E27FC236}">
                <a16:creationId xmlns:a16="http://schemas.microsoft.com/office/drawing/2014/main" id="{B76D913F-1959-401C-8743-6D9BA1FF2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9409" y="4825658"/>
            <a:ext cx="2973368" cy="1987205"/>
          </a:xfrm>
          <a:prstGeom prst="rect">
            <a:avLst/>
          </a:prstGeom>
        </p:spPr>
      </p:pic>
      <p:sp>
        <p:nvSpPr>
          <p:cNvPr id="2" name="TextBox 1"/>
          <p:cNvSpPr txBox="1"/>
          <p:nvPr/>
        </p:nvSpPr>
        <p:spPr>
          <a:xfrm>
            <a:off x="-1" y="1345062"/>
            <a:ext cx="12062777" cy="1384995"/>
          </a:xfrm>
          <a:prstGeom prst="rect">
            <a:avLst/>
          </a:prstGeom>
          <a:noFill/>
        </p:spPr>
        <p:txBody>
          <a:bodyPr wrap="square" rtlCol="0">
            <a:spAutoFit/>
          </a:bodyPr>
          <a:lstStyle/>
          <a:p>
            <a:r>
              <a:rPr lang="en-US" sz="2800" b="1" kern="0" dirty="0" smtClean="0">
                <a:solidFill>
                  <a:srgbClr val="0000FF"/>
                </a:solidFill>
                <a:latin typeface="Times New Roman" panose="02020603050405020304" pitchFamily="18" charset="0"/>
                <a:cs typeface="Times New Roman" panose="02020603050405020304" pitchFamily="18" charset="0"/>
                <a:sym typeface="Arial" panose="020B0604020202020204"/>
              </a:rPr>
              <a:t>  3</a:t>
            </a:r>
            <a:r>
              <a:rPr lang="en-US" sz="2800" b="1" kern="0" dirty="0">
                <a:solidFill>
                  <a:srgbClr val="0000FF"/>
                </a:solidFill>
                <a:latin typeface="Times New Roman" panose="02020603050405020304" pitchFamily="18" charset="0"/>
                <a:cs typeface="Times New Roman" panose="02020603050405020304" pitchFamily="18" charset="0"/>
                <a:sym typeface="Arial" panose="020B0604020202020204"/>
              </a:rPr>
              <a:t>. </a:t>
            </a:r>
            <a:r>
              <a:rPr lang="vi-VN" sz="2800" b="1" kern="0" dirty="0">
                <a:solidFill>
                  <a:srgbClr val="0000FF"/>
                </a:solidFill>
                <a:latin typeface="Times New Roman" panose="02020603050405020304" pitchFamily="18" charset="0"/>
                <a:cs typeface="Times New Roman" panose="02020603050405020304" pitchFamily="18" charset="0"/>
                <a:sym typeface="Arial" panose="020B0604020202020204"/>
              </a:rPr>
              <a:t>Vụ mùa năm nay, bác Hùng thu hoạch được 2 530 kg thóc, bác Dương thu hoạch được nhiều hơn bác Hùng 550 kg thóc. Hỏi vụ mùa năm nay bác Dương thu hoạch được bao nhiêu ki – lô – gam thóc</a:t>
            </a:r>
            <a:r>
              <a:rPr lang="vi-VN" sz="2800" b="1" kern="0" dirty="0" smtClean="0">
                <a:solidFill>
                  <a:srgbClr val="0000FF"/>
                </a:solidFill>
                <a:latin typeface="Times New Roman" panose="02020603050405020304" pitchFamily="18" charset="0"/>
                <a:cs typeface="Times New Roman" panose="02020603050405020304" pitchFamily="18" charset="0"/>
                <a:sym typeface="Arial" panose="020B0604020202020204"/>
              </a:rPr>
              <a:t>?</a:t>
            </a:r>
            <a:endParaRPr lang="en-US" sz="2800" b="1" kern="0" dirty="0">
              <a:solidFill>
                <a:srgbClr val="0000FF"/>
              </a:solidFill>
              <a:latin typeface="Times New Roman" panose="02020603050405020304" pitchFamily="18" charset="0"/>
              <a:cs typeface="Times New Roman" panose="02020603050405020304" pitchFamily="18" charset="0"/>
              <a:sym typeface="Arial" panose="020B0604020202020204"/>
            </a:endParaRPr>
          </a:p>
        </p:txBody>
      </p:sp>
      <p:sp>
        <p:nvSpPr>
          <p:cNvPr id="13" name="TextBox 12"/>
          <p:cNvSpPr txBox="1"/>
          <p:nvPr/>
        </p:nvSpPr>
        <p:spPr>
          <a:xfrm>
            <a:off x="0" y="397684"/>
            <a:ext cx="12192000" cy="507632"/>
          </a:xfrm>
          <a:prstGeom prst="rect">
            <a:avLst/>
          </a:prstGeom>
          <a:noFill/>
        </p:spPr>
        <p:txBody>
          <a:bodyPr wrap="square" lIns="76639" tIns="38319" rIns="76639" bIns="38319" rtlCol="0">
            <a:spAutoFit/>
          </a:bodyPr>
          <a:lstStyle/>
          <a:p>
            <a:pPr algn="ctr"/>
            <a:r>
              <a:rPr lang="en-US" sz="2800" b="1" dirty="0" err="1">
                <a:solidFill>
                  <a:srgbClr val="0000FF"/>
                </a:solidFill>
                <a:latin typeface="Times New Roman" pitchFamily="18" charset="0"/>
                <a:cs typeface="Times New Roman" pitchFamily="18" charset="0"/>
              </a:rPr>
              <a:t>Toán</a:t>
            </a:r>
            <a:endParaRPr lang="vi-VN" sz="2800" b="1" dirty="0">
              <a:solidFill>
                <a:srgbClr val="0000FF"/>
              </a:solidFill>
              <a:latin typeface="Times New Roman" pitchFamily="18" charset="0"/>
              <a:cs typeface="Times New Roman" pitchFamily="18" charset="0"/>
            </a:endParaRPr>
          </a:p>
        </p:txBody>
      </p:sp>
      <p:sp>
        <p:nvSpPr>
          <p:cNvPr id="14" name="Rectangle 13"/>
          <p:cNvSpPr/>
          <p:nvPr/>
        </p:nvSpPr>
        <p:spPr>
          <a:xfrm>
            <a:off x="0" y="4349"/>
            <a:ext cx="12192000" cy="522579"/>
          </a:xfrm>
          <a:prstGeom prst="rect">
            <a:avLst/>
          </a:prstGeom>
        </p:spPr>
        <p:txBody>
          <a:bodyPr wrap="square">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Thứ </a:t>
            </a:r>
            <a:r>
              <a:rPr lang="en-US" sz="2800" b="1" dirty="0" err="1" smtClean="0">
                <a:solidFill>
                  <a:srgbClr val="0000FF"/>
                </a:solidFill>
                <a:latin typeface="Times New Roman" panose="02020603050405020304" pitchFamily="18" charset="0"/>
                <a:cs typeface="Times New Roman" panose="02020603050405020304" pitchFamily="18" charset="0"/>
              </a:rPr>
              <a:t>Tư</a:t>
            </a:r>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ngày </a:t>
            </a:r>
            <a:r>
              <a:rPr lang="en-US" sz="2800" b="1" dirty="0" smtClean="0">
                <a:solidFill>
                  <a:srgbClr val="0000FF"/>
                </a:solidFill>
                <a:latin typeface="Times New Roman" panose="02020603050405020304" pitchFamily="18" charset="0"/>
                <a:cs typeface="Times New Roman" panose="02020603050405020304" pitchFamily="18" charset="0"/>
              </a:rPr>
              <a:t>28</a:t>
            </a: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tháng 2 năm 2024</a:t>
            </a:r>
          </a:p>
        </p:txBody>
      </p:sp>
      <p:sp>
        <p:nvSpPr>
          <p:cNvPr id="16" name="TextBox 15"/>
          <p:cNvSpPr txBox="1"/>
          <p:nvPr/>
        </p:nvSpPr>
        <p:spPr>
          <a:xfrm>
            <a:off x="95534" y="775431"/>
            <a:ext cx="12096466"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54.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vi 10 000.</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5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1150</Words>
  <Application>Microsoft Office PowerPoint</Application>
  <PresentationFormat>Widescreen</PresentationFormat>
  <Paragraphs>201</Paragraphs>
  <Slides>21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.VnHelvetInsH</vt:lpstr>
      <vt:lpstr>.VnTimeH</vt:lpstr>
      <vt:lpstr>Arial</vt:lpstr>
      <vt:lpstr>Calibri</vt:lpstr>
      <vt:lpstr>Calibri Light</vt:lpstr>
      <vt:lpstr>等线</vt:lpstr>
      <vt:lpstr>Impact</vt:lpstr>
      <vt:lpstr>Times New Roman</vt:lpstr>
      <vt:lpstr>VNI-Times</vt:lpstr>
      <vt:lpstr>小单纯体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17</cp:revision>
  <dcterms:created xsi:type="dcterms:W3CDTF">2024-02-27T03:02:42Z</dcterms:created>
  <dcterms:modified xsi:type="dcterms:W3CDTF">2025-03-12T02:25:20Z</dcterms:modified>
</cp:coreProperties>
</file>