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6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3BB88-A0FB-FA9C-553F-9F85795FE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F3F24F-A143-5B7A-6C42-A4E2180F2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98AE1F-3E3F-94A4-4B33-DD32BA9A7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DA3E49-246B-58A7-6F57-6CA52366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02BD95-3046-CEE0-6233-30E94F70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3C2E83-70DF-BE4E-0622-DB71DED2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BD160B-D702-EA00-F01E-306276290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3DA01-1483-09AD-77CF-849428F0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44343D-35C0-C246-CE1C-232572E5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095C2F-4D7D-0CF3-8017-22C93ABC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7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613CD3-28B5-58CF-E2A2-663872952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0CAC62-17CC-A0B3-7640-98DA4F6E1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1E4D85-3406-45EA-510D-3F61EE17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356B9D-7624-7A5E-E77A-7C705CC0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C521AD-BC6F-BF6C-1ECF-CC249D52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2FEDE-DBE2-1ECE-8593-81E9B91D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3C31AF-0E95-0820-2400-F235C427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1C3BAE-A6F5-117C-9F9D-FACB6B47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B39C37-B49E-FDBA-EFB5-4D1C2125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D1B754-E8DB-A1E5-2BC0-2C2A0080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8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8195D-11E8-BCDE-DE9B-51E218FA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6EC590-CAD7-5574-3BB6-F84E33397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CBB583-15FA-78F5-EDCA-830CB464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2134E2-96E7-C5A3-1FFC-4BA745C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D473EA-91FF-4D83-7BAA-FD5D9D7C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3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C22A9-AB1B-7D39-EAF4-5EF57434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B422F6-CCD2-AFFA-762C-EE78FC21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0BADB2-64CC-E5DF-55B5-908BBDFF6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26237A-1A0A-8DEF-95C0-F8C8C385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343C39-DF15-44A6-2AF9-7F2A1413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BC8B15-F149-66A5-DEE2-E1222CCB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BF0244-CF48-8785-21E7-41F635CD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EADBCC-9295-0A9D-D128-FBEA6F5EC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83D570-F483-78C5-A7AD-5C40ECE99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C1E56A-FB9A-2581-55BF-562C25C0D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6593F8-B8E1-1386-5443-8FD0C311F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BC4C49-466B-A313-1B47-01E70FEF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803B40-EF70-DB12-BB86-DEE52502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5CD35D-1A47-3681-9B06-41E5FCD3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2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C6AA0-4FC5-0CE7-2B3F-544B2EAE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B97A10-8D26-14A4-AB57-A9FCA47F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970D4D-22F9-82B0-8381-68A727A3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F134FB-C38E-162F-A820-B402E2D8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5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63D3A6-501C-879E-B754-B5C99B40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7ECDB1D-814F-C578-90D8-9070068E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4E4FE6-978A-7C24-8959-DB9FF388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7F0B5-D1A7-C12A-2272-825BA512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E0A51-C691-756E-1A38-8F72AB21B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65F880-76AC-BCDE-D9C8-E05E62251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0DBC56-9282-E37A-92C5-3D85D0BB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50B5A0-BA4B-3BCC-D0EB-F9B61341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D2563C-3046-4197-4978-F71C2FDC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9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0B78B-7F48-9C76-03C9-FA5873AC0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E3A547-3F1F-4895-BBD4-54791A39F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63FD1C-B3F3-1239-9B37-D2CA8A029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A5EEFB-487F-C58C-8B5E-A71BF4E0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7C240B-A222-4EBD-4695-FBF70A23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57ACE9-B5BF-86E6-93DA-F0DAA37B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9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D6030C-0861-38A6-7F4A-AE2CB172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355EE2-AD27-7A7E-7E61-FC65AC76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057A14-ACBA-654F-62A3-AA0C4C30D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4354-C74D-4562-849A-512DC3AE3AD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44D5B1-633F-AA34-9D13-E9144F52E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46BE3D-1BE7-7A06-A391-4AE12AA83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F9A0D-F298-4786-82B1-39230A5F25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1782BA-AB80-7E62-0434-C232E237E2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65" y="136525"/>
            <a:ext cx="13585065" cy="84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F10969-8C18-C191-9AF3-70C28199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1"/>
            <a:ext cx="12192000" cy="70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25FAA-58A5-1FAA-9AE4-198B2605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5502EA-ADF9-E74B-3257-7E8E338FA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25029" r="59475" b="18363"/>
          <a:stretch/>
        </p:blipFill>
        <p:spPr>
          <a:xfrm>
            <a:off x="497127" y="40994"/>
            <a:ext cx="2104986" cy="1944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22F53C-A71F-448B-CBF4-230EE4BE046E}"/>
              </a:ext>
            </a:extLst>
          </p:cNvPr>
          <p:cNvSpPr txBox="1"/>
          <p:nvPr/>
        </p:nvSpPr>
        <p:spPr>
          <a:xfrm>
            <a:off x="2856545" y="228315"/>
            <a:ext cx="8431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tính diện tích vải để may một chiếc gối dạng hình lập phương cạnh 30 cm, ta làm thế nào?</a:t>
            </a:r>
            <a:endParaRPr lang="en-US" sz="32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C81BE1-6217-85E9-3B64-6A5F612B1D09}"/>
              </a:ext>
            </a:extLst>
          </p:cNvPr>
          <p:cNvSpPr txBox="1"/>
          <p:nvPr/>
        </p:nvSpPr>
        <p:spPr>
          <a:xfrm>
            <a:off x="559987" y="1936373"/>
            <a:ext cx="5967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E48A03C-1461-F907-9659-EC4666F47908}"/>
              </a:ext>
            </a:extLst>
          </p:cNvPr>
          <p:cNvGrpSpPr/>
          <p:nvPr/>
        </p:nvGrpSpPr>
        <p:grpSpPr>
          <a:xfrm>
            <a:off x="2690149" y="3333454"/>
            <a:ext cx="4286957" cy="2648629"/>
            <a:chOff x="453855" y="3759270"/>
            <a:chExt cx="4286957" cy="26486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42C23D9-C800-CB80-D73C-3D90BA0C0847}"/>
                </a:ext>
              </a:extLst>
            </p:cNvPr>
            <p:cNvGrpSpPr/>
            <p:nvPr/>
          </p:nvGrpSpPr>
          <p:grpSpPr>
            <a:xfrm>
              <a:off x="586954" y="3759270"/>
              <a:ext cx="4153858" cy="2648629"/>
              <a:chOff x="5564702" y="100029"/>
              <a:chExt cx="10503280" cy="69963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680A761-12AC-D802-F883-A89D6FB89290}"/>
                  </a:ext>
                </a:extLst>
              </p:cNvPr>
              <p:cNvSpPr/>
              <p:nvPr/>
            </p:nvSpPr>
            <p:spPr>
              <a:xfrm>
                <a:off x="5564702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1CCCB76-1B76-3D6C-69BC-49AF8732C9A2}"/>
                  </a:ext>
                </a:extLst>
              </p:cNvPr>
              <p:cNvSpPr/>
              <p:nvPr/>
            </p:nvSpPr>
            <p:spPr>
              <a:xfrm>
                <a:off x="8195694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0985AA7A-F8B3-F22C-561C-38286069E17C}"/>
                  </a:ext>
                </a:extLst>
              </p:cNvPr>
              <p:cNvSpPr/>
              <p:nvPr/>
            </p:nvSpPr>
            <p:spPr>
              <a:xfrm>
                <a:off x="10805998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3F164E2-8448-7F80-416C-63C7C5B0F081}"/>
                  </a:ext>
                </a:extLst>
              </p:cNvPr>
              <p:cNvSpPr/>
              <p:nvPr/>
            </p:nvSpPr>
            <p:spPr>
              <a:xfrm>
                <a:off x="13436990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77908CF6-44E4-146F-86F1-1F69EFD6E355}"/>
                  </a:ext>
                </a:extLst>
              </p:cNvPr>
              <p:cNvSpPr/>
              <p:nvPr/>
            </p:nvSpPr>
            <p:spPr>
              <a:xfrm>
                <a:off x="8195694" y="100029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13EBDD1-39D6-4B3F-BCF8-D88CD42F4FCC}"/>
                  </a:ext>
                </a:extLst>
              </p:cNvPr>
              <p:cNvSpPr/>
              <p:nvPr/>
            </p:nvSpPr>
            <p:spPr>
              <a:xfrm>
                <a:off x="8195280" y="4765127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6005F61-A99C-4D9C-35FE-7B819B30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855" y="5518622"/>
              <a:ext cx="1259836" cy="72548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DD854EA-CDE9-8BEA-3C80-1B6D119A957A}"/>
              </a:ext>
            </a:extLst>
          </p:cNvPr>
          <p:cNvGrpSpPr/>
          <p:nvPr/>
        </p:nvGrpSpPr>
        <p:grpSpPr>
          <a:xfrm>
            <a:off x="427301" y="4127051"/>
            <a:ext cx="1464199" cy="1944950"/>
            <a:chOff x="828368" y="1364219"/>
            <a:chExt cx="1464199" cy="19449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FC46A50-2739-DB6E-B18E-055D80CCA31B}"/>
                </a:ext>
              </a:extLst>
            </p:cNvPr>
            <p:cNvGrpSpPr/>
            <p:nvPr/>
          </p:nvGrpSpPr>
          <p:grpSpPr>
            <a:xfrm>
              <a:off x="962033" y="1364219"/>
              <a:ext cx="1330534" cy="1195548"/>
              <a:chOff x="4796588" y="3130414"/>
              <a:chExt cx="2967790" cy="29582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71248BEB-0394-AC56-6146-8B887812FA96}"/>
                  </a:ext>
                </a:extLst>
              </p:cNvPr>
              <p:cNvSpPr/>
              <p:nvPr/>
            </p:nvSpPr>
            <p:spPr>
              <a:xfrm>
                <a:off x="4796588" y="3779384"/>
                <a:ext cx="2213812" cy="2300574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xmlns="" id="{5BF6559D-4A85-3F04-1961-F45896982AF4}"/>
                  </a:ext>
                </a:extLst>
              </p:cNvPr>
              <p:cNvSpPr/>
              <p:nvPr/>
            </p:nvSpPr>
            <p:spPr>
              <a:xfrm>
                <a:off x="4799131" y="3142784"/>
                <a:ext cx="2903622" cy="664280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689810 w 2903622"/>
                  <a:gd name="connsiteY0" fmla="*/ 0 h 2300574"/>
                  <a:gd name="connsiteX1" fmla="*/ 2903622 w 2903622"/>
                  <a:gd name="connsiteY1" fmla="*/ 0 h 2300574"/>
                  <a:gd name="connsiteX2" fmla="*/ 2903622 w 2903622"/>
                  <a:gd name="connsiteY2" fmla="*/ 2300574 h 2300574"/>
                  <a:gd name="connsiteX3" fmla="*/ 0 w 2903622"/>
                  <a:gd name="connsiteY3" fmla="*/ 648238 h 2300574"/>
                  <a:gd name="connsiteX4" fmla="*/ 689810 w 2903622"/>
                  <a:gd name="connsiteY4" fmla="*/ 0 h 2300574"/>
                  <a:gd name="connsiteX0" fmla="*/ 689810 w 2903622"/>
                  <a:gd name="connsiteY0" fmla="*/ 0 h 648238"/>
                  <a:gd name="connsiteX1" fmla="*/ 2903622 w 2903622"/>
                  <a:gd name="connsiteY1" fmla="*/ 0 h 648238"/>
                  <a:gd name="connsiteX2" fmla="*/ 2277980 w 2903622"/>
                  <a:gd name="connsiteY2" fmla="*/ 600111 h 648238"/>
                  <a:gd name="connsiteX3" fmla="*/ 0 w 2903622"/>
                  <a:gd name="connsiteY3" fmla="*/ 648238 h 648238"/>
                  <a:gd name="connsiteX4" fmla="*/ 689810 w 2903622"/>
                  <a:gd name="connsiteY4" fmla="*/ 0 h 648238"/>
                  <a:gd name="connsiteX0" fmla="*/ 689810 w 2903622"/>
                  <a:gd name="connsiteY0" fmla="*/ 0 h 664280"/>
                  <a:gd name="connsiteX1" fmla="*/ 2903622 w 2903622"/>
                  <a:gd name="connsiteY1" fmla="*/ 0 h 664280"/>
                  <a:gd name="connsiteX2" fmla="*/ 2181728 w 2903622"/>
                  <a:gd name="connsiteY2" fmla="*/ 664280 h 664280"/>
                  <a:gd name="connsiteX3" fmla="*/ 0 w 2903622"/>
                  <a:gd name="connsiteY3" fmla="*/ 648238 h 664280"/>
                  <a:gd name="connsiteX4" fmla="*/ 689810 w 2903622"/>
                  <a:gd name="connsiteY4" fmla="*/ 0 h 664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622" h="664280">
                    <a:moveTo>
                      <a:pt x="689810" y="0"/>
                    </a:moveTo>
                    <a:lnTo>
                      <a:pt x="2903622" y="0"/>
                    </a:lnTo>
                    <a:lnTo>
                      <a:pt x="2181728" y="664280"/>
                    </a:lnTo>
                    <a:lnTo>
                      <a:pt x="0" y="648238"/>
                    </a:lnTo>
                    <a:lnTo>
                      <a:pt x="689810" y="0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xmlns="" id="{E6FC95CD-556A-A126-15B2-4ADE120AD7B9}"/>
                  </a:ext>
                </a:extLst>
              </p:cNvPr>
              <p:cNvSpPr/>
              <p:nvPr/>
            </p:nvSpPr>
            <p:spPr>
              <a:xfrm>
                <a:off x="7026441" y="3130414"/>
                <a:ext cx="737937" cy="2958299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0 w 2213812"/>
                  <a:gd name="connsiteY0" fmla="*/ 625642 h 2926216"/>
                  <a:gd name="connsiteX1" fmla="*/ 737938 w 2213812"/>
                  <a:gd name="connsiteY1" fmla="*/ 0 h 2926216"/>
                  <a:gd name="connsiteX2" fmla="*/ 2213812 w 2213812"/>
                  <a:gd name="connsiteY2" fmla="*/ 2926216 h 2926216"/>
                  <a:gd name="connsiteX3" fmla="*/ 0 w 2213812"/>
                  <a:gd name="connsiteY3" fmla="*/ 2926216 h 2926216"/>
                  <a:gd name="connsiteX4" fmla="*/ 0 w 2213812"/>
                  <a:gd name="connsiteY4" fmla="*/ 625642 h 2926216"/>
                  <a:gd name="connsiteX0" fmla="*/ 0 w 834190"/>
                  <a:gd name="connsiteY0" fmla="*/ 625642 h 2926216"/>
                  <a:gd name="connsiteX1" fmla="*/ 737938 w 834190"/>
                  <a:gd name="connsiteY1" fmla="*/ 0 h 2926216"/>
                  <a:gd name="connsiteX2" fmla="*/ 834190 w 834190"/>
                  <a:gd name="connsiteY2" fmla="*/ 2043900 h 2926216"/>
                  <a:gd name="connsiteX3" fmla="*/ 0 w 834190"/>
                  <a:gd name="connsiteY3" fmla="*/ 2926216 h 2926216"/>
                  <a:gd name="connsiteX4" fmla="*/ 0 w 834190"/>
                  <a:gd name="connsiteY4" fmla="*/ 625642 h 2926216"/>
                  <a:gd name="connsiteX0" fmla="*/ 0 w 737938"/>
                  <a:gd name="connsiteY0" fmla="*/ 625642 h 2926216"/>
                  <a:gd name="connsiteX1" fmla="*/ 737938 w 737938"/>
                  <a:gd name="connsiteY1" fmla="*/ 0 h 2926216"/>
                  <a:gd name="connsiteX2" fmla="*/ 737937 w 737938"/>
                  <a:gd name="connsiteY2" fmla="*/ 2300574 h 2926216"/>
                  <a:gd name="connsiteX3" fmla="*/ 0 w 737938"/>
                  <a:gd name="connsiteY3" fmla="*/ 2926216 h 2926216"/>
                  <a:gd name="connsiteX4" fmla="*/ 0 w 737938"/>
                  <a:gd name="connsiteY4" fmla="*/ 625642 h 2926216"/>
                  <a:gd name="connsiteX0" fmla="*/ 0 w 737937"/>
                  <a:gd name="connsiteY0" fmla="*/ 641684 h 2942258"/>
                  <a:gd name="connsiteX1" fmla="*/ 689811 w 737937"/>
                  <a:gd name="connsiteY1" fmla="*/ 0 h 2942258"/>
                  <a:gd name="connsiteX2" fmla="*/ 737937 w 737937"/>
                  <a:gd name="connsiteY2" fmla="*/ 2316616 h 2942258"/>
                  <a:gd name="connsiteX3" fmla="*/ 0 w 737937"/>
                  <a:gd name="connsiteY3" fmla="*/ 2942258 h 2942258"/>
                  <a:gd name="connsiteX4" fmla="*/ 0 w 737937"/>
                  <a:gd name="connsiteY4" fmla="*/ 641684 h 2942258"/>
                  <a:gd name="connsiteX0" fmla="*/ 0 w 753980"/>
                  <a:gd name="connsiteY0" fmla="*/ 593557 h 2894131"/>
                  <a:gd name="connsiteX1" fmla="*/ 753980 w 753980"/>
                  <a:gd name="connsiteY1" fmla="*/ 0 h 2894131"/>
                  <a:gd name="connsiteX2" fmla="*/ 737937 w 753980"/>
                  <a:gd name="connsiteY2" fmla="*/ 2268489 h 2894131"/>
                  <a:gd name="connsiteX3" fmla="*/ 0 w 753980"/>
                  <a:gd name="connsiteY3" fmla="*/ 2894131 h 2894131"/>
                  <a:gd name="connsiteX4" fmla="*/ 0 w 753980"/>
                  <a:gd name="connsiteY4" fmla="*/ 593557 h 2894131"/>
                  <a:gd name="connsiteX0" fmla="*/ 0 w 737937"/>
                  <a:gd name="connsiteY0" fmla="*/ 625641 h 2926215"/>
                  <a:gd name="connsiteX1" fmla="*/ 705854 w 737937"/>
                  <a:gd name="connsiteY1" fmla="*/ 0 h 2926215"/>
                  <a:gd name="connsiteX2" fmla="*/ 737937 w 737937"/>
                  <a:gd name="connsiteY2" fmla="*/ 2300573 h 2926215"/>
                  <a:gd name="connsiteX3" fmla="*/ 0 w 737937"/>
                  <a:gd name="connsiteY3" fmla="*/ 2926215 h 2926215"/>
                  <a:gd name="connsiteX4" fmla="*/ 0 w 737937"/>
                  <a:gd name="connsiteY4" fmla="*/ 625641 h 2926215"/>
                  <a:gd name="connsiteX0" fmla="*/ 0 w 737937"/>
                  <a:gd name="connsiteY0" fmla="*/ 641683 h 2942257"/>
                  <a:gd name="connsiteX1" fmla="*/ 673770 w 737937"/>
                  <a:gd name="connsiteY1" fmla="*/ 0 h 2942257"/>
                  <a:gd name="connsiteX2" fmla="*/ 737937 w 737937"/>
                  <a:gd name="connsiteY2" fmla="*/ 2316615 h 2942257"/>
                  <a:gd name="connsiteX3" fmla="*/ 0 w 737937"/>
                  <a:gd name="connsiteY3" fmla="*/ 2942257 h 2942257"/>
                  <a:gd name="connsiteX4" fmla="*/ 0 w 737937"/>
                  <a:gd name="connsiteY4" fmla="*/ 641683 h 2942257"/>
                  <a:gd name="connsiteX0" fmla="*/ 0 w 737937"/>
                  <a:gd name="connsiteY0" fmla="*/ 657725 h 2958299"/>
                  <a:gd name="connsiteX1" fmla="*/ 705855 w 737937"/>
                  <a:gd name="connsiteY1" fmla="*/ 0 h 2958299"/>
                  <a:gd name="connsiteX2" fmla="*/ 737937 w 737937"/>
                  <a:gd name="connsiteY2" fmla="*/ 2332657 h 2958299"/>
                  <a:gd name="connsiteX3" fmla="*/ 0 w 737937"/>
                  <a:gd name="connsiteY3" fmla="*/ 2958299 h 2958299"/>
                  <a:gd name="connsiteX4" fmla="*/ 0 w 737937"/>
                  <a:gd name="connsiteY4" fmla="*/ 657725 h 2958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937" h="2958299">
                    <a:moveTo>
                      <a:pt x="0" y="657725"/>
                    </a:moveTo>
                    <a:lnTo>
                      <a:pt x="705855" y="0"/>
                    </a:lnTo>
                    <a:cubicBezTo>
                      <a:pt x="705855" y="766858"/>
                      <a:pt x="737937" y="1565799"/>
                      <a:pt x="737937" y="2332657"/>
                    </a:cubicBezTo>
                    <a:lnTo>
                      <a:pt x="0" y="2958299"/>
                    </a:lnTo>
                    <a:lnTo>
                      <a:pt x="0" y="657725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C4DDC9DA-3D10-5843-AAC6-87F1355C1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440" y="3142784"/>
                <a:ext cx="0" cy="229769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CD4B7A0A-4C77-5884-2D40-D46D700318D7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5502440" y="5440475"/>
                <a:ext cx="2261938" cy="225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C5CAA567-AA21-CEC3-CAFF-3C6436707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2629" y="5440475"/>
                <a:ext cx="689811" cy="63948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B10C69C-AEA9-BD28-4827-EC5BB0F5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368" y="2583682"/>
              <a:ext cx="1259836" cy="725487"/>
            </a:xfrm>
            <a:prstGeom prst="rect">
              <a:avLst/>
            </a:prstGeom>
          </p:spPr>
        </p:pic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D5D55735-3CDD-1BCA-718F-364BBCE1A5CE}"/>
              </a:ext>
            </a:extLst>
          </p:cNvPr>
          <p:cNvSpPr/>
          <p:nvPr/>
        </p:nvSpPr>
        <p:spPr>
          <a:xfrm>
            <a:off x="2113148" y="4655732"/>
            <a:ext cx="491127" cy="414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30B0D3E2-BAC5-7BC9-7067-80C9DC596920}"/>
              </a:ext>
            </a:extLst>
          </p:cNvPr>
          <p:cNvGrpSpPr/>
          <p:nvPr/>
        </p:nvGrpSpPr>
        <p:grpSpPr>
          <a:xfrm>
            <a:off x="2809903" y="3333454"/>
            <a:ext cx="4178828" cy="2650479"/>
            <a:chOff x="2633441" y="3060740"/>
            <a:chExt cx="4178828" cy="26504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4FC73C78-47F1-7209-4478-4838BE062933}"/>
                </a:ext>
              </a:extLst>
            </p:cNvPr>
            <p:cNvGrpSpPr/>
            <p:nvPr/>
          </p:nvGrpSpPr>
          <p:grpSpPr>
            <a:xfrm>
              <a:off x="2633441" y="3060740"/>
              <a:ext cx="4178828" cy="2650479"/>
              <a:chOff x="2633441" y="3060740"/>
              <a:chExt cx="4178828" cy="265047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74E356C3-BCC3-D4A3-92C8-FE543D33A9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3060740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42DC01F0-73B4-1431-B179-4349D91593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3064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9BD9DF86-2909-CC60-49D1-57F11824C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6786" y="3939092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B010E759-D583-7F37-88CC-B911DB584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0B4213E9-C6FC-539B-0E45-AB98D2DC4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208084C4-CC9E-C409-EF2B-2BA487D2E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2269" y="3945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F7687216-7F3F-DA90-6DE1-BEA8B7EBF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806" y="3939092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B7B0E99B-0C1F-6B54-A178-2AF018D2E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479" y="4835340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E033AB1C-5FC3-C910-28F8-8A4270E1C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3441" y="4820695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45203002-CEEA-403E-5873-CFC6A3E1F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277" y="3945973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556206DA-AFE2-BB04-7BA0-27E601D4EA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5711219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0CCC6DFC-F7DD-C7C5-7A07-B62859D94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3060740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9DDA9AC-AAE0-19C4-85A1-CA04533C8DB5}"/>
                </a:ext>
              </a:extLst>
            </p:cNvPr>
            <p:cNvCxnSpPr>
              <a:cxnSpLocks/>
            </p:cNvCxnSpPr>
            <p:nvPr/>
          </p:nvCxnSpPr>
          <p:spPr>
            <a:xfrm>
              <a:off x="3680787" y="3950692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63A561AE-1778-F82B-8775-02EB95770263}"/>
                </a:ext>
              </a:extLst>
            </p:cNvPr>
            <p:cNvCxnSpPr>
              <a:cxnSpLocks/>
            </p:cNvCxnSpPr>
            <p:nvPr/>
          </p:nvCxnSpPr>
          <p:spPr>
            <a:xfrm>
              <a:off x="3665933" y="4826179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717421B8-B44A-9D3A-E554-3672D63D1973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63" y="393909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BC3FAAE0-E568-66BC-EC11-6B7725F08C76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2" y="3931168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C8C12480-879E-B0E2-424C-A0CDBEA0827D}"/>
                </a:ext>
              </a:extLst>
            </p:cNvPr>
            <p:cNvCxnSpPr>
              <a:cxnSpLocks/>
            </p:cNvCxnSpPr>
            <p:nvPr/>
          </p:nvCxnSpPr>
          <p:spPr>
            <a:xfrm>
              <a:off x="3681975" y="391604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15F8FC40-013D-9332-1174-74E4ED27A36B}"/>
              </a:ext>
            </a:extLst>
          </p:cNvPr>
          <p:cNvGrpSpPr/>
          <p:nvPr/>
        </p:nvGrpSpPr>
        <p:grpSpPr>
          <a:xfrm>
            <a:off x="7275119" y="1510466"/>
            <a:ext cx="4276579" cy="2405576"/>
            <a:chOff x="306409" y="914400"/>
            <a:chExt cx="4276579" cy="2405576"/>
          </a:xfrm>
        </p:grpSpPr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xmlns="" id="{495CAC3D-3F36-D7B0-2FE3-7E0FF1B84046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35599"/>
                <a:gd name="adj2" fmla="val 6968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13B0C353-3A70-6153-D909-A520954755ED}"/>
                </a:ext>
              </a:extLst>
            </p:cNvPr>
            <p:cNvSpPr txBox="1"/>
            <p:nvPr/>
          </p:nvSpPr>
          <p:spPr>
            <a:xfrm>
              <a:off x="306409" y="1065037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233000F-0479-2EE5-3962-BBA959DD7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15664" r="12492" b="10371"/>
          <a:stretch/>
        </p:blipFill>
        <p:spPr>
          <a:xfrm>
            <a:off x="9905086" y="4383018"/>
            <a:ext cx="2505887" cy="26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7E1A5F-F310-25FC-196F-B5403E01D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714A2D-6397-6EF8-B3BE-44766467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928802-F7CD-E8D5-0F5A-DAB9AEA9A948}"/>
              </a:ext>
            </a:extLst>
          </p:cNvPr>
          <p:cNvSpPr txBox="1"/>
          <p:nvPr/>
        </p:nvSpPr>
        <p:spPr>
          <a:xfrm>
            <a:off x="0" y="445199"/>
            <a:ext cx="1116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88C4504-FE84-4644-6979-F47CD43837A8}"/>
              </a:ext>
            </a:extLst>
          </p:cNvPr>
          <p:cNvGrpSpPr/>
          <p:nvPr/>
        </p:nvGrpSpPr>
        <p:grpSpPr>
          <a:xfrm>
            <a:off x="500052" y="3820356"/>
            <a:ext cx="4286957" cy="2648629"/>
            <a:chOff x="453855" y="3759270"/>
            <a:chExt cx="4286957" cy="26486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F1F891A-0461-1811-7DCD-188CDFFED78B}"/>
                </a:ext>
              </a:extLst>
            </p:cNvPr>
            <p:cNvGrpSpPr/>
            <p:nvPr/>
          </p:nvGrpSpPr>
          <p:grpSpPr>
            <a:xfrm>
              <a:off x="586954" y="3759270"/>
              <a:ext cx="4153858" cy="2648629"/>
              <a:chOff x="5564702" y="100029"/>
              <a:chExt cx="10503280" cy="69963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1602FA1-A065-F9D9-058C-EEFD4F27679F}"/>
                  </a:ext>
                </a:extLst>
              </p:cNvPr>
              <p:cNvSpPr/>
              <p:nvPr/>
            </p:nvSpPr>
            <p:spPr>
              <a:xfrm>
                <a:off x="5564702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11EB4F27-2E2D-ED16-FA36-D86505A35DD9}"/>
                  </a:ext>
                </a:extLst>
              </p:cNvPr>
              <p:cNvSpPr/>
              <p:nvPr/>
            </p:nvSpPr>
            <p:spPr>
              <a:xfrm>
                <a:off x="8195694" y="2433844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A4908A4-1578-3963-FB33-C401C93F48A5}"/>
                  </a:ext>
                </a:extLst>
              </p:cNvPr>
              <p:cNvSpPr/>
              <p:nvPr/>
            </p:nvSpPr>
            <p:spPr>
              <a:xfrm>
                <a:off x="10805998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233436CA-BF4F-D5F4-0AC2-6420756FBFCC}"/>
                  </a:ext>
                </a:extLst>
              </p:cNvPr>
              <p:cNvSpPr/>
              <p:nvPr/>
            </p:nvSpPr>
            <p:spPr>
              <a:xfrm>
                <a:off x="13436990" y="2427199"/>
                <a:ext cx="2630992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4E849FC6-42DF-184B-F69D-FD088572519B}"/>
                  </a:ext>
                </a:extLst>
              </p:cNvPr>
              <p:cNvSpPr/>
              <p:nvPr/>
            </p:nvSpPr>
            <p:spPr>
              <a:xfrm>
                <a:off x="8195694" y="100029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3ABDD93A-7BAA-0866-900E-14267EA841C4}"/>
                  </a:ext>
                </a:extLst>
              </p:cNvPr>
              <p:cNvSpPr/>
              <p:nvPr/>
            </p:nvSpPr>
            <p:spPr>
              <a:xfrm>
                <a:off x="8195280" y="4765127"/>
                <a:ext cx="2610304" cy="2331283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704A716-C15D-35EC-D3BC-D84EEC65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55" y="5518622"/>
              <a:ext cx="1259836" cy="72548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A0934CB-9BFB-2960-F39E-3742C99B8CE4}"/>
              </a:ext>
            </a:extLst>
          </p:cNvPr>
          <p:cNvGrpSpPr/>
          <p:nvPr/>
        </p:nvGrpSpPr>
        <p:grpSpPr>
          <a:xfrm>
            <a:off x="1256480" y="1531014"/>
            <a:ext cx="1464199" cy="1944950"/>
            <a:chOff x="828368" y="1364219"/>
            <a:chExt cx="1464199" cy="19449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E830A0F-E788-5043-EECA-DBA895E8801A}"/>
                </a:ext>
              </a:extLst>
            </p:cNvPr>
            <p:cNvGrpSpPr/>
            <p:nvPr/>
          </p:nvGrpSpPr>
          <p:grpSpPr>
            <a:xfrm>
              <a:off x="962033" y="1364219"/>
              <a:ext cx="1330534" cy="1195548"/>
              <a:chOff x="4796588" y="3130414"/>
              <a:chExt cx="2967790" cy="29582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33AF5D85-30A5-C269-2704-35DE833CDAE3}"/>
                  </a:ext>
                </a:extLst>
              </p:cNvPr>
              <p:cNvSpPr/>
              <p:nvPr/>
            </p:nvSpPr>
            <p:spPr>
              <a:xfrm>
                <a:off x="4796588" y="3779384"/>
                <a:ext cx="2213812" cy="2300574"/>
              </a:xfrm>
              <a:prstGeom prst="rect">
                <a:avLst/>
              </a:pr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xmlns="" id="{D74551CE-A13D-4F2D-909B-941D2DC135CB}"/>
                  </a:ext>
                </a:extLst>
              </p:cNvPr>
              <p:cNvSpPr/>
              <p:nvPr/>
            </p:nvSpPr>
            <p:spPr>
              <a:xfrm>
                <a:off x="4799131" y="3142784"/>
                <a:ext cx="2903622" cy="664280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689810 w 2903622"/>
                  <a:gd name="connsiteY0" fmla="*/ 0 h 2300574"/>
                  <a:gd name="connsiteX1" fmla="*/ 2903622 w 2903622"/>
                  <a:gd name="connsiteY1" fmla="*/ 0 h 2300574"/>
                  <a:gd name="connsiteX2" fmla="*/ 2903622 w 2903622"/>
                  <a:gd name="connsiteY2" fmla="*/ 2300574 h 2300574"/>
                  <a:gd name="connsiteX3" fmla="*/ 0 w 2903622"/>
                  <a:gd name="connsiteY3" fmla="*/ 648238 h 2300574"/>
                  <a:gd name="connsiteX4" fmla="*/ 689810 w 2903622"/>
                  <a:gd name="connsiteY4" fmla="*/ 0 h 2300574"/>
                  <a:gd name="connsiteX0" fmla="*/ 689810 w 2903622"/>
                  <a:gd name="connsiteY0" fmla="*/ 0 h 648238"/>
                  <a:gd name="connsiteX1" fmla="*/ 2903622 w 2903622"/>
                  <a:gd name="connsiteY1" fmla="*/ 0 h 648238"/>
                  <a:gd name="connsiteX2" fmla="*/ 2277980 w 2903622"/>
                  <a:gd name="connsiteY2" fmla="*/ 600111 h 648238"/>
                  <a:gd name="connsiteX3" fmla="*/ 0 w 2903622"/>
                  <a:gd name="connsiteY3" fmla="*/ 648238 h 648238"/>
                  <a:gd name="connsiteX4" fmla="*/ 689810 w 2903622"/>
                  <a:gd name="connsiteY4" fmla="*/ 0 h 648238"/>
                  <a:gd name="connsiteX0" fmla="*/ 689810 w 2903622"/>
                  <a:gd name="connsiteY0" fmla="*/ 0 h 664280"/>
                  <a:gd name="connsiteX1" fmla="*/ 2903622 w 2903622"/>
                  <a:gd name="connsiteY1" fmla="*/ 0 h 664280"/>
                  <a:gd name="connsiteX2" fmla="*/ 2181728 w 2903622"/>
                  <a:gd name="connsiteY2" fmla="*/ 664280 h 664280"/>
                  <a:gd name="connsiteX3" fmla="*/ 0 w 2903622"/>
                  <a:gd name="connsiteY3" fmla="*/ 648238 h 664280"/>
                  <a:gd name="connsiteX4" fmla="*/ 689810 w 2903622"/>
                  <a:gd name="connsiteY4" fmla="*/ 0 h 664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622" h="664280">
                    <a:moveTo>
                      <a:pt x="689810" y="0"/>
                    </a:moveTo>
                    <a:lnTo>
                      <a:pt x="2903622" y="0"/>
                    </a:lnTo>
                    <a:lnTo>
                      <a:pt x="2181728" y="664280"/>
                    </a:lnTo>
                    <a:lnTo>
                      <a:pt x="0" y="648238"/>
                    </a:lnTo>
                    <a:lnTo>
                      <a:pt x="689810" y="0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xmlns="" id="{00EB599F-A1EA-DC46-73AC-B8A5EB69C17E}"/>
                  </a:ext>
                </a:extLst>
              </p:cNvPr>
              <p:cNvSpPr/>
              <p:nvPr/>
            </p:nvSpPr>
            <p:spPr>
              <a:xfrm>
                <a:off x="7026441" y="3130414"/>
                <a:ext cx="737937" cy="2958299"/>
              </a:xfrm>
              <a:custGeom>
                <a:avLst/>
                <a:gdLst>
                  <a:gd name="connsiteX0" fmla="*/ 0 w 2213812"/>
                  <a:gd name="connsiteY0" fmla="*/ 0 h 2300574"/>
                  <a:gd name="connsiteX1" fmla="*/ 2213812 w 2213812"/>
                  <a:gd name="connsiteY1" fmla="*/ 0 h 2300574"/>
                  <a:gd name="connsiteX2" fmla="*/ 2213812 w 2213812"/>
                  <a:gd name="connsiteY2" fmla="*/ 2300574 h 2300574"/>
                  <a:gd name="connsiteX3" fmla="*/ 0 w 2213812"/>
                  <a:gd name="connsiteY3" fmla="*/ 2300574 h 2300574"/>
                  <a:gd name="connsiteX4" fmla="*/ 0 w 2213812"/>
                  <a:gd name="connsiteY4" fmla="*/ 0 h 2300574"/>
                  <a:gd name="connsiteX0" fmla="*/ 0 w 2213812"/>
                  <a:gd name="connsiteY0" fmla="*/ 625642 h 2926216"/>
                  <a:gd name="connsiteX1" fmla="*/ 737938 w 2213812"/>
                  <a:gd name="connsiteY1" fmla="*/ 0 h 2926216"/>
                  <a:gd name="connsiteX2" fmla="*/ 2213812 w 2213812"/>
                  <a:gd name="connsiteY2" fmla="*/ 2926216 h 2926216"/>
                  <a:gd name="connsiteX3" fmla="*/ 0 w 2213812"/>
                  <a:gd name="connsiteY3" fmla="*/ 2926216 h 2926216"/>
                  <a:gd name="connsiteX4" fmla="*/ 0 w 2213812"/>
                  <a:gd name="connsiteY4" fmla="*/ 625642 h 2926216"/>
                  <a:gd name="connsiteX0" fmla="*/ 0 w 834190"/>
                  <a:gd name="connsiteY0" fmla="*/ 625642 h 2926216"/>
                  <a:gd name="connsiteX1" fmla="*/ 737938 w 834190"/>
                  <a:gd name="connsiteY1" fmla="*/ 0 h 2926216"/>
                  <a:gd name="connsiteX2" fmla="*/ 834190 w 834190"/>
                  <a:gd name="connsiteY2" fmla="*/ 2043900 h 2926216"/>
                  <a:gd name="connsiteX3" fmla="*/ 0 w 834190"/>
                  <a:gd name="connsiteY3" fmla="*/ 2926216 h 2926216"/>
                  <a:gd name="connsiteX4" fmla="*/ 0 w 834190"/>
                  <a:gd name="connsiteY4" fmla="*/ 625642 h 2926216"/>
                  <a:gd name="connsiteX0" fmla="*/ 0 w 737938"/>
                  <a:gd name="connsiteY0" fmla="*/ 625642 h 2926216"/>
                  <a:gd name="connsiteX1" fmla="*/ 737938 w 737938"/>
                  <a:gd name="connsiteY1" fmla="*/ 0 h 2926216"/>
                  <a:gd name="connsiteX2" fmla="*/ 737937 w 737938"/>
                  <a:gd name="connsiteY2" fmla="*/ 2300574 h 2926216"/>
                  <a:gd name="connsiteX3" fmla="*/ 0 w 737938"/>
                  <a:gd name="connsiteY3" fmla="*/ 2926216 h 2926216"/>
                  <a:gd name="connsiteX4" fmla="*/ 0 w 737938"/>
                  <a:gd name="connsiteY4" fmla="*/ 625642 h 2926216"/>
                  <a:gd name="connsiteX0" fmla="*/ 0 w 737937"/>
                  <a:gd name="connsiteY0" fmla="*/ 641684 h 2942258"/>
                  <a:gd name="connsiteX1" fmla="*/ 689811 w 737937"/>
                  <a:gd name="connsiteY1" fmla="*/ 0 h 2942258"/>
                  <a:gd name="connsiteX2" fmla="*/ 737937 w 737937"/>
                  <a:gd name="connsiteY2" fmla="*/ 2316616 h 2942258"/>
                  <a:gd name="connsiteX3" fmla="*/ 0 w 737937"/>
                  <a:gd name="connsiteY3" fmla="*/ 2942258 h 2942258"/>
                  <a:gd name="connsiteX4" fmla="*/ 0 w 737937"/>
                  <a:gd name="connsiteY4" fmla="*/ 641684 h 2942258"/>
                  <a:gd name="connsiteX0" fmla="*/ 0 w 753980"/>
                  <a:gd name="connsiteY0" fmla="*/ 593557 h 2894131"/>
                  <a:gd name="connsiteX1" fmla="*/ 753980 w 753980"/>
                  <a:gd name="connsiteY1" fmla="*/ 0 h 2894131"/>
                  <a:gd name="connsiteX2" fmla="*/ 737937 w 753980"/>
                  <a:gd name="connsiteY2" fmla="*/ 2268489 h 2894131"/>
                  <a:gd name="connsiteX3" fmla="*/ 0 w 753980"/>
                  <a:gd name="connsiteY3" fmla="*/ 2894131 h 2894131"/>
                  <a:gd name="connsiteX4" fmla="*/ 0 w 753980"/>
                  <a:gd name="connsiteY4" fmla="*/ 593557 h 2894131"/>
                  <a:gd name="connsiteX0" fmla="*/ 0 w 737937"/>
                  <a:gd name="connsiteY0" fmla="*/ 625641 h 2926215"/>
                  <a:gd name="connsiteX1" fmla="*/ 705854 w 737937"/>
                  <a:gd name="connsiteY1" fmla="*/ 0 h 2926215"/>
                  <a:gd name="connsiteX2" fmla="*/ 737937 w 737937"/>
                  <a:gd name="connsiteY2" fmla="*/ 2300573 h 2926215"/>
                  <a:gd name="connsiteX3" fmla="*/ 0 w 737937"/>
                  <a:gd name="connsiteY3" fmla="*/ 2926215 h 2926215"/>
                  <a:gd name="connsiteX4" fmla="*/ 0 w 737937"/>
                  <a:gd name="connsiteY4" fmla="*/ 625641 h 2926215"/>
                  <a:gd name="connsiteX0" fmla="*/ 0 w 737937"/>
                  <a:gd name="connsiteY0" fmla="*/ 641683 h 2942257"/>
                  <a:gd name="connsiteX1" fmla="*/ 673770 w 737937"/>
                  <a:gd name="connsiteY1" fmla="*/ 0 h 2942257"/>
                  <a:gd name="connsiteX2" fmla="*/ 737937 w 737937"/>
                  <a:gd name="connsiteY2" fmla="*/ 2316615 h 2942257"/>
                  <a:gd name="connsiteX3" fmla="*/ 0 w 737937"/>
                  <a:gd name="connsiteY3" fmla="*/ 2942257 h 2942257"/>
                  <a:gd name="connsiteX4" fmla="*/ 0 w 737937"/>
                  <a:gd name="connsiteY4" fmla="*/ 641683 h 2942257"/>
                  <a:gd name="connsiteX0" fmla="*/ 0 w 737937"/>
                  <a:gd name="connsiteY0" fmla="*/ 657725 h 2958299"/>
                  <a:gd name="connsiteX1" fmla="*/ 705855 w 737937"/>
                  <a:gd name="connsiteY1" fmla="*/ 0 h 2958299"/>
                  <a:gd name="connsiteX2" fmla="*/ 737937 w 737937"/>
                  <a:gd name="connsiteY2" fmla="*/ 2332657 h 2958299"/>
                  <a:gd name="connsiteX3" fmla="*/ 0 w 737937"/>
                  <a:gd name="connsiteY3" fmla="*/ 2958299 h 2958299"/>
                  <a:gd name="connsiteX4" fmla="*/ 0 w 737937"/>
                  <a:gd name="connsiteY4" fmla="*/ 657725 h 2958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937" h="2958299">
                    <a:moveTo>
                      <a:pt x="0" y="657725"/>
                    </a:moveTo>
                    <a:lnTo>
                      <a:pt x="705855" y="0"/>
                    </a:lnTo>
                    <a:cubicBezTo>
                      <a:pt x="705855" y="766858"/>
                      <a:pt x="737937" y="1565799"/>
                      <a:pt x="737937" y="2332657"/>
                    </a:cubicBezTo>
                    <a:lnTo>
                      <a:pt x="0" y="2958299"/>
                    </a:lnTo>
                    <a:lnTo>
                      <a:pt x="0" y="657725"/>
                    </a:lnTo>
                    <a:close/>
                  </a:path>
                </a:pathLst>
              </a:custGeom>
              <a:solidFill>
                <a:srgbClr val="C6EBF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966B02D3-D631-2A7F-F1C3-850BE1D25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440" y="3142784"/>
                <a:ext cx="0" cy="229769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763804E4-DFB2-3CDB-1A2B-C4EDF51DCC05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5502440" y="5440475"/>
                <a:ext cx="2261938" cy="2259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D31F2922-22D6-F1B6-E03B-B7D8538B78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2629" y="5440475"/>
                <a:ext cx="689811" cy="63948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FAD5D34-8D9E-77D0-7FD9-59BC8CB7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368" y="2583682"/>
              <a:ext cx="1259836" cy="725487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02106575-5A8B-3B0E-E381-CF9A179B9003}"/>
              </a:ext>
            </a:extLst>
          </p:cNvPr>
          <p:cNvGrpSpPr/>
          <p:nvPr/>
        </p:nvGrpSpPr>
        <p:grpSpPr>
          <a:xfrm>
            <a:off x="619806" y="3820356"/>
            <a:ext cx="4178828" cy="2650479"/>
            <a:chOff x="2633441" y="3060740"/>
            <a:chExt cx="4178828" cy="265047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1E7F2BC6-9D99-B192-5FB4-504818E64545}"/>
                </a:ext>
              </a:extLst>
            </p:cNvPr>
            <p:cNvGrpSpPr/>
            <p:nvPr/>
          </p:nvGrpSpPr>
          <p:grpSpPr>
            <a:xfrm>
              <a:off x="2633441" y="3060740"/>
              <a:ext cx="4178828" cy="2650479"/>
              <a:chOff x="2633441" y="3060740"/>
              <a:chExt cx="4178828" cy="265047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E4BBA6BB-32A7-077C-6430-BBF56014A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3060740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3FC8CE81-162B-126B-CF2E-C7D479603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3064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6B19DD92-8C6E-5BA3-B8AC-E8FCD9C87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6786" y="3939092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53018977-BADC-C372-825F-51777A80B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132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204548DE-1B0F-4C23-0C35-553FEC338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460" y="4828369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33028B99-EAE4-43A1-94D7-94D2CCB46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2269" y="3945973"/>
                <a:ext cx="0" cy="881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33CEBB8F-897D-DCC9-4FCD-814A97ABC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806" y="3939092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F9D11078-BD92-9DDF-7F52-2400CADB3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479" y="4835340"/>
                <a:ext cx="2084462" cy="688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D3E025ED-C45D-61BF-6A2E-A1CF6A19C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3441" y="4820695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EC89AF84-5FA4-2C07-7AB5-CCF6A70A6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277" y="3945973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6A4A4C38-1B2E-C1E2-E7F8-E42DAAD12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5711219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7A67E59B-F260-B03B-741C-4189870F12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952" y="3060740"/>
                <a:ext cx="10535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B204A7ED-A0B0-A448-523F-E2310563FE34}"/>
                </a:ext>
              </a:extLst>
            </p:cNvPr>
            <p:cNvCxnSpPr>
              <a:cxnSpLocks/>
            </p:cNvCxnSpPr>
            <p:nvPr/>
          </p:nvCxnSpPr>
          <p:spPr>
            <a:xfrm>
              <a:off x="3680787" y="3950692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CD3E5349-83D7-CF6C-1033-8338629B20C7}"/>
                </a:ext>
              </a:extLst>
            </p:cNvPr>
            <p:cNvCxnSpPr>
              <a:cxnSpLocks/>
            </p:cNvCxnSpPr>
            <p:nvPr/>
          </p:nvCxnSpPr>
          <p:spPr>
            <a:xfrm>
              <a:off x="3665933" y="4826179"/>
              <a:ext cx="1053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91A77701-9141-8199-8834-90B303861C71}"/>
                </a:ext>
              </a:extLst>
            </p:cNvPr>
            <p:cNvCxnSpPr>
              <a:cxnSpLocks/>
            </p:cNvCxnSpPr>
            <p:nvPr/>
          </p:nvCxnSpPr>
          <p:spPr>
            <a:xfrm>
              <a:off x="5756063" y="393909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00A8D0F3-C40B-1BB0-4805-5349BFDA05DD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2" y="3931168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1D5C4C01-66C7-28F9-E0EC-E616441342B7}"/>
                </a:ext>
              </a:extLst>
            </p:cNvPr>
            <p:cNvCxnSpPr>
              <a:cxnSpLocks/>
            </p:cNvCxnSpPr>
            <p:nvPr/>
          </p:nvCxnSpPr>
          <p:spPr>
            <a:xfrm>
              <a:off x="3681975" y="3916042"/>
              <a:ext cx="0" cy="8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705832-E825-065A-162C-8193A485986B}"/>
              </a:ext>
            </a:extLst>
          </p:cNvPr>
          <p:cNvSpPr txBox="1"/>
          <p:nvPr/>
        </p:nvSpPr>
        <p:spPr>
          <a:xfrm>
            <a:off x="4254299" y="1168547"/>
            <a:ext cx="72699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gối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DADCDA-4B5C-8671-9D2C-F9F61C82EA5B}"/>
              </a:ext>
            </a:extLst>
          </p:cNvPr>
          <p:cNvSpPr txBox="1"/>
          <p:nvPr/>
        </p:nvSpPr>
        <p:spPr>
          <a:xfrm>
            <a:off x="5904462" y="1885608"/>
            <a:ext cx="31614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× 30 = 900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F0CFC63-39ED-6CF3-4003-143367FBDC22}"/>
              </a:ext>
            </a:extLst>
          </p:cNvPr>
          <p:cNvSpPr txBox="1"/>
          <p:nvPr/>
        </p:nvSpPr>
        <p:spPr>
          <a:xfrm>
            <a:off x="4799320" y="2695639"/>
            <a:ext cx="65261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B870A5C-294F-2509-E90B-596C220F2172}"/>
              </a:ext>
            </a:extLst>
          </p:cNvPr>
          <p:cNvSpPr txBox="1"/>
          <p:nvPr/>
        </p:nvSpPr>
        <p:spPr>
          <a:xfrm>
            <a:off x="5904461" y="3451493"/>
            <a:ext cx="3534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 × 6 = 5 400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F083A6-DF8F-35A9-AD01-C457A10757AA}"/>
              </a:ext>
            </a:extLst>
          </p:cNvPr>
          <p:cNvGrpSpPr/>
          <p:nvPr/>
        </p:nvGrpSpPr>
        <p:grpSpPr>
          <a:xfrm>
            <a:off x="5246132" y="4517404"/>
            <a:ext cx="6277280" cy="1833748"/>
            <a:chOff x="5230674" y="4281087"/>
            <a:chExt cx="6277280" cy="183374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D5C4F54C-53E9-B0B5-6850-5EB0E7750422}"/>
                </a:ext>
              </a:extLst>
            </p:cNvPr>
            <p:cNvSpPr/>
            <p:nvPr/>
          </p:nvSpPr>
          <p:spPr>
            <a:xfrm>
              <a:off x="5230674" y="4281087"/>
              <a:ext cx="6277280" cy="18337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9FBDF22-C265-9462-6B3F-AB946B99DF1F}"/>
                </a:ext>
              </a:extLst>
            </p:cNvPr>
            <p:cNvSpPr txBox="1"/>
            <p:nvPr/>
          </p:nvSpPr>
          <p:spPr>
            <a:xfrm>
              <a:off x="5327766" y="4396960"/>
              <a:ext cx="60856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DFF08342-E353-8133-33CC-46CCF98EB9B0}"/>
                  </a:ext>
                </a:extLst>
              </p:cNvPr>
              <p:cNvSpPr txBox="1"/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F08342-E353-8133-33CC-46CCF98EB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blipFill>
                <a:blip r:embed="rId4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CEEB4ACB-A2CF-838C-442B-CF177145DB44}"/>
                  </a:ext>
                </a:extLst>
              </p:cNvPr>
              <p:cNvSpPr txBox="1"/>
              <p:nvPr/>
            </p:nvSpPr>
            <p:spPr>
              <a:xfrm>
                <a:off x="9223590" y="3483968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EEB4ACB-A2CF-838C-442B-CF177145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590" y="3483968"/>
                <a:ext cx="843606" cy="553998"/>
              </a:xfrm>
              <a:prstGeom prst="rect">
                <a:avLst/>
              </a:prstGeom>
              <a:blipFill>
                <a:blip r:embed="rId5"/>
                <a:stretch>
                  <a:fillRect r="-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8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BB5FB6-4902-111C-D925-60780A70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9E1CE8-C30E-7D6B-8D5A-2526940BDDFE}"/>
              </a:ext>
            </a:extLst>
          </p:cNvPr>
          <p:cNvSpPr txBox="1"/>
          <p:nvPr/>
        </p:nvSpPr>
        <p:spPr>
          <a:xfrm>
            <a:off x="3974914" y="1971635"/>
            <a:ext cx="739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5A00C7-0FCF-8DDA-2F48-8474AB0E492D}"/>
              </a:ext>
            </a:extLst>
          </p:cNvPr>
          <p:cNvSpPr txBox="1"/>
          <p:nvPr/>
        </p:nvSpPr>
        <p:spPr>
          <a:xfrm>
            <a:off x="3974914" y="3943270"/>
            <a:ext cx="739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9090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92B3F8-E0C6-28E0-84BF-B6A066BB9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4285B6-DFBF-DD1B-CD21-E6D1BBD0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A7BF93-2015-DF50-B961-8E99E11B7063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4B2AAA-F2C8-3C78-E34B-C4A37430AAB3}"/>
              </a:ext>
            </a:extLst>
          </p:cNvPr>
          <p:cNvSpPr txBox="1"/>
          <p:nvPr/>
        </p:nvSpPr>
        <p:spPr>
          <a:xfrm>
            <a:off x="1451810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12 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85D2E9-23CE-DA99-BDC7-2A6586516D40}"/>
              </a:ext>
            </a:extLst>
          </p:cNvPr>
          <p:cNvSpPr txBox="1"/>
          <p:nvPr/>
        </p:nvSpPr>
        <p:spPr>
          <a:xfrm>
            <a:off x="8412322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1,5 m</a:t>
            </a:r>
          </a:p>
        </p:txBody>
      </p:sp>
    </p:spTree>
    <p:extLst>
      <p:ext uri="{BB962C8B-B14F-4D97-AF65-F5344CB8AC3E}">
        <p14:creationId xmlns:p14="http://schemas.microsoft.com/office/powerpoint/2010/main" val="20358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171FE2-8B02-6EF0-6485-87FABE8B8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AF4202-40EE-7327-07D6-0838FCF8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EF5924-3F2C-0641-81A0-338B3DDC0798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27CA87-F4DC-94A8-C120-D7F30CA2CC83}"/>
              </a:ext>
            </a:extLst>
          </p:cNvPr>
          <p:cNvSpPr txBox="1"/>
          <p:nvPr/>
        </p:nvSpPr>
        <p:spPr>
          <a:xfrm>
            <a:off x="1564104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12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4537E2-7327-2787-7189-7E8277B9884E}"/>
              </a:ext>
            </a:extLst>
          </p:cNvPr>
          <p:cNvSpPr txBox="1"/>
          <p:nvPr/>
        </p:nvSpPr>
        <p:spPr>
          <a:xfrm>
            <a:off x="110529" y="25167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cm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30F26A-A67E-4346-2039-BEFECD826947}"/>
              </a:ext>
            </a:extLst>
          </p:cNvPr>
          <p:cNvSpPr txBox="1"/>
          <p:nvPr/>
        </p:nvSpPr>
        <p:spPr>
          <a:xfrm>
            <a:off x="3497179" y="3183502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× 12 × 4 = 576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9B21864-EC02-CD50-D7E5-AB359497210B}"/>
                  </a:ext>
                </a:extLst>
              </p:cNvPr>
              <p:cNvSpPr txBox="1"/>
              <p:nvPr/>
            </p:nvSpPr>
            <p:spPr>
              <a:xfrm>
                <a:off x="7466981" y="318350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B21864-EC02-CD50-D7E5-AB3594972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981" y="3183502"/>
                <a:ext cx="843606" cy="566565"/>
              </a:xfrm>
              <a:prstGeom prst="rect">
                <a:avLst/>
              </a:prstGeom>
              <a:blipFill>
                <a:blip r:embed="rId3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9E2B80-BE86-4F7A-C96E-C0D766803BCA}"/>
              </a:ext>
            </a:extLst>
          </p:cNvPr>
          <p:cNvSpPr txBox="1"/>
          <p:nvPr/>
        </p:nvSpPr>
        <p:spPr>
          <a:xfrm>
            <a:off x="242877" y="4279070"/>
            <a:ext cx="1176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cm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B44EB4-A07E-D87E-EABC-872A79860749}"/>
              </a:ext>
            </a:extLst>
          </p:cNvPr>
          <p:cNvSpPr txBox="1"/>
          <p:nvPr/>
        </p:nvSpPr>
        <p:spPr>
          <a:xfrm>
            <a:off x="3497178" y="4975048"/>
            <a:ext cx="481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× 12 × 6 = 864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20EB213-CDE7-D7FA-75A2-B81C5F262C16}"/>
                  </a:ext>
                </a:extLst>
              </p:cNvPr>
              <p:cNvSpPr txBox="1"/>
              <p:nvPr/>
            </p:nvSpPr>
            <p:spPr>
              <a:xfrm>
                <a:off x="7466981" y="494587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0EB213-CDE7-D7FA-75A2-B81C5F262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981" y="4945872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7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334AA7-A2CE-1CE2-0C98-FF84807C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E3B67E-6A07-FC59-74BD-86CF4162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ABCAF6-749E-87D6-04BF-6355D5B94834}"/>
              </a:ext>
            </a:extLst>
          </p:cNvPr>
          <p:cNvSpPr txBox="1"/>
          <p:nvPr/>
        </p:nvSpPr>
        <p:spPr>
          <a:xfrm>
            <a:off x="397524" y="415551"/>
            <a:ext cx="11457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82DA99-1515-23A2-EC37-7C0CC731D8B6}"/>
              </a:ext>
            </a:extLst>
          </p:cNvPr>
          <p:cNvSpPr txBox="1"/>
          <p:nvPr/>
        </p:nvSpPr>
        <p:spPr>
          <a:xfrm>
            <a:off x="1564104" y="1615932"/>
            <a:ext cx="232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1,5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52C1EC-8F55-995F-0D24-48BBD60C312F}"/>
              </a:ext>
            </a:extLst>
          </p:cNvPr>
          <p:cNvSpPr txBox="1"/>
          <p:nvPr/>
        </p:nvSpPr>
        <p:spPr>
          <a:xfrm>
            <a:off x="94487" y="249578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 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AEF69C-B210-12BA-8E32-82C99C25849B}"/>
              </a:ext>
            </a:extLst>
          </p:cNvPr>
          <p:cNvSpPr txBox="1"/>
          <p:nvPr/>
        </p:nvSpPr>
        <p:spPr>
          <a:xfrm>
            <a:off x="3497179" y="3183502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× 1,5 × 4 = 9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3FF0E5F-08FB-D583-5E16-4EA49829A28A}"/>
                  </a:ext>
                </a:extLst>
              </p:cNvPr>
              <p:cNvSpPr txBox="1"/>
              <p:nvPr/>
            </p:nvSpPr>
            <p:spPr>
              <a:xfrm>
                <a:off x="7194267" y="318350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FF0E5F-08FB-D583-5E16-4EA49829A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267" y="3183502"/>
                <a:ext cx="843606" cy="566565"/>
              </a:xfrm>
              <a:prstGeom prst="rect">
                <a:avLst/>
              </a:prstGeom>
              <a:blipFill>
                <a:blip r:embed="rId3"/>
                <a:stretch>
                  <a:fillRect r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98F758-B8B8-5FCD-EDED-B07760ED53E6}"/>
              </a:ext>
            </a:extLst>
          </p:cNvPr>
          <p:cNvSpPr txBox="1"/>
          <p:nvPr/>
        </p:nvSpPr>
        <p:spPr>
          <a:xfrm>
            <a:off x="355171" y="4279070"/>
            <a:ext cx="1176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 m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773DC4-F6BC-22B5-CE02-4BE0336E6648}"/>
              </a:ext>
            </a:extLst>
          </p:cNvPr>
          <p:cNvSpPr txBox="1"/>
          <p:nvPr/>
        </p:nvSpPr>
        <p:spPr>
          <a:xfrm>
            <a:off x="3497178" y="4975048"/>
            <a:ext cx="481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× 1,5 × 6 = 13,5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1BAAA57-61AA-3FA9-C325-01AB337710A9}"/>
                  </a:ext>
                </a:extLst>
              </p:cNvPr>
              <p:cNvSpPr txBox="1"/>
              <p:nvPr/>
            </p:nvSpPr>
            <p:spPr>
              <a:xfrm>
                <a:off x="7835947" y="4945872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BAAA57-61AA-3FA9-C325-01AB33771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947" y="4945872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16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2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867EEA-BA09-7CD7-9657-BF9065D2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803E92-A7B0-B074-0E88-29C2657C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468E8-51D7-3ED4-7740-DCAC2586104B}"/>
              </a:ext>
            </a:extLst>
          </p:cNvPr>
          <p:cNvSpPr txBox="1"/>
          <p:nvPr/>
        </p:nvSpPr>
        <p:spPr>
          <a:xfrm>
            <a:off x="198762" y="319299"/>
            <a:ext cx="11794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quấn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cm.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30AD0F-997D-1630-A24D-5695B621A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32046" r="34211" b="28889"/>
          <a:stretch/>
        </p:blipFill>
        <p:spPr>
          <a:xfrm>
            <a:off x="6095999" y="2969425"/>
            <a:ext cx="5996619" cy="3973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437749F-7D29-3509-2944-98F62B025F08}"/>
              </a:ext>
            </a:extLst>
          </p:cNvPr>
          <p:cNvCxnSpPr>
            <a:cxnSpLocks/>
          </p:cNvCxnSpPr>
          <p:nvPr/>
        </p:nvCxnSpPr>
        <p:spPr>
          <a:xfrm>
            <a:off x="2261937" y="2326105"/>
            <a:ext cx="960922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8D82120-4DDC-ACD8-3DE4-E3585811F0B1}"/>
              </a:ext>
            </a:extLst>
          </p:cNvPr>
          <p:cNvCxnSpPr>
            <a:cxnSpLocks/>
          </p:cNvCxnSpPr>
          <p:nvPr/>
        </p:nvCxnSpPr>
        <p:spPr>
          <a:xfrm>
            <a:off x="198762" y="2833739"/>
            <a:ext cx="105252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A581E86-4924-2332-8F75-4A3EBABB5AEA}"/>
              </a:ext>
            </a:extLst>
          </p:cNvPr>
          <p:cNvCxnSpPr>
            <a:cxnSpLocks/>
          </p:cNvCxnSpPr>
          <p:nvPr/>
        </p:nvCxnSpPr>
        <p:spPr>
          <a:xfrm>
            <a:off x="1554320" y="2844067"/>
            <a:ext cx="9402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95E4D4F-DA1E-48BE-BF22-B05602785A79}"/>
              </a:ext>
            </a:extLst>
          </p:cNvPr>
          <p:cNvSpPr txBox="1"/>
          <p:nvPr/>
        </p:nvSpPr>
        <p:spPr>
          <a:xfrm>
            <a:off x="418459" y="3193143"/>
            <a:ext cx="4966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694AEA-8822-438D-0B62-EDE68D02D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69" y="4303454"/>
            <a:ext cx="1762403" cy="25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0E3B3E-6AC9-BB33-B52C-245C0F9C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F5764B-1128-CF32-59A7-62D63AF2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705" y="0"/>
            <a:ext cx="139527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2E1B4B-F04B-F7D6-6322-AA488E7337A5}"/>
              </a:ext>
            </a:extLst>
          </p:cNvPr>
          <p:cNvSpPr txBox="1"/>
          <p:nvPr/>
        </p:nvSpPr>
        <p:spPr>
          <a:xfrm>
            <a:off x="471478" y="495762"/>
            <a:ext cx="4100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FA4DA7F-2DBD-CD7E-E97A-E6C17A3A9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1" t="32046" r="34211" b="28889"/>
          <a:stretch/>
        </p:blipFill>
        <p:spPr>
          <a:xfrm>
            <a:off x="6640692" y="3074920"/>
            <a:ext cx="5708600" cy="378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2D7DA7-FCE0-9063-847D-75C5143F6F49}"/>
              </a:ext>
            </a:extLst>
          </p:cNvPr>
          <p:cNvSpPr txBox="1"/>
          <p:nvPr/>
        </p:nvSpPr>
        <p:spPr>
          <a:xfrm>
            <a:off x="94688" y="1576299"/>
            <a:ext cx="8954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0DEA3C-B171-5887-72F6-FBAA46FD6CA5}"/>
              </a:ext>
            </a:extLst>
          </p:cNvPr>
          <p:cNvSpPr txBox="1"/>
          <p:nvPr/>
        </p:nvSpPr>
        <p:spPr>
          <a:xfrm>
            <a:off x="1732546" y="2856891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× 9 ×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324  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9C4716-B594-DB68-03F1-9DE3308C7A96}"/>
                  </a:ext>
                </a:extLst>
              </p:cNvPr>
              <p:cNvSpPr txBox="1"/>
              <p:nvPr/>
            </p:nvSpPr>
            <p:spPr>
              <a:xfrm>
                <a:off x="5167105" y="2823721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C4716-B594-DB68-03F1-9DE3308C7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105" y="2823721"/>
                <a:ext cx="843606" cy="566565"/>
              </a:xfrm>
              <a:prstGeom prst="rect">
                <a:avLst/>
              </a:prstGeom>
              <a:blipFill>
                <a:blip r:embed="rId4"/>
                <a:stretch>
                  <a:fillRect r="-44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4389A0-389E-F8E6-F00C-B7E4DC9AC06D}"/>
              </a:ext>
            </a:extLst>
          </p:cNvPr>
          <p:cNvSpPr txBox="1"/>
          <p:nvPr/>
        </p:nvSpPr>
        <p:spPr>
          <a:xfrm>
            <a:off x="2369153" y="3776908"/>
            <a:ext cx="436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324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60929F3-2678-3E81-B496-5114051230C0}"/>
                  </a:ext>
                </a:extLst>
              </p:cNvPr>
              <p:cNvSpPr txBox="1"/>
              <p:nvPr/>
            </p:nvSpPr>
            <p:spPr>
              <a:xfrm>
                <a:off x="4935890" y="3772555"/>
                <a:ext cx="843606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0929F3-2678-3E81-B496-511405123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890" y="3772555"/>
                <a:ext cx="843606" cy="5665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2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EFE0B3-8932-5C48-5FFD-CB0974B2B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41EE9C-FFC8-4411-0682-6C0D40781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077" y="1000463"/>
            <a:ext cx="8438790" cy="42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3B2BF-2A8A-FBA1-D1E9-AA05B5ABC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6399761-0C6C-1C71-18D8-2417BFEDC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65B49A2-444C-4005-5FCA-81F04A19BF41}"/>
              </a:ext>
            </a:extLst>
          </p:cNvPr>
          <p:cNvGrpSpPr/>
          <p:nvPr/>
        </p:nvGrpSpPr>
        <p:grpSpPr>
          <a:xfrm>
            <a:off x="172329" y="1118382"/>
            <a:ext cx="4276579" cy="2405576"/>
            <a:chOff x="323555" y="914400"/>
            <a:chExt cx="4276579" cy="240557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7DA8A8F-C969-9CC5-BD98-C2771481BCFE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52665"/>
                <a:gd name="adj2" fmla="val 6834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87BC08-9FE2-7613-4044-BD1BD227DDBF}"/>
                </a:ext>
              </a:extLst>
            </p:cNvPr>
            <p:cNvSpPr txBox="1"/>
            <p:nvPr/>
          </p:nvSpPr>
          <p:spPr>
            <a:xfrm>
              <a:off x="323555" y="970670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Thùng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gỗ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rồi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3262FE-73D7-8582-722B-2B798384264E}"/>
              </a:ext>
            </a:extLst>
          </p:cNvPr>
          <p:cNvGrpSpPr/>
          <p:nvPr/>
        </p:nvGrpSpPr>
        <p:grpSpPr>
          <a:xfrm>
            <a:off x="4448908" y="59241"/>
            <a:ext cx="4276579" cy="2025748"/>
            <a:chOff x="4663435" y="68306"/>
            <a:chExt cx="4276579" cy="202574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BE2F6C36-3BBC-1874-FEC9-7F725DA96D17}"/>
                </a:ext>
              </a:extLst>
            </p:cNvPr>
            <p:cNvSpPr/>
            <p:nvPr/>
          </p:nvSpPr>
          <p:spPr>
            <a:xfrm>
              <a:off x="4754875" y="68306"/>
              <a:ext cx="4037429" cy="2025748"/>
            </a:xfrm>
            <a:prstGeom prst="wedgeRoundRectCallout">
              <a:avLst>
                <a:gd name="adj1" fmla="val 62421"/>
                <a:gd name="adj2" fmla="val -873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DE985C4-B90E-ED88-C13C-7D09AD5E677A}"/>
                </a:ext>
              </a:extLst>
            </p:cNvPr>
            <p:cNvSpPr txBox="1"/>
            <p:nvPr/>
          </p:nvSpPr>
          <p:spPr>
            <a:xfrm>
              <a:off x="4663435" y="187307"/>
              <a:ext cx="42765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tờ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nhỉ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0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F10969-8C18-C191-9AF3-70C28199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1"/>
            <a:ext cx="12192000" cy="70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A52DB8-55FD-EE21-B53D-84A75388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44456F-2ABE-A048-9283-268D579A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4D28FE-E7D3-11C1-25D4-3117D47CE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57025" r="44269"/>
          <a:stretch/>
        </p:blipFill>
        <p:spPr>
          <a:xfrm>
            <a:off x="267287" y="1800665"/>
            <a:ext cx="3959634" cy="3291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3DB2FE-8B54-CFA6-4746-B91130426B3D}"/>
              </a:ext>
            </a:extLst>
          </p:cNvPr>
          <p:cNvSpPr txBox="1"/>
          <p:nvPr/>
        </p:nvSpPr>
        <p:spPr>
          <a:xfrm>
            <a:off x="1995414" y="614978"/>
            <a:ext cx="728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A5C73-22A3-A927-17CA-FDD845F8BE50}"/>
              </a:ext>
            </a:extLst>
          </p:cNvPr>
          <p:cNvSpPr txBox="1"/>
          <p:nvPr/>
        </p:nvSpPr>
        <p:spPr>
          <a:xfrm>
            <a:off x="3532926" y="1497725"/>
            <a:ext cx="810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DCE6F6-AA49-184D-37EA-D23F5C886186}"/>
              </a:ext>
            </a:extLst>
          </p:cNvPr>
          <p:cNvSpPr txBox="1"/>
          <p:nvPr/>
        </p:nvSpPr>
        <p:spPr>
          <a:xfrm>
            <a:off x="4003703" y="2474874"/>
            <a:ext cx="791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mặt bên của hình lập phương là hình gì?</a:t>
            </a:r>
            <a:endParaRPr lang="en-US" sz="32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0C9805-9029-08AC-F5E0-E4970CB78213}"/>
              </a:ext>
            </a:extLst>
          </p:cNvPr>
          <p:cNvSpPr txBox="1"/>
          <p:nvPr/>
        </p:nvSpPr>
        <p:spPr>
          <a:xfrm>
            <a:off x="4627376" y="3740928"/>
            <a:ext cx="728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70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0F5D9A-3ECD-0191-979B-F2D55687C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A5AD22A-C72F-F5C1-44BD-92190D5B775C}"/>
              </a:ext>
            </a:extLst>
          </p:cNvPr>
          <p:cNvSpPr txBox="1"/>
          <p:nvPr/>
        </p:nvSpPr>
        <p:spPr>
          <a:xfrm>
            <a:off x="586954" y="485801"/>
            <a:ext cx="1093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7E59BB-0440-0C5B-D6E8-66B20F385429}"/>
              </a:ext>
            </a:extLst>
          </p:cNvPr>
          <p:cNvGrpSpPr/>
          <p:nvPr/>
        </p:nvGrpSpPr>
        <p:grpSpPr>
          <a:xfrm>
            <a:off x="962033" y="1364219"/>
            <a:ext cx="1330534" cy="1195548"/>
            <a:chOff x="4796588" y="3130414"/>
            <a:chExt cx="2967790" cy="29582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CB05A73-A5CE-5740-EA45-9E0C0EE6BA13}"/>
                </a:ext>
              </a:extLst>
            </p:cNvPr>
            <p:cNvSpPr/>
            <p:nvPr/>
          </p:nvSpPr>
          <p:spPr>
            <a:xfrm>
              <a:off x="4796588" y="3779384"/>
              <a:ext cx="2213812" cy="2300574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xmlns="" id="{7C48F0C6-0488-0967-EA84-8D08C5C95834}"/>
                </a:ext>
              </a:extLst>
            </p:cNvPr>
            <p:cNvSpPr/>
            <p:nvPr/>
          </p:nvSpPr>
          <p:spPr>
            <a:xfrm>
              <a:off x="4799131" y="3142784"/>
              <a:ext cx="2903622" cy="664280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689810 w 2903622"/>
                <a:gd name="connsiteY0" fmla="*/ 0 h 2300574"/>
                <a:gd name="connsiteX1" fmla="*/ 2903622 w 2903622"/>
                <a:gd name="connsiteY1" fmla="*/ 0 h 2300574"/>
                <a:gd name="connsiteX2" fmla="*/ 2903622 w 2903622"/>
                <a:gd name="connsiteY2" fmla="*/ 2300574 h 2300574"/>
                <a:gd name="connsiteX3" fmla="*/ 0 w 2903622"/>
                <a:gd name="connsiteY3" fmla="*/ 648238 h 2300574"/>
                <a:gd name="connsiteX4" fmla="*/ 689810 w 2903622"/>
                <a:gd name="connsiteY4" fmla="*/ 0 h 2300574"/>
                <a:gd name="connsiteX0" fmla="*/ 689810 w 2903622"/>
                <a:gd name="connsiteY0" fmla="*/ 0 h 648238"/>
                <a:gd name="connsiteX1" fmla="*/ 2903622 w 2903622"/>
                <a:gd name="connsiteY1" fmla="*/ 0 h 648238"/>
                <a:gd name="connsiteX2" fmla="*/ 2277980 w 2903622"/>
                <a:gd name="connsiteY2" fmla="*/ 600111 h 648238"/>
                <a:gd name="connsiteX3" fmla="*/ 0 w 2903622"/>
                <a:gd name="connsiteY3" fmla="*/ 648238 h 648238"/>
                <a:gd name="connsiteX4" fmla="*/ 689810 w 2903622"/>
                <a:gd name="connsiteY4" fmla="*/ 0 h 648238"/>
                <a:gd name="connsiteX0" fmla="*/ 689810 w 2903622"/>
                <a:gd name="connsiteY0" fmla="*/ 0 h 664280"/>
                <a:gd name="connsiteX1" fmla="*/ 2903622 w 2903622"/>
                <a:gd name="connsiteY1" fmla="*/ 0 h 664280"/>
                <a:gd name="connsiteX2" fmla="*/ 2181728 w 2903622"/>
                <a:gd name="connsiteY2" fmla="*/ 664280 h 664280"/>
                <a:gd name="connsiteX3" fmla="*/ 0 w 2903622"/>
                <a:gd name="connsiteY3" fmla="*/ 648238 h 664280"/>
                <a:gd name="connsiteX4" fmla="*/ 689810 w 2903622"/>
                <a:gd name="connsiteY4" fmla="*/ 0 h 66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622" h="664280">
                  <a:moveTo>
                    <a:pt x="689810" y="0"/>
                  </a:moveTo>
                  <a:lnTo>
                    <a:pt x="2903622" y="0"/>
                  </a:lnTo>
                  <a:lnTo>
                    <a:pt x="2181728" y="664280"/>
                  </a:lnTo>
                  <a:lnTo>
                    <a:pt x="0" y="648238"/>
                  </a:lnTo>
                  <a:lnTo>
                    <a:pt x="689810" y="0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xmlns="" id="{2C69F793-9241-CBED-550B-20AFDE6135EC}"/>
                </a:ext>
              </a:extLst>
            </p:cNvPr>
            <p:cNvSpPr/>
            <p:nvPr/>
          </p:nvSpPr>
          <p:spPr>
            <a:xfrm>
              <a:off x="7026441" y="3130414"/>
              <a:ext cx="737937" cy="2958299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0 w 2213812"/>
                <a:gd name="connsiteY0" fmla="*/ 625642 h 2926216"/>
                <a:gd name="connsiteX1" fmla="*/ 737938 w 2213812"/>
                <a:gd name="connsiteY1" fmla="*/ 0 h 2926216"/>
                <a:gd name="connsiteX2" fmla="*/ 2213812 w 2213812"/>
                <a:gd name="connsiteY2" fmla="*/ 2926216 h 2926216"/>
                <a:gd name="connsiteX3" fmla="*/ 0 w 2213812"/>
                <a:gd name="connsiteY3" fmla="*/ 2926216 h 2926216"/>
                <a:gd name="connsiteX4" fmla="*/ 0 w 2213812"/>
                <a:gd name="connsiteY4" fmla="*/ 625642 h 2926216"/>
                <a:gd name="connsiteX0" fmla="*/ 0 w 834190"/>
                <a:gd name="connsiteY0" fmla="*/ 625642 h 2926216"/>
                <a:gd name="connsiteX1" fmla="*/ 737938 w 834190"/>
                <a:gd name="connsiteY1" fmla="*/ 0 h 2926216"/>
                <a:gd name="connsiteX2" fmla="*/ 834190 w 834190"/>
                <a:gd name="connsiteY2" fmla="*/ 2043900 h 2926216"/>
                <a:gd name="connsiteX3" fmla="*/ 0 w 834190"/>
                <a:gd name="connsiteY3" fmla="*/ 2926216 h 2926216"/>
                <a:gd name="connsiteX4" fmla="*/ 0 w 834190"/>
                <a:gd name="connsiteY4" fmla="*/ 625642 h 2926216"/>
                <a:gd name="connsiteX0" fmla="*/ 0 w 737938"/>
                <a:gd name="connsiteY0" fmla="*/ 625642 h 2926216"/>
                <a:gd name="connsiteX1" fmla="*/ 737938 w 737938"/>
                <a:gd name="connsiteY1" fmla="*/ 0 h 2926216"/>
                <a:gd name="connsiteX2" fmla="*/ 737937 w 737938"/>
                <a:gd name="connsiteY2" fmla="*/ 2300574 h 2926216"/>
                <a:gd name="connsiteX3" fmla="*/ 0 w 737938"/>
                <a:gd name="connsiteY3" fmla="*/ 2926216 h 2926216"/>
                <a:gd name="connsiteX4" fmla="*/ 0 w 737938"/>
                <a:gd name="connsiteY4" fmla="*/ 625642 h 2926216"/>
                <a:gd name="connsiteX0" fmla="*/ 0 w 737937"/>
                <a:gd name="connsiteY0" fmla="*/ 641684 h 2942258"/>
                <a:gd name="connsiteX1" fmla="*/ 689811 w 737937"/>
                <a:gd name="connsiteY1" fmla="*/ 0 h 2942258"/>
                <a:gd name="connsiteX2" fmla="*/ 737937 w 737937"/>
                <a:gd name="connsiteY2" fmla="*/ 2316616 h 2942258"/>
                <a:gd name="connsiteX3" fmla="*/ 0 w 737937"/>
                <a:gd name="connsiteY3" fmla="*/ 2942258 h 2942258"/>
                <a:gd name="connsiteX4" fmla="*/ 0 w 737937"/>
                <a:gd name="connsiteY4" fmla="*/ 641684 h 2942258"/>
                <a:gd name="connsiteX0" fmla="*/ 0 w 753980"/>
                <a:gd name="connsiteY0" fmla="*/ 593557 h 2894131"/>
                <a:gd name="connsiteX1" fmla="*/ 753980 w 753980"/>
                <a:gd name="connsiteY1" fmla="*/ 0 h 2894131"/>
                <a:gd name="connsiteX2" fmla="*/ 737937 w 753980"/>
                <a:gd name="connsiteY2" fmla="*/ 2268489 h 2894131"/>
                <a:gd name="connsiteX3" fmla="*/ 0 w 753980"/>
                <a:gd name="connsiteY3" fmla="*/ 2894131 h 2894131"/>
                <a:gd name="connsiteX4" fmla="*/ 0 w 753980"/>
                <a:gd name="connsiteY4" fmla="*/ 593557 h 2894131"/>
                <a:gd name="connsiteX0" fmla="*/ 0 w 737937"/>
                <a:gd name="connsiteY0" fmla="*/ 625641 h 2926215"/>
                <a:gd name="connsiteX1" fmla="*/ 705854 w 737937"/>
                <a:gd name="connsiteY1" fmla="*/ 0 h 2926215"/>
                <a:gd name="connsiteX2" fmla="*/ 737937 w 737937"/>
                <a:gd name="connsiteY2" fmla="*/ 2300573 h 2926215"/>
                <a:gd name="connsiteX3" fmla="*/ 0 w 737937"/>
                <a:gd name="connsiteY3" fmla="*/ 2926215 h 2926215"/>
                <a:gd name="connsiteX4" fmla="*/ 0 w 737937"/>
                <a:gd name="connsiteY4" fmla="*/ 625641 h 2926215"/>
                <a:gd name="connsiteX0" fmla="*/ 0 w 737937"/>
                <a:gd name="connsiteY0" fmla="*/ 641683 h 2942257"/>
                <a:gd name="connsiteX1" fmla="*/ 673770 w 737937"/>
                <a:gd name="connsiteY1" fmla="*/ 0 h 2942257"/>
                <a:gd name="connsiteX2" fmla="*/ 737937 w 737937"/>
                <a:gd name="connsiteY2" fmla="*/ 2316615 h 2942257"/>
                <a:gd name="connsiteX3" fmla="*/ 0 w 737937"/>
                <a:gd name="connsiteY3" fmla="*/ 2942257 h 2942257"/>
                <a:gd name="connsiteX4" fmla="*/ 0 w 737937"/>
                <a:gd name="connsiteY4" fmla="*/ 641683 h 2942257"/>
                <a:gd name="connsiteX0" fmla="*/ 0 w 737937"/>
                <a:gd name="connsiteY0" fmla="*/ 657725 h 2958299"/>
                <a:gd name="connsiteX1" fmla="*/ 705855 w 737937"/>
                <a:gd name="connsiteY1" fmla="*/ 0 h 2958299"/>
                <a:gd name="connsiteX2" fmla="*/ 737937 w 737937"/>
                <a:gd name="connsiteY2" fmla="*/ 2332657 h 2958299"/>
                <a:gd name="connsiteX3" fmla="*/ 0 w 737937"/>
                <a:gd name="connsiteY3" fmla="*/ 2958299 h 2958299"/>
                <a:gd name="connsiteX4" fmla="*/ 0 w 737937"/>
                <a:gd name="connsiteY4" fmla="*/ 657725 h 295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937" h="2958299">
                  <a:moveTo>
                    <a:pt x="0" y="657725"/>
                  </a:moveTo>
                  <a:lnTo>
                    <a:pt x="705855" y="0"/>
                  </a:lnTo>
                  <a:cubicBezTo>
                    <a:pt x="705855" y="766858"/>
                    <a:pt x="737937" y="1565799"/>
                    <a:pt x="737937" y="2332657"/>
                  </a:cubicBezTo>
                  <a:lnTo>
                    <a:pt x="0" y="2958299"/>
                  </a:lnTo>
                  <a:lnTo>
                    <a:pt x="0" y="657725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999794E1-D5A3-CDA8-4C60-9A681EC60C0F}"/>
                </a:ext>
              </a:extLst>
            </p:cNvPr>
            <p:cNvCxnSpPr>
              <a:cxnSpLocks/>
            </p:cNvCxnSpPr>
            <p:nvPr/>
          </p:nvCxnSpPr>
          <p:spPr>
            <a:xfrm>
              <a:off x="5502440" y="3142784"/>
              <a:ext cx="0" cy="22976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E3DCB06B-EA36-73CE-58FF-1651C1439084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 flipV="1">
              <a:off x="5502440" y="5440475"/>
              <a:ext cx="2261938" cy="225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8B005DF-B73D-E35F-D852-F6352A186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629" y="5440475"/>
              <a:ext cx="689811" cy="63948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92A384F-9B95-18D1-3A42-84C7185056C1}"/>
              </a:ext>
            </a:extLst>
          </p:cNvPr>
          <p:cNvGrpSpPr/>
          <p:nvPr/>
        </p:nvGrpSpPr>
        <p:grpSpPr>
          <a:xfrm>
            <a:off x="586954" y="3759270"/>
            <a:ext cx="4153858" cy="2648629"/>
            <a:chOff x="5564702" y="100029"/>
            <a:chExt cx="10503280" cy="699638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8B74AE1A-82A0-7D0C-3868-697382DB9286}"/>
                </a:ext>
              </a:extLst>
            </p:cNvPr>
            <p:cNvSpPr/>
            <p:nvPr/>
          </p:nvSpPr>
          <p:spPr>
            <a:xfrm>
              <a:off x="5564702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5C22B0B1-2621-9045-BFC7-3973A696C7B2}"/>
                </a:ext>
              </a:extLst>
            </p:cNvPr>
            <p:cNvSpPr/>
            <p:nvPr/>
          </p:nvSpPr>
          <p:spPr>
            <a:xfrm>
              <a:off x="8195694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C92B8AFD-52F1-3840-60B0-3520CEC03EF0}"/>
                </a:ext>
              </a:extLst>
            </p:cNvPr>
            <p:cNvSpPr/>
            <p:nvPr/>
          </p:nvSpPr>
          <p:spPr>
            <a:xfrm>
              <a:off x="10805998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3610FBCD-F66F-75BE-F380-A7BF10551DEE}"/>
                </a:ext>
              </a:extLst>
            </p:cNvPr>
            <p:cNvSpPr/>
            <p:nvPr/>
          </p:nvSpPr>
          <p:spPr>
            <a:xfrm>
              <a:off x="13436990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B3348814-A55E-DABF-E53B-007F66D191A4}"/>
                </a:ext>
              </a:extLst>
            </p:cNvPr>
            <p:cNvSpPr/>
            <p:nvPr/>
          </p:nvSpPr>
          <p:spPr>
            <a:xfrm>
              <a:off x="8195694" y="100029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B290D570-F489-7766-2B2D-37FF9D278934}"/>
                </a:ext>
              </a:extLst>
            </p:cNvPr>
            <p:cNvSpPr/>
            <p:nvPr/>
          </p:nvSpPr>
          <p:spPr>
            <a:xfrm>
              <a:off x="8195280" y="4765127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F7C25AE-F7FD-0872-7566-57B1E6EC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" y="2583682"/>
            <a:ext cx="1259836" cy="7254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8AF34B40-F2D8-EFB6-98C1-A7E719B1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" y="5518622"/>
            <a:ext cx="1259836" cy="7254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38761B32-F63E-858F-193E-4DDC08741B88}"/>
              </a:ext>
            </a:extLst>
          </p:cNvPr>
          <p:cNvSpPr/>
          <p:nvPr/>
        </p:nvSpPr>
        <p:spPr>
          <a:xfrm>
            <a:off x="586954" y="4640270"/>
            <a:ext cx="4153858" cy="891792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9286475-9115-9693-66C0-BD1B0E52F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3" t="12225" r="2919" b="13004"/>
          <a:stretch/>
        </p:blipFill>
        <p:spPr>
          <a:xfrm flipH="1">
            <a:off x="9479403" y="3759270"/>
            <a:ext cx="2712597" cy="291349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BA585D2A-E8F7-72CC-C818-E917FF453258}"/>
              </a:ext>
            </a:extLst>
          </p:cNvPr>
          <p:cNvGrpSpPr/>
          <p:nvPr/>
        </p:nvGrpSpPr>
        <p:grpSpPr>
          <a:xfrm>
            <a:off x="5595351" y="1626490"/>
            <a:ext cx="4276579" cy="2405576"/>
            <a:chOff x="323555" y="914400"/>
            <a:chExt cx="4276579" cy="2405576"/>
          </a:xfrm>
        </p:grpSpPr>
        <p:sp>
          <p:nvSpPr>
            <p:cNvPr id="75" name="Speech Bubble: Rectangle with Corners Rounded 74">
              <a:extLst>
                <a:ext uri="{FF2B5EF4-FFF2-40B4-BE49-F238E27FC236}">
                  <a16:creationId xmlns:a16="http://schemas.microsoft.com/office/drawing/2014/main" xmlns="" id="{A2F639EA-9ACE-E148-A985-367BFCCE52A9}"/>
                </a:ext>
              </a:extLst>
            </p:cNvPr>
            <p:cNvSpPr/>
            <p:nvPr/>
          </p:nvSpPr>
          <p:spPr>
            <a:xfrm>
              <a:off x="393894" y="914400"/>
              <a:ext cx="4135903" cy="2405576"/>
            </a:xfrm>
            <a:prstGeom prst="wedgeRoundRectCallout">
              <a:avLst>
                <a:gd name="adj1" fmla="val 52665"/>
                <a:gd name="adj2" fmla="val 6834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432D0429-0D15-AB97-4366-8A1AFE76751C}"/>
                </a:ext>
              </a:extLst>
            </p:cNvPr>
            <p:cNvSpPr txBox="1"/>
            <p:nvPr/>
          </p:nvSpPr>
          <p:spPr>
            <a:xfrm>
              <a:off x="323555" y="1011868"/>
              <a:ext cx="42765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3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9" grpId="1" animBg="1"/>
      <p:bldP spid="6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6B62C5-3C0C-B9D6-B5CC-49FC7AB9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ADA6BA-A54F-18B6-A839-C75B142B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418EDA4-8AAC-0729-4EA6-50130731A229}"/>
              </a:ext>
            </a:extLst>
          </p:cNvPr>
          <p:cNvSpPr txBox="1"/>
          <p:nvPr/>
        </p:nvSpPr>
        <p:spPr>
          <a:xfrm>
            <a:off x="586954" y="485801"/>
            <a:ext cx="1093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EE4F1E9-501A-47E6-2F19-71E13B963233}"/>
              </a:ext>
            </a:extLst>
          </p:cNvPr>
          <p:cNvGrpSpPr/>
          <p:nvPr/>
        </p:nvGrpSpPr>
        <p:grpSpPr>
          <a:xfrm>
            <a:off x="962033" y="1364219"/>
            <a:ext cx="1330534" cy="1195548"/>
            <a:chOff x="4796588" y="3130414"/>
            <a:chExt cx="2967790" cy="29582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97F2209B-7988-F947-D87B-5D45A024D8A9}"/>
                </a:ext>
              </a:extLst>
            </p:cNvPr>
            <p:cNvSpPr/>
            <p:nvPr/>
          </p:nvSpPr>
          <p:spPr>
            <a:xfrm>
              <a:off x="4796588" y="3779384"/>
              <a:ext cx="2213812" cy="2300574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xmlns="" id="{7489AB76-2513-3D5A-2829-B9D52FFACFFD}"/>
                </a:ext>
              </a:extLst>
            </p:cNvPr>
            <p:cNvSpPr/>
            <p:nvPr/>
          </p:nvSpPr>
          <p:spPr>
            <a:xfrm>
              <a:off x="4799131" y="3142784"/>
              <a:ext cx="2903622" cy="664280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689810 w 2903622"/>
                <a:gd name="connsiteY0" fmla="*/ 0 h 2300574"/>
                <a:gd name="connsiteX1" fmla="*/ 2903622 w 2903622"/>
                <a:gd name="connsiteY1" fmla="*/ 0 h 2300574"/>
                <a:gd name="connsiteX2" fmla="*/ 2903622 w 2903622"/>
                <a:gd name="connsiteY2" fmla="*/ 2300574 h 2300574"/>
                <a:gd name="connsiteX3" fmla="*/ 0 w 2903622"/>
                <a:gd name="connsiteY3" fmla="*/ 648238 h 2300574"/>
                <a:gd name="connsiteX4" fmla="*/ 689810 w 2903622"/>
                <a:gd name="connsiteY4" fmla="*/ 0 h 2300574"/>
                <a:gd name="connsiteX0" fmla="*/ 689810 w 2903622"/>
                <a:gd name="connsiteY0" fmla="*/ 0 h 648238"/>
                <a:gd name="connsiteX1" fmla="*/ 2903622 w 2903622"/>
                <a:gd name="connsiteY1" fmla="*/ 0 h 648238"/>
                <a:gd name="connsiteX2" fmla="*/ 2277980 w 2903622"/>
                <a:gd name="connsiteY2" fmla="*/ 600111 h 648238"/>
                <a:gd name="connsiteX3" fmla="*/ 0 w 2903622"/>
                <a:gd name="connsiteY3" fmla="*/ 648238 h 648238"/>
                <a:gd name="connsiteX4" fmla="*/ 689810 w 2903622"/>
                <a:gd name="connsiteY4" fmla="*/ 0 h 648238"/>
                <a:gd name="connsiteX0" fmla="*/ 689810 w 2903622"/>
                <a:gd name="connsiteY0" fmla="*/ 0 h 664280"/>
                <a:gd name="connsiteX1" fmla="*/ 2903622 w 2903622"/>
                <a:gd name="connsiteY1" fmla="*/ 0 h 664280"/>
                <a:gd name="connsiteX2" fmla="*/ 2181728 w 2903622"/>
                <a:gd name="connsiteY2" fmla="*/ 664280 h 664280"/>
                <a:gd name="connsiteX3" fmla="*/ 0 w 2903622"/>
                <a:gd name="connsiteY3" fmla="*/ 648238 h 664280"/>
                <a:gd name="connsiteX4" fmla="*/ 689810 w 2903622"/>
                <a:gd name="connsiteY4" fmla="*/ 0 h 66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622" h="664280">
                  <a:moveTo>
                    <a:pt x="689810" y="0"/>
                  </a:moveTo>
                  <a:lnTo>
                    <a:pt x="2903622" y="0"/>
                  </a:lnTo>
                  <a:lnTo>
                    <a:pt x="2181728" y="664280"/>
                  </a:lnTo>
                  <a:lnTo>
                    <a:pt x="0" y="648238"/>
                  </a:lnTo>
                  <a:lnTo>
                    <a:pt x="689810" y="0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xmlns="" id="{AE1DAD3F-CBCB-01E1-AE98-108273FFC8F7}"/>
                </a:ext>
              </a:extLst>
            </p:cNvPr>
            <p:cNvSpPr/>
            <p:nvPr/>
          </p:nvSpPr>
          <p:spPr>
            <a:xfrm>
              <a:off x="7026441" y="3130414"/>
              <a:ext cx="737937" cy="2958299"/>
            </a:xfrm>
            <a:custGeom>
              <a:avLst/>
              <a:gdLst>
                <a:gd name="connsiteX0" fmla="*/ 0 w 2213812"/>
                <a:gd name="connsiteY0" fmla="*/ 0 h 2300574"/>
                <a:gd name="connsiteX1" fmla="*/ 2213812 w 2213812"/>
                <a:gd name="connsiteY1" fmla="*/ 0 h 2300574"/>
                <a:gd name="connsiteX2" fmla="*/ 2213812 w 2213812"/>
                <a:gd name="connsiteY2" fmla="*/ 2300574 h 2300574"/>
                <a:gd name="connsiteX3" fmla="*/ 0 w 2213812"/>
                <a:gd name="connsiteY3" fmla="*/ 2300574 h 2300574"/>
                <a:gd name="connsiteX4" fmla="*/ 0 w 2213812"/>
                <a:gd name="connsiteY4" fmla="*/ 0 h 2300574"/>
                <a:gd name="connsiteX0" fmla="*/ 0 w 2213812"/>
                <a:gd name="connsiteY0" fmla="*/ 625642 h 2926216"/>
                <a:gd name="connsiteX1" fmla="*/ 737938 w 2213812"/>
                <a:gd name="connsiteY1" fmla="*/ 0 h 2926216"/>
                <a:gd name="connsiteX2" fmla="*/ 2213812 w 2213812"/>
                <a:gd name="connsiteY2" fmla="*/ 2926216 h 2926216"/>
                <a:gd name="connsiteX3" fmla="*/ 0 w 2213812"/>
                <a:gd name="connsiteY3" fmla="*/ 2926216 h 2926216"/>
                <a:gd name="connsiteX4" fmla="*/ 0 w 2213812"/>
                <a:gd name="connsiteY4" fmla="*/ 625642 h 2926216"/>
                <a:gd name="connsiteX0" fmla="*/ 0 w 834190"/>
                <a:gd name="connsiteY0" fmla="*/ 625642 h 2926216"/>
                <a:gd name="connsiteX1" fmla="*/ 737938 w 834190"/>
                <a:gd name="connsiteY1" fmla="*/ 0 h 2926216"/>
                <a:gd name="connsiteX2" fmla="*/ 834190 w 834190"/>
                <a:gd name="connsiteY2" fmla="*/ 2043900 h 2926216"/>
                <a:gd name="connsiteX3" fmla="*/ 0 w 834190"/>
                <a:gd name="connsiteY3" fmla="*/ 2926216 h 2926216"/>
                <a:gd name="connsiteX4" fmla="*/ 0 w 834190"/>
                <a:gd name="connsiteY4" fmla="*/ 625642 h 2926216"/>
                <a:gd name="connsiteX0" fmla="*/ 0 w 737938"/>
                <a:gd name="connsiteY0" fmla="*/ 625642 h 2926216"/>
                <a:gd name="connsiteX1" fmla="*/ 737938 w 737938"/>
                <a:gd name="connsiteY1" fmla="*/ 0 h 2926216"/>
                <a:gd name="connsiteX2" fmla="*/ 737937 w 737938"/>
                <a:gd name="connsiteY2" fmla="*/ 2300574 h 2926216"/>
                <a:gd name="connsiteX3" fmla="*/ 0 w 737938"/>
                <a:gd name="connsiteY3" fmla="*/ 2926216 h 2926216"/>
                <a:gd name="connsiteX4" fmla="*/ 0 w 737938"/>
                <a:gd name="connsiteY4" fmla="*/ 625642 h 2926216"/>
                <a:gd name="connsiteX0" fmla="*/ 0 w 737937"/>
                <a:gd name="connsiteY0" fmla="*/ 641684 h 2942258"/>
                <a:gd name="connsiteX1" fmla="*/ 689811 w 737937"/>
                <a:gd name="connsiteY1" fmla="*/ 0 h 2942258"/>
                <a:gd name="connsiteX2" fmla="*/ 737937 w 737937"/>
                <a:gd name="connsiteY2" fmla="*/ 2316616 h 2942258"/>
                <a:gd name="connsiteX3" fmla="*/ 0 w 737937"/>
                <a:gd name="connsiteY3" fmla="*/ 2942258 h 2942258"/>
                <a:gd name="connsiteX4" fmla="*/ 0 w 737937"/>
                <a:gd name="connsiteY4" fmla="*/ 641684 h 2942258"/>
                <a:gd name="connsiteX0" fmla="*/ 0 w 753980"/>
                <a:gd name="connsiteY0" fmla="*/ 593557 h 2894131"/>
                <a:gd name="connsiteX1" fmla="*/ 753980 w 753980"/>
                <a:gd name="connsiteY1" fmla="*/ 0 h 2894131"/>
                <a:gd name="connsiteX2" fmla="*/ 737937 w 753980"/>
                <a:gd name="connsiteY2" fmla="*/ 2268489 h 2894131"/>
                <a:gd name="connsiteX3" fmla="*/ 0 w 753980"/>
                <a:gd name="connsiteY3" fmla="*/ 2894131 h 2894131"/>
                <a:gd name="connsiteX4" fmla="*/ 0 w 753980"/>
                <a:gd name="connsiteY4" fmla="*/ 593557 h 2894131"/>
                <a:gd name="connsiteX0" fmla="*/ 0 w 737937"/>
                <a:gd name="connsiteY0" fmla="*/ 625641 h 2926215"/>
                <a:gd name="connsiteX1" fmla="*/ 705854 w 737937"/>
                <a:gd name="connsiteY1" fmla="*/ 0 h 2926215"/>
                <a:gd name="connsiteX2" fmla="*/ 737937 w 737937"/>
                <a:gd name="connsiteY2" fmla="*/ 2300573 h 2926215"/>
                <a:gd name="connsiteX3" fmla="*/ 0 w 737937"/>
                <a:gd name="connsiteY3" fmla="*/ 2926215 h 2926215"/>
                <a:gd name="connsiteX4" fmla="*/ 0 w 737937"/>
                <a:gd name="connsiteY4" fmla="*/ 625641 h 2926215"/>
                <a:gd name="connsiteX0" fmla="*/ 0 w 737937"/>
                <a:gd name="connsiteY0" fmla="*/ 641683 h 2942257"/>
                <a:gd name="connsiteX1" fmla="*/ 673770 w 737937"/>
                <a:gd name="connsiteY1" fmla="*/ 0 h 2942257"/>
                <a:gd name="connsiteX2" fmla="*/ 737937 w 737937"/>
                <a:gd name="connsiteY2" fmla="*/ 2316615 h 2942257"/>
                <a:gd name="connsiteX3" fmla="*/ 0 w 737937"/>
                <a:gd name="connsiteY3" fmla="*/ 2942257 h 2942257"/>
                <a:gd name="connsiteX4" fmla="*/ 0 w 737937"/>
                <a:gd name="connsiteY4" fmla="*/ 641683 h 2942257"/>
                <a:gd name="connsiteX0" fmla="*/ 0 w 737937"/>
                <a:gd name="connsiteY0" fmla="*/ 657725 h 2958299"/>
                <a:gd name="connsiteX1" fmla="*/ 705855 w 737937"/>
                <a:gd name="connsiteY1" fmla="*/ 0 h 2958299"/>
                <a:gd name="connsiteX2" fmla="*/ 737937 w 737937"/>
                <a:gd name="connsiteY2" fmla="*/ 2332657 h 2958299"/>
                <a:gd name="connsiteX3" fmla="*/ 0 w 737937"/>
                <a:gd name="connsiteY3" fmla="*/ 2958299 h 2958299"/>
                <a:gd name="connsiteX4" fmla="*/ 0 w 737937"/>
                <a:gd name="connsiteY4" fmla="*/ 657725 h 295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937" h="2958299">
                  <a:moveTo>
                    <a:pt x="0" y="657725"/>
                  </a:moveTo>
                  <a:lnTo>
                    <a:pt x="705855" y="0"/>
                  </a:lnTo>
                  <a:cubicBezTo>
                    <a:pt x="705855" y="766858"/>
                    <a:pt x="737937" y="1565799"/>
                    <a:pt x="737937" y="2332657"/>
                  </a:cubicBezTo>
                  <a:lnTo>
                    <a:pt x="0" y="2958299"/>
                  </a:lnTo>
                  <a:lnTo>
                    <a:pt x="0" y="657725"/>
                  </a:lnTo>
                  <a:close/>
                </a:path>
              </a:pathLst>
            </a:cu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B738FF0-5AA7-6777-9886-671CE29E0A77}"/>
                </a:ext>
              </a:extLst>
            </p:cNvPr>
            <p:cNvCxnSpPr>
              <a:cxnSpLocks/>
            </p:cNvCxnSpPr>
            <p:nvPr/>
          </p:nvCxnSpPr>
          <p:spPr>
            <a:xfrm>
              <a:off x="5502440" y="3142784"/>
              <a:ext cx="0" cy="22976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5FEFE90-49A7-9AF9-80ED-53945E8A62A3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 flipV="1">
              <a:off x="5502440" y="5440475"/>
              <a:ext cx="2261938" cy="225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B17E3B4D-5BCE-5A6D-ADFF-7F12A07B5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629" y="5440475"/>
              <a:ext cx="689811" cy="63948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084CCD7-D6E5-5487-668D-E6E41E0A8108}"/>
              </a:ext>
            </a:extLst>
          </p:cNvPr>
          <p:cNvGrpSpPr/>
          <p:nvPr/>
        </p:nvGrpSpPr>
        <p:grpSpPr>
          <a:xfrm>
            <a:off x="586954" y="3759270"/>
            <a:ext cx="4153858" cy="2648629"/>
            <a:chOff x="5564702" y="100029"/>
            <a:chExt cx="10503280" cy="699638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08BE5EFA-0253-D027-03E8-AC3202ABB695}"/>
                </a:ext>
              </a:extLst>
            </p:cNvPr>
            <p:cNvSpPr/>
            <p:nvPr/>
          </p:nvSpPr>
          <p:spPr>
            <a:xfrm>
              <a:off x="5564702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FA6E4404-5AF3-D9EB-F6F1-C15DC8EDE364}"/>
                </a:ext>
              </a:extLst>
            </p:cNvPr>
            <p:cNvSpPr/>
            <p:nvPr/>
          </p:nvSpPr>
          <p:spPr>
            <a:xfrm>
              <a:off x="8195694" y="2433844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BF581F48-A23A-AA5A-A3FA-07004B2F0A54}"/>
                </a:ext>
              </a:extLst>
            </p:cNvPr>
            <p:cNvSpPr/>
            <p:nvPr/>
          </p:nvSpPr>
          <p:spPr>
            <a:xfrm>
              <a:off x="10805998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C6BCE9EE-77DB-2889-297A-D0A15857CA19}"/>
                </a:ext>
              </a:extLst>
            </p:cNvPr>
            <p:cNvSpPr/>
            <p:nvPr/>
          </p:nvSpPr>
          <p:spPr>
            <a:xfrm>
              <a:off x="13436990" y="2427199"/>
              <a:ext cx="2630992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7E8EDD7E-D9B1-BEF1-C044-D090733C6F34}"/>
                </a:ext>
              </a:extLst>
            </p:cNvPr>
            <p:cNvSpPr/>
            <p:nvPr/>
          </p:nvSpPr>
          <p:spPr>
            <a:xfrm>
              <a:off x="8195694" y="100029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9DDDB7A8-4966-856E-B858-B3D3CBC428D0}"/>
                </a:ext>
              </a:extLst>
            </p:cNvPr>
            <p:cNvSpPr/>
            <p:nvPr/>
          </p:nvSpPr>
          <p:spPr>
            <a:xfrm>
              <a:off x="8195280" y="4765127"/>
              <a:ext cx="2610304" cy="2331283"/>
            </a:xfrm>
            <a:prstGeom prst="rect">
              <a:avLst/>
            </a:prstGeom>
            <a:solidFill>
              <a:srgbClr val="C6EB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202F95E-6D27-A4B6-9205-9F87A2487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" y="2583682"/>
            <a:ext cx="1259836" cy="7254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C9847BA-5AB4-7FC0-5E61-CA599E7A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" y="5518622"/>
            <a:ext cx="1259836" cy="7254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6BD9DE64-4610-CD60-6127-4D65F87F7F47}"/>
              </a:ext>
            </a:extLst>
          </p:cNvPr>
          <p:cNvSpPr/>
          <p:nvPr/>
        </p:nvSpPr>
        <p:spPr>
          <a:xfrm>
            <a:off x="586954" y="4640270"/>
            <a:ext cx="4153858" cy="891792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CB2C83-751D-E68B-B548-DFB83C398AD1}"/>
              </a:ext>
            </a:extLst>
          </p:cNvPr>
          <p:cNvSpPr txBox="1"/>
          <p:nvPr/>
        </p:nvSpPr>
        <p:spPr>
          <a:xfrm>
            <a:off x="4254299" y="1168547"/>
            <a:ext cx="73116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ED75D5-11E4-D557-6B02-85EABCE5A9BF}"/>
              </a:ext>
            </a:extLst>
          </p:cNvPr>
          <p:cNvSpPr txBox="1"/>
          <p:nvPr/>
        </p:nvSpPr>
        <p:spPr>
          <a:xfrm>
            <a:off x="5904462" y="1885608"/>
            <a:ext cx="31614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× 30 = 900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18A6CBF-D29C-DB5C-28A4-AB1E88F009FA}"/>
                  </a:ext>
                </a:extLst>
              </p:cNvPr>
              <p:cNvSpPr txBox="1"/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8A6CBF-D29C-DB5C-28A4-AB1E88F00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938" y="1887247"/>
                <a:ext cx="843606" cy="553998"/>
              </a:xfrm>
              <a:prstGeom prst="rect">
                <a:avLst/>
              </a:prstGeom>
              <a:blipFill>
                <a:blip r:embed="rId4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B149A3-2B43-5012-464F-09D75278EDE5}"/>
              </a:ext>
            </a:extLst>
          </p:cNvPr>
          <p:cNvSpPr txBox="1"/>
          <p:nvPr/>
        </p:nvSpPr>
        <p:spPr>
          <a:xfrm>
            <a:off x="4799320" y="2695639"/>
            <a:ext cx="67665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3EC073-33D9-2DD3-1F24-E5C8086A9C67}"/>
              </a:ext>
            </a:extLst>
          </p:cNvPr>
          <p:cNvSpPr txBox="1"/>
          <p:nvPr/>
        </p:nvSpPr>
        <p:spPr>
          <a:xfrm>
            <a:off x="5904461" y="3451493"/>
            <a:ext cx="3534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 × 4 = 3 600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B5F837B-9F49-889C-38F5-20BE265B2F25}"/>
                  </a:ext>
                </a:extLst>
              </p:cNvPr>
              <p:cNvSpPr txBox="1"/>
              <p:nvPr/>
            </p:nvSpPr>
            <p:spPr>
              <a:xfrm>
                <a:off x="9396741" y="3456558"/>
                <a:ext cx="84360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5F837B-9F49-889C-38F5-20BE265B2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741" y="3456558"/>
                <a:ext cx="843606" cy="553998"/>
              </a:xfrm>
              <a:prstGeom prst="rect">
                <a:avLst/>
              </a:prstGeom>
              <a:blipFill>
                <a:blip r:embed="rId5"/>
                <a:stretch>
                  <a:fillRect r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74CA4A-DE0C-3270-70F5-ACC8B9AC1FC7}"/>
              </a:ext>
            </a:extLst>
          </p:cNvPr>
          <p:cNvGrpSpPr/>
          <p:nvPr/>
        </p:nvGrpSpPr>
        <p:grpSpPr>
          <a:xfrm>
            <a:off x="5246132" y="4517404"/>
            <a:ext cx="6277280" cy="1833748"/>
            <a:chOff x="5230674" y="4281087"/>
            <a:chExt cx="6277280" cy="183374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5208C427-00C2-36BA-ABB0-FAE7568F90DF}"/>
                </a:ext>
              </a:extLst>
            </p:cNvPr>
            <p:cNvSpPr/>
            <p:nvPr/>
          </p:nvSpPr>
          <p:spPr>
            <a:xfrm>
              <a:off x="5230674" y="4281087"/>
              <a:ext cx="6277280" cy="18337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933BD9A-CCF8-EC9F-2EDC-6F0E6E953195}"/>
                </a:ext>
              </a:extLst>
            </p:cNvPr>
            <p:cNvSpPr txBox="1"/>
            <p:nvPr/>
          </p:nvSpPr>
          <p:spPr>
            <a:xfrm>
              <a:off x="5327766" y="4396960"/>
              <a:ext cx="60856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2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289178-94D4-5A63-3C55-303601BDC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364B6E7-F552-2688-2A43-8B54E524E7D0}"/>
              </a:ext>
            </a:extLst>
          </p:cNvPr>
          <p:cNvGrpSpPr/>
          <p:nvPr/>
        </p:nvGrpSpPr>
        <p:grpSpPr>
          <a:xfrm>
            <a:off x="1632967" y="115512"/>
            <a:ext cx="5963529" cy="1876217"/>
            <a:chOff x="358724" y="834472"/>
            <a:chExt cx="3730913" cy="248550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99ACE312-2496-19FE-F523-AF22AFE79061}"/>
                </a:ext>
              </a:extLst>
            </p:cNvPr>
            <p:cNvSpPr/>
            <p:nvPr/>
          </p:nvSpPr>
          <p:spPr>
            <a:xfrm>
              <a:off x="393894" y="834472"/>
              <a:ext cx="3660574" cy="2485504"/>
            </a:xfrm>
            <a:prstGeom prst="wedgeRoundRectCallout">
              <a:avLst>
                <a:gd name="adj1" fmla="val -36497"/>
                <a:gd name="adj2" fmla="val 6524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A55FAB9-8DD5-1070-33D6-B41F3402A84D}"/>
                </a:ext>
              </a:extLst>
            </p:cNvPr>
            <p:cNvSpPr txBox="1"/>
            <p:nvPr/>
          </p:nvSpPr>
          <p:spPr>
            <a:xfrm>
              <a:off x="358724" y="880279"/>
              <a:ext cx="3730913" cy="240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vải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may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mép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vải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5CF192-F99B-2CCF-D91C-6D4A5968B3E0}"/>
              </a:ext>
            </a:extLst>
          </p:cNvPr>
          <p:cNvGrpSpPr/>
          <p:nvPr/>
        </p:nvGrpSpPr>
        <p:grpSpPr>
          <a:xfrm>
            <a:off x="8063075" y="1512017"/>
            <a:ext cx="3556837" cy="1543890"/>
            <a:chOff x="4754875" y="550164"/>
            <a:chExt cx="4120023" cy="154389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C5B11EFF-963A-3002-C13F-EC3D46331B01}"/>
                </a:ext>
              </a:extLst>
            </p:cNvPr>
            <p:cNvSpPr/>
            <p:nvPr/>
          </p:nvSpPr>
          <p:spPr>
            <a:xfrm>
              <a:off x="4754875" y="550164"/>
              <a:ext cx="4037429" cy="1543890"/>
            </a:xfrm>
            <a:prstGeom prst="wedgeRoundRectCallout">
              <a:avLst>
                <a:gd name="adj1" fmla="val -6156"/>
                <a:gd name="adj2" fmla="val 775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E5443B3-91E5-1D67-5506-A93A3DED02EC}"/>
                </a:ext>
              </a:extLst>
            </p:cNvPr>
            <p:cNvSpPr txBox="1"/>
            <p:nvPr/>
          </p:nvSpPr>
          <p:spPr>
            <a:xfrm>
              <a:off x="4754875" y="593706"/>
              <a:ext cx="412002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cm.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639</Words>
  <Application>Microsoft Office PowerPoint</Application>
  <PresentationFormat>Widescreen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DELL</cp:lastModifiedBy>
  <cp:revision>6</cp:revision>
  <dcterms:created xsi:type="dcterms:W3CDTF">2025-01-01T05:39:54Z</dcterms:created>
  <dcterms:modified xsi:type="dcterms:W3CDTF">2025-03-05T15:09:51Z</dcterms:modified>
</cp:coreProperties>
</file>