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11" r:id="rId3"/>
    <p:sldMasterId id="2147483724" r:id="rId4"/>
  </p:sldMasterIdLst>
  <p:notesMasterIdLst>
    <p:notesMasterId r:id="rId12"/>
  </p:notesMasterIdLst>
  <p:sldIdLst>
    <p:sldId id="421" r:id="rId5"/>
    <p:sldId id="412" r:id="rId6"/>
    <p:sldId id="423" r:id="rId7"/>
    <p:sldId id="377" r:id="rId8"/>
    <p:sldId id="418" r:id="rId9"/>
    <p:sldId id="420" r:id="rId10"/>
    <p:sldId id="274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F"/>
    <a:srgbClr val="FEE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7" autoAdjust="0"/>
  </p:normalViewPr>
  <p:slideViewPr>
    <p:cSldViewPr snapToGrid="0">
      <p:cViewPr varScale="1">
        <p:scale>
          <a:sx n="64" d="100"/>
          <a:sy n="64" d="100"/>
        </p:scale>
        <p:origin x="7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D8A9A-8FD4-418D-97D1-E2040E0C3D38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97A45-ED62-4862-A381-4919675647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76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55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2A32-80E4-F5E1-8E4C-7A2927FA3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5E4E5-19BC-A449-8B41-36D3E72C1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5AFD6-04D3-BB36-E8CA-4031210D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24EAB-4BCB-C1C5-403B-FF6C1A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9E19-701F-2DC0-BEF0-349E5B75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C93C-3939-16FB-1D77-065887FD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FD79F-47CA-52FA-72F0-6FC02B54D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AFE46-993F-48D9-5BCF-A9EAF19D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13097-E20D-FF20-BFC0-B7F09503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AC0E-D94B-9922-0253-5A05B803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3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3CA01-15A1-C044-4D38-A01361F36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CAB81-9AA9-31B9-B15C-3FE4C268E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BB501-BD63-27E2-6E13-42FF9EBE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A95E-44C1-8444-51D4-A0B80D0D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0F539-3207-EB8C-96A7-99887875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1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44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6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9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7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0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7BCB-B01F-8777-721E-2476075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1DE76-64AA-E09F-525B-037563E3C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34B5-0210-EEB2-B30A-E8EFB9B9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E024-BA24-1649-9B33-E4B0802A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40543-A3D9-2ABE-5213-38AD24CD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79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3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25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46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876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06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602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53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92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90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3D19-BBD6-B6E9-94B1-AE7C2A6F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8308F-B185-511C-B845-896284451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FC073-088C-D328-6B68-E8630E51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B2C0D-366F-BBE1-E1D7-B845E76F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7125-1954-4F22-2600-A71C40A0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8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05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619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147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895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41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2847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94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0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99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E3D5-A5F5-9AF5-15BA-E09E7B0A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BBA4-3047-24CD-2B67-F899774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A1664-6BF4-9B27-CC27-DA4EC5779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2F0A3-2682-9884-082F-1DB1D1FC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22E0B-8DB7-C010-561A-00B253AE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3DA59-27E9-9C24-C27C-C1E62476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20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3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65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5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9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08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64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4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A8B6A-0D52-438E-9021-28B99E8418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34C55E3-95D3-4E96-A640-7253D899CBF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17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A21CB5E-6C4F-492F-AA48-35F6CE6AB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4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59B0-0F71-1CDB-1F39-FE44D8BE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B8720-76E7-BEA3-F144-7870C8923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84D4F-2216-D47B-1333-8453016C1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FAAC0-5FFE-DCED-3A63-D7F686CD6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30478-09F5-70AF-7872-EE49987C6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68FED8-ADDE-1E4F-CDBB-8A458878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9FF29-6D96-B98A-22B0-E5102782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D2159-D4B8-0F30-FBB6-6D6E809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0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2ABA-9462-D49C-FEF7-E0052064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892A9-6ACA-BCD3-3D24-A6656D0D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E560E-5A5E-3C78-93C2-2F141AA3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8F300-86D0-D47F-F8D2-A8FA21F3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20593-7E53-A144-0DDB-E61F69C5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2AF3F-0501-B236-F6E1-B6F2C2A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DF75-4C40-5BC9-D931-1770CEC8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3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A1C7-539E-7268-A8BF-ED87B2EC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3566-6FCF-8791-CE8F-91A26B34B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E6E34-B578-FBA1-4C63-0C240049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2CCB1-D6DA-1100-8D65-1668F1D4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608C9-80D1-8BB6-E906-EEDDBE9C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49A73-C9AB-7C30-C03F-5E3E31C1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7754-F7FB-A5B0-D10B-A97B7E14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97FEB-E99D-2163-E36C-DC70A82FD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048AC-EF06-437D-CD66-1C3D856B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ED27B-ED81-D0FA-4621-94B6B1DB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170CE-CB89-9678-D54B-2D12F763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DD8C6-973C-1014-BCD7-361F13AA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6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80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E94CF-1C8D-4E94-8106-C4F0C80136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83553-D548-492F-85C7-4612B3F0E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24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D5C3-1DB7-4DD8-8D9D-DC93C247B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BFA04-66A4-4A5F-9826-21B4F806D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7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24" Type="http://schemas.openxmlformats.org/officeDocument/2006/relationships/image" Target="../media/image18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60E1FAA-367C-4AEC-986A-DA03EDA19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844809" y="200999"/>
            <a:ext cx="1027947" cy="6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B4AE57E3-D7E9-402C-BFCF-D30430BC7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3994" y="328899"/>
            <a:ext cx="1021008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6B60C7-3DC2-A8A1-7CF8-9071E8C90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89" b="97556" l="3125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7694" y="3777632"/>
            <a:ext cx="5214461" cy="2933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E99F3A-2823-9833-B752-95E5B8C949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36"/>
          <a:stretch/>
        </p:blipFill>
        <p:spPr>
          <a:xfrm flipH="1">
            <a:off x="0" y="2851590"/>
            <a:ext cx="3101810" cy="3578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8F6F15-C415-776A-F087-C4F65E462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b="19810"/>
          <a:stretch/>
        </p:blipFill>
        <p:spPr>
          <a:xfrm>
            <a:off x="1976754" y="4401518"/>
            <a:ext cx="4702529" cy="2479729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04800" y="457200"/>
            <a:ext cx="11379200" cy="550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HUYỆN TIÊN LÃNG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ĐỒNG THI GIÁO VIÊN GIỎI CẤP HUYỆN</a:t>
            </a:r>
            <a:endParaRPr lang="vi-VN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Bài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29: Luyện từ và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4800" b="1" baseline="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Luyện</a:t>
            </a:r>
            <a:r>
              <a:rPr lang="vi-VN" sz="48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tập về điệp từ, điệp ngữ</a:t>
            </a:r>
            <a:endParaRPr lang="vi-VN" sz="2400" b="1" noProof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vi-VN" sz="2400" b="1" noProof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Ngọc Ánh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Vinh Quang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6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56B826E-3F95-DA5F-DBD1-479195411D09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72850" y="999209"/>
            <a:ext cx="5846299" cy="48595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0A9F73-C77A-1C63-3856-E5B7CBE1E64A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79125"/>
          <a:stretch/>
        </p:blipFill>
        <p:spPr>
          <a:xfrm>
            <a:off x="10331" y="0"/>
            <a:ext cx="1431607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FF3DB6-55B2-5D66-3500-CA9500E3D58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80953" r="-98"/>
          <a:stretch/>
        </p:blipFill>
        <p:spPr>
          <a:xfrm>
            <a:off x="10887327" y="0"/>
            <a:ext cx="1312985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8F1DD46-1D27-62BE-6E3C-9049175E2579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8571"/>
          <a:stretch/>
        </p:blipFill>
        <p:spPr>
          <a:xfrm>
            <a:off x="937845" y="5476897"/>
            <a:ext cx="6201509" cy="13811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B53F3F8-C6C8-F95D-5ECA-81FD9086077C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47926"/>
          <a:stretch/>
        </p:blipFill>
        <p:spPr>
          <a:xfrm flipH="1">
            <a:off x="7139353" y="5476897"/>
            <a:ext cx="3502524" cy="13811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1FD4B6-239E-CC57-5E95-E326D7BA21C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8571"/>
          <a:stretch/>
        </p:blipFill>
        <p:spPr>
          <a:xfrm flipV="1">
            <a:off x="1066379" y="-1370"/>
            <a:ext cx="6201509" cy="13811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BAF910-DFC4-26AE-EEA4-B6333CB36A1E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47926"/>
          <a:stretch/>
        </p:blipFill>
        <p:spPr>
          <a:xfrm flipH="1" flipV="1">
            <a:off x="7267887" y="-1370"/>
            <a:ext cx="3502524" cy="13811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9ECD59-AFE9-1033-2C17-00BBF6BCE8B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49593" y="2539940"/>
            <a:ext cx="541981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1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ẩ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32" end="27464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83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168166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261257"/>
            <a:ext cx="9989548" cy="157842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213268" y="272243"/>
            <a:ext cx="10354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alt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Xác định điệp từ, điệp ngữ trong những câu thơ, đoạn văn ở cột A. Chọn câu, đoạn phù hợp với ý nêu tác dụng của biện pháp đó ở cột B.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61849" y="-21490"/>
            <a:ext cx="2061044" cy="1610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D630DD-4AFF-32C6-333B-1DADF017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86" y="1976718"/>
            <a:ext cx="3810000" cy="4441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0A43FC-28FE-0B31-3305-8D38BE43D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718" y="1937657"/>
            <a:ext cx="2543277" cy="458356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02065" y="769257"/>
            <a:ext cx="4640678" cy="145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858178" y="1291771"/>
            <a:ext cx="2091916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24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168166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261257"/>
            <a:ext cx="9989548" cy="133894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545238" y="322262"/>
            <a:ext cx="9699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điệp từ, điệp ngữ trong đoạn thơ dưới đây và nêu tác dụng của biện </a:t>
            </a:r>
            <a:r>
              <a:rPr lang="vi-VN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từ, điệp ngữ đó.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35689" y="-3645"/>
            <a:ext cx="2061044" cy="1610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510732-8DFE-17CC-4173-5DF9F5D0840D}"/>
              </a:ext>
            </a:extLst>
          </p:cNvPr>
          <p:cNvSpPr txBox="1"/>
          <p:nvPr/>
        </p:nvSpPr>
        <p:spPr>
          <a:xfrm>
            <a:off x="631371" y="2144486"/>
            <a:ext cx="6128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Nếu thế giới không có trẻ con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Ai sẽ dạy bông hoa học nói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Ai sẽ tô biển hoa màu vàng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Ai sẽ nhốt hương thơm vào túi?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                                    (Thục Linh)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A0D7C-88C0-C971-DA71-02D72488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27" y="2217965"/>
            <a:ext cx="4295775" cy="34671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119086" y="789709"/>
            <a:ext cx="4517241" cy="119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19086" y="1284516"/>
            <a:ext cx="20900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312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261257"/>
            <a:ext cx="10459404" cy="178525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545238" y="322262"/>
            <a:ext cx="96997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2 – 3 câu thể hiện tình cảm, cảm xúc về một đoạn thơ, đoạn văn ở bài tập 1 hoặc bài tập 2, trong đó có sử dụng biện pháp điệp từ, điệp ngữ.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35689" y="-3645"/>
            <a:ext cx="2061044" cy="16105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133600" y="789709"/>
            <a:ext cx="7592291" cy="230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85257" y="1839342"/>
            <a:ext cx="656903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498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ức vẽ, hình vẽ, thực vật, minh họa&#10;&#10;Mô tả được tạo tự động">
            <a:extLst>
              <a:ext uri="{FF2B5EF4-FFF2-40B4-BE49-F238E27FC236}">
                <a16:creationId xmlns:a16="http://schemas.microsoft.com/office/drawing/2014/main" id="{C5958524-E111-9D14-20C1-A055455EB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FEE065-C2D4-1B5A-59EE-7B7A6F672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68" y="684689"/>
            <a:ext cx="11900423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08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563</TotalTime>
  <Words>188</Words>
  <Application>Microsoft Office PowerPoint</Application>
  <PresentationFormat>Widescreen</PresentationFormat>
  <Paragraphs>17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</vt:lpstr>
      <vt:lpstr>Coming Soon</vt:lpstr>
      <vt:lpstr>Times New Roman</vt:lpstr>
      <vt:lpstr>Custom Design</vt:lpstr>
      <vt:lpstr>1_Custom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LH 0354473852</dc:creator>
  <cp:lastModifiedBy>HOA VU</cp:lastModifiedBy>
  <cp:revision>56</cp:revision>
  <dcterms:created xsi:type="dcterms:W3CDTF">2023-07-25T03:55:09Z</dcterms:created>
  <dcterms:modified xsi:type="dcterms:W3CDTF">2024-12-16T08:40:47Z</dcterms:modified>
</cp:coreProperties>
</file>