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24"/>
  </p:notesMasterIdLst>
  <p:sldIdLst>
    <p:sldId id="11088401" r:id="rId4"/>
    <p:sldId id="11088465" r:id="rId5"/>
    <p:sldId id="11088439" r:id="rId6"/>
    <p:sldId id="11088403" r:id="rId7"/>
    <p:sldId id="11088454" r:id="rId8"/>
    <p:sldId id="11088455" r:id="rId9"/>
    <p:sldId id="11088456" r:id="rId10"/>
    <p:sldId id="11088451" r:id="rId11"/>
    <p:sldId id="11088407" r:id="rId12"/>
    <p:sldId id="11088412" r:id="rId13"/>
    <p:sldId id="11088457" r:id="rId14"/>
    <p:sldId id="11088443" r:id="rId15"/>
    <p:sldId id="11088462" r:id="rId16"/>
    <p:sldId id="11088444" r:id="rId17"/>
    <p:sldId id="11088448" r:id="rId18"/>
    <p:sldId id="11088458" r:id="rId19"/>
    <p:sldId id="11088459" r:id="rId20"/>
    <p:sldId id="11088460" r:id="rId21"/>
    <p:sldId id="11088450" r:id="rId22"/>
    <p:sldId id="110884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64"/>
    <a:srgbClr val="8CCB4D"/>
    <a:srgbClr val="69D8FF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2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8743" y="-46485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8859" y="788974"/>
            <a:ext cx="10849677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 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 </a:t>
            </a:r>
            <a:r>
              <a:rPr lang="en-US" altLang="zh-CN" sz="4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400" b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22: Chăm sóc, bảo vệ cơ quan vận động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GV: </a:t>
            </a:r>
            <a:r>
              <a:rPr kumimoji="0" lang="en-US" altLang="zh-CN" sz="3600" b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Nguyễn</a:t>
            </a:r>
            <a:r>
              <a:rPr kumimoji="0" lang="en-US" altLang="zh-CN" sz="3600" b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Thị Thơ</a:t>
            </a:r>
            <a:endParaRPr kumimoji="0" lang="en-US" altLang="zh-CN" sz="36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053" y="3748091"/>
            <a:ext cx="2005965" cy="24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579" y="1598785"/>
            <a:ext cx="12079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Quan sát các hình sau và giải thích vì sao tay bạn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phải bó bột.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19094" y="0"/>
            <a:ext cx="9972906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Thứ Năm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tháng 3 năm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8" y="2120677"/>
            <a:ext cx="4616112" cy="47373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72969" y="2613174"/>
            <a:ext cx="680083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đi đá bóng và bị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xương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tay. </a:t>
            </a:r>
            <a:endParaRPr lang="en-US" sz="2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đã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bạn đi gặp bác sĩ và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sĩ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bó bột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4773" y="4489338"/>
            <a:ext cx="681903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bóng, va chạm mạnh và bị chấn thương tay nên bạn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b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bột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một thời gian dài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499" y="1646911"/>
            <a:ext cx="1127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/>
              <a:t>Theo em, cần chú ý điều gì khi chơi thể thao để bảo vệ cơ quan vận động?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19816" y="0"/>
            <a:ext cx="9772184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0826" y="2809236"/>
            <a:ext cx="105926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chơi thể thao để bảo vệ cơ quan vận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cần chơi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thể thao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đúng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tư thế và hạn chế va chạm mạnh khi đang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, chú ý cẩn thận tránh đụng các cơ quan dễ bị tổn thương.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079453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22435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20176" y="0"/>
            <a:ext cx="967182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52" y="2005671"/>
            <a:ext cx="10301982" cy="42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0426" y="1118484"/>
            <a:ext cx="49680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CHĂM</a:t>
            </a:r>
            <a:r>
              <a:rPr kumimoji="0" lang="en-US" altLang="zh-CN" sz="3600" b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SÓC, BẢO VỆ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CƠ QUAN VẬN ĐỘNG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kern="0" baseline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(Tiết</a:t>
            </a:r>
            <a:r>
              <a:rPr lang="en-US" altLang="zh-CN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36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46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724" y="1631836"/>
            <a:ext cx="11547274" cy="5817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yêu cầu về tư thế ngồi học để cột sống không bị cong vẹo.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0" y="0"/>
            <a:ext cx="990599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ư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tháng 3 năm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</a:t>
            </a: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(Tiết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01" y="2218647"/>
            <a:ext cx="8437499" cy="4540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59814" y="6235300"/>
            <a:ext cx="12010184" cy="5817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hãy tự nhận xét tư thế ngồi học của mình và điều chỉnh cho đúng.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tư thế đúng trong mỗi hình dưới đây.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74850" y="0"/>
            <a:ext cx="991715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Tư ngày 12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7" y="2149947"/>
            <a:ext cx="6376996" cy="4683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98" y="2037689"/>
            <a:ext cx="5238037" cy="47956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94173" y="5492866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6871" y="5418934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tư thế đúng trong mỗi hình dưới đây.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73406" y="0"/>
            <a:ext cx="10318594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Tư ngày 12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5" y="2125418"/>
            <a:ext cx="5668883" cy="473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9" y="2125419"/>
            <a:ext cx="4286758" cy="47325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58197" y="5533809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97182" y="5533809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11140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thực hiện tư thế sai như mỗi hình trên sẽ gây tác hại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83834" y="0"/>
            <a:ext cx="10508165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Tư ngày 12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752"/>
            <a:ext cx="6787329" cy="4796248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907385" y="2189747"/>
            <a:ext cx="5285076" cy="4547938"/>
          </a:xfrm>
          <a:prstGeom prst="cloudCallout">
            <a:avLst>
              <a:gd name="adj1" fmla="val -78861"/>
              <a:gd name="adj2" fmla="val -859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thực hiện tư thế sai như mỗi hình trên sẽ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đau và cong vẹo cột sống.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14469"/>
            <a:ext cx="11140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3. Thực hành tư thế đúng ở mỗi hình trên.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28440" y="0"/>
            <a:ext cx="1046356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Tư ngày 12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2075783"/>
            <a:ext cx="6763694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Chia sẻ với bạn cách em đã làm để phòng tránh cong vẹo cột sống.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84196" y="0"/>
            <a:ext cx="10407804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Tư ngày 12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" y="2197332"/>
            <a:ext cx="6633352" cy="46606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67011" y="2344191"/>
            <a:ext cx="55249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đảm bảo ăn uống đầy đủ các chất dinh dưỡng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5433" y="3418365"/>
            <a:ext cx="55249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tập thể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thường xuyên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7013" y="4046010"/>
            <a:ext cx="552498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thẳng lưng, không ngồi quá lâu mà nên có thời gian vận động giữa giờ,…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5433" y="5556212"/>
            <a:ext cx="55249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tư thế đúng khi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đứng hoặc mang vác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nặng.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0426" y="1118484"/>
            <a:ext cx="49680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CHĂM</a:t>
            </a:r>
            <a:r>
              <a:rPr kumimoji="0" lang="en-US" altLang="zh-CN" sz="3600" b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SÓC, BẢO VỆ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CƠ QUAN VẬN ĐỘNG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kern="0" baseline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(Tiết</a:t>
            </a:r>
            <a:r>
              <a:rPr lang="en-US" altLang="zh-CN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1)</a:t>
            </a:r>
            <a:endParaRPr kumimoji="0" lang="en-US" altLang="zh-CN" sz="36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912835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341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07888" y="0"/>
            <a:ext cx="10084111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ư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tháng 3 năm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</a:t>
            </a: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(Tiết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88" y="1525478"/>
            <a:ext cx="7784257" cy="53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075"/>
            <a:ext cx="723900" cy="65384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1"/>
            <a:ext cx="661862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tháng 3 năm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1728982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Khi bị ngã em cảm thấy như thế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3900" y="109471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31327" y="464493"/>
            <a:ext cx="91463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</a:t>
            </a: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(Tiết 1)</a:t>
            </a:r>
            <a:endParaRPr lang="en-US" sz="28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" y="2247480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Cơ quan nào dễ bị thương nhất khi ngã?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 b="20700"/>
          <a:stretch/>
        </p:blipFill>
        <p:spPr>
          <a:xfrm>
            <a:off x="3124617" y="2824351"/>
            <a:ext cx="4888415" cy="22383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8373" y="5331555"/>
            <a:ext cx="11653627" cy="523220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rất đau và nhức các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372" y="5900025"/>
            <a:ext cx="11653627" cy="954107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Cơ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sẽ bị tổn thương nhất khi ngã là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cơ quan vận động: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cơ tay, cơ chân, xương tay, xương chân, khớp vai,…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30606" y="0"/>
            <a:ext cx="9861394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81" y="2578549"/>
            <a:ext cx="4468280" cy="427945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342199" y="2310062"/>
            <a:ext cx="5850262" cy="4331369"/>
          </a:xfrm>
          <a:prstGeom prst="cloudCallout">
            <a:avLst>
              <a:gd name="adj1" fmla="val -69408"/>
              <a:gd name="adj2" fmla="val -233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Chơi cầu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giúp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74850" y="0"/>
            <a:ext cx="991715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5" y="2600521"/>
            <a:ext cx="4320624" cy="425747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học đúng tư thế giúp các xương ngay ngắn, tránh bị cong vẹo cột sống.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85640" y="0"/>
            <a:ext cx="1000636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8" y="2602612"/>
            <a:ext cx="4164153" cy="422145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Ăn uống đầy đủ chất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giúp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30606" y="0"/>
            <a:ext cx="9861394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2578549"/>
            <a:ext cx="4157312" cy="425288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160168" y="2310062"/>
            <a:ext cx="6032293" cy="4331369"/>
          </a:xfrm>
          <a:prstGeom prst="cloudCallout">
            <a:avLst>
              <a:gd name="adj1" fmla="val -84453"/>
              <a:gd name="adj2" fmla="val 16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Đi xe đạp có đồ bảo vệ giúp tránh các chấn thương ở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2950" y="1908876"/>
            <a:ext cx="10854267" cy="23503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lvl="0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iệc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làm cần thiết để chăm sóc, bảo vệ cơ quan vận động là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học đúng tư thế, ăn uống đầy đủ, luyện tập thể dục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thể thao thường xuyên, vừa sức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tránh không để bị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ấn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thương.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52186" y="0"/>
            <a:ext cx="10039814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6329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03137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682910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làm có lợi cho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74488" y="0"/>
            <a:ext cx="10017511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Thứ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Năm ngày 6 tháng 3 năm 2025</a:t>
            </a:r>
          </a:p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9514" y="235654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đầy đủ chất dinh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9513" y="2976073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hăm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tập thể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9512" y="4280499"/>
            <a:ext cx="106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an toàn khi chơi thể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endParaRPr lang="en-US" sz="2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9511" y="362828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học đúng tư thế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210" y="5363599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đã thực hiện được những việc làm nào?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1145</Words>
  <Application>Microsoft Office PowerPoint</Application>
  <PresentationFormat>Widescreen</PresentationFormat>
  <Paragraphs>106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Nhu Toan Nguyen - nhutoan.nguyen2@studio.unibo.it</cp:lastModifiedBy>
  <cp:revision>319</cp:revision>
  <dcterms:created xsi:type="dcterms:W3CDTF">2021-06-23T08:03:30Z</dcterms:created>
  <dcterms:modified xsi:type="dcterms:W3CDTF">2025-03-05T14:16:53Z</dcterms:modified>
</cp:coreProperties>
</file>