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Lst>
  <p:notesMasterIdLst>
    <p:notesMasterId r:id="rId15"/>
  </p:notesMasterIdLst>
  <p:sldIdLst>
    <p:sldId id="311" r:id="rId2"/>
    <p:sldId id="312" r:id="rId3"/>
    <p:sldId id="317" r:id="rId4"/>
    <p:sldId id="316" r:id="rId5"/>
    <p:sldId id="320" r:id="rId6"/>
    <p:sldId id="321" r:id="rId7"/>
    <p:sldId id="322" r:id="rId8"/>
    <p:sldId id="323" r:id="rId9"/>
    <p:sldId id="319" r:id="rId10"/>
    <p:sldId id="325" r:id="rId11"/>
    <p:sldId id="326" r:id="rId12"/>
    <p:sldId id="327" r:id="rId13"/>
    <p:sldId id="272" r:id="rId14"/>
  </p:sldIdLst>
  <p:sldSz cx="9144000" cy="5143500" type="screen16x9"/>
  <p:notesSz cx="6858000" cy="9144000"/>
  <p:embeddedFontLst>
    <p:embeddedFont>
      <p:font typeface="Bayon" panose="020B0604020202020204" charset="0"/>
      <p:regular r:id="rId16"/>
    </p:embeddedFont>
    <p:embeddedFont>
      <p:font typeface="Bebas Neue" panose="020B0604020202020204" charset="0"/>
      <p:regular r:id="rId17"/>
    </p:embeddedFont>
    <p:embeddedFont>
      <p:font typeface="PT Sans" panose="020B0604020202020204" charset="0"/>
      <p:regular r:id="rId18"/>
      <p:bold r:id="rId19"/>
      <p:italic r:id="rId20"/>
      <p:boldItalic r:id="rId21"/>
    </p:embeddedFont>
    <p:embeddedFont>
      <p:font typeface="Calibri" panose="020F0502020204030204" pitchFamily="34" charset="0"/>
      <p:regular r:id="rId22"/>
      <p:bold r:id="rId23"/>
      <p:italic r:id="rId24"/>
      <p:boldItalic r:id="rId25"/>
    </p:embeddedFont>
    <p:embeddedFont>
      <p:font typeface="Anaheim" panose="020B0604020202020204" charset="0"/>
      <p:regular r:id="rId26"/>
    </p:embeddedFont>
    <p:embeddedFont>
      <p:font typeface="Catamaran" panose="020B0604020202020204" charset="0"/>
      <p:regular r:id="rId27"/>
      <p:bold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12FF07D9-65F8-4550-BF9A-BC7142B40B61}">
          <p14:sldIdLst>
            <p14:sldId id="311"/>
            <p14:sldId id="312"/>
            <p14:sldId id="317"/>
            <p14:sldId id="316"/>
            <p14:sldId id="320"/>
            <p14:sldId id="321"/>
            <p14:sldId id="322"/>
            <p14:sldId id="323"/>
            <p14:sldId id="319"/>
            <p14:sldId id="325"/>
            <p14:sldId id="326"/>
            <p14:sldId id="327"/>
            <p14:sldId id="27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CEC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20F4141-8452-4085-90F8-1A2470F24846}">
  <a:tblStyle styleId="{E20F4141-8452-4085-90F8-1A2470F2484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956CDE-14C6-4C6C-92F9-E684018A5D1C}"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78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g54ff9c4cb4_3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3" name="Google Shape;1113;g54ff9c4cb4_3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570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867067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Google Shape;1187;g54dda1946d_4_27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8" name="Google Shape;1188;g54dda1946d_4_2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65"/>
        <p:cNvGrpSpPr/>
        <p:nvPr/>
      </p:nvGrpSpPr>
      <p:grpSpPr>
        <a:xfrm>
          <a:off x="0" y="0"/>
          <a:ext cx="0" cy="0"/>
          <a:chOff x="0" y="0"/>
          <a:chExt cx="0" cy="0"/>
        </a:xfrm>
      </p:grpSpPr>
      <p:sp>
        <p:nvSpPr>
          <p:cNvPr id="66" name="Google Shape;66;p13"/>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8" name="Google Shape;68;p13"/>
          <p:cNvSpPr txBox="1">
            <a:spLocks noGrp="1"/>
          </p:cNvSpPr>
          <p:nvPr>
            <p:ph type="subTitle" idx="1"/>
          </p:nvPr>
        </p:nvSpPr>
        <p:spPr>
          <a:xfrm>
            <a:off x="1937075" y="2193175"/>
            <a:ext cx="23055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69" name="Google Shape;69;p13"/>
          <p:cNvSpPr txBox="1">
            <a:spLocks noGrp="1"/>
          </p:cNvSpPr>
          <p:nvPr>
            <p:ph type="subTitle" idx="2"/>
          </p:nvPr>
        </p:nvSpPr>
        <p:spPr>
          <a:xfrm>
            <a:off x="5740869" y="2193175"/>
            <a:ext cx="23055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0" name="Google Shape;70;p13"/>
          <p:cNvSpPr txBox="1">
            <a:spLocks noGrp="1"/>
          </p:cNvSpPr>
          <p:nvPr>
            <p:ph type="subTitle" idx="3"/>
          </p:nvPr>
        </p:nvSpPr>
        <p:spPr>
          <a:xfrm>
            <a:off x="1937075" y="3950425"/>
            <a:ext cx="23055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 name="Google Shape;71;p13"/>
          <p:cNvSpPr txBox="1">
            <a:spLocks noGrp="1"/>
          </p:cNvSpPr>
          <p:nvPr>
            <p:ph type="subTitle" idx="4"/>
          </p:nvPr>
        </p:nvSpPr>
        <p:spPr>
          <a:xfrm>
            <a:off x="5740869" y="3950425"/>
            <a:ext cx="2305500" cy="484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 name="Google Shape;72;p13"/>
          <p:cNvSpPr txBox="1">
            <a:spLocks noGrp="1"/>
          </p:cNvSpPr>
          <p:nvPr>
            <p:ph type="title" idx="5" hasCustomPrompt="1"/>
          </p:nvPr>
        </p:nvSpPr>
        <p:spPr>
          <a:xfrm>
            <a:off x="1097602" y="1548933"/>
            <a:ext cx="734700" cy="740700"/>
          </a:xfrm>
          <a:prstGeom prst="rect">
            <a:avLst/>
          </a:prstGeom>
          <a:solidFill>
            <a:schemeClr val="dk2"/>
          </a:solidFill>
          <a:ln w="9525" cap="flat" cmpd="sng">
            <a:solidFill>
              <a:schemeClr val="lt2"/>
            </a:solidFill>
            <a:prstDash val="solid"/>
            <a:round/>
            <a:headEnd type="none" w="sm" len="sm"/>
            <a:tailEnd type="none" w="sm" len="sm"/>
          </a:ln>
          <a:effectLst>
            <a:outerShdw dist="66675" dir="246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3" name="Google Shape;73;p13"/>
          <p:cNvSpPr txBox="1">
            <a:spLocks noGrp="1"/>
          </p:cNvSpPr>
          <p:nvPr>
            <p:ph type="title" idx="6" hasCustomPrompt="1"/>
          </p:nvPr>
        </p:nvSpPr>
        <p:spPr>
          <a:xfrm>
            <a:off x="1097602" y="3306166"/>
            <a:ext cx="734700" cy="740700"/>
          </a:xfrm>
          <a:prstGeom prst="rect">
            <a:avLst/>
          </a:prstGeom>
          <a:solidFill>
            <a:schemeClr val="dk2"/>
          </a:solidFill>
          <a:ln w="9525" cap="flat" cmpd="sng">
            <a:solidFill>
              <a:schemeClr val="lt2"/>
            </a:solidFill>
            <a:prstDash val="solid"/>
            <a:round/>
            <a:headEnd type="none" w="sm" len="sm"/>
            <a:tailEnd type="none" w="sm" len="sm"/>
          </a:ln>
          <a:effectLst>
            <a:outerShdw dist="66675" dir="246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4" name="Google Shape;74;p13"/>
          <p:cNvSpPr txBox="1">
            <a:spLocks noGrp="1"/>
          </p:cNvSpPr>
          <p:nvPr>
            <p:ph type="title" idx="7" hasCustomPrompt="1"/>
          </p:nvPr>
        </p:nvSpPr>
        <p:spPr>
          <a:xfrm>
            <a:off x="4901402" y="1548933"/>
            <a:ext cx="734700" cy="740700"/>
          </a:xfrm>
          <a:prstGeom prst="rect">
            <a:avLst/>
          </a:prstGeom>
          <a:solidFill>
            <a:schemeClr val="dk2"/>
          </a:solidFill>
          <a:ln w="9525" cap="flat" cmpd="sng">
            <a:solidFill>
              <a:schemeClr val="lt2"/>
            </a:solidFill>
            <a:prstDash val="solid"/>
            <a:round/>
            <a:headEnd type="none" w="sm" len="sm"/>
            <a:tailEnd type="none" w="sm" len="sm"/>
          </a:ln>
          <a:effectLst>
            <a:outerShdw dist="66675" dir="246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5" name="Google Shape;75;p13"/>
          <p:cNvSpPr txBox="1">
            <a:spLocks noGrp="1"/>
          </p:cNvSpPr>
          <p:nvPr>
            <p:ph type="title" idx="8" hasCustomPrompt="1"/>
          </p:nvPr>
        </p:nvSpPr>
        <p:spPr>
          <a:xfrm>
            <a:off x="4901402" y="3306166"/>
            <a:ext cx="734700" cy="740700"/>
          </a:xfrm>
          <a:prstGeom prst="rect">
            <a:avLst/>
          </a:prstGeom>
          <a:solidFill>
            <a:schemeClr val="dk2"/>
          </a:solidFill>
          <a:ln w="9525" cap="flat" cmpd="sng">
            <a:solidFill>
              <a:schemeClr val="lt2"/>
            </a:solidFill>
            <a:prstDash val="solid"/>
            <a:round/>
            <a:headEnd type="none" w="sm" len="sm"/>
            <a:tailEnd type="none" w="sm" len="sm"/>
          </a:ln>
          <a:effectLst>
            <a:outerShdw dist="66675" dir="246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76" name="Google Shape;76;p13"/>
          <p:cNvSpPr txBox="1">
            <a:spLocks noGrp="1"/>
          </p:cNvSpPr>
          <p:nvPr>
            <p:ph type="subTitle" idx="9"/>
          </p:nvPr>
        </p:nvSpPr>
        <p:spPr>
          <a:xfrm>
            <a:off x="1937075" y="1550125"/>
            <a:ext cx="2305500" cy="7383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200">
                <a:latin typeface="Bayon"/>
                <a:ea typeface="Bayon"/>
                <a:cs typeface="Bayon"/>
                <a:sym typeface="Bayon"/>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77" name="Google Shape;77;p13"/>
          <p:cNvSpPr txBox="1">
            <a:spLocks noGrp="1"/>
          </p:cNvSpPr>
          <p:nvPr>
            <p:ph type="subTitle" idx="13"/>
          </p:nvPr>
        </p:nvSpPr>
        <p:spPr>
          <a:xfrm>
            <a:off x="5740875" y="1550125"/>
            <a:ext cx="2305500" cy="7383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200">
                <a:latin typeface="Bayon"/>
                <a:ea typeface="Bayon"/>
                <a:cs typeface="Bayon"/>
                <a:sym typeface="Bayon"/>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78" name="Google Shape;78;p13"/>
          <p:cNvSpPr txBox="1">
            <a:spLocks noGrp="1"/>
          </p:cNvSpPr>
          <p:nvPr>
            <p:ph type="subTitle" idx="14"/>
          </p:nvPr>
        </p:nvSpPr>
        <p:spPr>
          <a:xfrm>
            <a:off x="1937075" y="3307372"/>
            <a:ext cx="2305500" cy="7383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200">
                <a:latin typeface="Bayon"/>
                <a:ea typeface="Bayon"/>
                <a:cs typeface="Bayon"/>
                <a:sym typeface="Bayon"/>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79" name="Google Shape;79;p13"/>
          <p:cNvSpPr txBox="1">
            <a:spLocks noGrp="1"/>
          </p:cNvSpPr>
          <p:nvPr>
            <p:ph type="subTitle" idx="15"/>
          </p:nvPr>
        </p:nvSpPr>
        <p:spPr>
          <a:xfrm>
            <a:off x="5740875" y="3307372"/>
            <a:ext cx="2305500" cy="7383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2400"/>
              <a:buFont typeface="Bebas Neue"/>
              <a:buNone/>
              <a:defRPr sz="2200">
                <a:latin typeface="Bayon"/>
                <a:ea typeface="Bayon"/>
                <a:cs typeface="Bayon"/>
                <a:sym typeface="Bayon"/>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cxnSp>
        <p:nvCxnSpPr>
          <p:cNvPr id="80" name="Google Shape;80;p13"/>
          <p:cNvCxnSpPr/>
          <p:nvPr/>
        </p:nvCxnSpPr>
        <p:spPr>
          <a:xfrm>
            <a:off x="4114450" y="193750"/>
            <a:ext cx="1232700" cy="220800"/>
          </a:xfrm>
          <a:prstGeom prst="bentConnector3">
            <a:avLst>
              <a:gd name="adj1" fmla="val 50000"/>
            </a:avLst>
          </a:prstGeom>
          <a:noFill/>
          <a:ln w="9525" cap="flat" cmpd="sng">
            <a:solidFill>
              <a:schemeClr val="lt2"/>
            </a:solidFill>
            <a:prstDash val="solid"/>
            <a:round/>
            <a:headEnd type="none" w="med" len="med"/>
            <a:tailEnd type="oval" w="med" len="med"/>
          </a:ln>
        </p:spPr>
      </p:cxnSp>
      <p:cxnSp>
        <p:nvCxnSpPr>
          <p:cNvPr id="81" name="Google Shape;81;p13"/>
          <p:cNvCxnSpPr/>
          <p:nvPr/>
        </p:nvCxnSpPr>
        <p:spPr>
          <a:xfrm>
            <a:off x="1489625" y="193750"/>
            <a:ext cx="1232700" cy="220800"/>
          </a:xfrm>
          <a:prstGeom prst="bentConnector3">
            <a:avLst>
              <a:gd name="adj1" fmla="val 50000"/>
            </a:avLst>
          </a:prstGeom>
          <a:noFill/>
          <a:ln w="9525" cap="flat" cmpd="sng">
            <a:solidFill>
              <a:schemeClr val="lt2"/>
            </a:solidFill>
            <a:prstDash val="dot"/>
            <a:round/>
            <a:headEnd type="none" w="med" len="med"/>
            <a:tailEnd type="oval" w="med" len="med"/>
          </a:ln>
        </p:spPr>
      </p:cxnSp>
      <p:cxnSp>
        <p:nvCxnSpPr>
          <p:cNvPr id="82" name="Google Shape;82;p13"/>
          <p:cNvCxnSpPr/>
          <p:nvPr/>
        </p:nvCxnSpPr>
        <p:spPr>
          <a:xfrm rot="-5400000" flipH="1">
            <a:off x="7815675" y="417525"/>
            <a:ext cx="993600" cy="570600"/>
          </a:xfrm>
          <a:prstGeom prst="bentConnector3">
            <a:avLst>
              <a:gd name="adj1" fmla="val 23455"/>
            </a:avLst>
          </a:prstGeom>
          <a:noFill/>
          <a:ln w="9525" cap="flat" cmpd="sng">
            <a:solidFill>
              <a:schemeClr val="lt2"/>
            </a:solidFill>
            <a:prstDash val="solid"/>
            <a:round/>
            <a:headEnd type="none" w="med" len="med"/>
            <a:tailEnd type="diamond" w="med" len="med"/>
          </a:ln>
        </p:spPr>
      </p:cxnSp>
      <p:cxnSp>
        <p:nvCxnSpPr>
          <p:cNvPr id="83" name="Google Shape;83;p13"/>
          <p:cNvCxnSpPr/>
          <p:nvPr/>
        </p:nvCxnSpPr>
        <p:spPr>
          <a:xfrm rot="10800000">
            <a:off x="508350" y="2420050"/>
            <a:ext cx="0" cy="2416200"/>
          </a:xfrm>
          <a:prstGeom prst="straightConnector1">
            <a:avLst/>
          </a:prstGeom>
          <a:noFill/>
          <a:ln w="9525" cap="flat" cmpd="sng">
            <a:solidFill>
              <a:schemeClr val="lt2"/>
            </a:solidFill>
            <a:prstDash val="solid"/>
            <a:round/>
            <a:headEnd type="none" w="med" len="med"/>
            <a:tailEnd type="diamond"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84"/>
        <p:cNvGrpSpPr/>
        <p:nvPr/>
      </p:nvGrpSpPr>
      <p:grpSpPr>
        <a:xfrm>
          <a:off x="0" y="0"/>
          <a:ext cx="0" cy="0"/>
          <a:chOff x="0" y="0"/>
          <a:chExt cx="0" cy="0"/>
        </a:xfrm>
      </p:grpSpPr>
      <p:sp>
        <p:nvSpPr>
          <p:cNvPr id="85" name="Google Shape;85;p14"/>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4"/>
          <p:cNvSpPr txBox="1">
            <a:spLocks noGrp="1"/>
          </p:cNvSpPr>
          <p:nvPr>
            <p:ph type="title"/>
          </p:nvPr>
        </p:nvSpPr>
        <p:spPr>
          <a:xfrm>
            <a:off x="2719800" y="3266375"/>
            <a:ext cx="3704400" cy="5319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sz="22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87" name="Google Shape;87;p14"/>
          <p:cNvSpPr txBox="1">
            <a:spLocks noGrp="1"/>
          </p:cNvSpPr>
          <p:nvPr>
            <p:ph type="subTitle" idx="1"/>
          </p:nvPr>
        </p:nvSpPr>
        <p:spPr>
          <a:xfrm>
            <a:off x="1226388" y="1345228"/>
            <a:ext cx="6691200" cy="1810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3000"/>
              <a:buNone/>
              <a:defRPr sz="33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3">
  <p:cSld name="CUSTOM_4_1_1">
    <p:spTree>
      <p:nvGrpSpPr>
        <p:cNvPr id="1" name="Shape 108"/>
        <p:cNvGrpSpPr/>
        <p:nvPr/>
      </p:nvGrpSpPr>
      <p:grpSpPr>
        <a:xfrm>
          <a:off x="0" y="0"/>
          <a:ext cx="0" cy="0"/>
          <a:chOff x="0" y="0"/>
          <a:chExt cx="0" cy="0"/>
        </a:xfrm>
      </p:grpSpPr>
      <p:sp>
        <p:nvSpPr>
          <p:cNvPr id="109" name="Google Shape;109;p18"/>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8"/>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1" name="Google Shape;111;p18"/>
          <p:cNvSpPr txBox="1">
            <a:spLocks noGrp="1"/>
          </p:cNvSpPr>
          <p:nvPr>
            <p:ph type="subTitle" idx="1"/>
          </p:nvPr>
        </p:nvSpPr>
        <p:spPr>
          <a:xfrm>
            <a:off x="709250" y="1312525"/>
            <a:ext cx="7704000" cy="27693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2" name="Google Shape;112;p18"/>
          <p:cNvCxnSpPr/>
          <p:nvPr/>
        </p:nvCxnSpPr>
        <p:spPr>
          <a:xfrm>
            <a:off x="410225" y="4750425"/>
            <a:ext cx="7365600" cy="0"/>
          </a:xfrm>
          <a:prstGeom prst="straightConnector1">
            <a:avLst/>
          </a:prstGeom>
          <a:noFill/>
          <a:ln w="9525" cap="flat" cmpd="sng">
            <a:solidFill>
              <a:schemeClr val="lt2"/>
            </a:solidFill>
            <a:prstDash val="solid"/>
            <a:round/>
            <a:headEnd type="none" w="med" len="med"/>
            <a:tailEnd type="triangle" w="med" len="med"/>
          </a:ln>
        </p:spPr>
      </p:cxnSp>
      <p:cxnSp>
        <p:nvCxnSpPr>
          <p:cNvPr id="113" name="Google Shape;113;p18"/>
          <p:cNvCxnSpPr/>
          <p:nvPr/>
        </p:nvCxnSpPr>
        <p:spPr>
          <a:xfrm>
            <a:off x="8579125" y="279625"/>
            <a:ext cx="0" cy="907800"/>
          </a:xfrm>
          <a:prstGeom prst="straightConnector1">
            <a:avLst/>
          </a:prstGeom>
          <a:noFill/>
          <a:ln w="9525" cap="flat" cmpd="sng">
            <a:solidFill>
              <a:schemeClr val="lt2"/>
            </a:solidFill>
            <a:prstDash val="dot"/>
            <a:round/>
            <a:headEnd type="none" w="med" len="med"/>
            <a:tailEnd type="oval"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228"/>
        <p:cNvGrpSpPr/>
        <p:nvPr/>
      </p:nvGrpSpPr>
      <p:grpSpPr>
        <a:xfrm>
          <a:off x="0" y="0"/>
          <a:ext cx="0" cy="0"/>
          <a:chOff x="0" y="0"/>
          <a:chExt cx="0" cy="0"/>
        </a:xfrm>
      </p:grpSpPr>
      <p:sp>
        <p:nvSpPr>
          <p:cNvPr id="229" name="Google Shape;229;p29"/>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9"/>
          <p:cNvSpPr txBox="1">
            <a:spLocks noGrp="1"/>
          </p:cNvSpPr>
          <p:nvPr>
            <p:ph type="title" hasCustomPrompt="1"/>
          </p:nvPr>
        </p:nvSpPr>
        <p:spPr>
          <a:xfrm>
            <a:off x="3615575" y="670225"/>
            <a:ext cx="4696800" cy="768900"/>
          </a:xfrm>
          <a:prstGeom prst="rect">
            <a:avLst/>
          </a:prstGeom>
          <a:solidFill>
            <a:schemeClr val="dk2"/>
          </a:solidFill>
          <a:ln w="9525" cap="flat" cmpd="sng">
            <a:solidFill>
              <a:schemeClr val="lt2"/>
            </a:solidFill>
            <a:prstDash val="solid"/>
            <a:round/>
            <a:headEnd type="none" w="sm" len="sm"/>
            <a:tailEnd type="none" w="sm" len="sm"/>
          </a:ln>
          <a:effectLst>
            <a:outerShdw dist="66675" dir="240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6000"/>
              <a:buNone/>
              <a:defRPr sz="4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31" name="Google Shape;231;p29"/>
          <p:cNvSpPr txBox="1">
            <a:spLocks noGrp="1"/>
          </p:cNvSpPr>
          <p:nvPr>
            <p:ph type="subTitle" idx="1"/>
          </p:nvPr>
        </p:nvSpPr>
        <p:spPr>
          <a:xfrm>
            <a:off x="3615575" y="1504426"/>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PT Sans"/>
              <a:buNone/>
              <a:defRPr sz="16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
        <p:nvSpPr>
          <p:cNvPr id="232" name="Google Shape;232;p29"/>
          <p:cNvSpPr txBox="1">
            <a:spLocks noGrp="1"/>
          </p:cNvSpPr>
          <p:nvPr>
            <p:ph type="title" idx="2" hasCustomPrompt="1"/>
          </p:nvPr>
        </p:nvSpPr>
        <p:spPr>
          <a:xfrm>
            <a:off x="3615575" y="1967931"/>
            <a:ext cx="4696800" cy="768900"/>
          </a:xfrm>
          <a:prstGeom prst="rect">
            <a:avLst/>
          </a:prstGeom>
          <a:solidFill>
            <a:schemeClr val="dk2"/>
          </a:solidFill>
          <a:ln w="9525" cap="flat" cmpd="sng">
            <a:solidFill>
              <a:schemeClr val="lt2"/>
            </a:solidFill>
            <a:prstDash val="solid"/>
            <a:round/>
            <a:headEnd type="none" w="sm" len="sm"/>
            <a:tailEnd type="none" w="sm" len="sm"/>
          </a:ln>
          <a:effectLst>
            <a:outerShdw dist="66675" dir="240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6000"/>
              <a:buNone/>
              <a:defRPr sz="4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33" name="Google Shape;233;p29"/>
          <p:cNvSpPr txBox="1">
            <a:spLocks noGrp="1"/>
          </p:cNvSpPr>
          <p:nvPr>
            <p:ph type="subTitle" idx="3"/>
          </p:nvPr>
        </p:nvSpPr>
        <p:spPr>
          <a:xfrm>
            <a:off x="3615575" y="2802311"/>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PT Sans"/>
              <a:buNone/>
              <a:defRPr sz="16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
        <p:nvSpPr>
          <p:cNvPr id="234" name="Google Shape;234;p29"/>
          <p:cNvSpPr txBox="1">
            <a:spLocks noGrp="1"/>
          </p:cNvSpPr>
          <p:nvPr>
            <p:ph type="title" idx="4" hasCustomPrompt="1"/>
          </p:nvPr>
        </p:nvSpPr>
        <p:spPr>
          <a:xfrm>
            <a:off x="3615575" y="3265638"/>
            <a:ext cx="4696800" cy="768900"/>
          </a:xfrm>
          <a:prstGeom prst="rect">
            <a:avLst/>
          </a:prstGeom>
          <a:solidFill>
            <a:schemeClr val="dk2"/>
          </a:solidFill>
          <a:ln w="9525" cap="flat" cmpd="sng">
            <a:solidFill>
              <a:schemeClr val="lt2"/>
            </a:solidFill>
            <a:prstDash val="solid"/>
            <a:round/>
            <a:headEnd type="none" w="sm" len="sm"/>
            <a:tailEnd type="none" w="sm" len="sm"/>
          </a:ln>
          <a:effectLst>
            <a:outerShdw dist="66675" dir="2400000" algn="bl" rotWithShape="0">
              <a:schemeClr val="lt2"/>
            </a:outerShdw>
          </a:effectLst>
        </p:spPr>
        <p:txBody>
          <a:bodyPr spcFirstLastPara="1" wrap="square" lIns="91425" tIns="91425" rIns="91425" bIns="91425" anchor="ctr" anchorCtr="0">
            <a:noAutofit/>
          </a:bodyPr>
          <a:lstStyle>
            <a:lvl1pPr lvl="0" algn="ctr" rtl="0">
              <a:spcBef>
                <a:spcPts val="0"/>
              </a:spcBef>
              <a:spcAft>
                <a:spcPts val="0"/>
              </a:spcAft>
              <a:buSzPts val="6000"/>
              <a:buNone/>
              <a:defRPr sz="45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35" name="Google Shape;235;p29"/>
          <p:cNvSpPr txBox="1">
            <a:spLocks noGrp="1"/>
          </p:cNvSpPr>
          <p:nvPr>
            <p:ph type="subTitle" idx="5"/>
          </p:nvPr>
        </p:nvSpPr>
        <p:spPr>
          <a:xfrm>
            <a:off x="3615575" y="4100196"/>
            <a:ext cx="4696800" cy="372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PT Sans"/>
              <a:buNone/>
              <a:defRPr sz="16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Font typeface="PT Sans"/>
              <a:buNone/>
              <a:defRPr sz="2100">
                <a:latin typeface="PT Sans"/>
                <a:ea typeface="PT Sans"/>
                <a:cs typeface="PT Sans"/>
                <a:sym typeface="PT Sans"/>
              </a:defRPr>
            </a:lvl4pPr>
            <a:lvl5pPr lvl="4" algn="ctr" rtl="0">
              <a:lnSpc>
                <a:spcPct val="100000"/>
              </a:lnSpc>
              <a:spcBef>
                <a:spcPts val="0"/>
              </a:spcBef>
              <a:spcAft>
                <a:spcPts val="0"/>
              </a:spcAft>
              <a:buSzPts val="2100"/>
              <a:buFont typeface="PT Sans"/>
              <a:buNone/>
              <a:defRPr sz="2100">
                <a:latin typeface="PT Sans"/>
                <a:ea typeface="PT Sans"/>
                <a:cs typeface="PT Sans"/>
                <a:sym typeface="PT Sans"/>
              </a:defRPr>
            </a:lvl5pPr>
            <a:lvl6pPr lvl="5" algn="ctr" rtl="0">
              <a:lnSpc>
                <a:spcPct val="100000"/>
              </a:lnSpc>
              <a:spcBef>
                <a:spcPts val="0"/>
              </a:spcBef>
              <a:spcAft>
                <a:spcPts val="0"/>
              </a:spcAft>
              <a:buSzPts val="2100"/>
              <a:buFont typeface="PT Sans"/>
              <a:buNone/>
              <a:defRPr sz="2100">
                <a:latin typeface="PT Sans"/>
                <a:ea typeface="PT Sans"/>
                <a:cs typeface="PT Sans"/>
                <a:sym typeface="PT Sans"/>
              </a:defRPr>
            </a:lvl6pPr>
            <a:lvl7pPr lvl="6" algn="ctr" rtl="0">
              <a:lnSpc>
                <a:spcPct val="100000"/>
              </a:lnSpc>
              <a:spcBef>
                <a:spcPts val="0"/>
              </a:spcBef>
              <a:spcAft>
                <a:spcPts val="0"/>
              </a:spcAft>
              <a:buSzPts val="2100"/>
              <a:buFont typeface="PT Sans"/>
              <a:buNone/>
              <a:defRPr sz="2100">
                <a:latin typeface="PT Sans"/>
                <a:ea typeface="PT Sans"/>
                <a:cs typeface="PT Sans"/>
                <a:sym typeface="PT Sans"/>
              </a:defRPr>
            </a:lvl7pPr>
            <a:lvl8pPr lvl="7" algn="ctr" rtl="0">
              <a:lnSpc>
                <a:spcPct val="100000"/>
              </a:lnSpc>
              <a:spcBef>
                <a:spcPts val="0"/>
              </a:spcBef>
              <a:spcAft>
                <a:spcPts val="0"/>
              </a:spcAft>
              <a:buSzPts val="2100"/>
              <a:buFont typeface="PT Sans"/>
              <a:buNone/>
              <a:defRPr sz="2100">
                <a:latin typeface="PT Sans"/>
                <a:ea typeface="PT Sans"/>
                <a:cs typeface="PT Sans"/>
                <a:sym typeface="PT Sans"/>
              </a:defRPr>
            </a:lvl8pPr>
            <a:lvl9pPr lvl="8" algn="ctr" rtl="0">
              <a:lnSpc>
                <a:spcPct val="100000"/>
              </a:lnSpc>
              <a:spcBef>
                <a:spcPts val="0"/>
              </a:spcBef>
              <a:spcAft>
                <a:spcPts val="0"/>
              </a:spcAft>
              <a:buSzPts val="2100"/>
              <a:buFont typeface="PT Sans"/>
              <a:buNone/>
              <a:defRPr sz="2100">
                <a:latin typeface="PT Sans"/>
                <a:ea typeface="PT Sans"/>
                <a:cs typeface="PT Sans"/>
                <a:sym typeface="PT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264"/>
        <p:cNvGrpSpPr/>
        <p:nvPr/>
      </p:nvGrpSpPr>
      <p:grpSpPr>
        <a:xfrm>
          <a:off x="0" y="0"/>
          <a:ext cx="0" cy="0"/>
          <a:chOff x="0" y="0"/>
          <a:chExt cx="0" cy="0"/>
        </a:xfrm>
      </p:grpSpPr>
      <p:sp>
        <p:nvSpPr>
          <p:cNvPr id="265" name="Google Shape;265;p33"/>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66" name="Google Shape;266;p33"/>
          <p:cNvCxnSpPr/>
          <p:nvPr/>
        </p:nvCxnSpPr>
        <p:spPr>
          <a:xfrm>
            <a:off x="583800" y="267175"/>
            <a:ext cx="0" cy="2169300"/>
          </a:xfrm>
          <a:prstGeom prst="straightConnector1">
            <a:avLst/>
          </a:prstGeom>
          <a:noFill/>
          <a:ln w="9525" cap="flat" cmpd="sng">
            <a:solidFill>
              <a:schemeClr val="lt2"/>
            </a:solidFill>
            <a:prstDash val="solid"/>
            <a:round/>
            <a:headEnd type="none" w="med" len="med"/>
            <a:tailEnd type="triangle" w="med" len="med"/>
          </a:ln>
        </p:spPr>
      </p:cxnSp>
      <p:cxnSp>
        <p:nvCxnSpPr>
          <p:cNvPr id="267" name="Google Shape;267;p33"/>
          <p:cNvCxnSpPr/>
          <p:nvPr/>
        </p:nvCxnSpPr>
        <p:spPr>
          <a:xfrm>
            <a:off x="362575" y="445375"/>
            <a:ext cx="3263100" cy="0"/>
          </a:xfrm>
          <a:prstGeom prst="straightConnector1">
            <a:avLst/>
          </a:prstGeom>
          <a:noFill/>
          <a:ln w="9525" cap="flat" cmpd="sng">
            <a:solidFill>
              <a:schemeClr val="lt2"/>
            </a:solidFill>
            <a:prstDash val="solid"/>
            <a:round/>
            <a:headEnd type="none" w="med" len="med"/>
            <a:tailEnd type="triangle" w="med" len="med"/>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268"/>
        <p:cNvGrpSpPr/>
        <p:nvPr/>
      </p:nvGrpSpPr>
      <p:grpSpPr>
        <a:xfrm>
          <a:off x="0" y="0"/>
          <a:ext cx="0" cy="0"/>
          <a:chOff x="0" y="0"/>
          <a:chExt cx="0" cy="0"/>
        </a:xfrm>
      </p:grpSpPr>
      <p:sp>
        <p:nvSpPr>
          <p:cNvPr id="269" name="Google Shape;269;p34"/>
          <p:cNvSpPr/>
          <p:nvPr/>
        </p:nvSpPr>
        <p:spPr>
          <a:xfrm>
            <a:off x="246750" y="193350"/>
            <a:ext cx="8650500" cy="4756800"/>
          </a:xfrm>
          <a:prstGeom prst="roundRect">
            <a:avLst>
              <a:gd name="adj" fmla="val 12799"/>
            </a:avLst>
          </a:pr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0" name="Google Shape;270;p34"/>
          <p:cNvCxnSpPr/>
          <p:nvPr/>
        </p:nvCxnSpPr>
        <p:spPr>
          <a:xfrm rot="-5400000">
            <a:off x="7300625" y="3628575"/>
            <a:ext cx="1911000" cy="743700"/>
          </a:xfrm>
          <a:prstGeom prst="bentConnector3">
            <a:avLst>
              <a:gd name="adj1" fmla="val 14470"/>
            </a:avLst>
          </a:prstGeom>
          <a:noFill/>
          <a:ln w="9525" cap="flat" cmpd="sng">
            <a:solidFill>
              <a:schemeClr val="lt2"/>
            </a:solidFill>
            <a:prstDash val="solid"/>
            <a:round/>
            <a:headEnd type="none" w="med" len="med"/>
            <a:tailEnd type="oval" w="med" len="med"/>
          </a:ln>
        </p:spPr>
      </p:cxnSp>
      <p:cxnSp>
        <p:nvCxnSpPr>
          <p:cNvPr id="271" name="Google Shape;271;p34"/>
          <p:cNvCxnSpPr/>
          <p:nvPr/>
        </p:nvCxnSpPr>
        <p:spPr>
          <a:xfrm rot="-5400000" flipH="1">
            <a:off x="7300625" y="777000"/>
            <a:ext cx="1911000" cy="743700"/>
          </a:xfrm>
          <a:prstGeom prst="bentConnector3">
            <a:avLst>
              <a:gd name="adj1" fmla="val 14470"/>
            </a:avLst>
          </a:prstGeom>
          <a:noFill/>
          <a:ln w="9525" cap="flat" cmpd="sng">
            <a:solidFill>
              <a:schemeClr val="lt2"/>
            </a:solidFill>
            <a:prstDash val="dot"/>
            <a:round/>
            <a:headEnd type="none" w="med" len="med"/>
            <a:tailEnd type="stealth" w="med" len="med"/>
          </a:ln>
        </p:spPr>
      </p:cxnSp>
      <p:cxnSp>
        <p:nvCxnSpPr>
          <p:cNvPr id="272" name="Google Shape;272;p34"/>
          <p:cNvCxnSpPr/>
          <p:nvPr/>
        </p:nvCxnSpPr>
        <p:spPr>
          <a:xfrm rot="5400000" flipH="1">
            <a:off x="-70475" y="3628575"/>
            <a:ext cx="1911000" cy="743700"/>
          </a:xfrm>
          <a:prstGeom prst="bentConnector3">
            <a:avLst>
              <a:gd name="adj1" fmla="val 14470"/>
            </a:avLst>
          </a:prstGeom>
          <a:noFill/>
          <a:ln w="9525" cap="flat" cmpd="sng">
            <a:solidFill>
              <a:schemeClr val="lt2"/>
            </a:solidFill>
            <a:prstDash val="dash"/>
            <a:round/>
            <a:headEnd type="none" w="med" len="med"/>
            <a:tailEnd type="stealth" w="med" len="med"/>
          </a:ln>
        </p:spPr>
      </p:cxnSp>
      <p:cxnSp>
        <p:nvCxnSpPr>
          <p:cNvPr id="273" name="Google Shape;273;p34"/>
          <p:cNvCxnSpPr/>
          <p:nvPr/>
        </p:nvCxnSpPr>
        <p:spPr>
          <a:xfrm rot="5400000">
            <a:off x="-70475" y="777000"/>
            <a:ext cx="1911000" cy="743700"/>
          </a:xfrm>
          <a:prstGeom prst="bentConnector3">
            <a:avLst>
              <a:gd name="adj1" fmla="val 14470"/>
            </a:avLst>
          </a:prstGeom>
          <a:noFill/>
          <a:ln w="9525" cap="flat" cmpd="sng">
            <a:solidFill>
              <a:schemeClr val="lt2"/>
            </a:solidFill>
            <a:prstDash val="solid"/>
            <a:round/>
            <a:headEnd type="none" w="med" len="med"/>
            <a:tailEnd type="oval" w="med" len="med"/>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3300"/>
              <a:buFont typeface="Bayon"/>
              <a:buNone/>
              <a:defRPr sz="3300">
                <a:solidFill>
                  <a:schemeClr val="lt2"/>
                </a:solidFill>
                <a:latin typeface="Bayon"/>
                <a:ea typeface="Bayon"/>
                <a:cs typeface="Bayon"/>
                <a:sym typeface="Bayon"/>
              </a:defRPr>
            </a:lvl1pPr>
            <a:lvl2pPr lvl="1"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2pPr>
            <a:lvl3pPr lvl="2"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3pPr>
            <a:lvl4pPr lvl="3"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4pPr>
            <a:lvl5pPr lvl="4"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5pPr>
            <a:lvl6pPr lvl="5"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6pPr>
            <a:lvl7pPr lvl="6"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7pPr>
            <a:lvl8pPr lvl="7"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8pPr>
            <a:lvl9pPr lvl="8" rtl="0">
              <a:spcBef>
                <a:spcPts val="0"/>
              </a:spcBef>
              <a:spcAft>
                <a:spcPts val="0"/>
              </a:spcAft>
              <a:buClr>
                <a:schemeClr val="lt2"/>
              </a:buClr>
              <a:buSzPts val="3500"/>
              <a:buFont typeface="Bebas Neue"/>
              <a:buNone/>
              <a:defRPr sz="3500">
                <a:solidFill>
                  <a:schemeClr val="lt2"/>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1pPr>
            <a:lvl2pPr marL="914400" lvl="1"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2pPr>
            <a:lvl3pPr marL="1371600" lvl="2"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3pPr>
            <a:lvl4pPr marL="1828800" lvl="3"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4pPr>
            <a:lvl5pPr marL="2286000" lvl="4"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5pPr>
            <a:lvl6pPr marL="2743200" lvl="5"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6pPr>
            <a:lvl7pPr marL="3200400" lvl="6"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7pPr>
            <a:lvl8pPr marL="3657600" lvl="7"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8pPr>
            <a:lvl9pPr marL="4114800" lvl="8" indent="-317500">
              <a:lnSpc>
                <a:spcPct val="100000"/>
              </a:lnSpc>
              <a:spcBef>
                <a:spcPts val="0"/>
              </a:spcBef>
              <a:spcAft>
                <a:spcPts val="0"/>
              </a:spcAft>
              <a:buClr>
                <a:schemeClr val="lt2"/>
              </a:buClr>
              <a:buSzPts val="1400"/>
              <a:buFont typeface="Catamaran"/>
              <a:buChar char="■"/>
              <a:defRPr>
                <a:solidFill>
                  <a:schemeClr val="lt2"/>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 id="2147483660" r:id="rId3"/>
    <p:sldLayoutId id="2147483664" r:id="rId4"/>
    <p:sldLayoutId id="2147483675" r:id="rId5"/>
    <p:sldLayoutId id="2147483679" r:id="rId6"/>
    <p:sldLayoutId id="2147483680" r:id="rId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7.sv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24.sv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31.sv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2.png"/><Relationship Id="rId1" Type="http://schemas.openxmlformats.org/officeDocument/2006/relationships/slideLayout" Target="../slideLayouts/slideLayout4.xml"/><Relationship Id="rId5" Type="http://schemas.openxmlformats.org/officeDocument/2006/relationships/image" Target="../media/image12.sv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16.sv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7.sv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Google Shape;1115;p50"/>
          <p:cNvSpPr txBox="1">
            <a:spLocks noGrp="1"/>
          </p:cNvSpPr>
          <p:nvPr>
            <p:ph type="subTitle" idx="1"/>
          </p:nvPr>
        </p:nvSpPr>
        <p:spPr>
          <a:xfrm>
            <a:off x="928088" y="849900"/>
            <a:ext cx="7287823" cy="3443700"/>
          </a:xfrm>
          <a:prstGeom prst="rect">
            <a:avLst/>
          </a:prstGeom>
        </p:spPr>
        <p:txBody>
          <a:bodyPr spcFirstLastPara="1" wrap="square" lIns="91425" tIns="91425" rIns="91425" bIns="91425" anchor="b" anchorCtr="0">
            <a:noAutofit/>
          </a:bodyPr>
          <a:lstStyle/>
          <a:p>
            <a:pPr marL="0" lvl="0" indent="0" algn="ctr" rtl="0">
              <a:lnSpc>
                <a:spcPct val="150000"/>
              </a:lnSpc>
              <a:spcBef>
                <a:spcPts val="0"/>
              </a:spcBef>
              <a:spcAft>
                <a:spcPts val="0"/>
              </a:spcAft>
              <a:buNone/>
            </a:pPr>
            <a:r>
              <a:rPr lang="en-US" sz="4500" b="1">
                <a:latin typeface="+mj-lt"/>
              </a:rPr>
              <a:t>BÀI 3: BÀI TẬP NHÓM: </a:t>
            </a:r>
            <a:r>
              <a:rPr lang="en-US" sz="4500">
                <a:latin typeface="+mj-lt"/>
              </a:rPr>
              <a:t>THÔNG TIN VỚI GIẢI QUYẾT VẤN ĐỀ </a:t>
            </a:r>
            <a:endParaRPr sz="4500">
              <a:latin typeface="+mj-lt"/>
            </a:endParaRPr>
          </a:p>
        </p:txBody>
      </p:sp>
      <p:cxnSp>
        <p:nvCxnSpPr>
          <p:cNvPr id="1117" name="Google Shape;1117;p50"/>
          <p:cNvCxnSpPr/>
          <p:nvPr/>
        </p:nvCxnSpPr>
        <p:spPr>
          <a:xfrm rot="-5400000" flipH="1">
            <a:off x="391825" y="537200"/>
            <a:ext cx="1171500" cy="521400"/>
          </a:xfrm>
          <a:prstGeom prst="bentConnector3">
            <a:avLst>
              <a:gd name="adj1" fmla="val 50000"/>
            </a:avLst>
          </a:prstGeom>
          <a:noFill/>
          <a:ln w="9525" cap="flat" cmpd="sng">
            <a:solidFill>
              <a:schemeClr val="lt2"/>
            </a:solidFill>
            <a:prstDash val="dot"/>
            <a:round/>
            <a:headEnd type="none" w="med" len="med"/>
            <a:tailEnd type="triangle" w="med" len="med"/>
          </a:ln>
        </p:spPr>
      </p:cxnSp>
      <p:cxnSp>
        <p:nvCxnSpPr>
          <p:cNvPr id="1118" name="Google Shape;1118;p50"/>
          <p:cNvCxnSpPr/>
          <p:nvPr/>
        </p:nvCxnSpPr>
        <p:spPr>
          <a:xfrm rot="10800000" flipH="1">
            <a:off x="7536550" y="4214347"/>
            <a:ext cx="975000" cy="735900"/>
          </a:xfrm>
          <a:prstGeom prst="bentConnector3">
            <a:avLst>
              <a:gd name="adj1" fmla="val 50000"/>
            </a:avLst>
          </a:prstGeom>
          <a:noFill/>
          <a:ln w="9525" cap="flat" cmpd="sng">
            <a:solidFill>
              <a:schemeClr val="lt2"/>
            </a:solidFill>
            <a:prstDash val="solid"/>
            <a:round/>
            <a:headEnd type="none" w="med" len="med"/>
            <a:tailEnd type="oval" w="med" len="med"/>
          </a:ln>
        </p:spPr>
      </p:cxnSp>
      <p:cxnSp>
        <p:nvCxnSpPr>
          <p:cNvPr id="1119" name="Google Shape;1119;p50"/>
          <p:cNvCxnSpPr/>
          <p:nvPr/>
        </p:nvCxnSpPr>
        <p:spPr>
          <a:xfrm>
            <a:off x="238525" y="4216875"/>
            <a:ext cx="1502400" cy="306600"/>
          </a:xfrm>
          <a:prstGeom prst="bentConnector3">
            <a:avLst>
              <a:gd name="adj1" fmla="val 50000"/>
            </a:avLst>
          </a:prstGeom>
          <a:noFill/>
          <a:ln w="9525" cap="flat" cmpd="sng">
            <a:solidFill>
              <a:schemeClr val="lt2"/>
            </a:solidFill>
            <a:prstDash val="lgDash"/>
            <a:round/>
            <a:headEnd type="none" w="med" len="med"/>
            <a:tailEnd type="diamond" w="med" len="med"/>
          </a:ln>
        </p:spPr>
      </p:cxnSp>
      <p:cxnSp>
        <p:nvCxnSpPr>
          <p:cNvPr id="1120" name="Google Shape;1120;p50"/>
          <p:cNvCxnSpPr/>
          <p:nvPr/>
        </p:nvCxnSpPr>
        <p:spPr>
          <a:xfrm>
            <a:off x="5672175" y="938550"/>
            <a:ext cx="3225900" cy="0"/>
          </a:xfrm>
          <a:prstGeom prst="straightConnector1">
            <a:avLst/>
          </a:prstGeom>
          <a:noFill/>
          <a:ln w="9525" cap="flat" cmpd="sng">
            <a:solidFill>
              <a:schemeClr val="lt2"/>
            </a:solidFill>
            <a:prstDash val="solid"/>
            <a:round/>
            <a:headEnd type="diamond" w="med" len="med"/>
            <a:tailEnd type="none" w="med" len="med"/>
          </a:ln>
        </p:spPr>
      </p:cxnSp>
    </p:spTree>
    <p:extLst>
      <p:ext uri="{BB962C8B-B14F-4D97-AF65-F5344CB8AC3E}">
        <p14:creationId xmlns:p14="http://schemas.microsoft.com/office/powerpoint/2010/main" val="291447772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15">
                                            <p:txEl>
                                              <p:pRg st="0" end="0"/>
                                            </p:txEl>
                                          </p:spTgt>
                                        </p:tgtEl>
                                        <p:attrNameLst>
                                          <p:attrName>style.visibility</p:attrName>
                                        </p:attrNameLst>
                                      </p:cBhvr>
                                      <p:to>
                                        <p:strVal val="visible"/>
                                      </p:to>
                                    </p:set>
                                    <p:animEffect transition="in" filter="barn(inVertical)">
                                      <p:cBhvr>
                                        <p:cTn id="7" dur="500"/>
                                        <p:tgtEl>
                                          <p:spTgt spid="11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5"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45756B-0E83-1A2E-562A-361C5A877D74}"/>
              </a:ext>
            </a:extLst>
          </p:cNvPr>
          <p:cNvSpPr txBox="1"/>
          <p:nvPr/>
        </p:nvSpPr>
        <p:spPr>
          <a:xfrm>
            <a:off x="2304143" y="203202"/>
            <a:ext cx="4535714" cy="477054"/>
          </a:xfrm>
          <a:prstGeom prst="rect">
            <a:avLst/>
          </a:prstGeom>
          <a:noFill/>
        </p:spPr>
        <p:txBody>
          <a:bodyPr wrap="square" rtlCol="0">
            <a:spAutoFit/>
          </a:bodyPr>
          <a:lstStyle/>
          <a:p>
            <a:pPr algn="ctr"/>
            <a:r>
              <a:rPr lang="en-US" sz="2500" b="1">
                <a:solidFill>
                  <a:srgbClr val="002060"/>
                </a:solidFill>
              </a:rPr>
              <a:t>HƯỚNG DẪN TRẢ LỜI </a:t>
            </a:r>
          </a:p>
        </p:txBody>
      </p:sp>
      <p:cxnSp>
        <p:nvCxnSpPr>
          <p:cNvPr id="4" name="Straight Connector 3">
            <a:extLst>
              <a:ext uri="{FF2B5EF4-FFF2-40B4-BE49-F238E27FC236}">
                <a16:creationId xmlns:a16="http://schemas.microsoft.com/office/drawing/2014/main" id="{3CAF7783-0E4B-5212-50D8-5DCA03EFCC91}"/>
              </a:ext>
            </a:extLst>
          </p:cNvPr>
          <p:cNvCxnSpPr>
            <a:cxnSpLocks/>
          </p:cNvCxnSpPr>
          <p:nvPr/>
        </p:nvCxnSpPr>
        <p:spPr>
          <a:xfrm>
            <a:off x="620485" y="805542"/>
            <a:ext cx="8004629" cy="0"/>
          </a:xfrm>
          <a:prstGeom prst="line">
            <a:avLst/>
          </a:prstGeom>
          <a:ln w="12700">
            <a:solidFill>
              <a:srgbClr val="002060"/>
            </a:solidFill>
            <a:prstDash val="dash"/>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890971EE-9938-07FD-7562-A7181AF989BB}"/>
              </a:ext>
            </a:extLst>
          </p:cNvPr>
          <p:cNvGrpSpPr/>
          <p:nvPr/>
        </p:nvGrpSpPr>
        <p:grpSpPr>
          <a:xfrm>
            <a:off x="78830" y="1123829"/>
            <a:ext cx="4416919" cy="3395368"/>
            <a:chOff x="155081" y="1067775"/>
            <a:chExt cx="4416919" cy="3395368"/>
          </a:xfrm>
        </p:grpSpPr>
        <p:grpSp>
          <p:nvGrpSpPr>
            <p:cNvPr id="15" name="Group 14">
              <a:extLst>
                <a:ext uri="{FF2B5EF4-FFF2-40B4-BE49-F238E27FC236}">
                  <a16:creationId xmlns:a16="http://schemas.microsoft.com/office/drawing/2014/main" id="{6E6B97E3-0D0E-BE87-46AC-FF280C22C7C6}"/>
                </a:ext>
              </a:extLst>
            </p:cNvPr>
            <p:cNvGrpSpPr/>
            <p:nvPr/>
          </p:nvGrpSpPr>
          <p:grpSpPr>
            <a:xfrm>
              <a:off x="261257" y="1233718"/>
              <a:ext cx="4310743" cy="3229425"/>
              <a:chOff x="261257" y="1233718"/>
              <a:chExt cx="4310743" cy="3229425"/>
            </a:xfrm>
          </p:grpSpPr>
          <p:grpSp>
            <p:nvGrpSpPr>
              <p:cNvPr id="14" name="Group 13">
                <a:extLst>
                  <a:ext uri="{FF2B5EF4-FFF2-40B4-BE49-F238E27FC236}">
                    <a16:creationId xmlns:a16="http://schemas.microsoft.com/office/drawing/2014/main" id="{A1A0911B-CBC5-7309-854B-11A6027A0629}"/>
                  </a:ext>
                </a:extLst>
              </p:cNvPr>
              <p:cNvGrpSpPr/>
              <p:nvPr/>
            </p:nvGrpSpPr>
            <p:grpSpPr>
              <a:xfrm>
                <a:off x="261257" y="1233718"/>
                <a:ext cx="4310743" cy="3229425"/>
                <a:chOff x="261257" y="1233718"/>
                <a:chExt cx="4310743" cy="2960911"/>
              </a:xfrm>
            </p:grpSpPr>
            <p:sp>
              <p:nvSpPr>
                <p:cNvPr id="6" name="Rectangle 5">
                  <a:extLst>
                    <a:ext uri="{FF2B5EF4-FFF2-40B4-BE49-F238E27FC236}">
                      <a16:creationId xmlns:a16="http://schemas.microsoft.com/office/drawing/2014/main" id="{18AE64EA-DF30-02B4-D91B-FED3C1C64BC3}"/>
                    </a:ext>
                  </a:extLst>
                </p:cNvPr>
                <p:cNvSpPr/>
                <p:nvPr/>
              </p:nvSpPr>
              <p:spPr>
                <a:xfrm>
                  <a:off x="261257" y="1233718"/>
                  <a:ext cx="4204567" cy="2876486"/>
                </a:xfrm>
                <a:prstGeom prst="rect">
                  <a:avLst/>
                </a:prstGeom>
                <a:solidFill>
                  <a:srgbClr val="CCECFF"/>
                </a:solidFill>
                <a:ln w="127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B7E4720-BA7D-23A6-09A3-09267C1EE5C5}"/>
                    </a:ext>
                  </a:extLst>
                </p:cNvPr>
                <p:cNvSpPr/>
                <p:nvPr/>
              </p:nvSpPr>
              <p:spPr>
                <a:xfrm>
                  <a:off x="367433" y="1318143"/>
                  <a:ext cx="4204567" cy="2876486"/>
                </a:xfrm>
                <a:prstGeom prst="rect">
                  <a:avLst/>
                </a:prstGeom>
                <a:solidFill>
                  <a:srgbClr val="FFFFFF"/>
                </a:solidFill>
                <a:ln w="127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Box 12">
                <a:extLst>
                  <a:ext uri="{FF2B5EF4-FFF2-40B4-BE49-F238E27FC236}">
                    <a16:creationId xmlns:a16="http://schemas.microsoft.com/office/drawing/2014/main" id="{7D53DFED-7831-532E-D7CB-E388C4153E37}"/>
                  </a:ext>
                </a:extLst>
              </p:cNvPr>
              <p:cNvSpPr txBox="1"/>
              <p:nvPr/>
            </p:nvSpPr>
            <p:spPr>
              <a:xfrm>
                <a:off x="477629" y="1645187"/>
                <a:ext cx="3984173" cy="2805320"/>
              </a:xfrm>
              <a:prstGeom prst="rect">
                <a:avLst/>
              </a:prstGeom>
              <a:noFill/>
            </p:spPr>
            <p:txBody>
              <a:bodyPr wrap="square">
                <a:spAutoFit/>
              </a:bodyPr>
              <a:lstStyle/>
              <a:p>
                <a:pPr marL="342900" indent="-342900" algn="just">
                  <a:lnSpc>
                    <a:spcPct val="150000"/>
                  </a:lnSpc>
                  <a:buFont typeface="Arial" panose="020B0604020202020204" pitchFamily="34" charset="0"/>
                  <a:buChar char="•"/>
                </a:pPr>
                <a:r>
                  <a:rPr lang="en-US" sz="2000"/>
                  <a:t>Không đồng ý </a:t>
                </a:r>
              </a:p>
              <a:p>
                <a:pPr marL="342900" indent="-342900" algn="just">
                  <a:lnSpc>
                    <a:spcPct val="150000"/>
                  </a:lnSpc>
                  <a:buFont typeface="Arial" panose="020B0604020202020204" pitchFamily="34" charset="0"/>
                  <a:buChar char="•"/>
                </a:pPr>
                <a:r>
                  <a:rPr lang="en-US" sz="2000"/>
                  <a:t>Vì thông tin không những giúp trả lời câu hỏi đặt ra mà còn phải đảm bảo độ tin cậy thì mới mang lại lợi ích, có giá trị sử dụng.</a:t>
                </a:r>
              </a:p>
            </p:txBody>
          </p:sp>
        </p:grpSp>
        <p:pic>
          <p:nvPicPr>
            <p:cNvPr id="16" name="Picture 15">
              <a:extLst>
                <a:ext uri="{FF2B5EF4-FFF2-40B4-BE49-F238E27FC236}">
                  <a16:creationId xmlns:a16="http://schemas.microsoft.com/office/drawing/2014/main" id="{B90EA65D-A908-26AE-6EE2-7D88475BFE36}"/>
                </a:ext>
              </a:extLst>
            </p:cNvPr>
            <p:cNvPicPr>
              <a:picLocks noChangeAspect="1"/>
            </p:cNvPicPr>
            <p:nvPr/>
          </p:nvPicPr>
          <p:blipFill>
            <a:blip r:embed="rId2"/>
            <a:stretch>
              <a:fillRect/>
            </a:stretch>
          </p:blipFill>
          <p:spPr>
            <a:xfrm>
              <a:off x="155081" y="1067775"/>
              <a:ext cx="1981372" cy="670618"/>
            </a:xfrm>
            <a:prstGeom prst="rect">
              <a:avLst/>
            </a:prstGeom>
          </p:spPr>
        </p:pic>
      </p:grpSp>
      <p:grpSp>
        <p:nvGrpSpPr>
          <p:cNvPr id="27" name="Group 26">
            <a:extLst>
              <a:ext uri="{FF2B5EF4-FFF2-40B4-BE49-F238E27FC236}">
                <a16:creationId xmlns:a16="http://schemas.microsoft.com/office/drawing/2014/main" id="{B3A3B9AE-98EE-BD49-44AA-BD2C6A98D4C5}"/>
              </a:ext>
            </a:extLst>
          </p:cNvPr>
          <p:cNvGrpSpPr/>
          <p:nvPr/>
        </p:nvGrpSpPr>
        <p:grpSpPr>
          <a:xfrm>
            <a:off x="4586736" y="1000504"/>
            <a:ext cx="4372258" cy="3518693"/>
            <a:chOff x="4616661" y="958577"/>
            <a:chExt cx="4372258" cy="3518693"/>
          </a:xfrm>
        </p:grpSpPr>
        <p:grpSp>
          <p:nvGrpSpPr>
            <p:cNvPr id="19" name="Group 18">
              <a:extLst>
                <a:ext uri="{FF2B5EF4-FFF2-40B4-BE49-F238E27FC236}">
                  <a16:creationId xmlns:a16="http://schemas.microsoft.com/office/drawing/2014/main" id="{0F669CD1-230B-D184-5DAB-EFDD8C70ABB5}"/>
                </a:ext>
              </a:extLst>
            </p:cNvPr>
            <p:cNvGrpSpPr/>
            <p:nvPr/>
          </p:nvGrpSpPr>
          <p:grpSpPr>
            <a:xfrm>
              <a:off x="4678176" y="1247845"/>
              <a:ext cx="4310743" cy="3229425"/>
              <a:chOff x="261257" y="1233718"/>
              <a:chExt cx="4310743" cy="3229425"/>
            </a:xfrm>
          </p:grpSpPr>
          <p:grpSp>
            <p:nvGrpSpPr>
              <p:cNvPr id="21" name="Group 20">
                <a:extLst>
                  <a:ext uri="{FF2B5EF4-FFF2-40B4-BE49-F238E27FC236}">
                    <a16:creationId xmlns:a16="http://schemas.microsoft.com/office/drawing/2014/main" id="{AB1F08F4-9186-1D34-6828-AED396F1E64D}"/>
                  </a:ext>
                </a:extLst>
              </p:cNvPr>
              <p:cNvGrpSpPr/>
              <p:nvPr/>
            </p:nvGrpSpPr>
            <p:grpSpPr>
              <a:xfrm>
                <a:off x="261257" y="1233718"/>
                <a:ext cx="4310743" cy="3229425"/>
                <a:chOff x="261257" y="1233718"/>
                <a:chExt cx="4310743" cy="2960911"/>
              </a:xfrm>
            </p:grpSpPr>
            <p:sp>
              <p:nvSpPr>
                <p:cNvPr id="23" name="Rectangle 22">
                  <a:extLst>
                    <a:ext uri="{FF2B5EF4-FFF2-40B4-BE49-F238E27FC236}">
                      <a16:creationId xmlns:a16="http://schemas.microsoft.com/office/drawing/2014/main" id="{6BCB53CD-E231-3701-2CDD-104F230277C4}"/>
                    </a:ext>
                  </a:extLst>
                </p:cNvPr>
                <p:cNvSpPr/>
                <p:nvPr/>
              </p:nvSpPr>
              <p:spPr>
                <a:xfrm>
                  <a:off x="261257" y="1233718"/>
                  <a:ext cx="4204567" cy="2876486"/>
                </a:xfrm>
                <a:prstGeom prst="rect">
                  <a:avLst/>
                </a:prstGeom>
                <a:solidFill>
                  <a:schemeClr val="accent1">
                    <a:lumMod val="20000"/>
                    <a:lumOff val="80000"/>
                  </a:schemeClr>
                </a:solidFill>
                <a:ln w="127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3BC2E144-2B4D-6A1D-920A-035E33870D34}"/>
                    </a:ext>
                  </a:extLst>
                </p:cNvPr>
                <p:cNvSpPr/>
                <p:nvPr/>
              </p:nvSpPr>
              <p:spPr>
                <a:xfrm>
                  <a:off x="367433" y="1318143"/>
                  <a:ext cx="4204567" cy="2876486"/>
                </a:xfrm>
                <a:prstGeom prst="rect">
                  <a:avLst/>
                </a:prstGeom>
                <a:solidFill>
                  <a:srgbClr val="FFFFFF"/>
                </a:solidFill>
                <a:ln w="127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2" name="TextBox 21">
                <a:extLst>
                  <a:ext uri="{FF2B5EF4-FFF2-40B4-BE49-F238E27FC236}">
                    <a16:creationId xmlns:a16="http://schemas.microsoft.com/office/drawing/2014/main" id="{FA689F3C-40AA-CFE8-7C12-64609FD8ABA2}"/>
                  </a:ext>
                </a:extLst>
              </p:cNvPr>
              <p:cNvSpPr txBox="1"/>
              <p:nvPr/>
            </p:nvSpPr>
            <p:spPr>
              <a:xfrm>
                <a:off x="477629" y="1645187"/>
                <a:ext cx="3984173" cy="2343655"/>
              </a:xfrm>
              <a:prstGeom prst="rect">
                <a:avLst/>
              </a:prstGeom>
              <a:noFill/>
            </p:spPr>
            <p:txBody>
              <a:bodyPr wrap="square">
                <a:spAutoFit/>
              </a:bodyPr>
              <a:lstStyle/>
              <a:p>
                <a:pPr marL="342900" indent="-342900" algn="just">
                  <a:lnSpc>
                    <a:spcPct val="150000"/>
                  </a:lnSpc>
                  <a:buFont typeface="Arial" panose="020B0604020202020204" pitchFamily="34" charset="0"/>
                  <a:buChar char="•"/>
                </a:pPr>
                <a:r>
                  <a:rPr lang="vi-VN" sz="2000"/>
                  <a:t>Các công cụ đã sử dụng để tìm kiếm, xử lí, trao đổi thông tin như máy tìm kiếm thông tin trên Internet, phần mềm soạn thảo văn bản</a:t>
                </a:r>
                <a:r>
                  <a:rPr lang="en-US" sz="2000"/>
                  <a:t>….</a:t>
                </a:r>
              </a:p>
            </p:txBody>
          </p:sp>
        </p:grpSp>
        <p:pic>
          <p:nvPicPr>
            <p:cNvPr id="26" name="Picture 25">
              <a:extLst>
                <a:ext uri="{FF2B5EF4-FFF2-40B4-BE49-F238E27FC236}">
                  <a16:creationId xmlns:a16="http://schemas.microsoft.com/office/drawing/2014/main" id="{6DF57286-4837-30E1-3E6D-E0A8913E32F8}"/>
                </a:ext>
              </a:extLst>
            </p:cNvPr>
            <p:cNvPicPr>
              <a:picLocks noChangeAspect="1"/>
            </p:cNvPicPr>
            <p:nvPr/>
          </p:nvPicPr>
          <p:blipFill>
            <a:blip r:embed="rId3"/>
            <a:stretch>
              <a:fillRect/>
            </a:stretch>
          </p:blipFill>
          <p:spPr>
            <a:xfrm>
              <a:off x="4616661" y="958577"/>
              <a:ext cx="1981372" cy="670618"/>
            </a:xfrm>
            <a:prstGeom prst="rect">
              <a:avLst/>
            </a:prstGeom>
          </p:spPr>
        </p:pic>
      </p:grpSp>
      <p:sp>
        <p:nvSpPr>
          <p:cNvPr id="28" name="Freeform 6">
            <a:extLst>
              <a:ext uri="{FF2B5EF4-FFF2-40B4-BE49-F238E27FC236}">
                <a16:creationId xmlns:a16="http://schemas.microsoft.com/office/drawing/2014/main" id="{8F542885-043A-285D-C823-983B7694B4B4}"/>
              </a:ext>
            </a:extLst>
          </p:cNvPr>
          <p:cNvSpPr/>
          <p:nvPr/>
        </p:nvSpPr>
        <p:spPr>
          <a:xfrm>
            <a:off x="7734418" y="3923281"/>
            <a:ext cx="1179915" cy="1191832"/>
          </a:xfrm>
          <a:custGeom>
            <a:avLst/>
            <a:gdLst/>
            <a:ahLst/>
            <a:cxnLst/>
            <a:rect l="l" t="t" r="r" b="b"/>
            <a:pathLst>
              <a:path w="4073652" h="4114800">
                <a:moveTo>
                  <a:pt x="0" y="0"/>
                </a:moveTo>
                <a:lnTo>
                  <a:pt x="4073652" y="0"/>
                </a:lnTo>
                <a:lnTo>
                  <a:pt x="4073652"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29" name="Freeform 3">
            <a:extLst>
              <a:ext uri="{FF2B5EF4-FFF2-40B4-BE49-F238E27FC236}">
                <a16:creationId xmlns:a16="http://schemas.microsoft.com/office/drawing/2014/main" id="{419F8F42-B28E-97D2-85F5-1C5F34B21747}"/>
              </a:ext>
            </a:extLst>
          </p:cNvPr>
          <p:cNvSpPr/>
          <p:nvPr/>
        </p:nvSpPr>
        <p:spPr>
          <a:xfrm>
            <a:off x="518886" y="151111"/>
            <a:ext cx="754172" cy="730604"/>
          </a:xfrm>
          <a:custGeom>
            <a:avLst/>
            <a:gdLst/>
            <a:ahLst/>
            <a:cxnLst/>
            <a:rect l="l" t="t" r="r" b="b"/>
            <a:pathLst>
              <a:path w="4247535" h="4114800">
                <a:moveTo>
                  <a:pt x="0" y="0"/>
                </a:moveTo>
                <a:lnTo>
                  <a:pt x="4247535" y="0"/>
                </a:lnTo>
                <a:lnTo>
                  <a:pt x="4247535"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41824725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randombar(horizontal)">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randombar(horizontal)">
                                      <p:cBhvr>
                                        <p:cTn id="2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81E300-9655-6960-F212-C3E2A088FD62}"/>
              </a:ext>
            </a:extLst>
          </p:cNvPr>
          <p:cNvSpPr/>
          <p:nvPr/>
        </p:nvSpPr>
        <p:spPr>
          <a:xfrm>
            <a:off x="823685" y="217714"/>
            <a:ext cx="7496629" cy="63862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500" b="1">
                <a:solidFill>
                  <a:schemeClr val="tx2"/>
                </a:solidFill>
              </a:rPr>
              <a:t>VẬN DỤNG </a:t>
            </a:r>
          </a:p>
        </p:txBody>
      </p:sp>
      <p:grpSp>
        <p:nvGrpSpPr>
          <p:cNvPr id="96" name="Group 95">
            <a:extLst>
              <a:ext uri="{FF2B5EF4-FFF2-40B4-BE49-F238E27FC236}">
                <a16:creationId xmlns:a16="http://schemas.microsoft.com/office/drawing/2014/main" id="{7A452014-D25F-3584-80DC-D94C257595AC}"/>
              </a:ext>
            </a:extLst>
          </p:cNvPr>
          <p:cNvGrpSpPr/>
          <p:nvPr/>
        </p:nvGrpSpPr>
        <p:grpSpPr>
          <a:xfrm>
            <a:off x="346529" y="2169286"/>
            <a:ext cx="8527142" cy="2177648"/>
            <a:chOff x="264886" y="2191152"/>
            <a:chExt cx="8527142" cy="2177648"/>
          </a:xfrm>
        </p:grpSpPr>
        <p:grpSp>
          <p:nvGrpSpPr>
            <p:cNvPr id="92" name="Group 91">
              <a:extLst>
                <a:ext uri="{FF2B5EF4-FFF2-40B4-BE49-F238E27FC236}">
                  <a16:creationId xmlns:a16="http://schemas.microsoft.com/office/drawing/2014/main" id="{92A877B5-B2F6-677C-BE69-C694801DA627}"/>
                </a:ext>
              </a:extLst>
            </p:cNvPr>
            <p:cNvGrpSpPr/>
            <p:nvPr/>
          </p:nvGrpSpPr>
          <p:grpSpPr>
            <a:xfrm>
              <a:off x="264886" y="2191152"/>
              <a:ext cx="8527142" cy="2177648"/>
              <a:chOff x="341086" y="1335314"/>
              <a:chExt cx="8527142" cy="1004922"/>
            </a:xfrm>
          </p:grpSpPr>
          <p:sp>
            <p:nvSpPr>
              <p:cNvPr id="94" name="Rectangle 93">
                <a:extLst>
                  <a:ext uri="{FF2B5EF4-FFF2-40B4-BE49-F238E27FC236}">
                    <a16:creationId xmlns:a16="http://schemas.microsoft.com/office/drawing/2014/main" id="{FF01439C-9A5E-5E32-88C9-BFEE540DF347}"/>
                  </a:ext>
                </a:extLst>
              </p:cNvPr>
              <p:cNvSpPr/>
              <p:nvPr/>
            </p:nvSpPr>
            <p:spPr>
              <a:xfrm>
                <a:off x="341086" y="1335314"/>
                <a:ext cx="8461828" cy="958660"/>
              </a:xfrm>
              <a:prstGeom prst="rect">
                <a:avLst/>
              </a:prstGeom>
              <a:solidFill>
                <a:srgbClr val="CCEC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a:extLst>
                  <a:ext uri="{FF2B5EF4-FFF2-40B4-BE49-F238E27FC236}">
                    <a16:creationId xmlns:a16="http://schemas.microsoft.com/office/drawing/2014/main" id="{717A22AB-3230-B21A-729E-ED4AE031977D}"/>
                  </a:ext>
                </a:extLst>
              </p:cNvPr>
              <p:cNvSpPr/>
              <p:nvPr/>
            </p:nvSpPr>
            <p:spPr>
              <a:xfrm>
                <a:off x="406400" y="1381576"/>
                <a:ext cx="8461828" cy="958660"/>
              </a:xfrm>
              <a:prstGeom prst="rect">
                <a:avLst/>
              </a:prstGeom>
              <a:solidFill>
                <a:srgbClr val="FFFF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0" name="TextBox 89">
              <a:extLst>
                <a:ext uri="{FF2B5EF4-FFF2-40B4-BE49-F238E27FC236}">
                  <a16:creationId xmlns:a16="http://schemas.microsoft.com/office/drawing/2014/main" id="{EEE6E0C9-5B50-6FC3-C133-A927BBCF7FD6}"/>
                </a:ext>
              </a:extLst>
            </p:cNvPr>
            <p:cNvSpPr txBox="1"/>
            <p:nvPr/>
          </p:nvSpPr>
          <p:spPr>
            <a:xfrm>
              <a:off x="465364" y="2386561"/>
              <a:ext cx="8191499" cy="1881990"/>
            </a:xfrm>
            <a:prstGeom prst="rect">
              <a:avLst/>
            </a:prstGeom>
            <a:noFill/>
          </p:spPr>
          <p:txBody>
            <a:bodyPr wrap="square">
              <a:spAutoFit/>
            </a:bodyPr>
            <a:lstStyle/>
            <a:p>
              <a:pPr algn="just">
                <a:lnSpc>
                  <a:spcPct val="150000"/>
                </a:lnSpc>
              </a:pPr>
              <a:r>
                <a:rPr lang="vi-VN" sz="2000"/>
                <a:t>Hãy trao đổi với các bạn trong lớp để tìm hiểu về những chủ đề mà các bạn quan tâm (ví dụ như phương pháp tự học tiếng Anh, chức năng tìm kiếm nâng cao của máy tìm kiếm, phòng chống đuối nước, tác hại của nghiện Internet và cách phòng chống, ...). </a:t>
              </a:r>
              <a:endParaRPr lang="en-US" sz="2000"/>
            </a:p>
          </p:txBody>
        </p:sp>
      </p:grpSp>
      <p:pic>
        <p:nvPicPr>
          <p:cNvPr id="2052" name="Picture 4" descr="Homework ">
            <a:extLst>
              <a:ext uri="{FF2B5EF4-FFF2-40B4-BE49-F238E27FC236}">
                <a16:creationId xmlns:a16="http://schemas.microsoft.com/office/drawing/2014/main" id="{10E4092B-0560-9BA3-492B-C89EE5B3E6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95187" y="4341845"/>
            <a:ext cx="633312" cy="75997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Notes ">
            <a:extLst>
              <a:ext uri="{FF2B5EF4-FFF2-40B4-BE49-F238E27FC236}">
                <a16:creationId xmlns:a16="http://schemas.microsoft.com/office/drawing/2014/main" id="{58038E0D-25A6-428C-7370-878E9087AD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2058" y="4341845"/>
            <a:ext cx="810099" cy="810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113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6"/>
                                        </p:tgtEl>
                                        <p:attrNameLst>
                                          <p:attrName>style.visibility</p:attrName>
                                        </p:attrNameLst>
                                      </p:cBhvr>
                                      <p:to>
                                        <p:strVal val="visible"/>
                                      </p:to>
                                    </p:set>
                                    <p:animEffect transition="in" filter="barn(inVertical)">
                                      <p:cBhvr>
                                        <p:cTn id="12"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74E69D2-F8DE-94E5-77E8-B5BD7A19EB9F}"/>
              </a:ext>
            </a:extLst>
          </p:cNvPr>
          <p:cNvSpPr txBox="1"/>
          <p:nvPr/>
        </p:nvSpPr>
        <p:spPr>
          <a:xfrm>
            <a:off x="391885" y="293562"/>
            <a:ext cx="8360229" cy="958660"/>
          </a:xfrm>
          <a:prstGeom prst="rect">
            <a:avLst/>
          </a:prstGeom>
          <a:noFill/>
        </p:spPr>
        <p:txBody>
          <a:bodyPr wrap="square">
            <a:spAutoFit/>
          </a:bodyPr>
          <a:lstStyle/>
          <a:p>
            <a:pPr marL="342900" indent="-342900" algn="just">
              <a:lnSpc>
                <a:spcPct val="150000"/>
              </a:lnSpc>
              <a:buFont typeface="Wingdings" panose="05000000000000000000" pitchFamily="2" charset="2"/>
              <a:buChar char="§"/>
            </a:pPr>
            <a:r>
              <a:rPr lang="en-US" sz="2000" dirty="0" err="1" smtClean="0"/>
              <a:t>Mỗi</a:t>
            </a:r>
            <a:r>
              <a:rPr lang="en-US" sz="2000" dirty="0" smtClean="0"/>
              <a:t> </a:t>
            </a:r>
            <a:r>
              <a:rPr lang="en-US" sz="2000" dirty="0" err="1"/>
              <a:t>nhóm</a:t>
            </a:r>
            <a:r>
              <a:rPr lang="en-US" sz="2000" dirty="0"/>
              <a:t> </a:t>
            </a:r>
            <a:r>
              <a:rPr lang="en-US" sz="2000" dirty="0" err="1"/>
              <a:t>thực</a:t>
            </a:r>
            <a:r>
              <a:rPr lang="en-US" sz="2000" dirty="0"/>
              <a:t> </a:t>
            </a:r>
            <a:r>
              <a:rPr lang="en-US" sz="2000" dirty="0" err="1"/>
              <a:t>hành</a:t>
            </a:r>
            <a:r>
              <a:rPr lang="en-US" sz="2000" dirty="0"/>
              <a:t> </a:t>
            </a:r>
            <a:r>
              <a:rPr lang="en-US" sz="2000" dirty="0" err="1"/>
              <a:t>tìm</a:t>
            </a:r>
            <a:r>
              <a:rPr lang="en-US" sz="2000" dirty="0"/>
              <a:t> </a:t>
            </a:r>
            <a:r>
              <a:rPr lang="en-US" sz="2000" dirty="0" err="1"/>
              <a:t>kiếm</a:t>
            </a:r>
            <a:r>
              <a:rPr lang="en-US" sz="2000" dirty="0"/>
              <a:t> </a:t>
            </a:r>
            <a:r>
              <a:rPr lang="en-US" sz="2000" dirty="0" err="1"/>
              <a:t>thông</a:t>
            </a:r>
            <a:r>
              <a:rPr lang="en-US" sz="2000" dirty="0"/>
              <a:t> tin </a:t>
            </a:r>
            <a:r>
              <a:rPr lang="en-US" sz="2000" dirty="0" err="1"/>
              <a:t>và</a:t>
            </a:r>
            <a:r>
              <a:rPr lang="en-US" sz="2000" dirty="0"/>
              <a:t> </a:t>
            </a:r>
            <a:r>
              <a:rPr lang="en-US" sz="2000" dirty="0" err="1"/>
              <a:t>trình</a:t>
            </a:r>
            <a:r>
              <a:rPr lang="en-US" sz="2000" dirty="0"/>
              <a:t> </a:t>
            </a:r>
            <a:r>
              <a:rPr lang="en-US" sz="2000" dirty="0" err="1"/>
              <a:t>bày</a:t>
            </a:r>
            <a:r>
              <a:rPr lang="en-US" sz="2000" dirty="0"/>
              <a:t> </a:t>
            </a:r>
            <a:r>
              <a:rPr lang="en-US" sz="2000" dirty="0" err="1"/>
              <a:t>về</a:t>
            </a:r>
            <a:r>
              <a:rPr lang="en-US" sz="2000" dirty="0"/>
              <a:t> </a:t>
            </a:r>
            <a:r>
              <a:rPr lang="en-US" sz="2000" dirty="0" err="1"/>
              <a:t>một</a:t>
            </a:r>
            <a:r>
              <a:rPr lang="en-US" sz="2000" dirty="0"/>
              <a:t> </a:t>
            </a:r>
            <a:r>
              <a:rPr lang="en-US" sz="2000" dirty="0" err="1"/>
              <a:t>chủ</a:t>
            </a:r>
            <a:r>
              <a:rPr lang="en-US" sz="2000" dirty="0"/>
              <a:t> </a:t>
            </a:r>
            <a:r>
              <a:rPr lang="en-US" sz="2000" dirty="0" err="1"/>
              <a:t>đề</a:t>
            </a:r>
            <a:r>
              <a:rPr lang="en-US" sz="2000" dirty="0"/>
              <a:t> </a:t>
            </a:r>
            <a:r>
              <a:rPr lang="en-US" sz="2000" dirty="0" err="1"/>
              <a:t>theo</a:t>
            </a:r>
            <a:r>
              <a:rPr lang="en-US" sz="2000" dirty="0"/>
              <a:t> </a:t>
            </a:r>
            <a:r>
              <a:rPr lang="en-US" sz="2000" dirty="0" err="1"/>
              <a:t>các</a:t>
            </a:r>
            <a:r>
              <a:rPr lang="en-US" sz="2000" dirty="0"/>
              <a:t> </a:t>
            </a:r>
            <a:r>
              <a:rPr lang="en-US" sz="2000" dirty="0" err="1"/>
              <a:t>yêu</a:t>
            </a:r>
            <a:r>
              <a:rPr lang="en-US" sz="2000" dirty="0"/>
              <a:t> </a:t>
            </a:r>
            <a:r>
              <a:rPr lang="en-US" sz="2000" dirty="0" err="1"/>
              <a:t>cầu</a:t>
            </a:r>
            <a:r>
              <a:rPr lang="en-US" sz="2000" dirty="0"/>
              <a:t> </a:t>
            </a:r>
            <a:r>
              <a:rPr lang="en-US" sz="2000" dirty="0" err="1"/>
              <a:t>sau</a:t>
            </a:r>
            <a:r>
              <a:rPr lang="en-US" sz="2000" dirty="0"/>
              <a:t>:</a:t>
            </a:r>
          </a:p>
        </p:txBody>
      </p:sp>
      <p:sp>
        <p:nvSpPr>
          <p:cNvPr id="6" name="Rectangle: Rounded Corners 5">
            <a:extLst>
              <a:ext uri="{FF2B5EF4-FFF2-40B4-BE49-F238E27FC236}">
                <a16:creationId xmlns:a16="http://schemas.microsoft.com/office/drawing/2014/main" id="{9E8022A5-7A63-4F27-654E-1AE10CC7A5F0}"/>
              </a:ext>
            </a:extLst>
          </p:cNvPr>
          <p:cNvSpPr/>
          <p:nvPr/>
        </p:nvSpPr>
        <p:spPr>
          <a:xfrm>
            <a:off x="126999" y="1494965"/>
            <a:ext cx="5711372" cy="3425372"/>
          </a:xfrm>
          <a:prstGeom prst="roundRect">
            <a:avLst/>
          </a:prstGeom>
          <a:solidFill>
            <a:schemeClr val="accent1">
              <a:lumMod val="20000"/>
              <a:lumOff val="80000"/>
            </a:schemeClr>
          </a:solidFill>
          <a:ln w="12700">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800">
                <a:solidFill>
                  <a:srgbClr val="000000"/>
                </a:solidFill>
              </a:rPr>
              <a:t>a) Thực hiện tìm kiếm, tổng hợp và tạo bài trình chiếu về chủ đề được phân công. Bài trình chiếu cần có các nội dung chính sau:</a:t>
            </a:r>
          </a:p>
          <a:p>
            <a:pPr marL="285750" indent="-285750" algn="just">
              <a:lnSpc>
                <a:spcPct val="150000"/>
              </a:lnSpc>
              <a:buFont typeface="Arial" panose="020B0604020202020204" pitchFamily="34" charset="0"/>
              <a:buChar char="•"/>
            </a:pPr>
            <a:r>
              <a:rPr lang="vi-VN" sz="1800">
                <a:solidFill>
                  <a:srgbClr val="000000"/>
                </a:solidFill>
              </a:rPr>
              <a:t>Tên chủ đề.</a:t>
            </a:r>
          </a:p>
          <a:p>
            <a:pPr marL="285750" indent="-285750" algn="just">
              <a:lnSpc>
                <a:spcPct val="150000"/>
              </a:lnSpc>
              <a:buFont typeface="Arial" panose="020B0604020202020204" pitchFamily="34" charset="0"/>
              <a:buChar char="•"/>
            </a:pPr>
            <a:r>
              <a:rPr lang="vi-VN" sz="1800">
                <a:solidFill>
                  <a:srgbClr val="000000"/>
                </a:solidFill>
              </a:rPr>
              <a:t>Tóm tắt thông tin đã tìm được và độ tin cậy của những thông tin đó (kèm theo căn cứ được sử dụng để đánh giá độ tin cậy).</a:t>
            </a:r>
          </a:p>
          <a:p>
            <a:pPr marL="285750" indent="-285750" algn="just">
              <a:lnSpc>
                <a:spcPct val="150000"/>
              </a:lnSpc>
              <a:buFont typeface="Arial" panose="020B0604020202020204" pitchFamily="34" charset="0"/>
              <a:buChar char="•"/>
            </a:pPr>
            <a:r>
              <a:rPr lang="vi-VN" sz="1800">
                <a:solidFill>
                  <a:srgbClr val="000000"/>
                </a:solidFill>
              </a:rPr>
              <a:t>Những thông tin tìm được phù hợp với chủ đề.</a:t>
            </a:r>
          </a:p>
        </p:txBody>
      </p:sp>
      <p:sp>
        <p:nvSpPr>
          <p:cNvPr id="7" name="Rectangle: Rounded Corners 6">
            <a:extLst>
              <a:ext uri="{FF2B5EF4-FFF2-40B4-BE49-F238E27FC236}">
                <a16:creationId xmlns:a16="http://schemas.microsoft.com/office/drawing/2014/main" id="{0F32F8B1-4AD5-C444-3BC7-4A04927B03C2}"/>
              </a:ext>
            </a:extLst>
          </p:cNvPr>
          <p:cNvSpPr/>
          <p:nvPr/>
        </p:nvSpPr>
        <p:spPr>
          <a:xfrm>
            <a:off x="5910943" y="1494965"/>
            <a:ext cx="3149600" cy="2220687"/>
          </a:xfrm>
          <a:prstGeom prst="roundRect">
            <a:avLst/>
          </a:prstGeom>
          <a:solidFill>
            <a:srgbClr val="CCECFF"/>
          </a:solidFill>
          <a:ln w="12700">
            <a:solidFill>
              <a:srgbClr val="0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1800">
                <a:solidFill>
                  <a:srgbClr val="000000"/>
                </a:solidFill>
              </a:rPr>
              <a:t>b) Trình bày, trao đổi với các bạn trong lớp và cho biết bài trình bày của em có mang lại lợi ích cho các bạn hay không. Tại sao?</a:t>
            </a:r>
          </a:p>
        </p:txBody>
      </p:sp>
      <p:sp>
        <p:nvSpPr>
          <p:cNvPr id="8" name="Freeform 7">
            <a:extLst>
              <a:ext uri="{FF2B5EF4-FFF2-40B4-BE49-F238E27FC236}">
                <a16:creationId xmlns:a16="http://schemas.microsoft.com/office/drawing/2014/main" id="{31ACBA19-CA34-B9FD-5F04-7D76F8A5F13E}"/>
              </a:ext>
            </a:extLst>
          </p:cNvPr>
          <p:cNvSpPr/>
          <p:nvPr/>
        </p:nvSpPr>
        <p:spPr>
          <a:xfrm>
            <a:off x="7173685" y="3773714"/>
            <a:ext cx="1041037" cy="1369786"/>
          </a:xfrm>
          <a:custGeom>
            <a:avLst/>
            <a:gdLst/>
            <a:ahLst/>
            <a:cxnLst/>
            <a:rect l="l" t="t" r="r" b="b"/>
            <a:pathLst>
              <a:path w="3127248" h="4114800">
                <a:moveTo>
                  <a:pt x="0" y="0"/>
                </a:moveTo>
                <a:lnTo>
                  <a:pt x="3127248" y="0"/>
                </a:lnTo>
                <a:lnTo>
                  <a:pt x="3127248"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
        <p:nvSpPr>
          <p:cNvPr id="9" name="Freeform 2">
            <a:extLst>
              <a:ext uri="{FF2B5EF4-FFF2-40B4-BE49-F238E27FC236}">
                <a16:creationId xmlns:a16="http://schemas.microsoft.com/office/drawing/2014/main" id="{E48881EE-4918-6DAC-3247-A26D65B5D952}"/>
              </a:ext>
            </a:extLst>
          </p:cNvPr>
          <p:cNvSpPr/>
          <p:nvPr/>
        </p:nvSpPr>
        <p:spPr>
          <a:xfrm>
            <a:off x="5910943" y="3891277"/>
            <a:ext cx="1009117" cy="958661"/>
          </a:xfrm>
          <a:custGeom>
            <a:avLst/>
            <a:gdLst/>
            <a:ahLst/>
            <a:cxnLst/>
            <a:rect l="l" t="t" r="r" b="b"/>
            <a:pathLst>
              <a:path w="4331368" h="4114800">
                <a:moveTo>
                  <a:pt x="0" y="0"/>
                </a:moveTo>
                <a:lnTo>
                  <a:pt x="4331369" y="0"/>
                </a:lnTo>
                <a:lnTo>
                  <a:pt x="4331369"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Tree>
    <p:extLst>
      <p:ext uri="{BB962C8B-B14F-4D97-AF65-F5344CB8AC3E}">
        <p14:creationId xmlns:p14="http://schemas.microsoft.com/office/powerpoint/2010/main" val="3066009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1191" name="Google Shape;1191;p54"/>
          <p:cNvSpPr txBox="1">
            <a:spLocks noGrp="1"/>
          </p:cNvSpPr>
          <p:nvPr>
            <p:ph type="title"/>
          </p:nvPr>
        </p:nvSpPr>
        <p:spPr>
          <a:xfrm>
            <a:off x="3548118" y="932552"/>
            <a:ext cx="4898838" cy="1028424"/>
          </a:xfrm>
          <a:prstGeom prst="rect">
            <a:avLst/>
          </a:prstGeom>
        </p:spPr>
        <p:txBody>
          <a:bodyPr spcFirstLastPara="1" wrap="square" lIns="91425" tIns="91425" rIns="91425" bIns="91425" anchor="ctr" anchorCtr="0">
            <a:noAutofit/>
          </a:bodyPr>
          <a:lstStyle/>
          <a:p>
            <a:pPr marL="0" lvl="0" indent="0" algn="just" rtl="0">
              <a:lnSpc>
                <a:spcPct val="150000"/>
              </a:lnSpc>
              <a:spcBef>
                <a:spcPts val="0"/>
              </a:spcBef>
              <a:spcAft>
                <a:spcPts val="0"/>
              </a:spcAft>
              <a:buNone/>
            </a:pPr>
            <a:r>
              <a:rPr lang="en-US" sz="2000" dirty="0" err="1">
                <a:latin typeface="+mj-lt"/>
              </a:rPr>
              <a:t>Ôn</a:t>
            </a:r>
            <a:r>
              <a:rPr lang="en-US" sz="2000" dirty="0">
                <a:latin typeface="+mj-lt"/>
              </a:rPr>
              <a:t> </a:t>
            </a:r>
            <a:r>
              <a:rPr lang="en-US" sz="2000" dirty="0" err="1">
                <a:latin typeface="+mj-lt"/>
              </a:rPr>
              <a:t>tập</a:t>
            </a:r>
            <a:r>
              <a:rPr lang="en-US" sz="2000" dirty="0">
                <a:latin typeface="+mj-lt"/>
              </a:rPr>
              <a:t> </a:t>
            </a:r>
            <a:r>
              <a:rPr lang="en-US" sz="2000" dirty="0" err="1">
                <a:latin typeface="+mj-lt"/>
              </a:rPr>
              <a:t>lại</a:t>
            </a:r>
            <a:r>
              <a:rPr lang="en-US" sz="2000" dirty="0">
                <a:latin typeface="+mj-lt"/>
              </a:rPr>
              <a:t> </a:t>
            </a:r>
            <a:r>
              <a:rPr lang="en-US" sz="2000" dirty="0" err="1">
                <a:latin typeface="+mj-lt"/>
              </a:rPr>
              <a:t>nội</a:t>
            </a:r>
            <a:r>
              <a:rPr lang="en-US" sz="2000" dirty="0">
                <a:latin typeface="+mj-lt"/>
              </a:rPr>
              <a:t> dung </a:t>
            </a:r>
            <a:r>
              <a:rPr lang="en-US" sz="2000" dirty="0" err="1">
                <a:latin typeface="+mj-lt"/>
              </a:rPr>
              <a:t>chính</a:t>
            </a:r>
            <a:r>
              <a:rPr lang="en-US" sz="2000" dirty="0">
                <a:latin typeface="+mj-lt"/>
              </a:rPr>
              <a:t> </a:t>
            </a:r>
            <a:r>
              <a:rPr lang="en-US" sz="2000" dirty="0" err="1">
                <a:latin typeface="+mj-lt"/>
              </a:rPr>
              <a:t>của</a:t>
            </a:r>
            <a:r>
              <a:rPr lang="en-US" sz="2000" dirty="0">
                <a:latin typeface="+mj-lt"/>
              </a:rPr>
              <a:t> </a:t>
            </a:r>
            <a:r>
              <a:rPr lang="en-US" sz="2000" dirty="0" err="1">
                <a:latin typeface="+mj-lt"/>
              </a:rPr>
              <a:t>bài</a:t>
            </a:r>
            <a:r>
              <a:rPr lang="en-US" sz="2000" dirty="0">
                <a:latin typeface="+mj-lt"/>
              </a:rPr>
              <a:t> </a:t>
            </a:r>
            <a:r>
              <a:rPr lang="en-US" sz="2000" dirty="0" err="1">
                <a:latin typeface="+mj-lt"/>
              </a:rPr>
              <a:t>học</a:t>
            </a:r>
            <a:r>
              <a:rPr lang="en-US" sz="2000" dirty="0">
                <a:latin typeface="+mj-lt"/>
              </a:rPr>
              <a:t> </a:t>
            </a:r>
            <a:r>
              <a:rPr lang="en-US" sz="2000" dirty="0" err="1">
                <a:latin typeface="+mj-lt"/>
              </a:rPr>
              <a:t>ngày</a:t>
            </a:r>
            <a:r>
              <a:rPr lang="en-US" sz="2000" dirty="0">
                <a:latin typeface="+mj-lt"/>
              </a:rPr>
              <a:t> </a:t>
            </a:r>
            <a:r>
              <a:rPr lang="en-US" sz="2000" dirty="0" err="1">
                <a:latin typeface="+mj-lt"/>
              </a:rPr>
              <a:t>hôm</a:t>
            </a:r>
            <a:r>
              <a:rPr lang="en-US" sz="2000" dirty="0">
                <a:latin typeface="+mj-lt"/>
              </a:rPr>
              <a:t> nay</a:t>
            </a:r>
            <a:endParaRPr sz="2000" dirty="0">
              <a:latin typeface="+mj-lt"/>
            </a:endParaRPr>
          </a:p>
        </p:txBody>
      </p:sp>
      <p:sp>
        <p:nvSpPr>
          <p:cNvPr id="1192" name="Google Shape;1192;p54"/>
          <p:cNvSpPr txBox="1">
            <a:spLocks noGrp="1"/>
          </p:cNvSpPr>
          <p:nvPr>
            <p:ph type="title" idx="2"/>
          </p:nvPr>
        </p:nvSpPr>
        <p:spPr>
          <a:xfrm>
            <a:off x="3548118" y="2230258"/>
            <a:ext cx="4898837" cy="768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US" sz="2000">
                <a:latin typeface="+mj-lt"/>
              </a:rPr>
              <a:t>H</a:t>
            </a:r>
            <a:r>
              <a:rPr lang="en" sz="2000">
                <a:latin typeface="+mj-lt"/>
              </a:rPr>
              <a:t>oàn thành nhiệm vụ phần vận dụng </a:t>
            </a:r>
            <a:endParaRPr sz="2000">
              <a:latin typeface="+mj-lt"/>
            </a:endParaRPr>
          </a:p>
        </p:txBody>
      </p:sp>
      <p:sp>
        <p:nvSpPr>
          <p:cNvPr id="1194" name="Google Shape;1194;p54"/>
          <p:cNvSpPr txBox="1">
            <a:spLocks noGrp="1"/>
          </p:cNvSpPr>
          <p:nvPr>
            <p:ph type="title" idx="4"/>
          </p:nvPr>
        </p:nvSpPr>
        <p:spPr>
          <a:xfrm>
            <a:off x="3548119" y="3527964"/>
            <a:ext cx="4981284" cy="1042533"/>
          </a:xfrm>
          <a:prstGeom prst="rect">
            <a:avLst/>
          </a:prstGeom>
        </p:spPr>
        <p:txBody>
          <a:bodyPr spcFirstLastPara="1" wrap="square" lIns="91425" tIns="91425" rIns="91425" bIns="91425" anchor="ctr" anchorCtr="0">
            <a:noAutofit/>
          </a:bodyPr>
          <a:lstStyle/>
          <a:p>
            <a:pPr marL="0" lvl="0" indent="0" algn="just" rtl="0">
              <a:lnSpc>
                <a:spcPct val="150000"/>
              </a:lnSpc>
              <a:spcBef>
                <a:spcPts val="0"/>
              </a:spcBef>
              <a:spcAft>
                <a:spcPts val="0"/>
              </a:spcAft>
              <a:buNone/>
            </a:pPr>
            <a:r>
              <a:rPr lang="en-US" sz="2000">
                <a:latin typeface="+mj-lt"/>
              </a:rPr>
              <a:t>Chuẩn bị bài mới, Chủ đề D. Đạo đức </a:t>
            </a:r>
            <a:r>
              <a:rPr lang="vi-VN" sz="2000">
                <a:latin typeface="+mn-lt"/>
              </a:rPr>
              <a:t>pháp luật và văn hóa trong môi trường số </a:t>
            </a:r>
            <a:endParaRPr sz="2000">
              <a:latin typeface="+mn-lt"/>
            </a:endParaRPr>
          </a:p>
        </p:txBody>
      </p:sp>
      <p:cxnSp>
        <p:nvCxnSpPr>
          <p:cNvPr id="1196" name="Google Shape;1196;p54"/>
          <p:cNvCxnSpPr>
            <a:cxnSpLocks/>
            <a:endCxn id="1191" idx="1"/>
          </p:cNvCxnSpPr>
          <p:nvPr/>
        </p:nvCxnSpPr>
        <p:spPr>
          <a:xfrm rot="5400000" flipH="1" flipV="1">
            <a:off x="2023749" y="2390633"/>
            <a:ext cx="2468238" cy="580500"/>
          </a:xfrm>
          <a:prstGeom prst="bentConnector2">
            <a:avLst/>
          </a:prstGeom>
          <a:noFill/>
          <a:ln w="9525" cap="flat" cmpd="sng">
            <a:solidFill>
              <a:schemeClr val="lt2"/>
            </a:solidFill>
            <a:prstDash val="dot"/>
            <a:round/>
            <a:headEnd type="none" w="med" len="med"/>
            <a:tailEnd type="stealth" w="med" len="med"/>
          </a:ln>
        </p:spPr>
      </p:cxnSp>
      <p:cxnSp>
        <p:nvCxnSpPr>
          <p:cNvPr id="1197" name="Google Shape;1197;p54"/>
          <p:cNvCxnSpPr>
            <a:cxnSpLocks/>
            <a:endCxn id="1192" idx="1"/>
          </p:cNvCxnSpPr>
          <p:nvPr/>
        </p:nvCxnSpPr>
        <p:spPr>
          <a:xfrm rot="5400000" flipH="1" flipV="1">
            <a:off x="2676468" y="2984758"/>
            <a:ext cx="1241700" cy="501600"/>
          </a:xfrm>
          <a:prstGeom prst="bentConnector2">
            <a:avLst/>
          </a:prstGeom>
          <a:noFill/>
          <a:ln w="9525" cap="flat" cmpd="sng">
            <a:solidFill>
              <a:schemeClr val="lt2"/>
            </a:solidFill>
            <a:prstDash val="solid"/>
            <a:round/>
            <a:headEnd type="none" w="med" len="med"/>
            <a:tailEnd type="diamond" w="med" len="med"/>
          </a:ln>
        </p:spPr>
      </p:cxnSp>
      <p:sp>
        <p:nvSpPr>
          <p:cNvPr id="1198" name="Google Shape;1198;p54"/>
          <p:cNvSpPr/>
          <p:nvPr/>
        </p:nvSpPr>
        <p:spPr>
          <a:xfrm>
            <a:off x="3113128" y="4635796"/>
            <a:ext cx="145624" cy="73961"/>
          </a:xfrm>
          <a:custGeom>
            <a:avLst/>
            <a:gdLst/>
            <a:ahLst/>
            <a:cxnLst/>
            <a:rect l="l" t="t" r="r" b="b"/>
            <a:pathLst>
              <a:path w="2217" h="1126" extrusionOk="0">
                <a:moveTo>
                  <a:pt x="0" y="1"/>
                </a:moveTo>
                <a:cubicBezTo>
                  <a:pt x="1" y="1"/>
                  <a:pt x="999" y="905"/>
                  <a:pt x="2216" y="1125"/>
                </a:cubicBezTo>
                <a:lnTo>
                  <a:pt x="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9" name="Google Shape;1199;p54"/>
          <p:cNvGrpSpPr/>
          <p:nvPr/>
        </p:nvGrpSpPr>
        <p:grpSpPr>
          <a:xfrm>
            <a:off x="371519" y="1645041"/>
            <a:ext cx="3433289" cy="3242384"/>
            <a:chOff x="438975" y="1382714"/>
            <a:chExt cx="3433289" cy="3242384"/>
          </a:xfrm>
        </p:grpSpPr>
        <p:cxnSp>
          <p:nvCxnSpPr>
            <p:cNvPr id="1200" name="Google Shape;1200;p54"/>
            <p:cNvCxnSpPr>
              <a:cxnSpLocks/>
              <a:endCxn id="1194" idx="1"/>
            </p:cNvCxnSpPr>
            <p:nvPr/>
          </p:nvCxnSpPr>
          <p:spPr>
            <a:xfrm flipV="1">
              <a:off x="2979919" y="4049231"/>
              <a:ext cx="568200" cy="251984"/>
            </a:xfrm>
            <a:prstGeom prst="bentConnector3">
              <a:avLst>
                <a:gd name="adj1" fmla="val 50000"/>
              </a:avLst>
            </a:prstGeom>
            <a:noFill/>
            <a:ln w="9525" cap="flat" cmpd="sng">
              <a:solidFill>
                <a:schemeClr val="lt2"/>
              </a:solidFill>
              <a:prstDash val="lgDash"/>
              <a:round/>
              <a:headEnd type="none" w="med" len="med"/>
              <a:tailEnd type="diamond" w="med" len="med"/>
            </a:ln>
          </p:spPr>
        </p:cxnSp>
        <p:sp>
          <p:nvSpPr>
            <p:cNvPr id="1201" name="Google Shape;1201;p54"/>
            <p:cNvSpPr/>
            <p:nvPr/>
          </p:nvSpPr>
          <p:spPr>
            <a:xfrm>
              <a:off x="1344284" y="2102274"/>
              <a:ext cx="299524" cy="635043"/>
            </a:xfrm>
            <a:custGeom>
              <a:avLst/>
              <a:gdLst/>
              <a:ahLst/>
              <a:cxnLst/>
              <a:rect l="l" t="t" r="r" b="b"/>
              <a:pathLst>
                <a:path w="4560" h="9668" fill="none" extrusionOk="0">
                  <a:moveTo>
                    <a:pt x="3153" y="0"/>
                  </a:moveTo>
                  <a:cubicBezTo>
                    <a:pt x="4348" y="2308"/>
                    <a:pt x="4212" y="3735"/>
                    <a:pt x="2107" y="5564"/>
                  </a:cubicBezTo>
                  <a:cubicBezTo>
                    <a:pt x="1" y="7392"/>
                    <a:pt x="2414" y="9283"/>
                    <a:pt x="4560" y="9668"/>
                  </a:cubicBez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2" name="Google Shape;1202;p54"/>
            <p:cNvSpPr/>
            <p:nvPr/>
          </p:nvSpPr>
          <p:spPr>
            <a:xfrm>
              <a:off x="1483729" y="1565313"/>
              <a:ext cx="1437713" cy="1357381"/>
            </a:xfrm>
            <a:custGeom>
              <a:avLst/>
              <a:gdLst/>
              <a:ahLst/>
              <a:cxnLst/>
              <a:rect l="l" t="t" r="r" b="b"/>
              <a:pathLst>
                <a:path w="21888" h="20665" extrusionOk="0">
                  <a:moveTo>
                    <a:pt x="7163" y="0"/>
                  </a:moveTo>
                  <a:cubicBezTo>
                    <a:pt x="6542" y="0"/>
                    <a:pt x="5889" y="215"/>
                    <a:pt x="5243" y="759"/>
                  </a:cubicBezTo>
                  <a:cubicBezTo>
                    <a:pt x="5058" y="915"/>
                    <a:pt x="4704" y="883"/>
                    <a:pt x="4337" y="1082"/>
                  </a:cubicBezTo>
                  <a:cubicBezTo>
                    <a:pt x="2800" y="1921"/>
                    <a:pt x="2864" y="3000"/>
                    <a:pt x="2066" y="3688"/>
                  </a:cubicBezTo>
                  <a:cubicBezTo>
                    <a:pt x="0" y="5462"/>
                    <a:pt x="455" y="7517"/>
                    <a:pt x="1801" y="10091"/>
                  </a:cubicBezTo>
                  <a:cubicBezTo>
                    <a:pt x="2958" y="12305"/>
                    <a:pt x="841" y="12289"/>
                    <a:pt x="346" y="14519"/>
                  </a:cubicBezTo>
                  <a:cubicBezTo>
                    <a:pt x="252" y="14937"/>
                    <a:pt x="332" y="15471"/>
                    <a:pt x="504" y="16037"/>
                  </a:cubicBezTo>
                  <a:cubicBezTo>
                    <a:pt x="1360" y="18842"/>
                    <a:pt x="4004" y="20665"/>
                    <a:pt x="6857" y="20665"/>
                  </a:cubicBezTo>
                  <a:cubicBezTo>
                    <a:pt x="7274" y="20665"/>
                    <a:pt x="7696" y="20626"/>
                    <a:pt x="8117" y="20545"/>
                  </a:cubicBezTo>
                  <a:cubicBezTo>
                    <a:pt x="12587" y="19689"/>
                    <a:pt x="20364" y="18628"/>
                    <a:pt x="20364" y="18628"/>
                  </a:cubicBezTo>
                  <a:cubicBezTo>
                    <a:pt x="20364" y="18628"/>
                    <a:pt x="20755" y="17128"/>
                    <a:pt x="21270" y="14033"/>
                  </a:cubicBezTo>
                  <a:cubicBezTo>
                    <a:pt x="21887" y="10323"/>
                    <a:pt x="17604" y="7866"/>
                    <a:pt x="16991" y="7534"/>
                  </a:cubicBezTo>
                  <a:cubicBezTo>
                    <a:pt x="16611" y="7328"/>
                    <a:pt x="16345" y="6967"/>
                    <a:pt x="16264" y="6541"/>
                  </a:cubicBezTo>
                  <a:cubicBezTo>
                    <a:pt x="16083" y="5592"/>
                    <a:pt x="15149" y="4420"/>
                    <a:pt x="14071" y="3836"/>
                  </a:cubicBezTo>
                  <a:cubicBezTo>
                    <a:pt x="13055" y="3285"/>
                    <a:pt x="12217" y="3318"/>
                    <a:pt x="11821" y="3291"/>
                  </a:cubicBezTo>
                  <a:cubicBezTo>
                    <a:pt x="11400" y="3262"/>
                    <a:pt x="11020" y="3010"/>
                    <a:pt x="10849" y="2604"/>
                  </a:cubicBezTo>
                  <a:cubicBezTo>
                    <a:pt x="10533" y="1846"/>
                    <a:pt x="8984" y="0"/>
                    <a:pt x="71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54"/>
            <p:cNvSpPr/>
            <p:nvPr/>
          </p:nvSpPr>
          <p:spPr>
            <a:xfrm>
              <a:off x="1564059" y="1382714"/>
              <a:ext cx="1437713" cy="1481854"/>
            </a:xfrm>
            <a:custGeom>
              <a:avLst/>
              <a:gdLst/>
              <a:ahLst/>
              <a:cxnLst/>
              <a:rect l="l" t="t" r="r" b="b"/>
              <a:pathLst>
                <a:path w="21888" h="22560" fill="none" extrusionOk="0">
                  <a:moveTo>
                    <a:pt x="8117" y="21929"/>
                  </a:moveTo>
                  <a:cubicBezTo>
                    <a:pt x="4815" y="22559"/>
                    <a:pt x="1485" y="20635"/>
                    <a:pt x="504" y="17420"/>
                  </a:cubicBezTo>
                  <a:cubicBezTo>
                    <a:pt x="332" y="16854"/>
                    <a:pt x="251" y="16320"/>
                    <a:pt x="345" y="15903"/>
                  </a:cubicBezTo>
                  <a:cubicBezTo>
                    <a:pt x="841" y="13673"/>
                    <a:pt x="2958" y="13688"/>
                    <a:pt x="1801" y="11475"/>
                  </a:cubicBezTo>
                  <a:cubicBezTo>
                    <a:pt x="454" y="8901"/>
                    <a:pt x="0" y="6846"/>
                    <a:pt x="2065" y="5070"/>
                  </a:cubicBezTo>
                  <a:cubicBezTo>
                    <a:pt x="2864" y="4384"/>
                    <a:pt x="2800" y="3305"/>
                    <a:pt x="4337" y="2466"/>
                  </a:cubicBezTo>
                  <a:cubicBezTo>
                    <a:pt x="4704" y="2267"/>
                    <a:pt x="5058" y="2299"/>
                    <a:pt x="5243" y="2143"/>
                  </a:cubicBezTo>
                  <a:cubicBezTo>
                    <a:pt x="7786" y="0"/>
                    <a:pt x="10425" y="2972"/>
                    <a:pt x="10849" y="3986"/>
                  </a:cubicBezTo>
                  <a:cubicBezTo>
                    <a:pt x="11018" y="4394"/>
                    <a:pt x="11400" y="4645"/>
                    <a:pt x="11821" y="4675"/>
                  </a:cubicBezTo>
                  <a:cubicBezTo>
                    <a:pt x="12217" y="4702"/>
                    <a:pt x="13055" y="4669"/>
                    <a:pt x="14071" y="5220"/>
                  </a:cubicBezTo>
                  <a:cubicBezTo>
                    <a:pt x="15149" y="5804"/>
                    <a:pt x="16083" y="6976"/>
                    <a:pt x="16264" y="7925"/>
                  </a:cubicBezTo>
                  <a:cubicBezTo>
                    <a:pt x="16345" y="8350"/>
                    <a:pt x="16610" y="8711"/>
                    <a:pt x="16991" y="8918"/>
                  </a:cubicBezTo>
                  <a:cubicBezTo>
                    <a:pt x="17604" y="9250"/>
                    <a:pt x="21887" y="11707"/>
                    <a:pt x="21270" y="15417"/>
                  </a:cubicBezTo>
                  <a:cubicBezTo>
                    <a:pt x="20754" y="18512"/>
                    <a:pt x="20364" y="20012"/>
                    <a:pt x="20364" y="20012"/>
                  </a:cubicBezTo>
                  <a:cubicBezTo>
                    <a:pt x="20364" y="20012"/>
                    <a:pt x="12585" y="21073"/>
                    <a:pt x="8117" y="21929"/>
                  </a:cubicBezTo>
                  <a:close/>
                </a:path>
              </a:pathLst>
            </a:custGeom>
            <a:noFill/>
            <a:ln w="95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54"/>
            <p:cNvSpPr/>
            <p:nvPr/>
          </p:nvSpPr>
          <p:spPr>
            <a:xfrm>
              <a:off x="713333" y="2319226"/>
              <a:ext cx="2960292" cy="2197098"/>
            </a:xfrm>
            <a:custGeom>
              <a:avLst/>
              <a:gdLst/>
              <a:ahLst/>
              <a:cxnLst/>
              <a:rect l="l" t="t" r="r" b="b"/>
              <a:pathLst>
                <a:path w="45068" h="33449" extrusionOk="0">
                  <a:moveTo>
                    <a:pt x="23500" y="1"/>
                  </a:moveTo>
                  <a:cubicBezTo>
                    <a:pt x="22826" y="1"/>
                    <a:pt x="22418" y="42"/>
                    <a:pt x="22418" y="42"/>
                  </a:cubicBezTo>
                  <a:lnTo>
                    <a:pt x="18218" y="1070"/>
                  </a:lnTo>
                  <a:cubicBezTo>
                    <a:pt x="10732" y="3735"/>
                    <a:pt x="8078" y="5724"/>
                    <a:pt x="10194" y="13799"/>
                  </a:cubicBezTo>
                  <a:cubicBezTo>
                    <a:pt x="11151" y="17453"/>
                    <a:pt x="9647" y="22439"/>
                    <a:pt x="8016" y="26328"/>
                  </a:cubicBezTo>
                  <a:cubicBezTo>
                    <a:pt x="6562" y="29792"/>
                    <a:pt x="0" y="26519"/>
                    <a:pt x="2602" y="31390"/>
                  </a:cubicBezTo>
                  <a:cubicBezTo>
                    <a:pt x="3455" y="32986"/>
                    <a:pt x="11103" y="33448"/>
                    <a:pt x="19571" y="33448"/>
                  </a:cubicBezTo>
                  <a:cubicBezTo>
                    <a:pt x="30804" y="33448"/>
                    <a:pt x="43480" y="32635"/>
                    <a:pt x="43647" y="32580"/>
                  </a:cubicBezTo>
                  <a:cubicBezTo>
                    <a:pt x="45067" y="32107"/>
                    <a:pt x="41985" y="32580"/>
                    <a:pt x="39539" y="30526"/>
                  </a:cubicBezTo>
                  <a:cubicBezTo>
                    <a:pt x="37094" y="28472"/>
                    <a:pt x="36503" y="6839"/>
                    <a:pt x="32589" y="3122"/>
                  </a:cubicBezTo>
                  <a:cubicBezTo>
                    <a:pt x="29677" y="354"/>
                    <a:pt x="25463" y="1"/>
                    <a:pt x="23500" y="1"/>
                  </a:cubicBezTo>
                  <a:close/>
                </a:path>
              </a:pathLst>
            </a:custGeom>
            <a:solidFill>
              <a:schemeClr val="dk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54"/>
            <p:cNvSpPr/>
            <p:nvPr/>
          </p:nvSpPr>
          <p:spPr>
            <a:xfrm>
              <a:off x="713333" y="2280078"/>
              <a:ext cx="2960292" cy="2345020"/>
            </a:xfrm>
            <a:custGeom>
              <a:avLst/>
              <a:gdLst/>
              <a:ahLst/>
              <a:cxnLst/>
              <a:rect l="l" t="t" r="r" b="b"/>
              <a:pathLst>
                <a:path w="45068" h="35701" fill="none" extrusionOk="0">
                  <a:moveTo>
                    <a:pt x="22418" y="638"/>
                  </a:moveTo>
                  <a:cubicBezTo>
                    <a:pt x="22418" y="638"/>
                    <a:pt x="28678" y="0"/>
                    <a:pt x="32589" y="3718"/>
                  </a:cubicBezTo>
                  <a:cubicBezTo>
                    <a:pt x="36503" y="7435"/>
                    <a:pt x="37094" y="29068"/>
                    <a:pt x="39539" y="31122"/>
                  </a:cubicBezTo>
                  <a:cubicBezTo>
                    <a:pt x="41985" y="33176"/>
                    <a:pt x="45067" y="32703"/>
                    <a:pt x="43647" y="33176"/>
                  </a:cubicBezTo>
                  <a:cubicBezTo>
                    <a:pt x="43355" y="33273"/>
                    <a:pt x="4587" y="35700"/>
                    <a:pt x="2602" y="31986"/>
                  </a:cubicBezTo>
                  <a:cubicBezTo>
                    <a:pt x="0" y="27115"/>
                    <a:pt x="6562" y="30388"/>
                    <a:pt x="8016" y="26924"/>
                  </a:cubicBezTo>
                  <a:cubicBezTo>
                    <a:pt x="9647" y="23035"/>
                    <a:pt x="11151" y="18049"/>
                    <a:pt x="10194" y="14395"/>
                  </a:cubicBezTo>
                  <a:cubicBezTo>
                    <a:pt x="8078" y="6320"/>
                    <a:pt x="10732" y="4331"/>
                    <a:pt x="18218" y="1666"/>
                  </a:cubicBezTo>
                </a:path>
              </a:pathLst>
            </a:custGeom>
            <a:noFill/>
            <a:ln w="4400" cap="rnd" cmpd="sng">
              <a:solidFill>
                <a:srgbClr val="000000"/>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54"/>
            <p:cNvSpPr/>
            <p:nvPr/>
          </p:nvSpPr>
          <p:spPr>
            <a:xfrm>
              <a:off x="1383497" y="3640641"/>
              <a:ext cx="1512463" cy="922086"/>
            </a:xfrm>
            <a:custGeom>
              <a:avLst/>
              <a:gdLst/>
              <a:ahLst/>
              <a:cxnLst/>
              <a:rect l="l" t="t" r="r" b="b"/>
              <a:pathLst>
                <a:path w="23026" h="14038" extrusionOk="0">
                  <a:moveTo>
                    <a:pt x="1833" y="0"/>
                  </a:moveTo>
                  <a:cubicBezTo>
                    <a:pt x="1048" y="1999"/>
                    <a:pt x="3196" y="5913"/>
                    <a:pt x="2827" y="11286"/>
                  </a:cubicBezTo>
                  <a:cubicBezTo>
                    <a:pt x="2776" y="12028"/>
                    <a:pt x="42" y="13259"/>
                    <a:pt x="0" y="14037"/>
                  </a:cubicBezTo>
                  <a:lnTo>
                    <a:pt x="23025" y="14037"/>
                  </a:lnTo>
                  <a:cubicBezTo>
                    <a:pt x="22877" y="13252"/>
                    <a:pt x="22747" y="12492"/>
                    <a:pt x="22641" y="11755"/>
                  </a:cubicBezTo>
                  <a:cubicBezTo>
                    <a:pt x="21762" y="5919"/>
                    <a:pt x="20409" y="1305"/>
                    <a:pt x="20409" y="1305"/>
                  </a:cubicBezTo>
                  <a:lnTo>
                    <a:pt x="1833"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54"/>
            <p:cNvSpPr/>
            <p:nvPr/>
          </p:nvSpPr>
          <p:spPr>
            <a:xfrm>
              <a:off x="1652534" y="1814778"/>
              <a:ext cx="470896" cy="456839"/>
            </a:xfrm>
            <a:custGeom>
              <a:avLst/>
              <a:gdLst/>
              <a:ahLst/>
              <a:cxnLst/>
              <a:rect l="l" t="t" r="r" b="b"/>
              <a:pathLst>
                <a:path w="7169" h="6955" extrusionOk="0">
                  <a:moveTo>
                    <a:pt x="2954" y="0"/>
                  </a:moveTo>
                  <a:cubicBezTo>
                    <a:pt x="2693" y="0"/>
                    <a:pt x="2410" y="234"/>
                    <a:pt x="2150" y="945"/>
                  </a:cubicBezTo>
                  <a:cubicBezTo>
                    <a:pt x="1790" y="1930"/>
                    <a:pt x="1" y="1568"/>
                    <a:pt x="304" y="2737"/>
                  </a:cubicBezTo>
                  <a:cubicBezTo>
                    <a:pt x="500" y="3491"/>
                    <a:pt x="501" y="3082"/>
                    <a:pt x="683" y="4265"/>
                  </a:cubicBezTo>
                  <a:cubicBezTo>
                    <a:pt x="946" y="5964"/>
                    <a:pt x="2007" y="6954"/>
                    <a:pt x="3251" y="6954"/>
                  </a:cubicBezTo>
                  <a:cubicBezTo>
                    <a:pt x="3860" y="6954"/>
                    <a:pt x="4512" y="6717"/>
                    <a:pt x="5136" y="6209"/>
                  </a:cubicBezTo>
                  <a:cubicBezTo>
                    <a:pt x="7067" y="4637"/>
                    <a:pt x="7168" y="4072"/>
                    <a:pt x="5947" y="1396"/>
                  </a:cubicBezTo>
                  <a:cubicBezTo>
                    <a:pt x="5581" y="597"/>
                    <a:pt x="5170" y="360"/>
                    <a:pt x="4811" y="360"/>
                  </a:cubicBezTo>
                  <a:cubicBezTo>
                    <a:pt x="4729" y="360"/>
                    <a:pt x="4649" y="373"/>
                    <a:pt x="4573" y="394"/>
                  </a:cubicBezTo>
                  <a:cubicBezTo>
                    <a:pt x="4439" y="431"/>
                    <a:pt x="4303" y="450"/>
                    <a:pt x="4168" y="450"/>
                  </a:cubicBezTo>
                  <a:cubicBezTo>
                    <a:pt x="3873" y="450"/>
                    <a:pt x="3585" y="359"/>
                    <a:pt x="3349" y="167"/>
                  </a:cubicBezTo>
                  <a:cubicBezTo>
                    <a:pt x="3229" y="68"/>
                    <a:pt x="3094" y="0"/>
                    <a:pt x="295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54"/>
            <p:cNvSpPr/>
            <p:nvPr/>
          </p:nvSpPr>
          <p:spPr>
            <a:xfrm>
              <a:off x="1884724" y="2031007"/>
              <a:ext cx="301034" cy="413159"/>
            </a:xfrm>
            <a:custGeom>
              <a:avLst/>
              <a:gdLst/>
              <a:ahLst/>
              <a:cxnLst/>
              <a:rect l="l" t="t" r="r" b="b"/>
              <a:pathLst>
                <a:path w="4583" h="6290" extrusionOk="0">
                  <a:moveTo>
                    <a:pt x="3064" y="0"/>
                  </a:moveTo>
                  <a:cubicBezTo>
                    <a:pt x="3064" y="1"/>
                    <a:pt x="164" y="3366"/>
                    <a:pt x="1" y="3659"/>
                  </a:cubicBezTo>
                  <a:cubicBezTo>
                    <a:pt x="1" y="3659"/>
                    <a:pt x="663" y="4665"/>
                    <a:pt x="387" y="5874"/>
                  </a:cubicBezTo>
                  <a:cubicBezTo>
                    <a:pt x="387" y="5874"/>
                    <a:pt x="1077" y="6289"/>
                    <a:pt x="1959" y="6289"/>
                  </a:cubicBezTo>
                  <a:cubicBezTo>
                    <a:pt x="2803" y="6289"/>
                    <a:pt x="3821" y="5911"/>
                    <a:pt x="4583" y="4429"/>
                  </a:cubicBezTo>
                  <a:cubicBezTo>
                    <a:pt x="4583" y="4429"/>
                    <a:pt x="3320" y="1627"/>
                    <a:pt x="30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54"/>
            <p:cNvSpPr/>
            <p:nvPr/>
          </p:nvSpPr>
          <p:spPr>
            <a:xfrm>
              <a:off x="1884724" y="2175314"/>
              <a:ext cx="172489" cy="173671"/>
            </a:xfrm>
            <a:custGeom>
              <a:avLst/>
              <a:gdLst/>
              <a:ahLst/>
              <a:cxnLst/>
              <a:rect l="l" t="t" r="r" b="b"/>
              <a:pathLst>
                <a:path w="2626" h="2644" extrusionOk="0">
                  <a:moveTo>
                    <a:pt x="2270" y="1"/>
                  </a:moveTo>
                  <a:cubicBezTo>
                    <a:pt x="2206" y="1"/>
                    <a:pt x="2108" y="68"/>
                    <a:pt x="1975" y="223"/>
                  </a:cubicBezTo>
                  <a:cubicBezTo>
                    <a:pt x="1100" y="1244"/>
                    <a:pt x="1" y="1462"/>
                    <a:pt x="1" y="1462"/>
                  </a:cubicBezTo>
                  <a:cubicBezTo>
                    <a:pt x="386" y="2186"/>
                    <a:pt x="385" y="2642"/>
                    <a:pt x="385" y="2643"/>
                  </a:cubicBezTo>
                  <a:lnTo>
                    <a:pt x="385" y="2643"/>
                  </a:lnTo>
                  <a:cubicBezTo>
                    <a:pt x="1923" y="2082"/>
                    <a:pt x="2625" y="1"/>
                    <a:pt x="2270" y="1"/>
                  </a:cubicBezTo>
                  <a:close/>
                  <a:moveTo>
                    <a:pt x="385" y="2643"/>
                  </a:moveTo>
                  <a:cubicBezTo>
                    <a:pt x="385" y="2643"/>
                    <a:pt x="385" y="2643"/>
                    <a:pt x="385" y="2643"/>
                  </a:cubicBezTo>
                  <a:cubicBezTo>
                    <a:pt x="385" y="2643"/>
                    <a:pt x="385" y="2643"/>
                    <a:pt x="385" y="2643"/>
                  </a:cubicBezTo>
                  <a:cubicBezTo>
                    <a:pt x="385" y="2643"/>
                    <a:pt x="385" y="2643"/>
                    <a:pt x="385" y="2643"/>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54"/>
            <p:cNvSpPr/>
            <p:nvPr/>
          </p:nvSpPr>
          <p:spPr>
            <a:xfrm>
              <a:off x="1990276" y="1907720"/>
              <a:ext cx="175642" cy="136099"/>
            </a:xfrm>
            <a:custGeom>
              <a:avLst/>
              <a:gdLst/>
              <a:ahLst/>
              <a:cxnLst/>
              <a:rect l="l" t="t" r="r" b="b"/>
              <a:pathLst>
                <a:path w="2674" h="2072" extrusionOk="0">
                  <a:moveTo>
                    <a:pt x="1819" y="0"/>
                  </a:moveTo>
                  <a:cubicBezTo>
                    <a:pt x="1799" y="0"/>
                    <a:pt x="1778" y="2"/>
                    <a:pt x="1757" y="7"/>
                  </a:cubicBezTo>
                  <a:cubicBezTo>
                    <a:pt x="1099" y="142"/>
                    <a:pt x="782" y="1018"/>
                    <a:pt x="782" y="1018"/>
                  </a:cubicBezTo>
                  <a:cubicBezTo>
                    <a:pt x="782" y="1018"/>
                    <a:pt x="1" y="2072"/>
                    <a:pt x="1054" y="2072"/>
                  </a:cubicBezTo>
                  <a:cubicBezTo>
                    <a:pt x="1128" y="2072"/>
                    <a:pt x="1211" y="2067"/>
                    <a:pt x="1303" y="2055"/>
                  </a:cubicBezTo>
                  <a:cubicBezTo>
                    <a:pt x="2674" y="1894"/>
                    <a:pt x="2433" y="0"/>
                    <a:pt x="181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54"/>
            <p:cNvSpPr/>
            <p:nvPr/>
          </p:nvSpPr>
          <p:spPr>
            <a:xfrm>
              <a:off x="1757955" y="2001910"/>
              <a:ext cx="100170" cy="173408"/>
            </a:xfrm>
            <a:custGeom>
              <a:avLst/>
              <a:gdLst/>
              <a:ahLst/>
              <a:cxnLst/>
              <a:rect l="l" t="t" r="r" b="b"/>
              <a:pathLst>
                <a:path w="1525" h="2640" extrusionOk="0">
                  <a:moveTo>
                    <a:pt x="671" y="1"/>
                  </a:moveTo>
                  <a:cubicBezTo>
                    <a:pt x="595" y="1"/>
                    <a:pt x="515" y="16"/>
                    <a:pt x="438" y="46"/>
                  </a:cubicBezTo>
                  <a:cubicBezTo>
                    <a:pt x="270" y="112"/>
                    <a:pt x="134" y="238"/>
                    <a:pt x="22" y="352"/>
                  </a:cubicBezTo>
                  <a:cubicBezTo>
                    <a:pt x="0" y="374"/>
                    <a:pt x="1" y="409"/>
                    <a:pt x="23" y="430"/>
                  </a:cubicBezTo>
                  <a:cubicBezTo>
                    <a:pt x="34" y="440"/>
                    <a:pt x="48" y="445"/>
                    <a:pt x="62" y="445"/>
                  </a:cubicBezTo>
                  <a:cubicBezTo>
                    <a:pt x="76" y="445"/>
                    <a:pt x="90" y="440"/>
                    <a:pt x="101" y="429"/>
                  </a:cubicBezTo>
                  <a:cubicBezTo>
                    <a:pt x="205" y="322"/>
                    <a:pt x="331" y="207"/>
                    <a:pt x="479" y="148"/>
                  </a:cubicBezTo>
                  <a:cubicBezTo>
                    <a:pt x="543" y="123"/>
                    <a:pt x="609" y="111"/>
                    <a:pt x="672" y="111"/>
                  </a:cubicBezTo>
                  <a:cubicBezTo>
                    <a:pt x="758" y="111"/>
                    <a:pt x="838" y="134"/>
                    <a:pt x="900" y="181"/>
                  </a:cubicBezTo>
                  <a:cubicBezTo>
                    <a:pt x="957" y="222"/>
                    <a:pt x="1003" y="285"/>
                    <a:pt x="1039" y="368"/>
                  </a:cubicBezTo>
                  <a:cubicBezTo>
                    <a:pt x="1133" y="590"/>
                    <a:pt x="1113" y="840"/>
                    <a:pt x="1079" y="1122"/>
                  </a:cubicBezTo>
                  <a:cubicBezTo>
                    <a:pt x="1052" y="1342"/>
                    <a:pt x="1021" y="1591"/>
                    <a:pt x="923" y="1812"/>
                  </a:cubicBezTo>
                  <a:cubicBezTo>
                    <a:pt x="909" y="1840"/>
                    <a:pt x="895" y="1869"/>
                    <a:pt x="881" y="1897"/>
                  </a:cubicBezTo>
                  <a:cubicBezTo>
                    <a:pt x="816" y="2030"/>
                    <a:pt x="749" y="2166"/>
                    <a:pt x="777" y="2316"/>
                  </a:cubicBezTo>
                  <a:cubicBezTo>
                    <a:pt x="804" y="2466"/>
                    <a:pt x="931" y="2592"/>
                    <a:pt x="1085" y="2628"/>
                  </a:cubicBezTo>
                  <a:cubicBezTo>
                    <a:pt x="1111" y="2635"/>
                    <a:pt x="1142" y="2639"/>
                    <a:pt x="1174" y="2639"/>
                  </a:cubicBezTo>
                  <a:cubicBezTo>
                    <a:pt x="1291" y="2639"/>
                    <a:pt x="1410" y="2592"/>
                    <a:pt x="1500" y="2508"/>
                  </a:cubicBezTo>
                  <a:cubicBezTo>
                    <a:pt x="1523" y="2488"/>
                    <a:pt x="1524" y="2452"/>
                    <a:pt x="1503" y="2431"/>
                  </a:cubicBezTo>
                  <a:cubicBezTo>
                    <a:pt x="1492" y="2419"/>
                    <a:pt x="1477" y="2413"/>
                    <a:pt x="1462" y="2413"/>
                  </a:cubicBezTo>
                  <a:cubicBezTo>
                    <a:pt x="1449" y="2413"/>
                    <a:pt x="1436" y="2418"/>
                    <a:pt x="1426" y="2427"/>
                  </a:cubicBezTo>
                  <a:cubicBezTo>
                    <a:pt x="1355" y="2493"/>
                    <a:pt x="1263" y="2530"/>
                    <a:pt x="1174" y="2530"/>
                  </a:cubicBezTo>
                  <a:cubicBezTo>
                    <a:pt x="1152" y="2530"/>
                    <a:pt x="1130" y="2527"/>
                    <a:pt x="1108" y="2523"/>
                  </a:cubicBezTo>
                  <a:cubicBezTo>
                    <a:pt x="996" y="2498"/>
                    <a:pt x="904" y="2406"/>
                    <a:pt x="885" y="2300"/>
                  </a:cubicBezTo>
                  <a:cubicBezTo>
                    <a:pt x="864" y="2184"/>
                    <a:pt x="919" y="2070"/>
                    <a:pt x="980" y="1948"/>
                  </a:cubicBezTo>
                  <a:cubicBezTo>
                    <a:pt x="994" y="1918"/>
                    <a:pt x="1010" y="1888"/>
                    <a:pt x="1022" y="1859"/>
                  </a:cubicBezTo>
                  <a:cubicBezTo>
                    <a:pt x="1129" y="1622"/>
                    <a:pt x="1160" y="1364"/>
                    <a:pt x="1188" y="1136"/>
                  </a:cubicBezTo>
                  <a:cubicBezTo>
                    <a:pt x="1224" y="839"/>
                    <a:pt x="1246" y="574"/>
                    <a:pt x="1140" y="326"/>
                  </a:cubicBezTo>
                  <a:cubicBezTo>
                    <a:pt x="1097" y="225"/>
                    <a:pt x="1038" y="147"/>
                    <a:pt x="966" y="92"/>
                  </a:cubicBezTo>
                  <a:cubicBezTo>
                    <a:pt x="885" y="32"/>
                    <a:pt x="781" y="1"/>
                    <a:pt x="67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4"/>
            <p:cNvSpPr/>
            <p:nvPr/>
          </p:nvSpPr>
          <p:spPr>
            <a:xfrm>
              <a:off x="2071986" y="1995210"/>
              <a:ext cx="85259" cy="75144"/>
            </a:xfrm>
            <a:custGeom>
              <a:avLst/>
              <a:gdLst/>
              <a:ahLst/>
              <a:cxnLst/>
              <a:rect l="l" t="t" r="r" b="b"/>
              <a:pathLst>
                <a:path w="1298" h="1144" extrusionOk="0">
                  <a:moveTo>
                    <a:pt x="648" y="0"/>
                  </a:moveTo>
                  <a:cubicBezTo>
                    <a:pt x="574" y="0"/>
                    <a:pt x="499" y="15"/>
                    <a:pt x="427" y="45"/>
                  </a:cubicBezTo>
                  <a:cubicBezTo>
                    <a:pt x="136" y="167"/>
                    <a:pt x="0" y="501"/>
                    <a:pt x="122" y="794"/>
                  </a:cubicBezTo>
                  <a:cubicBezTo>
                    <a:pt x="214" y="1012"/>
                    <a:pt x="426" y="1143"/>
                    <a:pt x="648" y="1143"/>
                  </a:cubicBezTo>
                  <a:cubicBezTo>
                    <a:pt x="723" y="1143"/>
                    <a:pt x="798" y="1129"/>
                    <a:pt x="871" y="1098"/>
                  </a:cubicBezTo>
                  <a:cubicBezTo>
                    <a:pt x="1161" y="977"/>
                    <a:pt x="1298" y="640"/>
                    <a:pt x="1175" y="350"/>
                  </a:cubicBezTo>
                  <a:cubicBezTo>
                    <a:pt x="1083" y="132"/>
                    <a:pt x="871" y="0"/>
                    <a:pt x="648" y="0"/>
                  </a:cubicBezTo>
                  <a:close/>
                </a:path>
              </a:pathLst>
            </a:custGeom>
            <a:solidFill>
              <a:schemeClr val="accen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4"/>
            <p:cNvSpPr/>
            <p:nvPr/>
          </p:nvSpPr>
          <p:spPr>
            <a:xfrm>
              <a:off x="2076387" y="1935241"/>
              <a:ext cx="30741" cy="44009"/>
            </a:xfrm>
            <a:custGeom>
              <a:avLst/>
              <a:gdLst/>
              <a:ahLst/>
              <a:cxnLst/>
              <a:rect l="l" t="t" r="r" b="b"/>
              <a:pathLst>
                <a:path w="468" h="670" fill="none" extrusionOk="0">
                  <a:moveTo>
                    <a:pt x="15" y="670"/>
                  </a:moveTo>
                  <a:cubicBezTo>
                    <a:pt x="15" y="670"/>
                    <a:pt x="1" y="136"/>
                    <a:pt x="468" y="1"/>
                  </a:cubicBezTo>
                </a:path>
              </a:pathLst>
            </a:custGeom>
            <a:noFill/>
            <a:ln w="4400" cap="rnd" cmpd="sng">
              <a:solidFill>
                <a:srgbClr val="000000"/>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54"/>
            <p:cNvSpPr/>
            <p:nvPr/>
          </p:nvSpPr>
          <p:spPr>
            <a:xfrm>
              <a:off x="1680318" y="2027066"/>
              <a:ext cx="138267" cy="138267"/>
            </a:xfrm>
            <a:custGeom>
              <a:avLst/>
              <a:gdLst/>
              <a:ahLst/>
              <a:cxnLst/>
              <a:rect l="l" t="t" r="r" b="b"/>
              <a:pathLst>
                <a:path w="2105" h="2105" fill="none" extrusionOk="0">
                  <a:moveTo>
                    <a:pt x="2105" y="1053"/>
                  </a:moveTo>
                  <a:cubicBezTo>
                    <a:pt x="2105" y="1634"/>
                    <a:pt x="1634" y="2105"/>
                    <a:pt x="1053" y="2105"/>
                  </a:cubicBezTo>
                  <a:cubicBezTo>
                    <a:pt x="472" y="2105"/>
                    <a:pt x="1" y="1634"/>
                    <a:pt x="1" y="1053"/>
                  </a:cubicBezTo>
                  <a:cubicBezTo>
                    <a:pt x="1" y="472"/>
                    <a:pt x="472" y="1"/>
                    <a:pt x="1053" y="1"/>
                  </a:cubicBezTo>
                  <a:cubicBezTo>
                    <a:pt x="1634" y="1"/>
                    <a:pt x="2105" y="472"/>
                    <a:pt x="2105" y="1053"/>
                  </a:cubicBezTo>
                  <a:close/>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54"/>
            <p:cNvSpPr/>
            <p:nvPr/>
          </p:nvSpPr>
          <p:spPr>
            <a:xfrm>
              <a:off x="1860487" y="1974060"/>
              <a:ext cx="138267" cy="138201"/>
            </a:xfrm>
            <a:custGeom>
              <a:avLst/>
              <a:gdLst/>
              <a:ahLst/>
              <a:cxnLst/>
              <a:rect l="l" t="t" r="r" b="b"/>
              <a:pathLst>
                <a:path w="2105" h="2104" fill="none" extrusionOk="0">
                  <a:moveTo>
                    <a:pt x="1" y="1052"/>
                  </a:moveTo>
                  <a:cubicBezTo>
                    <a:pt x="1" y="1633"/>
                    <a:pt x="471" y="2103"/>
                    <a:pt x="1052" y="2103"/>
                  </a:cubicBezTo>
                  <a:cubicBezTo>
                    <a:pt x="1633" y="2103"/>
                    <a:pt x="2104" y="1633"/>
                    <a:pt x="2104" y="1052"/>
                  </a:cubicBezTo>
                  <a:cubicBezTo>
                    <a:pt x="2104" y="471"/>
                    <a:pt x="1633" y="1"/>
                    <a:pt x="1052" y="1"/>
                  </a:cubicBezTo>
                  <a:cubicBezTo>
                    <a:pt x="473" y="1"/>
                    <a:pt x="1" y="471"/>
                    <a:pt x="1" y="1052"/>
                  </a:cubicBezTo>
                  <a:close/>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4"/>
            <p:cNvSpPr/>
            <p:nvPr/>
          </p:nvSpPr>
          <p:spPr>
            <a:xfrm>
              <a:off x="3180584" y="4373469"/>
              <a:ext cx="145624" cy="73961"/>
            </a:xfrm>
            <a:custGeom>
              <a:avLst/>
              <a:gdLst/>
              <a:ahLst/>
              <a:cxnLst/>
              <a:rect l="l" t="t" r="r" b="b"/>
              <a:pathLst>
                <a:path w="2217" h="1126" fill="none" extrusionOk="0">
                  <a:moveTo>
                    <a:pt x="0" y="1"/>
                  </a:moveTo>
                  <a:cubicBezTo>
                    <a:pt x="0" y="1"/>
                    <a:pt x="999" y="905"/>
                    <a:pt x="2216" y="1125"/>
                  </a:cubicBez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54"/>
            <p:cNvSpPr/>
            <p:nvPr/>
          </p:nvSpPr>
          <p:spPr>
            <a:xfrm>
              <a:off x="2855124" y="4277441"/>
              <a:ext cx="170584" cy="172883"/>
            </a:xfrm>
            <a:custGeom>
              <a:avLst/>
              <a:gdLst/>
              <a:ahLst/>
              <a:cxnLst/>
              <a:rect l="l" t="t" r="r" b="b"/>
              <a:pathLst>
                <a:path w="2597" h="2632" extrusionOk="0">
                  <a:moveTo>
                    <a:pt x="0" y="0"/>
                  </a:moveTo>
                  <a:cubicBezTo>
                    <a:pt x="0" y="0"/>
                    <a:pt x="796" y="2077"/>
                    <a:pt x="2597" y="2632"/>
                  </a:cubicBezTo>
                  <a:lnTo>
                    <a:pt x="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54"/>
            <p:cNvSpPr/>
            <p:nvPr/>
          </p:nvSpPr>
          <p:spPr>
            <a:xfrm>
              <a:off x="2855124" y="4277441"/>
              <a:ext cx="170584" cy="172883"/>
            </a:xfrm>
            <a:custGeom>
              <a:avLst/>
              <a:gdLst/>
              <a:ahLst/>
              <a:cxnLst/>
              <a:rect l="l" t="t" r="r" b="b"/>
              <a:pathLst>
                <a:path w="2597" h="2632" fill="none" extrusionOk="0">
                  <a:moveTo>
                    <a:pt x="0" y="0"/>
                  </a:moveTo>
                  <a:cubicBezTo>
                    <a:pt x="0" y="0"/>
                    <a:pt x="796" y="2077"/>
                    <a:pt x="2597" y="2632"/>
                  </a:cubicBez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54"/>
            <p:cNvSpPr/>
            <p:nvPr/>
          </p:nvSpPr>
          <p:spPr>
            <a:xfrm>
              <a:off x="1814114" y="2326516"/>
              <a:ext cx="460649" cy="280409"/>
            </a:xfrm>
            <a:custGeom>
              <a:avLst/>
              <a:gdLst/>
              <a:ahLst/>
              <a:cxnLst/>
              <a:rect l="l" t="t" r="r" b="b"/>
              <a:pathLst>
                <a:path w="7013" h="4269" fill="none" extrusionOk="0">
                  <a:moveTo>
                    <a:pt x="7012" y="1"/>
                  </a:moveTo>
                  <a:cubicBezTo>
                    <a:pt x="7012" y="1"/>
                    <a:pt x="6250" y="2732"/>
                    <a:pt x="3060" y="3516"/>
                  </a:cubicBezTo>
                  <a:cubicBezTo>
                    <a:pt x="0" y="4268"/>
                    <a:pt x="452" y="1337"/>
                    <a:pt x="452" y="1337"/>
                  </a:cubicBezTo>
                </a:path>
              </a:pathLst>
            </a:custGeom>
            <a:noFill/>
            <a:ln w="95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54"/>
            <p:cNvSpPr/>
            <p:nvPr/>
          </p:nvSpPr>
          <p:spPr>
            <a:xfrm>
              <a:off x="1990145" y="1907063"/>
              <a:ext cx="112715" cy="99316"/>
            </a:xfrm>
            <a:custGeom>
              <a:avLst/>
              <a:gdLst/>
              <a:ahLst/>
              <a:cxnLst/>
              <a:rect l="l" t="t" r="r" b="b"/>
              <a:pathLst>
                <a:path w="1716" h="1512" fill="none" extrusionOk="0">
                  <a:moveTo>
                    <a:pt x="1" y="1512"/>
                  </a:moveTo>
                  <a:cubicBezTo>
                    <a:pt x="1" y="1512"/>
                    <a:pt x="724" y="0"/>
                    <a:pt x="1715" y="13"/>
                  </a:cubicBez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54"/>
            <p:cNvSpPr/>
            <p:nvPr/>
          </p:nvSpPr>
          <p:spPr>
            <a:xfrm>
              <a:off x="1817464" y="2060762"/>
              <a:ext cx="36718" cy="6700"/>
            </a:xfrm>
            <a:custGeom>
              <a:avLst/>
              <a:gdLst/>
              <a:ahLst/>
              <a:cxnLst/>
              <a:rect l="l" t="t" r="r" b="b"/>
              <a:pathLst>
                <a:path w="559" h="102" extrusionOk="0">
                  <a:moveTo>
                    <a:pt x="1" y="102"/>
                  </a:moveTo>
                  <a:lnTo>
                    <a:pt x="558" y="0"/>
                  </a:lnTo>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54"/>
            <p:cNvSpPr/>
            <p:nvPr/>
          </p:nvSpPr>
          <p:spPr>
            <a:xfrm>
              <a:off x="1817464" y="2060762"/>
              <a:ext cx="36718" cy="6700"/>
            </a:xfrm>
            <a:custGeom>
              <a:avLst/>
              <a:gdLst/>
              <a:ahLst/>
              <a:cxnLst/>
              <a:rect l="l" t="t" r="r" b="b"/>
              <a:pathLst>
                <a:path w="559" h="102" fill="none" extrusionOk="0">
                  <a:moveTo>
                    <a:pt x="1" y="102"/>
                  </a:moveTo>
                  <a:lnTo>
                    <a:pt x="558" y="0"/>
                  </a:ln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54"/>
            <p:cNvSpPr/>
            <p:nvPr/>
          </p:nvSpPr>
          <p:spPr>
            <a:xfrm>
              <a:off x="2785106" y="3981537"/>
              <a:ext cx="505512" cy="130845"/>
            </a:xfrm>
            <a:custGeom>
              <a:avLst/>
              <a:gdLst/>
              <a:ahLst/>
              <a:cxnLst/>
              <a:rect l="l" t="t" r="r" b="b"/>
              <a:pathLst>
                <a:path w="7696" h="1992" extrusionOk="0">
                  <a:moveTo>
                    <a:pt x="1" y="0"/>
                  </a:moveTo>
                  <a:lnTo>
                    <a:pt x="1" y="1992"/>
                  </a:lnTo>
                  <a:lnTo>
                    <a:pt x="7238" y="1992"/>
                  </a:lnTo>
                  <a:cubicBezTo>
                    <a:pt x="7501" y="1992"/>
                    <a:pt x="7696" y="1747"/>
                    <a:pt x="7635" y="1491"/>
                  </a:cubicBezTo>
                  <a:lnTo>
                    <a:pt x="7363" y="319"/>
                  </a:lnTo>
                  <a:cubicBezTo>
                    <a:pt x="7319" y="133"/>
                    <a:pt x="7153" y="2"/>
                    <a:pt x="6964" y="2"/>
                  </a:cubicBezTo>
                  <a:lnTo>
                    <a:pt x="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54"/>
            <p:cNvSpPr/>
            <p:nvPr/>
          </p:nvSpPr>
          <p:spPr>
            <a:xfrm>
              <a:off x="2591604" y="2986436"/>
              <a:ext cx="132355" cy="740073"/>
            </a:xfrm>
            <a:custGeom>
              <a:avLst/>
              <a:gdLst/>
              <a:ahLst/>
              <a:cxnLst/>
              <a:rect l="l" t="t" r="r" b="b"/>
              <a:pathLst>
                <a:path w="2015" h="11267" fill="none" extrusionOk="0">
                  <a:moveTo>
                    <a:pt x="1071" y="0"/>
                  </a:moveTo>
                  <a:cubicBezTo>
                    <a:pt x="1071" y="0"/>
                    <a:pt x="1" y="3904"/>
                    <a:pt x="2014" y="11266"/>
                  </a:cubicBezTo>
                </a:path>
              </a:pathLst>
            </a:custGeom>
            <a:noFill/>
            <a:ln w="95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54"/>
            <p:cNvSpPr/>
            <p:nvPr/>
          </p:nvSpPr>
          <p:spPr>
            <a:xfrm>
              <a:off x="473984" y="2816317"/>
              <a:ext cx="2111247" cy="1117105"/>
            </a:xfrm>
            <a:custGeom>
              <a:avLst/>
              <a:gdLst/>
              <a:ahLst/>
              <a:cxnLst/>
              <a:rect l="l" t="t" r="r" b="b"/>
              <a:pathLst>
                <a:path w="32142" h="17007" extrusionOk="0">
                  <a:moveTo>
                    <a:pt x="1192" y="0"/>
                  </a:moveTo>
                  <a:cubicBezTo>
                    <a:pt x="513" y="0"/>
                    <a:pt x="0" y="617"/>
                    <a:pt x="126" y="1285"/>
                  </a:cubicBezTo>
                  <a:lnTo>
                    <a:pt x="2909" y="16122"/>
                  </a:lnTo>
                  <a:cubicBezTo>
                    <a:pt x="3004" y="16634"/>
                    <a:pt x="3453" y="17007"/>
                    <a:pt x="3974" y="17007"/>
                  </a:cubicBezTo>
                  <a:lnTo>
                    <a:pt x="30949" y="17007"/>
                  </a:lnTo>
                  <a:cubicBezTo>
                    <a:pt x="31629" y="17007"/>
                    <a:pt x="32141" y="16390"/>
                    <a:pt x="32016" y="15722"/>
                  </a:cubicBezTo>
                  <a:lnTo>
                    <a:pt x="29233" y="884"/>
                  </a:lnTo>
                  <a:cubicBezTo>
                    <a:pt x="29137" y="372"/>
                    <a:pt x="28690" y="0"/>
                    <a:pt x="28167" y="0"/>
                  </a:cubicBezTo>
                  <a:close/>
                </a:path>
              </a:pathLst>
            </a:custGeom>
            <a:solidFill>
              <a:schemeClr val="dk1"/>
            </a:solid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54"/>
            <p:cNvSpPr/>
            <p:nvPr/>
          </p:nvSpPr>
          <p:spPr>
            <a:xfrm>
              <a:off x="1352494" y="3473215"/>
              <a:ext cx="522590" cy="965241"/>
            </a:xfrm>
            <a:custGeom>
              <a:avLst/>
              <a:gdLst/>
              <a:ahLst/>
              <a:cxnLst/>
              <a:rect l="l" t="t" r="r" b="b"/>
              <a:pathLst>
                <a:path w="7956" h="14695" extrusionOk="0">
                  <a:moveTo>
                    <a:pt x="883" y="1"/>
                  </a:moveTo>
                  <a:cubicBezTo>
                    <a:pt x="380" y="1"/>
                    <a:pt x="0" y="458"/>
                    <a:pt x="94" y="953"/>
                  </a:cubicBezTo>
                  <a:lnTo>
                    <a:pt x="2687" y="14694"/>
                  </a:lnTo>
                  <a:lnTo>
                    <a:pt x="7955" y="14694"/>
                  </a:lnTo>
                  <a:lnTo>
                    <a:pt x="5306" y="656"/>
                  </a:lnTo>
                  <a:cubicBezTo>
                    <a:pt x="5234" y="276"/>
                    <a:pt x="4903" y="1"/>
                    <a:pt x="4517" y="1"/>
                  </a:cubicBezTo>
                  <a:close/>
                </a:path>
              </a:pathLst>
            </a:custGeom>
            <a:solidFill>
              <a:schemeClr val="accent2"/>
            </a:solidFill>
            <a:ln w="95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54"/>
            <p:cNvSpPr/>
            <p:nvPr/>
          </p:nvSpPr>
          <p:spPr>
            <a:xfrm>
              <a:off x="858098" y="4245059"/>
              <a:ext cx="494148" cy="225891"/>
            </a:xfrm>
            <a:custGeom>
              <a:avLst/>
              <a:gdLst/>
              <a:ahLst/>
              <a:cxnLst/>
              <a:rect l="l" t="t" r="r" b="b"/>
              <a:pathLst>
                <a:path w="7523" h="3439" extrusionOk="0">
                  <a:moveTo>
                    <a:pt x="4240" y="0"/>
                  </a:moveTo>
                  <a:cubicBezTo>
                    <a:pt x="4105" y="0"/>
                    <a:pt x="3964" y="6"/>
                    <a:pt x="3818" y="18"/>
                  </a:cubicBezTo>
                  <a:cubicBezTo>
                    <a:pt x="343" y="303"/>
                    <a:pt x="1" y="3438"/>
                    <a:pt x="1" y="3438"/>
                  </a:cubicBezTo>
                  <a:lnTo>
                    <a:pt x="7522" y="2982"/>
                  </a:lnTo>
                  <a:cubicBezTo>
                    <a:pt x="7522" y="2982"/>
                    <a:pt x="7313" y="0"/>
                    <a:pt x="424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54"/>
            <p:cNvSpPr/>
            <p:nvPr/>
          </p:nvSpPr>
          <p:spPr>
            <a:xfrm>
              <a:off x="858098" y="4227456"/>
              <a:ext cx="494148" cy="243494"/>
            </a:xfrm>
            <a:custGeom>
              <a:avLst/>
              <a:gdLst/>
              <a:ahLst/>
              <a:cxnLst/>
              <a:rect l="l" t="t" r="r" b="b"/>
              <a:pathLst>
                <a:path w="7523" h="3707" fill="none" extrusionOk="0">
                  <a:moveTo>
                    <a:pt x="1" y="3706"/>
                  </a:moveTo>
                  <a:cubicBezTo>
                    <a:pt x="1" y="3706"/>
                    <a:pt x="343" y="571"/>
                    <a:pt x="3818" y="286"/>
                  </a:cubicBezTo>
                  <a:cubicBezTo>
                    <a:pt x="7294" y="1"/>
                    <a:pt x="7522" y="3250"/>
                    <a:pt x="7522" y="3250"/>
                  </a:cubicBezTo>
                </a:path>
              </a:pathLst>
            </a:custGeom>
            <a:no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54"/>
            <p:cNvSpPr/>
            <p:nvPr/>
          </p:nvSpPr>
          <p:spPr>
            <a:xfrm>
              <a:off x="438975" y="4440598"/>
              <a:ext cx="3433289" cy="157710"/>
            </a:xfrm>
            <a:custGeom>
              <a:avLst/>
              <a:gdLst/>
              <a:ahLst/>
              <a:cxnLst/>
              <a:rect l="l" t="t" r="r" b="b"/>
              <a:pathLst>
                <a:path w="52269" h="2401" extrusionOk="0">
                  <a:moveTo>
                    <a:pt x="1201" y="1"/>
                  </a:moveTo>
                  <a:cubicBezTo>
                    <a:pt x="537" y="1"/>
                    <a:pt x="0" y="539"/>
                    <a:pt x="0" y="1201"/>
                  </a:cubicBezTo>
                  <a:cubicBezTo>
                    <a:pt x="0" y="1532"/>
                    <a:pt x="134" y="1833"/>
                    <a:pt x="351" y="2050"/>
                  </a:cubicBezTo>
                  <a:cubicBezTo>
                    <a:pt x="568" y="2267"/>
                    <a:pt x="867" y="2401"/>
                    <a:pt x="1200" y="2401"/>
                  </a:cubicBezTo>
                  <a:lnTo>
                    <a:pt x="51069" y="2401"/>
                  </a:lnTo>
                  <a:cubicBezTo>
                    <a:pt x="51733" y="2401"/>
                    <a:pt x="52269" y="1862"/>
                    <a:pt x="52269" y="1200"/>
                  </a:cubicBezTo>
                  <a:cubicBezTo>
                    <a:pt x="52269" y="868"/>
                    <a:pt x="52135" y="567"/>
                    <a:pt x="51919" y="350"/>
                  </a:cubicBezTo>
                  <a:cubicBezTo>
                    <a:pt x="51703" y="134"/>
                    <a:pt x="51402" y="1"/>
                    <a:pt x="51070" y="1"/>
                  </a:cubicBezTo>
                  <a:close/>
                </a:path>
              </a:pathLst>
            </a:custGeom>
            <a:solidFill>
              <a:schemeClr val="lt1"/>
            </a:solid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54"/>
            <p:cNvSpPr/>
            <p:nvPr/>
          </p:nvSpPr>
          <p:spPr>
            <a:xfrm>
              <a:off x="1261523" y="4349791"/>
              <a:ext cx="850358" cy="89332"/>
            </a:xfrm>
            <a:custGeom>
              <a:avLst/>
              <a:gdLst/>
              <a:ahLst/>
              <a:cxnLst/>
              <a:rect l="l" t="t" r="r" b="b"/>
              <a:pathLst>
                <a:path w="12946" h="1360" extrusionOk="0">
                  <a:moveTo>
                    <a:pt x="680" y="0"/>
                  </a:moveTo>
                  <a:cubicBezTo>
                    <a:pt x="306" y="0"/>
                    <a:pt x="1" y="305"/>
                    <a:pt x="1" y="680"/>
                  </a:cubicBezTo>
                  <a:cubicBezTo>
                    <a:pt x="1" y="1055"/>
                    <a:pt x="306" y="1359"/>
                    <a:pt x="680" y="1359"/>
                  </a:cubicBezTo>
                  <a:lnTo>
                    <a:pt x="12266" y="1359"/>
                  </a:lnTo>
                  <a:cubicBezTo>
                    <a:pt x="12640" y="1359"/>
                    <a:pt x="12945" y="1056"/>
                    <a:pt x="12945" y="680"/>
                  </a:cubicBezTo>
                  <a:cubicBezTo>
                    <a:pt x="12945" y="305"/>
                    <a:pt x="12640" y="0"/>
                    <a:pt x="12266" y="0"/>
                  </a:cubicBezTo>
                  <a:close/>
                </a:path>
              </a:pathLst>
            </a:custGeom>
            <a:solidFill>
              <a:schemeClr val="lt1"/>
            </a:solidFill>
            <a:ln w="9525"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54"/>
            <p:cNvSpPr/>
            <p:nvPr/>
          </p:nvSpPr>
          <p:spPr>
            <a:xfrm>
              <a:off x="2981892" y="3911979"/>
              <a:ext cx="197449" cy="258273"/>
            </a:xfrm>
            <a:custGeom>
              <a:avLst/>
              <a:gdLst/>
              <a:ahLst/>
              <a:cxnLst/>
              <a:rect l="l" t="t" r="r" b="b"/>
              <a:pathLst>
                <a:path w="3006" h="3932" extrusionOk="0">
                  <a:moveTo>
                    <a:pt x="1504" y="0"/>
                  </a:moveTo>
                  <a:cubicBezTo>
                    <a:pt x="674" y="1"/>
                    <a:pt x="1" y="881"/>
                    <a:pt x="1" y="1966"/>
                  </a:cubicBezTo>
                  <a:cubicBezTo>
                    <a:pt x="1" y="3051"/>
                    <a:pt x="674" y="3931"/>
                    <a:pt x="1504" y="3931"/>
                  </a:cubicBezTo>
                  <a:cubicBezTo>
                    <a:pt x="2333" y="3931"/>
                    <a:pt x="3006" y="3051"/>
                    <a:pt x="3006" y="1966"/>
                  </a:cubicBezTo>
                  <a:cubicBezTo>
                    <a:pt x="3006" y="881"/>
                    <a:pt x="2333" y="0"/>
                    <a:pt x="1504" y="0"/>
                  </a:cubicBezTo>
                  <a:close/>
                </a:path>
              </a:pathLst>
            </a:custGeom>
            <a:solidFill>
              <a:schemeClr val="accent2"/>
            </a:solidFill>
            <a:ln w="95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54"/>
            <p:cNvSpPr/>
            <p:nvPr/>
          </p:nvSpPr>
          <p:spPr>
            <a:xfrm>
              <a:off x="1887548" y="2502745"/>
              <a:ext cx="199288" cy="184706"/>
            </a:xfrm>
            <a:custGeom>
              <a:avLst/>
              <a:gdLst/>
              <a:ahLst/>
              <a:cxnLst/>
              <a:rect l="l" t="t" r="r" b="b"/>
              <a:pathLst>
                <a:path w="3034" h="2812" extrusionOk="0">
                  <a:moveTo>
                    <a:pt x="1860" y="0"/>
                  </a:moveTo>
                  <a:cubicBezTo>
                    <a:pt x="1438" y="0"/>
                    <a:pt x="971" y="217"/>
                    <a:pt x="620" y="619"/>
                  </a:cubicBezTo>
                  <a:cubicBezTo>
                    <a:pt x="55" y="1260"/>
                    <a:pt x="0" y="2134"/>
                    <a:pt x="497" y="2570"/>
                  </a:cubicBezTo>
                  <a:cubicBezTo>
                    <a:pt x="683" y="2733"/>
                    <a:pt x="921" y="2811"/>
                    <a:pt x="1175" y="2811"/>
                  </a:cubicBezTo>
                  <a:cubicBezTo>
                    <a:pt x="1597" y="2811"/>
                    <a:pt x="2064" y="2595"/>
                    <a:pt x="2415" y="2193"/>
                  </a:cubicBezTo>
                  <a:cubicBezTo>
                    <a:pt x="2979" y="1552"/>
                    <a:pt x="3033" y="678"/>
                    <a:pt x="2538" y="242"/>
                  </a:cubicBezTo>
                  <a:cubicBezTo>
                    <a:pt x="2351" y="78"/>
                    <a:pt x="2114" y="0"/>
                    <a:pt x="18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4"/>
            <p:cNvSpPr/>
            <p:nvPr/>
          </p:nvSpPr>
          <p:spPr>
            <a:xfrm>
              <a:off x="1874740" y="1953961"/>
              <a:ext cx="71662" cy="22727"/>
            </a:xfrm>
            <a:custGeom>
              <a:avLst/>
              <a:gdLst/>
              <a:ahLst/>
              <a:cxnLst/>
              <a:rect l="l" t="t" r="r" b="b"/>
              <a:pathLst>
                <a:path w="1091" h="346" extrusionOk="0">
                  <a:moveTo>
                    <a:pt x="727" y="1"/>
                  </a:moveTo>
                  <a:cubicBezTo>
                    <a:pt x="471" y="1"/>
                    <a:pt x="215" y="93"/>
                    <a:pt x="22" y="262"/>
                  </a:cubicBezTo>
                  <a:cubicBezTo>
                    <a:pt x="2" y="279"/>
                    <a:pt x="0" y="310"/>
                    <a:pt x="18" y="330"/>
                  </a:cubicBezTo>
                  <a:cubicBezTo>
                    <a:pt x="28" y="340"/>
                    <a:pt x="41" y="346"/>
                    <a:pt x="54" y="346"/>
                  </a:cubicBezTo>
                  <a:cubicBezTo>
                    <a:pt x="66" y="346"/>
                    <a:pt x="77" y="342"/>
                    <a:pt x="85" y="334"/>
                  </a:cubicBezTo>
                  <a:cubicBezTo>
                    <a:pt x="263" y="178"/>
                    <a:pt x="496" y="95"/>
                    <a:pt x="728" y="95"/>
                  </a:cubicBezTo>
                  <a:cubicBezTo>
                    <a:pt x="828" y="95"/>
                    <a:pt x="928" y="111"/>
                    <a:pt x="1023" y="142"/>
                  </a:cubicBezTo>
                  <a:cubicBezTo>
                    <a:pt x="1028" y="144"/>
                    <a:pt x="1033" y="145"/>
                    <a:pt x="1037" y="145"/>
                  </a:cubicBezTo>
                  <a:cubicBezTo>
                    <a:pt x="1047" y="145"/>
                    <a:pt x="1056" y="142"/>
                    <a:pt x="1064" y="137"/>
                  </a:cubicBezTo>
                  <a:cubicBezTo>
                    <a:pt x="1073" y="132"/>
                    <a:pt x="1079" y="122"/>
                    <a:pt x="1083" y="112"/>
                  </a:cubicBezTo>
                  <a:cubicBezTo>
                    <a:pt x="1091" y="87"/>
                    <a:pt x="1078" y="60"/>
                    <a:pt x="1053" y="53"/>
                  </a:cubicBezTo>
                  <a:cubicBezTo>
                    <a:pt x="948" y="18"/>
                    <a:pt x="838" y="1"/>
                    <a:pt x="72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4"/>
            <p:cNvSpPr/>
            <p:nvPr/>
          </p:nvSpPr>
          <p:spPr>
            <a:xfrm>
              <a:off x="1838220" y="2152259"/>
              <a:ext cx="98987" cy="63123"/>
            </a:xfrm>
            <a:custGeom>
              <a:avLst/>
              <a:gdLst/>
              <a:ahLst/>
              <a:cxnLst/>
              <a:rect l="l" t="t" r="r" b="b"/>
              <a:pathLst>
                <a:path w="1507" h="961" extrusionOk="0">
                  <a:moveTo>
                    <a:pt x="1453" y="0"/>
                  </a:moveTo>
                  <a:cubicBezTo>
                    <a:pt x="1431" y="0"/>
                    <a:pt x="1411" y="16"/>
                    <a:pt x="1407" y="38"/>
                  </a:cubicBezTo>
                  <a:cubicBezTo>
                    <a:pt x="1344" y="319"/>
                    <a:pt x="1157" y="574"/>
                    <a:pt x="908" y="721"/>
                  </a:cubicBezTo>
                  <a:cubicBezTo>
                    <a:pt x="746" y="817"/>
                    <a:pt x="556" y="866"/>
                    <a:pt x="366" y="866"/>
                  </a:cubicBezTo>
                  <a:cubicBezTo>
                    <a:pt x="265" y="866"/>
                    <a:pt x="164" y="852"/>
                    <a:pt x="68" y="823"/>
                  </a:cubicBezTo>
                  <a:cubicBezTo>
                    <a:pt x="63" y="822"/>
                    <a:pt x="59" y="821"/>
                    <a:pt x="54" y="821"/>
                  </a:cubicBezTo>
                  <a:cubicBezTo>
                    <a:pt x="33" y="821"/>
                    <a:pt x="14" y="835"/>
                    <a:pt x="8" y="856"/>
                  </a:cubicBezTo>
                  <a:cubicBezTo>
                    <a:pt x="0" y="880"/>
                    <a:pt x="14" y="908"/>
                    <a:pt x="40" y="915"/>
                  </a:cubicBezTo>
                  <a:cubicBezTo>
                    <a:pt x="143" y="945"/>
                    <a:pt x="254" y="961"/>
                    <a:pt x="364" y="961"/>
                  </a:cubicBezTo>
                  <a:cubicBezTo>
                    <a:pt x="571" y="961"/>
                    <a:pt x="778" y="908"/>
                    <a:pt x="956" y="802"/>
                  </a:cubicBezTo>
                  <a:cubicBezTo>
                    <a:pt x="1226" y="644"/>
                    <a:pt x="1430" y="366"/>
                    <a:pt x="1500" y="59"/>
                  </a:cubicBezTo>
                  <a:cubicBezTo>
                    <a:pt x="1507" y="33"/>
                    <a:pt x="1490" y="7"/>
                    <a:pt x="1464" y="1"/>
                  </a:cubicBezTo>
                  <a:cubicBezTo>
                    <a:pt x="1460" y="1"/>
                    <a:pt x="1457" y="0"/>
                    <a:pt x="14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54"/>
            <p:cNvSpPr/>
            <p:nvPr/>
          </p:nvSpPr>
          <p:spPr>
            <a:xfrm>
              <a:off x="1898386" y="2032912"/>
              <a:ext cx="39805" cy="55767"/>
            </a:xfrm>
            <a:custGeom>
              <a:avLst/>
              <a:gdLst/>
              <a:ahLst/>
              <a:cxnLst/>
              <a:rect l="l" t="t" r="r" b="b"/>
              <a:pathLst>
                <a:path w="606" h="849" extrusionOk="0">
                  <a:moveTo>
                    <a:pt x="302" y="0"/>
                  </a:moveTo>
                  <a:cubicBezTo>
                    <a:pt x="136" y="0"/>
                    <a:pt x="0" y="190"/>
                    <a:pt x="0" y="424"/>
                  </a:cubicBezTo>
                  <a:cubicBezTo>
                    <a:pt x="0" y="659"/>
                    <a:pt x="136" y="849"/>
                    <a:pt x="302" y="849"/>
                  </a:cubicBezTo>
                  <a:cubicBezTo>
                    <a:pt x="469" y="849"/>
                    <a:pt x="605" y="659"/>
                    <a:pt x="605" y="424"/>
                  </a:cubicBezTo>
                  <a:cubicBezTo>
                    <a:pt x="605" y="190"/>
                    <a:pt x="469" y="0"/>
                    <a:pt x="30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54"/>
            <p:cNvSpPr/>
            <p:nvPr/>
          </p:nvSpPr>
          <p:spPr>
            <a:xfrm>
              <a:off x="1759597" y="2068316"/>
              <a:ext cx="39674" cy="55767"/>
            </a:xfrm>
            <a:custGeom>
              <a:avLst/>
              <a:gdLst/>
              <a:ahLst/>
              <a:cxnLst/>
              <a:rect l="l" t="t" r="r" b="b"/>
              <a:pathLst>
                <a:path w="604" h="849" extrusionOk="0">
                  <a:moveTo>
                    <a:pt x="302" y="0"/>
                  </a:moveTo>
                  <a:cubicBezTo>
                    <a:pt x="135" y="0"/>
                    <a:pt x="0" y="190"/>
                    <a:pt x="0" y="425"/>
                  </a:cubicBezTo>
                  <a:cubicBezTo>
                    <a:pt x="0" y="659"/>
                    <a:pt x="135" y="849"/>
                    <a:pt x="302" y="849"/>
                  </a:cubicBezTo>
                  <a:cubicBezTo>
                    <a:pt x="469" y="849"/>
                    <a:pt x="604" y="659"/>
                    <a:pt x="604" y="425"/>
                  </a:cubicBezTo>
                  <a:cubicBezTo>
                    <a:pt x="604" y="190"/>
                    <a:pt x="469" y="0"/>
                    <a:pt x="30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54"/>
            <p:cNvSpPr/>
            <p:nvPr/>
          </p:nvSpPr>
          <p:spPr>
            <a:xfrm>
              <a:off x="1887942" y="2213410"/>
              <a:ext cx="23121" cy="14385"/>
            </a:xfrm>
            <a:custGeom>
              <a:avLst/>
              <a:gdLst/>
              <a:ahLst/>
              <a:cxnLst/>
              <a:rect l="l" t="t" r="r" b="b"/>
              <a:pathLst>
                <a:path w="352" h="219" extrusionOk="0">
                  <a:moveTo>
                    <a:pt x="297" y="0"/>
                  </a:moveTo>
                  <a:cubicBezTo>
                    <a:pt x="288" y="0"/>
                    <a:pt x="279" y="3"/>
                    <a:pt x="270" y="8"/>
                  </a:cubicBezTo>
                  <a:cubicBezTo>
                    <a:pt x="198" y="56"/>
                    <a:pt x="118" y="97"/>
                    <a:pt x="37" y="129"/>
                  </a:cubicBezTo>
                  <a:cubicBezTo>
                    <a:pt x="12" y="138"/>
                    <a:pt x="1" y="166"/>
                    <a:pt x="9" y="191"/>
                  </a:cubicBezTo>
                  <a:cubicBezTo>
                    <a:pt x="16" y="207"/>
                    <a:pt x="34" y="219"/>
                    <a:pt x="53" y="219"/>
                  </a:cubicBezTo>
                  <a:cubicBezTo>
                    <a:pt x="59" y="219"/>
                    <a:pt x="65" y="218"/>
                    <a:pt x="70" y="217"/>
                  </a:cubicBezTo>
                  <a:cubicBezTo>
                    <a:pt x="158" y="182"/>
                    <a:pt x="244" y="139"/>
                    <a:pt x="323" y="87"/>
                  </a:cubicBezTo>
                  <a:cubicBezTo>
                    <a:pt x="345" y="73"/>
                    <a:pt x="351" y="42"/>
                    <a:pt x="336" y="21"/>
                  </a:cubicBezTo>
                  <a:cubicBezTo>
                    <a:pt x="327" y="7"/>
                    <a:pt x="313" y="0"/>
                    <a:pt x="2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1238" name="Google Shape;1238;p54"/>
          <p:cNvCxnSpPr/>
          <p:nvPr/>
        </p:nvCxnSpPr>
        <p:spPr>
          <a:xfrm>
            <a:off x="243288" y="4863571"/>
            <a:ext cx="3291000" cy="0"/>
          </a:xfrm>
          <a:prstGeom prst="straightConnector1">
            <a:avLst/>
          </a:prstGeom>
          <a:noFill/>
          <a:ln w="9525" cap="flat" cmpd="sng">
            <a:solidFill>
              <a:schemeClr val="lt2"/>
            </a:solidFill>
            <a:prstDash val="solid"/>
            <a:round/>
            <a:headEnd type="none" w="med" len="med"/>
            <a:tailEnd type="oval" w="med" len="med"/>
          </a:ln>
        </p:spPr>
      </p:cxnSp>
      <p:sp>
        <p:nvSpPr>
          <p:cNvPr id="19" name="TextBox 18">
            <a:extLst>
              <a:ext uri="{FF2B5EF4-FFF2-40B4-BE49-F238E27FC236}">
                <a16:creationId xmlns:a16="http://schemas.microsoft.com/office/drawing/2014/main" id="{66BADE7F-96E1-E186-C407-ECC8B1E395E3}"/>
              </a:ext>
            </a:extLst>
          </p:cNvPr>
          <p:cNvSpPr txBox="1"/>
          <p:nvPr/>
        </p:nvSpPr>
        <p:spPr>
          <a:xfrm>
            <a:off x="1635757" y="53065"/>
            <a:ext cx="5872486" cy="630942"/>
          </a:xfrm>
          <a:prstGeom prst="rect">
            <a:avLst/>
          </a:prstGeom>
          <a:solidFill>
            <a:srgbClr val="FFFFFF"/>
          </a:solidFill>
        </p:spPr>
        <p:txBody>
          <a:bodyPr wrap="square" rtlCol="0">
            <a:spAutoFit/>
          </a:bodyPr>
          <a:lstStyle/>
          <a:p>
            <a:pPr algn="ctr"/>
            <a:r>
              <a:rPr lang="en-US" sz="3500" b="1" dirty="0"/>
              <a:t>HƯỚNG DẪN VỀ NHÀ </a:t>
            </a:r>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99"/>
                                        </p:tgtEl>
                                        <p:attrNameLst>
                                          <p:attrName>style.visibility</p:attrName>
                                        </p:attrNameLst>
                                      </p:cBhvr>
                                      <p:to>
                                        <p:strVal val="visible"/>
                                      </p:to>
                                    </p:set>
                                    <p:animEffect transition="in" filter="wipe(down)">
                                      <p:cBhvr>
                                        <p:cTn id="12" dur="500"/>
                                        <p:tgtEl>
                                          <p:spTgt spid="119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96"/>
                                        </p:tgtEl>
                                        <p:attrNameLst>
                                          <p:attrName>style.visibility</p:attrName>
                                        </p:attrNameLst>
                                      </p:cBhvr>
                                      <p:to>
                                        <p:strVal val="visible"/>
                                      </p:to>
                                    </p:set>
                                    <p:animEffect transition="in" filter="barn(inVertical)">
                                      <p:cBhvr>
                                        <p:cTn id="17" dur="500"/>
                                        <p:tgtEl>
                                          <p:spTgt spid="1196"/>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191"/>
                                        </p:tgtEl>
                                        <p:attrNameLst>
                                          <p:attrName>style.visibility</p:attrName>
                                        </p:attrNameLst>
                                      </p:cBhvr>
                                      <p:to>
                                        <p:strVal val="visible"/>
                                      </p:to>
                                    </p:set>
                                    <p:animEffect transition="in" filter="barn(inVertical)">
                                      <p:cBhvr>
                                        <p:cTn id="20" dur="500"/>
                                        <p:tgtEl>
                                          <p:spTgt spid="119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197"/>
                                        </p:tgtEl>
                                        <p:attrNameLst>
                                          <p:attrName>style.visibility</p:attrName>
                                        </p:attrNameLst>
                                      </p:cBhvr>
                                      <p:to>
                                        <p:strVal val="visible"/>
                                      </p:to>
                                    </p:set>
                                    <p:animEffect transition="in" filter="wipe(down)">
                                      <p:cBhvr>
                                        <p:cTn id="25" dur="500"/>
                                        <p:tgtEl>
                                          <p:spTgt spid="119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92"/>
                                        </p:tgtEl>
                                        <p:attrNameLst>
                                          <p:attrName>style.visibility</p:attrName>
                                        </p:attrNameLst>
                                      </p:cBhvr>
                                      <p:to>
                                        <p:strVal val="visible"/>
                                      </p:to>
                                    </p:set>
                                    <p:animEffect transition="in" filter="wipe(down)">
                                      <p:cBhvr>
                                        <p:cTn id="28" dur="500"/>
                                        <p:tgtEl>
                                          <p:spTgt spid="1192"/>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194"/>
                                        </p:tgtEl>
                                        <p:attrNameLst>
                                          <p:attrName>style.visibility</p:attrName>
                                        </p:attrNameLst>
                                      </p:cBhvr>
                                      <p:to>
                                        <p:strVal val="visible"/>
                                      </p:to>
                                    </p:set>
                                    <p:animEffect transition="in" filter="wipe(down)">
                                      <p:cBhvr>
                                        <p:cTn id="31" dur="500"/>
                                        <p:tgtEl>
                                          <p:spTgt spid="1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1" grpId="0" animBg="1"/>
      <p:bldP spid="1192" grpId="0" animBg="1"/>
      <p:bldP spid="1194"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0"/>
          <p:cNvSpPr txBox="1">
            <a:spLocks noGrp="1"/>
          </p:cNvSpPr>
          <p:nvPr>
            <p:ph type="title"/>
          </p:nvPr>
        </p:nvSpPr>
        <p:spPr>
          <a:xfrm>
            <a:off x="720000" y="677253"/>
            <a:ext cx="7704000" cy="572700"/>
          </a:xfrm>
          <a:prstGeom prst="rect">
            <a:avLst/>
          </a:prstGeom>
          <a:solidFill>
            <a:schemeClr val="accent1">
              <a:lumMod val="20000"/>
              <a:lumOff val="80000"/>
            </a:schemeClr>
          </a:solidFill>
        </p:spPr>
        <p:txBody>
          <a:bodyPr spcFirstLastPara="1" wrap="square" lIns="91425" tIns="91425" rIns="91425" bIns="91425" anchor="ctr" anchorCtr="0">
            <a:noAutofit/>
          </a:bodyPr>
          <a:lstStyle/>
          <a:p>
            <a:pPr marL="0" lvl="0" indent="0" algn="ctr" rtl="0">
              <a:spcBef>
                <a:spcPts val="0"/>
              </a:spcBef>
              <a:spcAft>
                <a:spcPts val="0"/>
              </a:spcAft>
              <a:buNone/>
            </a:pPr>
            <a:r>
              <a:rPr lang="en-US" sz="3500" b="1">
                <a:latin typeface="+mj-lt"/>
              </a:rPr>
              <a:t>NỘI DUNG BÀI HỌC </a:t>
            </a:r>
          </a:p>
        </p:txBody>
      </p:sp>
      <p:grpSp>
        <p:nvGrpSpPr>
          <p:cNvPr id="337" name="Group 336">
            <a:extLst>
              <a:ext uri="{FF2B5EF4-FFF2-40B4-BE49-F238E27FC236}">
                <a16:creationId xmlns:a16="http://schemas.microsoft.com/office/drawing/2014/main" id="{537CE247-1ACB-78A9-FAED-4E67F2FF7B33}"/>
              </a:ext>
            </a:extLst>
          </p:cNvPr>
          <p:cNvGrpSpPr/>
          <p:nvPr/>
        </p:nvGrpSpPr>
        <p:grpSpPr>
          <a:xfrm>
            <a:off x="3502651" y="3144198"/>
            <a:ext cx="2138698" cy="1816277"/>
            <a:chOff x="3502652" y="3165970"/>
            <a:chExt cx="2138698" cy="1816277"/>
          </a:xfrm>
        </p:grpSpPr>
        <p:sp>
          <p:nvSpPr>
            <p:cNvPr id="328" name="Google Shape;767;p45">
              <a:extLst>
                <a:ext uri="{FF2B5EF4-FFF2-40B4-BE49-F238E27FC236}">
                  <a16:creationId xmlns:a16="http://schemas.microsoft.com/office/drawing/2014/main" id="{D0407722-1336-3E55-F4C9-3320DD6E9166}"/>
                </a:ext>
              </a:extLst>
            </p:cNvPr>
            <p:cNvSpPr/>
            <p:nvPr/>
          </p:nvSpPr>
          <p:spPr>
            <a:xfrm>
              <a:off x="4484049" y="3421833"/>
              <a:ext cx="178447" cy="166595"/>
            </a:xfrm>
            <a:custGeom>
              <a:avLst/>
              <a:gdLst/>
              <a:ahLst/>
              <a:cxnLst/>
              <a:rect l="l" t="t" r="r" b="b"/>
              <a:pathLst>
                <a:path w="2107" h="1967" extrusionOk="0">
                  <a:moveTo>
                    <a:pt x="1054" y="0"/>
                  </a:moveTo>
                  <a:cubicBezTo>
                    <a:pt x="473" y="0"/>
                    <a:pt x="0" y="442"/>
                    <a:pt x="0" y="983"/>
                  </a:cubicBezTo>
                  <a:cubicBezTo>
                    <a:pt x="0" y="1525"/>
                    <a:pt x="473" y="1966"/>
                    <a:pt x="1054" y="1966"/>
                  </a:cubicBezTo>
                  <a:cubicBezTo>
                    <a:pt x="1635" y="1966"/>
                    <a:pt x="2107" y="1525"/>
                    <a:pt x="2107" y="983"/>
                  </a:cubicBezTo>
                  <a:cubicBezTo>
                    <a:pt x="2107" y="440"/>
                    <a:pt x="1635" y="0"/>
                    <a:pt x="105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768;p45">
              <a:extLst>
                <a:ext uri="{FF2B5EF4-FFF2-40B4-BE49-F238E27FC236}">
                  <a16:creationId xmlns:a16="http://schemas.microsoft.com/office/drawing/2014/main" id="{50CDB375-BC7B-3227-898C-C17AA34E3915}"/>
                </a:ext>
              </a:extLst>
            </p:cNvPr>
            <p:cNvSpPr/>
            <p:nvPr/>
          </p:nvSpPr>
          <p:spPr>
            <a:xfrm>
              <a:off x="4092939" y="3165970"/>
              <a:ext cx="960752" cy="617257"/>
            </a:xfrm>
            <a:custGeom>
              <a:avLst/>
              <a:gdLst/>
              <a:ahLst/>
              <a:cxnLst/>
              <a:rect l="l" t="t" r="r" b="b"/>
              <a:pathLst>
                <a:path w="11344" h="7288" extrusionOk="0">
                  <a:moveTo>
                    <a:pt x="5672" y="2948"/>
                  </a:moveTo>
                  <a:cubicBezTo>
                    <a:pt x="6293" y="2948"/>
                    <a:pt x="6799" y="3422"/>
                    <a:pt x="6799" y="4004"/>
                  </a:cubicBezTo>
                  <a:cubicBezTo>
                    <a:pt x="6799" y="4587"/>
                    <a:pt x="6293" y="5060"/>
                    <a:pt x="5672" y="5060"/>
                  </a:cubicBezTo>
                  <a:cubicBezTo>
                    <a:pt x="5051" y="5060"/>
                    <a:pt x="4544" y="4587"/>
                    <a:pt x="4544" y="4004"/>
                  </a:cubicBezTo>
                  <a:cubicBezTo>
                    <a:pt x="4544" y="3422"/>
                    <a:pt x="5051" y="2948"/>
                    <a:pt x="5672" y="2948"/>
                  </a:cubicBezTo>
                  <a:close/>
                  <a:moveTo>
                    <a:pt x="293" y="0"/>
                  </a:moveTo>
                  <a:cubicBezTo>
                    <a:pt x="206" y="0"/>
                    <a:pt x="127" y="35"/>
                    <a:pt x="72" y="97"/>
                  </a:cubicBezTo>
                  <a:cubicBezTo>
                    <a:pt x="22" y="152"/>
                    <a:pt x="0" y="222"/>
                    <a:pt x="8" y="293"/>
                  </a:cubicBezTo>
                  <a:lnTo>
                    <a:pt x="805" y="7288"/>
                  </a:lnTo>
                  <a:lnTo>
                    <a:pt x="10537" y="7288"/>
                  </a:lnTo>
                  <a:lnTo>
                    <a:pt x="11336" y="293"/>
                  </a:lnTo>
                  <a:cubicBezTo>
                    <a:pt x="11343" y="221"/>
                    <a:pt x="11321" y="152"/>
                    <a:pt x="11271" y="97"/>
                  </a:cubicBezTo>
                  <a:cubicBezTo>
                    <a:pt x="11218" y="35"/>
                    <a:pt x="11137" y="0"/>
                    <a:pt x="11050" y="0"/>
                  </a:cubicBezTo>
                  <a:close/>
                </a:path>
              </a:pathLst>
            </a:custGeom>
            <a:solidFill>
              <a:schemeClr val="accent3"/>
            </a:solidFill>
            <a:ln>
              <a:solidFill>
                <a:schemeClr val="bg1">
                  <a:lumMod val="25000"/>
                </a:schemeClr>
              </a:solid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769;p45">
              <a:extLst>
                <a:ext uri="{FF2B5EF4-FFF2-40B4-BE49-F238E27FC236}">
                  <a16:creationId xmlns:a16="http://schemas.microsoft.com/office/drawing/2014/main" id="{FBE00E54-247B-7B21-ABFE-D21DFA8A079F}"/>
                </a:ext>
              </a:extLst>
            </p:cNvPr>
            <p:cNvSpPr/>
            <p:nvPr/>
          </p:nvSpPr>
          <p:spPr>
            <a:xfrm>
              <a:off x="4161540" y="3789325"/>
              <a:ext cx="827700" cy="58355"/>
            </a:xfrm>
            <a:custGeom>
              <a:avLst/>
              <a:gdLst/>
              <a:ahLst/>
              <a:cxnLst/>
              <a:rect l="l" t="t" r="r" b="b"/>
              <a:pathLst>
                <a:path w="9773" h="689" extrusionOk="0">
                  <a:moveTo>
                    <a:pt x="0" y="0"/>
                  </a:moveTo>
                  <a:lnTo>
                    <a:pt x="0" y="688"/>
                  </a:lnTo>
                  <a:lnTo>
                    <a:pt x="9772" y="688"/>
                  </a:lnTo>
                  <a:lnTo>
                    <a:pt x="9772"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778;p45">
              <a:extLst>
                <a:ext uri="{FF2B5EF4-FFF2-40B4-BE49-F238E27FC236}">
                  <a16:creationId xmlns:a16="http://schemas.microsoft.com/office/drawing/2014/main" id="{4A664C52-6CE9-A097-D1E3-46423517FC6F}"/>
                </a:ext>
              </a:extLst>
            </p:cNvPr>
            <p:cNvSpPr/>
            <p:nvPr/>
          </p:nvSpPr>
          <p:spPr>
            <a:xfrm>
              <a:off x="4477782" y="3415566"/>
              <a:ext cx="190982" cy="179045"/>
            </a:xfrm>
            <a:custGeom>
              <a:avLst/>
              <a:gdLst/>
              <a:ahLst/>
              <a:cxnLst/>
              <a:rect l="l" t="t" r="r" b="b"/>
              <a:pathLst>
                <a:path w="2255" h="2114" extrusionOk="0">
                  <a:moveTo>
                    <a:pt x="1128" y="74"/>
                  </a:moveTo>
                  <a:cubicBezTo>
                    <a:pt x="1709" y="74"/>
                    <a:pt x="2181" y="516"/>
                    <a:pt x="2181" y="1057"/>
                  </a:cubicBezTo>
                  <a:cubicBezTo>
                    <a:pt x="2181" y="1599"/>
                    <a:pt x="1709" y="2040"/>
                    <a:pt x="1128" y="2040"/>
                  </a:cubicBezTo>
                  <a:cubicBezTo>
                    <a:pt x="547" y="2040"/>
                    <a:pt x="74" y="1599"/>
                    <a:pt x="74" y="1057"/>
                  </a:cubicBezTo>
                  <a:cubicBezTo>
                    <a:pt x="74" y="516"/>
                    <a:pt x="547" y="74"/>
                    <a:pt x="1128" y="74"/>
                  </a:cubicBezTo>
                  <a:close/>
                  <a:moveTo>
                    <a:pt x="1128" y="1"/>
                  </a:moveTo>
                  <a:cubicBezTo>
                    <a:pt x="507" y="1"/>
                    <a:pt x="0" y="475"/>
                    <a:pt x="0" y="1057"/>
                  </a:cubicBezTo>
                  <a:cubicBezTo>
                    <a:pt x="0" y="1640"/>
                    <a:pt x="507" y="2113"/>
                    <a:pt x="1128" y="2113"/>
                  </a:cubicBezTo>
                  <a:cubicBezTo>
                    <a:pt x="1749" y="2113"/>
                    <a:pt x="2255" y="1640"/>
                    <a:pt x="2255" y="1057"/>
                  </a:cubicBezTo>
                  <a:cubicBezTo>
                    <a:pt x="2255" y="475"/>
                    <a:pt x="1749" y="1"/>
                    <a:pt x="112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789;p45">
              <a:extLst>
                <a:ext uri="{FF2B5EF4-FFF2-40B4-BE49-F238E27FC236}">
                  <a16:creationId xmlns:a16="http://schemas.microsoft.com/office/drawing/2014/main" id="{F992233A-2A6C-AF24-4233-9F7022741B89}"/>
                </a:ext>
              </a:extLst>
            </p:cNvPr>
            <p:cNvSpPr/>
            <p:nvPr/>
          </p:nvSpPr>
          <p:spPr>
            <a:xfrm>
              <a:off x="3502652" y="3839097"/>
              <a:ext cx="2138698" cy="111153"/>
            </a:xfrm>
            <a:custGeom>
              <a:avLst/>
              <a:gdLst/>
              <a:ahLst/>
              <a:cxnLst/>
              <a:rect l="l" t="t" r="r" b="b"/>
              <a:pathLst>
                <a:path w="55547" h="7608" extrusionOk="0">
                  <a:moveTo>
                    <a:pt x="1" y="1"/>
                  </a:moveTo>
                  <a:lnTo>
                    <a:pt x="1" y="7607"/>
                  </a:lnTo>
                  <a:lnTo>
                    <a:pt x="55547" y="7607"/>
                  </a:lnTo>
                  <a:lnTo>
                    <a:pt x="55547" y="1"/>
                  </a:lnTo>
                  <a:close/>
                </a:path>
              </a:pathLst>
            </a:custGeom>
            <a:solidFill>
              <a:schemeClr val="accen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790;p45">
              <a:extLst>
                <a:ext uri="{FF2B5EF4-FFF2-40B4-BE49-F238E27FC236}">
                  <a16:creationId xmlns:a16="http://schemas.microsoft.com/office/drawing/2014/main" id="{8793B473-4EBE-5E94-C002-9FC55DAE5B6C}"/>
                </a:ext>
              </a:extLst>
            </p:cNvPr>
            <p:cNvSpPr/>
            <p:nvPr/>
          </p:nvSpPr>
          <p:spPr>
            <a:xfrm>
              <a:off x="4455450" y="3950247"/>
              <a:ext cx="233100" cy="1032000"/>
            </a:xfrm>
            <a:prstGeom prst="rect">
              <a:avLst/>
            </a:prstGeom>
            <a:solidFill>
              <a:schemeClr val="accent3"/>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342" name="Connector: Elbow 341">
            <a:extLst>
              <a:ext uri="{FF2B5EF4-FFF2-40B4-BE49-F238E27FC236}">
                <a16:creationId xmlns:a16="http://schemas.microsoft.com/office/drawing/2014/main" id="{FD890716-B9BF-94D9-F342-2F1217F2EBA3}"/>
              </a:ext>
            </a:extLst>
          </p:cNvPr>
          <p:cNvCxnSpPr>
            <a:cxnSpLocks/>
          </p:cNvCxnSpPr>
          <p:nvPr/>
        </p:nvCxnSpPr>
        <p:spPr>
          <a:xfrm>
            <a:off x="2797391" y="2634347"/>
            <a:ext cx="1103126" cy="932309"/>
          </a:xfrm>
          <a:prstGeom prst="bentConnector3">
            <a:avLst/>
          </a:prstGeom>
          <a:ln>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4" name="Connector: Elbow 343">
            <a:extLst>
              <a:ext uri="{FF2B5EF4-FFF2-40B4-BE49-F238E27FC236}">
                <a16:creationId xmlns:a16="http://schemas.microsoft.com/office/drawing/2014/main" id="{D304F610-425C-811A-EE65-2E0447E22BD4}"/>
              </a:ext>
            </a:extLst>
          </p:cNvPr>
          <p:cNvCxnSpPr>
            <a:cxnSpLocks/>
          </p:cNvCxnSpPr>
          <p:nvPr/>
        </p:nvCxnSpPr>
        <p:spPr>
          <a:xfrm rot="10800000" flipV="1">
            <a:off x="5104341" y="2634347"/>
            <a:ext cx="1074016" cy="934633"/>
          </a:xfrm>
          <a:prstGeom prst="bentConnector3">
            <a:avLst/>
          </a:prstGeom>
          <a:ln>
            <a:solidFill>
              <a:schemeClr val="tx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49" name="Rectangle 348">
            <a:extLst>
              <a:ext uri="{FF2B5EF4-FFF2-40B4-BE49-F238E27FC236}">
                <a16:creationId xmlns:a16="http://schemas.microsoft.com/office/drawing/2014/main" id="{86A01C52-4621-A8D3-E0CA-2E291958C391}"/>
              </a:ext>
            </a:extLst>
          </p:cNvPr>
          <p:cNvSpPr/>
          <p:nvPr/>
        </p:nvSpPr>
        <p:spPr>
          <a:xfrm>
            <a:off x="6411657" y="1733534"/>
            <a:ext cx="1941048" cy="2026998"/>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65" name="Group 364">
            <a:extLst>
              <a:ext uri="{FF2B5EF4-FFF2-40B4-BE49-F238E27FC236}">
                <a16:creationId xmlns:a16="http://schemas.microsoft.com/office/drawing/2014/main" id="{678DA633-70CA-9A71-C0A9-D34D45C0B540}"/>
              </a:ext>
            </a:extLst>
          </p:cNvPr>
          <p:cNvGrpSpPr/>
          <p:nvPr/>
        </p:nvGrpSpPr>
        <p:grpSpPr>
          <a:xfrm>
            <a:off x="720000" y="1734457"/>
            <a:ext cx="1941048" cy="2026998"/>
            <a:chOff x="720000" y="1734457"/>
            <a:chExt cx="1941048" cy="2026998"/>
          </a:xfrm>
        </p:grpSpPr>
        <p:sp>
          <p:nvSpPr>
            <p:cNvPr id="348" name="Rectangle 347">
              <a:extLst>
                <a:ext uri="{FF2B5EF4-FFF2-40B4-BE49-F238E27FC236}">
                  <a16:creationId xmlns:a16="http://schemas.microsoft.com/office/drawing/2014/main" id="{53E89434-8557-C2CF-B3AE-3DBF7AF55904}"/>
                </a:ext>
              </a:extLst>
            </p:cNvPr>
            <p:cNvSpPr/>
            <p:nvPr/>
          </p:nvSpPr>
          <p:spPr>
            <a:xfrm>
              <a:off x="720000" y="1734457"/>
              <a:ext cx="1941048" cy="2026998"/>
            </a:xfrm>
            <a:prstGeom prst="rect">
              <a:avLst/>
            </a:prstGeom>
            <a:solidFill>
              <a:srgbClr val="FFFFFF"/>
            </a:solidFill>
            <a:ln w="12700">
              <a:solidFill>
                <a:schemeClr val="tx2">
                  <a:lumMod val="50000"/>
                  <a:lumOff val="50000"/>
                </a:schemeClr>
              </a:solidFill>
              <a:prstDash val="lgDash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TextBox 363">
              <a:extLst>
                <a:ext uri="{FF2B5EF4-FFF2-40B4-BE49-F238E27FC236}">
                  <a16:creationId xmlns:a16="http://schemas.microsoft.com/office/drawing/2014/main" id="{ED03853D-B350-848F-2DE0-6D411B94ACCB}"/>
                </a:ext>
              </a:extLst>
            </p:cNvPr>
            <p:cNvSpPr txBox="1"/>
            <p:nvPr/>
          </p:nvSpPr>
          <p:spPr>
            <a:xfrm>
              <a:off x="821599" y="2384926"/>
              <a:ext cx="1737849" cy="496996"/>
            </a:xfrm>
            <a:prstGeom prst="rect">
              <a:avLst/>
            </a:prstGeom>
            <a:noFill/>
          </p:spPr>
          <p:txBody>
            <a:bodyPr wrap="square" rtlCol="0">
              <a:spAutoFit/>
            </a:bodyPr>
            <a:lstStyle/>
            <a:p>
              <a:pPr algn="ctr">
                <a:lnSpc>
                  <a:spcPct val="150000"/>
                </a:lnSpc>
              </a:pPr>
              <a:r>
                <a:rPr lang="en-US" sz="2000"/>
                <a:t>Thực hành </a:t>
              </a:r>
            </a:p>
          </p:txBody>
        </p:sp>
      </p:grpSp>
      <p:grpSp>
        <p:nvGrpSpPr>
          <p:cNvPr id="366" name="Group 365">
            <a:extLst>
              <a:ext uri="{FF2B5EF4-FFF2-40B4-BE49-F238E27FC236}">
                <a16:creationId xmlns:a16="http://schemas.microsoft.com/office/drawing/2014/main" id="{22B9DA57-6C73-D9B6-BEA1-76B6631D2350}"/>
              </a:ext>
            </a:extLst>
          </p:cNvPr>
          <p:cNvGrpSpPr/>
          <p:nvPr/>
        </p:nvGrpSpPr>
        <p:grpSpPr>
          <a:xfrm>
            <a:off x="6310057" y="1620848"/>
            <a:ext cx="1941048" cy="2026998"/>
            <a:chOff x="720000" y="1734457"/>
            <a:chExt cx="1941048" cy="2026998"/>
          </a:xfrm>
        </p:grpSpPr>
        <p:sp>
          <p:nvSpPr>
            <p:cNvPr id="367" name="Rectangle 366">
              <a:extLst>
                <a:ext uri="{FF2B5EF4-FFF2-40B4-BE49-F238E27FC236}">
                  <a16:creationId xmlns:a16="http://schemas.microsoft.com/office/drawing/2014/main" id="{DC91E06C-6D88-69DC-1D8B-34B27AC7FDBC}"/>
                </a:ext>
              </a:extLst>
            </p:cNvPr>
            <p:cNvSpPr/>
            <p:nvPr/>
          </p:nvSpPr>
          <p:spPr>
            <a:xfrm>
              <a:off x="720000" y="1734457"/>
              <a:ext cx="1941048" cy="2026998"/>
            </a:xfrm>
            <a:prstGeom prst="rect">
              <a:avLst/>
            </a:prstGeom>
            <a:solidFill>
              <a:srgbClr val="FFFFFF"/>
            </a:solidFill>
            <a:ln w="12700">
              <a:solidFill>
                <a:schemeClr val="tx2">
                  <a:lumMod val="50000"/>
                  <a:lumOff val="50000"/>
                </a:schemeClr>
              </a:solidFill>
              <a:prstDash val="lgDashDot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8" name="TextBox 367">
              <a:extLst>
                <a:ext uri="{FF2B5EF4-FFF2-40B4-BE49-F238E27FC236}">
                  <a16:creationId xmlns:a16="http://schemas.microsoft.com/office/drawing/2014/main" id="{F22B69A6-BBAC-C8C3-B3EC-4C76788FEF05}"/>
                </a:ext>
              </a:extLst>
            </p:cNvPr>
            <p:cNvSpPr txBox="1"/>
            <p:nvPr/>
          </p:nvSpPr>
          <p:spPr>
            <a:xfrm>
              <a:off x="821599" y="2267703"/>
              <a:ext cx="1737849" cy="958660"/>
            </a:xfrm>
            <a:prstGeom prst="rect">
              <a:avLst/>
            </a:prstGeom>
            <a:noFill/>
          </p:spPr>
          <p:txBody>
            <a:bodyPr wrap="square" rtlCol="0">
              <a:spAutoFit/>
            </a:bodyPr>
            <a:lstStyle/>
            <a:p>
              <a:pPr algn="ctr">
                <a:lnSpc>
                  <a:spcPct val="150000"/>
                </a:lnSpc>
              </a:pPr>
              <a:r>
                <a:rPr lang="en-US" sz="2000"/>
                <a:t>Luyện tập,</a:t>
              </a:r>
            </a:p>
            <a:p>
              <a:pPr algn="ctr">
                <a:lnSpc>
                  <a:spcPct val="150000"/>
                </a:lnSpc>
              </a:pPr>
              <a:r>
                <a:rPr lang="en-US" sz="2000"/>
                <a:t>Vận dụng </a:t>
              </a:r>
            </a:p>
          </p:txBody>
        </p:sp>
      </p:grpSp>
      <p:grpSp>
        <p:nvGrpSpPr>
          <p:cNvPr id="369" name="Google Shape;598;p44">
            <a:extLst>
              <a:ext uri="{FF2B5EF4-FFF2-40B4-BE49-F238E27FC236}">
                <a16:creationId xmlns:a16="http://schemas.microsoft.com/office/drawing/2014/main" id="{917552F5-F57F-6D5B-08BA-7BA479B01700}"/>
              </a:ext>
            </a:extLst>
          </p:cNvPr>
          <p:cNvGrpSpPr/>
          <p:nvPr/>
        </p:nvGrpSpPr>
        <p:grpSpPr>
          <a:xfrm>
            <a:off x="8006418" y="3226363"/>
            <a:ext cx="1137582" cy="1853812"/>
            <a:chOff x="4572000" y="2468383"/>
            <a:chExt cx="1137582" cy="1853812"/>
          </a:xfrm>
        </p:grpSpPr>
        <p:sp>
          <p:nvSpPr>
            <p:cNvPr id="370" name="Google Shape;599;p44">
              <a:extLst>
                <a:ext uri="{FF2B5EF4-FFF2-40B4-BE49-F238E27FC236}">
                  <a16:creationId xmlns:a16="http://schemas.microsoft.com/office/drawing/2014/main" id="{BE649030-1B88-56BD-D5EF-31D0D291E9C6}"/>
                </a:ext>
              </a:extLst>
            </p:cNvPr>
            <p:cNvSpPr/>
            <p:nvPr/>
          </p:nvSpPr>
          <p:spPr>
            <a:xfrm>
              <a:off x="5189511" y="2879940"/>
              <a:ext cx="402442" cy="908225"/>
            </a:xfrm>
            <a:custGeom>
              <a:avLst/>
              <a:gdLst/>
              <a:ahLst/>
              <a:cxnLst/>
              <a:rect l="l" t="t" r="r" b="b"/>
              <a:pathLst>
                <a:path w="5481" h="12369" extrusionOk="0">
                  <a:moveTo>
                    <a:pt x="5379" y="0"/>
                  </a:moveTo>
                  <a:cubicBezTo>
                    <a:pt x="5283" y="0"/>
                    <a:pt x="5180" y="20"/>
                    <a:pt x="5074" y="61"/>
                  </a:cubicBezTo>
                  <a:cubicBezTo>
                    <a:pt x="4864" y="141"/>
                    <a:pt x="4683" y="275"/>
                    <a:pt x="4546" y="451"/>
                  </a:cubicBezTo>
                  <a:cubicBezTo>
                    <a:pt x="4483" y="533"/>
                    <a:pt x="4423" y="629"/>
                    <a:pt x="4367" y="722"/>
                  </a:cubicBezTo>
                  <a:cubicBezTo>
                    <a:pt x="4217" y="965"/>
                    <a:pt x="4063" y="1219"/>
                    <a:pt x="3780" y="1286"/>
                  </a:cubicBezTo>
                  <a:cubicBezTo>
                    <a:pt x="3717" y="1301"/>
                    <a:pt x="3653" y="1305"/>
                    <a:pt x="3590" y="1305"/>
                  </a:cubicBezTo>
                  <a:cubicBezTo>
                    <a:pt x="3557" y="1305"/>
                    <a:pt x="3524" y="1304"/>
                    <a:pt x="3491" y="1303"/>
                  </a:cubicBezTo>
                  <a:cubicBezTo>
                    <a:pt x="3458" y="1301"/>
                    <a:pt x="3425" y="1300"/>
                    <a:pt x="3392" y="1300"/>
                  </a:cubicBezTo>
                  <a:cubicBezTo>
                    <a:pt x="3336" y="1300"/>
                    <a:pt x="3282" y="1304"/>
                    <a:pt x="3230" y="1316"/>
                  </a:cubicBezTo>
                  <a:cubicBezTo>
                    <a:pt x="2913" y="1390"/>
                    <a:pt x="2768" y="1761"/>
                    <a:pt x="2742" y="2056"/>
                  </a:cubicBezTo>
                  <a:cubicBezTo>
                    <a:pt x="2729" y="2174"/>
                    <a:pt x="2729" y="2296"/>
                    <a:pt x="2729" y="2415"/>
                  </a:cubicBezTo>
                  <a:cubicBezTo>
                    <a:pt x="2729" y="2631"/>
                    <a:pt x="2729" y="2856"/>
                    <a:pt x="2663" y="3068"/>
                  </a:cubicBezTo>
                  <a:cubicBezTo>
                    <a:pt x="2604" y="3261"/>
                    <a:pt x="2445" y="3437"/>
                    <a:pt x="2249" y="3529"/>
                  </a:cubicBezTo>
                  <a:cubicBezTo>
                    <a:pt x="2158" y="3571"/>
                    <a:pt x="2067" y="3592"/>
                    <a:pt x="1979" y="3592"/>
                  </a:cubicBezTo>
                  <a:cubicBezTo>
                    <a:pt x="1955" y="3592"/>
                    <a:pt x="1931" y="3591"/>
                    <a:pt x="1908" y="3588"/>
                  </a:cubicBezTo>
                  <a:lnTo>
                    <a:pt x="1908" y="3588"/>
                  </a:lnTo>
                  <a:cubicBezTo>
                    <a:pt x="1922" y="3612"/>
                    <a:pt x="1938" y="3637"/>
                    <a:pt x="1952" y="3662"/>
                  </a:cubicBezTo>
                  <a:cubicBezTo>
                    <a:pt x="2225" y="4116"/>
                    <a:pt x="2503" y="4588"/>
                    <a:pt x="2498" y="5109"/>
                  </a:cubicBezTo>
                  <a:cubicBezTo>
                    <a:pt x="2493" y="5643"/>
                    <a:pt x="2169" y="6195"/>
                    <a:pt x="1609" y="6625"/>
                  </a:cubicBezTo>
                  <a:cubicBezTo>
                    <a:pt x="1521" y="6693"/>
                    <a:pt x="1428" y="6760"/>
                    <a:pt x="1336" y="6824"/>
                  </a:cubicBezTo>
                  <a:cubicBezTo>
                    <a:pt x="959" y="7092"/>
                    <a:pt x="568" y="7368"/>
                    <a:pt x="470" y="7799"/>
                  </a:cubicBezTo>
                  <a:cubicBezTo>
                    <a:pt x="378" y="8201"/>
                    <a:pt x="567" y="8581"/>
                    <a:pt x="769" y="8982"/>
                  </a:cubicBezTo>
                  <a:cubicBezTo>
                    <a:pt x="848" y="9139"/>
                    <a:pt x="930" y="9300"/>
                    <a:pt x="991" y="9462"/>
                  </a:cubicBezTo>
                  <a:cubicBezTo>
                    <a:pt x="1378" y="10475"/>
                    <a:pt x="917" y="11783"/>
                    <a:pt x="1" y="12369"/>
                  </a:cubicBezTo>
                  <a:lnTo>
                    <a:pt x="1162" y="12369"/>
                  </a:lnTo>
                  <a:lnTo>
                    <a:pt x="5480" y="8"/>
                  </a:lnTo>
                  <a:cubicBezTo>
                    <a:pt x="5448" y="3"/>
                    <a:pt x="5414" y="0"/>
                    <a:pt x="537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600;p44">
              <a:extLst>
                <a:ext uri="{FF2B5EF4-FFF2-40B4-BE49-F238E27FC236}">
                  <a16:creationId xmlns:a16="http://schemas.microsoft.com/office/drawing/2014/main" id="{4E2464C2-2FB1-F7EE-87C2-AEE786762471}"/>
                </a:ext>
              </a:extLst>
            </p:cNvPr>
            <p:cNvSpPr/>
            <p:nvPr/>
          </p:nvSpPr>
          <p:spPr>
            <a:xfrm>
              <a:off x="4884280" y="3795279"/>
              <a:ext cx="507000" cy="519720"/>
            </a:xfrm>
            <a:custGeom>
              <a:avLst/>
              <a:gdLst/>
              <a:ahLst/>
              <a:cxnLst/>
              <a:rect l="l" t="t" r="r" b="b"/>
              <a:pathLst>
                <a:path w="6905" h="7078" extrusionOk="0">
                  <a:moveTo>
                    <a:pt x="0" y="0"/>
                  </a:moveTo>
                  <a:lnTo>
                    <a:pt x="0" y="3627"/>
                  </a:lnTo>
                  <a:lnTo>
                    <a:pt x="1" y="3627"/>
                  </a:lnTo>
                  <a:cubicBezTo>
                    <a:pt x="1" y="5529"/>
                    <a:pt x="1550" y="7078"/>
                    <a:pt x="3453" y="7078"/>
                  </a:cubicBezTo>
                  <a:cubicBezTo>
                    <a:pt x="5357" y="7078"/>
                    <a:pt x="6905" y="5529"/>
                    <a:pt x="6905" y="3627"/>
                  </a:cubicBezTo>
                  <a:lnTo>
                    <a:pt x="690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601;p44">
              <a:extLst>
                <a:ext uri="{FF2B5EF4-FFF2-40B4-BE49-F238E27FC236}">
                  <a16:creationId xmlns:a16="http://schemas.microsoft.com/office/drawing/2014/main" id="{45CF7DB5-C152-801F-E906-B50020A4D7BD}"/>
                </a:ext>
              </a:extLst>
            </p:cNvPr>
            <p:cNvSpPr/>
            <p:nvPr/>
          </p:nvSpPr>
          <p:spPr>
            <a:xfrm>
              <a:off x="4914458" y="2475432"/>
              <a:ext cx="280924" cy="1312737"/>
            </a:xfrm>
            <a:custGeom>
              <a:avLst/>
              <a:gdLst/>
              <a:ahLst/>
              <a:cxnLst/>
              <a:rect l="l" t="t" r="r" b="b"/>
              <a:pathLst>
                <a:path w="3826" h="17878" extrusionOk="0">
                  <a:moveTo>
                    <a:pt x="3826" y="1"/>
                  </a:moveTo>
                  <a:cubicBezTo>
                    <a:pt x="3748" y="5"/>
                    <a:pt x="3672" y="22"/>
                    <a:pt x="3605" y="50"/>
                  </a:cubicBezTo>
                  <a:cubicBezTo>
                    <a:pt x="3430" y="123"/>
                    <a:pt x="3264" y="267"/>
                    <a:pt x="3102" y="493"/>
                  </a:cubicBezTo>
                  <a:cubicBezTo>
                    <a:pt x="2775" y="946"/>
                    <a:pt x="2594" y="1496"/>
                    <a:pt x="2419" y="2028"/>
                  </a:cubicBezTo>
                  <a:cubicBezTo>
                    <a:pt x="2228" y="2606"/>
                    <a:pt x="2029" y="3203"/>
                    <a:pt x="1648" y="3685"/>
                  </a:cubicBezTo>
                  <a:cubicBezTo>
                    <a:pt x="1556" y="3799"/>
                    <a:pt x="1455" y="3908"/>
                    <a:pt x="1356" y="4014"/>
                  </a:cubicBezTo>
                  <a:cubicBezTo>
                    <a:pt x="1117" y="4269"/>
                    <a:pt x="893" y="4509"/>
                    <a:pt x="801" y="4826"/>
                  </a:cubicBezTo>
                  <a:cubicBezTo>
                    <a:pt x="675" y="5252"/>
                    <a:pt x="827" y="5675"/>
                    <a:pt x="988" y="6123"/>
                  </a:cubicBezTo>
                  <a:cubicBezTo>
                    <a:pt x="1117" y="6483"/>
                    <a:pt x="1250" y="6857"/>
                    <a:pt x="1232" y="7238"/>
                  </a:cubicBezTo>
                  <a:cubicBezTo>
                    <a:pt x="1207" y="7732"/>
                    <a:pt x="932" y="8154"/>
                    <a:pt x="668" y="8562"/>
                  </a:cubicBezTo>
                  <a:cubicBezTo>
                    <a:pt x="513" y="8800"/>
                    <a:pt x="354" y="9049"/>
                    <a:pt x="244" y="9306"/>
                  </a:cubicBezTo>
                  <a:cubicBezTo>
                    <a:pt x="0" y="9887"/>
                    <a:pt x="11" y="10578"/>
                    <a:pt x="274" y="11150"/>
                  </a:cubicBezTo>
                  <a:cubicBezTo>
                    <a:pt x="413" y="11452"/>
                    <a:pt x="619" y="11730"/>
                    <a:pt x="821" y="12001"/>
                  </a:cubicBezTo>
                  <a:cubicBezTo>
                    <a:pt x="1142" y="12432"/>
                    <a:pt x="1473" y="12878"/>
                    <a:pt x="1524" y="13421"/>
                  </a:cubicBezTo>
                  <a:cubicBezTo>
                    <a:pt x="1560" y="13800"/>
                    <a:pt x="1453" y="14170"/>
                    <a:pt x="1348" y="14526"/>
                  </a:cubicBezTo>
                  <a:cubicBezTo>
                    <a:pt x="1265" y="14812"/>
                    <a:pt x="1178" y="15107"/>
                    <a:pt x="1168" y="15403"/>
                  </a:cubicBezTo>
                  <a:cubicBezTo>
                    <a:pt x="1152" y="15877"/>
                    <a:pt x="1336" y="16394"/>
                    <a:pt x="1686" y="16857"/>
                  </a:cubicBezTo>
                  <a:cubicBezTo>
                    <a:pt x="1977" y="17241"/>
                    <a:pt x="2336" y="17514"/>
                    <a:pt x="2717" y="17802"/>
                  </a:cubicBezTo>
                  <a:lnTo>
                    <a:pt x="2818" y="17878"/>
                  </a:lnTo>
                  <a:lnTo>
                    <a:pt x="3247" y="17878"/>
                  </a:lnTo>
                  <a:cubicBezTo>
                    <a:pt x="2184" y="14799"/>
                    <a:pt x="3714" y="986"/>
                    <a:pt x="382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602;p44">
              <a:extLst>
                <a:ext uri="{FF2B5EF4-FFF2-40B4-BE49-F238E27FC236}">
                  <a16:creationId xmlns:a16="http://schemas.microsoft.com/office/drawing/2014/main" id="{39930725-6767-0888-1F54-9D0CD595CD8A}"/>
                </a:ext>
              </a:extLst>
            </p:cNvPr>
            <p:cNvSpPr/>
            <p:nvPr/>
          </p:nvSpPr>
          <p:spPr>
            <a:xfrm>
              <a:off x="5080988" y="2475579"/>
              <a:ext cx="315140" cy="1312663"/>
            </a:xfrm>
            <a:custGeom>
              <a:avLst/>
              <a:gdLst/>
              <a:ahLst/>
              <a:cxnLst/>
              <a:rect l="l" t="t" r="r" b="b"/>
              <a:pathLst>
                <a:path w="4292" h="17877" extrusionOk="0">
                  <a:moveTo>
                    <a:pt x="1655" y="1"/>
                  </a:moveTo>
                  <a:cubicBezTo>
                    <a:pt x="1554" y="897"/>
                    <a:pt x="1" y="14875"/>
                    <a:pt x="1081" y="17877"/>
                  </a:cubicBezTo>
                  <a:lnTo>
                    <a:pt x="1286" y="17877"/>
                  </a:lnTo>
                  <a:cubicBezTo>
                    <a:pt x="2260" y="17366"/>
                    <a:pt x="2770" y="16028"/>
                    <a:pt x="2379" y="15005"/>
                  </a:cubicBezTo>
                  <a:cubicBezTo>
                    <a:pt x="2318" y="14847"/>
                    <a:pt x="2238" y="14688"/>
                    <a:pt x="2161" y="14534"/>
                  </a:cubicBezTo>
                  <a:cubicBezTo>
                    <a:pt x="1961" y="14135"/>
                    <a:pt x="1753" y="13722"/>
                    <a:pt x="1853" y="13285"/>
                  </a:cubicBezTo>
                  <a:cubicBezTo>
                    <a:pt x="1959" y="12819"/>
                    <a:pt x="2365" y="12532"/>
                    <a:pt x="2758" y="12253"/>
                  </a:cubicBezTo>
                  <a:cubicBezTo>
                    <a:pt x="2850" y="12188"/>
                    <a:pt x="2942" y="12122"/>
                    <a:pt x="3029" y="12055"/>
                  </a:cubicBezTo>
                  <a:cubicBezTo>
                    <a:pt x="3564" y="11644"/>
                    <a:pt x="3874" y="11119"/>
                    <a:pt x="3879" y="10614"/>
                  </a:cubicBezTo>
                  <a:cubicBezTo>
                    <a:pt x="3884" y="10120"/>
                    <a:pt x="3612" y="9660"/>
                    <a:pt x="3349" y="9218"/>
                  </a:cubicBezTo>
                  <a:cubicBezTo>
                    <a:pt x="3050" y="8714"/>
                    <a:pt x="2741" y="8193"/>
                    <a:pt x="2840" y="7616"/>
                  </a:cubicBezTo>
                  <a:cubicBezTo>
                    <a:pt x="2913" y="7190"/>
                    <a:pt x="3194" y="6851"/>
                    <a:pt x="3465" y="6524"/>
                  </a:cubicBezTo>
                  <a:cubicBezTo>
                    <a:pt x="3684" y="6261"/>
                    <a:pt x="3912" y="5988"/>
                    <a:pt x="4026" y="5670"/>
                  </a:cubicBezTo>
                  <a:cubicBezTo>
                    <a:pt x="4291" y="4935"/>
                    <a:pt x="3892" y="4119"/>
                    <a:pt x="3379" y="3638"/>
                  </a:cubicBezTo>
                  <a:cubicBezTo>
                    <a:pt x="3275" y="3540"/>
                    <a:pt x="3160" y="3447"/>
                    <a:pt x="3050" y="3357"/>
                  </a:cubicBezTo>
                  <a:cubicBezTo>
                    <a:pt x="2785" y="3140"/>
                    <a:pt x="2510" y="2915"/>
                    <a:pt x="2343" y="2607"/>
                  </a:cubicBezTo>
                  <a:cubicBezTo>
                    <a:pt x="2121" y="2197"/>
                    <a:pt x="2131" y="1720"/>
                    <a:pt x="2141" y="1261"/>
                  </a:cubicBezTo>
                  <a:cubicBezTo>
                    <a:pt x="2144" y="1057"/>
                    <a:pt x="2149" y="847"/>
                    <a:pt x="2133" y="647"/>
                  </a:cubicBezTo>
                  <a:cubicBezTo>
                    <a:pt x="2120" y="491"/>
                    <a:pt x="2088" y="266"/>
                    <a:pt x="1944" y="128"/>
                  </a:cubicBezTo>
                  <a:cubicBezTo>
                    <a:pt x="1864" y="50"/>
                    <a:pt x="1761" y="11"/>
                    <a:pt x="16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603;p44">
              <a:extLst>
                <a:ext uri="{FF2B5EF4-FFF2-40B4-BE49-F238E27FC236}">
                  <a16:creationId xmlns:a16="http://schemas.microsoft.com/office/drawing/2014/main" id="{6C718E64-0AE2-4122-CC5D-EE941C2DEE28}"/>
                </a:ext>
              </a:extLst>
            </p:cNvPr>
            <p:cNvSpPr/>
            <p:nvPr/>
          </p:nvSpPr>
          <p:spPr>
            <a:xfrm>
              <a:off x="4577654" y="2828542"/>
              <a:ext cx="416834" cy="959551"/>
            </a:xfrm>
            <a:custGeom>
              <a:avLst/>
              <a:gdLst/>
              <a:ahLst/>
              <a:cxnLst/>
              <a:rect l="l" t="t" r="r" b="b"/>
              <a:pathLst>
                <a:path w="5677" h="13068" extrusionOk="0">
                  <a:moveTo>
                    <a:pt x="719" y="0"/>
                  </a:moveTo>
                  <a:cubicBezTo>
                    <a:pt x="638" y="42"/>
                    <a:pt x="556" y="89"/>
                    <a:pt x="476" y="138"/>
                  </a:cubicBezTo>
                  <a:cubicBezTo>
                    <a:pt x="420" y="170"/>
                    <a:pt x="358" y="207"/>
                    <a:pt x="320" y="259"/>
                  </a:cubicBezTo>
                  <a:cubicBezTo>
                    <a:pt x="272" y="325"/>
                    <a:pt x="263" y="421"/>
                    <a:pt x="261" y="503"/>
                  </a:cubicBezTo>
                  <a:cubicBezTo>
                    <a:pt x="248" y="1018"/>
                    <a:pt x="428" y="1521"/>
                    <a:pt x="600" y="2009"/>
                  </a:cubicBezTo>
                  <a:cubicBezTo>
                    <a:pt x="648" y="2148"/>
                    <a:pt x="699" y="2288"/>
                    <a:pt x="744" y="2427"/>
                  </a:cubicBezTo>
                  <a:cubicBezTo>
                    <a:pt x="1018" y="3275"/>
                    <a:pt x="1006" y="3925"/>
                    <a:pt x="703" y="4414"/>
                  </a:cubicBezTo>
                  <a:cubicBezTo>
                    <a:pt x="628" y="4534"/>
                    <a:pt x="535" y="4644"/>
                    <a:pt x="446" y="4750"/>
                  </a:cubicBezTo>
                  <a:cubicBezTo>
                    <a:pt x="302" y="4919"/>
                    <a:pt x="167" y="5080"/>
                    <a:pt x="102" y="5280"/>
                  </a:cubicBezTo>
                  <a:cubicBezTo>
                    <a:pt x="1" y="5586"/>
                    <a:pt x="99" y="5922"/>
                    <a:pt x="198" y="6149"/>
                  </a:cubicBezTo>
                  <a:cubicBezTo>
                    <a:pt x="410" y="6630"/>
                    <a:pt x="778" y="7036"/>
                    <a:pt x="1237" y="7292"/>
                  </a:cubicBezTo>
                  <a:cubicBezTo>
                    <a:pt x="1304" y="7330"/>
                    <a:pt x="1375" y="7365"/>
                    <a:pt x="1445" y="7401"/>
                  </a:cubicBezTo>
                  <a:cubicBezTo>
                    <a:pt x="1726" y="7544"/>
                    <a:pt x="2018" y="7691"/>
                    <a:pt x="2155" y="7978"/>
                  </a:cubicBezTo>
                  <a:cubicBezTo>
                    <a:pt x="2309" y="8300"/>
                    <a:pt x="2198" y="8679"/>
                    <a:pt x="2104" y="8936"/>
                  </a:cubicBezTo>
                  <a:cubicBezTo>
                    <a:pt x="2028" y="9140"/>
                    <a:pt x="1937" y="9340"/>
                    <a:pt x="1848" y="9533"/>
                  </a:cubicBezTo>
                  <a:cubicBezTo>
                    <a:pt x="1727" y="9800"/>
                    <a:pt x="1602" y="10076"/>
                    <a:pt x="1516" y="10360"/>
                  </a:cubicBezTo>
                  <a:cubicBezTo>
                    <a:pt x="1417" y="10688"/>
                    <a:pt x="1296" y="11314"/>
                    <a:pt x="1606" y="11816"/>
                  </a:cubicBezTo>
                  <a:cubicBezTo>
                    <a:pt x="1987" y="12435"/>
                    <a:pt x="2834" y="12577"/>
                    <a:pt x="3475" y="12586"/>
                  </a:cubicBezTo>
                  <a:lnTo>
                    <a:pt x="3561" y="12587"/>
                  </a:lnTo>
                  <a:cubicBezTo>
                    <a:pt x="3763" y="12590"/>
                    <a:pt x="3972" y="12592"/>
                    <a:pt x="4172" y="12649"/>
                  </a:cubicBezTo>
                  <a:cubicBezTo>
                    <a:pt x="4420" y="12720"/>
                    <a:pt x="4610" y="12875"/>
                    <a:pt x="4693" y="13068"/>
                  </a:cubicBezTo>
                  <a:lnTo>
                    <a:pt x="5676" y="13068"/>
                  </a:lnTo>
                  <a:lnTo>
                    <a:pt x="71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604;p44">
              <a:extLst>
                <a:ext uri="{FF2B5EF4-FFF2-40B4-BE49-F238E27FC236}">
                  <a16:creationId xmlns:a16="http://schemas.microsoft.com/office/drawing/2014/main" id="{37F09F4F-999B-5075-3712-F6DF27E5A972}"/>
                </a:ext>
              </a:extLst>
            </p:cNvPr>
            <p:cNvSpPr/>
            <p:nvPr/>
          </p:nvSpPr>
          <p:spPr>
            <a:xfrm>
              <a:off x="4636908" y="2817087"/>
              <a:ext cx="472270" cy="970932"/>
            </a:xfrm>
            <a:custGeom>
              <a:avLst/>
              <a:gdLst/>
              <a:ahLst/>
              <a:cxnLst/>
              <a:rect l="l" t="t" r="r" b="b"/>
              <a:pathLst>
                <a:path w="6432" h="13223" extrusionOk="0">
                  <a:moveTo>
                    <a:pt x="449" y="1"/>
                  </a:moveTo>
                  <a:cubicBezTo>
                    <a:pt x="304" y="1"/>
                    <a:pt x="153" y="46"/>
                    <a:pt x="0" y="114"/>
                  </a:cubicBezTo>
                  <a:lnTo>
                    <a:pt x="4973" y="13222"/>
                  </a:lnTo>
                  <a:lnTo>
                    <a:pt x="6432" y="13222"/>
                  </a:lnTo>
                  <a:cubicBezTo>
                    <a:pt x="6050" y="12933"/>
                    <a:pt x="5685" y="12656"/>
                    <a:pt x="5387" y="12263"/>
                  </a:cubicBezTo>
                  <a:cubicBezTo>
                    <a:pt x="5022" y="11781"/>
                    <a:pt x="4832" y="11243"/>
                    <a:pt x="4850" y="10746"/>
                  </a:cubicBezTo>
                  <a:cubicBezTo>
                    <a:pt x="4861" y="10438"/>
                    <a:pt x="4948" y="10136"/>
                    <a:pt x="5033" y="9845"/>
                  </a:cubicBezTo>
                  <a:cubicBezTo>
                    <a:pt x="5140" y="9481"/>
                    <a:pt x="5240" y="9135"/>
                    <a:pt x="5205" y="8776"/>
                  </a:cubicBezTo>
                  <a:cubicBezTo>
                    <a:pt x="5156" y="8260"/>
                    <a:pt x="4848" y="7845"/>
                    <a:pt x="4520" y="7404"/>
                  </a:cubicBezTo>
                  <a:cubicBezTo>
                    <a:pt x="4316" y="7130"/>
                    <a:pt x="4105" y="6846"/>
                    <a:pt x="3963" y="6537"/>
                  </a:cubicBezTo>
                  <a:cubicBezTo>
                    <a:pt x="3689" y="5939"/>
                    <a:pt x="3677" y="5221"/>
                    <a:pt x="3932" y="4613"/>
                  </a:cubicBezTo>
                  <a:cubicBezTo>
                    <a:pt x="3997" y="4461"/>
                    <a:pt x="4079" y="4313"/>
                    <a:pt x="4165" y="4170"/>
                  </a:cubicBezTo>
                  <a:cubicBezTo>
                    <a:pt x="3944" y="3935"/>
                    <a:pt x="3971" y="3573"/>
                    <a:pt x="3997" y="3222"/>
                  </a:cubicBezTo>
                  <a:cubicBezTo>
                    <a:pt x="4003" y="3140"/>
                    <a:pt x="4008" y="3058"/>
                    <a:pt x="4012" y="2976"/>
                  </a:cubicBezTo>
                  <a:cubicBezTo>
                    <a:pt x="4034" y="2396"/>
                    <a:pt x="3898" y="2034"/>
                    <a:pt x="3607" y="1896"/>
                  </a:cubicBezTo>
                  <a:cubicBezTo>
                    <a:pt x="3513" y="1852"/>
                    <a:pt x="3414" y="1836"/>
                    <a:pt x="3311" y="1836"/>
                  </a:cubicBezTo>
                  <a:cubicBezTo>
                    <a:pt x="3192" y="1836"/>
                    <a:pt x="3068" y="1857"/>
                    <a:pt x="2940" y="1878"/>
                  </a:cubicBezTo>
                  <a:cubicBezTo>
                    <a:pt x="2828" y="1896"/>
                    <a:pt x="2714" y="1916"/>
                    <a:pt x="2600" y="1921"/>
                  </a:cubicBezTo>
                  <a:cubicBezTo>
                    <a:pt x="2586" y="1921"/>
                    <a:pt x="2573" y="1921"/>
                    <a:pt x="2559" y="1921"/>
                  </a:cubicBezTo>
                  <a:cubicBezTo>
                    <a:pt x="2098" y="1921"/>
                    <a:pt x="1640" y="1665"/>
                    <a:pt x="1410" y="1265"/>
                  </a:cubicBezTo>
                  <a:cubicBezTo>
                    <a:pt x="1328" y="1122"/>
                    <a:pt x="1267" y="958"/>
                    <a:pt x="1209" y="800"/>
                  </a:cubicBezTo>
                  <a:cubicBezTo>
                    <a:pt x="1089" y="476"/>
                    <a:pt x="978" y="173"/>
                    <a:pt x="691" y="49"/>
                  </a:cubicBezTo>
                  <a:cubicBezTo>
                    <a:pt x="613" y="16"/>
                    <a:pt x="532" y="1"/>
                    <a:pt x="449" y="1"/>
                  </a:cubicBezTo>
                  <a:close/>
                </a:path>
              </a:pathLst>
            </a:custGeom>
            <a:solidFill>
              <a:srgbClr val="F5F0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605;p44">
              <a:extLst>
                <a:ext uri="{FF2B5EF4-FFF2-40B4-BE49-F238E27FC236}">
                  <a16:creationId xmlns:a16="http://schemas.microsoft.com/office/drawing/2014/main" id="{F6206E71-BB03-DE8B-F3D9-1EE539FA980C}"/>
                </a:ext>
              </a:extLst>
            </p:cNvPr>
            <p:cNvSpPr/>
            <p:nvPr/>
          </p:nvSpPr>
          <p:spPr>
            <a:xfrm>
              <a:off x="4877158" y="3788083"/>
              <a:ext cx="521391" cy="534112"/>
            </a:xfrm>
            <a:custGeom>
              <a:avLst/>
              <a:gdLst/>
              <a:ahLst/>
              <a:cxnLst/>
              <a:rect l="l" t="t" r="r" b="b"/>
              <a:pathLst>
                <a:path w="7101" h="7274" extrusionOk="0">
                  <a:moveTo>
                    <a:pt x="7002" y="98"/>
                  </a:moveTo>
                  <a:lnTo>
                    <a:pt x="7002" y="3725"/>
                  </a:lnTo>
                  <a:cubicBezTo>
                    <a:pt x="7002" y="5627"/>
                    <a:pt x="5454" y="7176"/>
                    <a:pt x="3550" y="7176"/>
                  </a:cubicBezTo>
                  <a:cubicBezTo>
                    <a:pt x="1647" y="7176"/>
                    <a:pt x="98" y="5627"/>
                    <a:pt x="98" y="3725"/>
                  </a:cubicBezTo>
                  <a:lnTo>
                    <a:pt x="98" y="98"/>
                  </a:lnTo>
                  <a:close/>
                  <a:moveTo>
                    <a:pt x="1" y="1"/>
                  </a:moveTo>
                  <a:lnTo>
                    <a:pt x="1" y="3725"/>
                  </a:lnTo>
                  <a:cubicBezTo>
                    <a:pt x="1" y="5681"/>
                    <a:pt x="1593" y="7273"/>
                    <a:pt x="3550" y="7273"/>
                  </a:cubicBezTo>
                  <a:cubicBezTo>
                    <a:pt x="5507" y="7273"/>
                    <a:pt x="7099" y="5681"/>
                    <a:pt x="7100" y="3725"/>
                  </a:cubicBezTo>
                  <a:lnTo>
                    <a:pt x="710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606;p44">
              <a:extLst>
                <a:ext uri="{FF2B5EF4-FFF2-40B4-BE49-F238E27FC236}">
                  <a16:creationId xmlns:a16="http://schemas.microsoft.com/office/drawing/2014/main" id="{6B219D21-7F78-2849-E3F1-653888F9599E}"/>
                </a:ext>
              </a:extLst>
            </p:cNvPr>
            <p:cNvSpPr/>
            <p:nvPr/>
          </p:nvSpPr>
          <p:spPr>
            <a:xfrm>
              <a:off x="4906748" y="2468383"/>
              <a:ext cx="497014" cy="1326541"/>
            </a:xfrm>
            <a:custGeom>
              <a:avLst/>
              <a:gdLst/>
              <a:ahLst/>
              <a:cxnLst/>
              <a:rect l="l" t="t" r="r" b="b"/>
              <a:pathLst>
                <a:path w="6769" h="18066" extrusionOk="0">
                  <a:moveTo>
                    <a:pt x="3958" y="0"/>
                  </a:moveTo>
                  <a:cubicBezTo>
                    <a:pt x="3863" y="0"/>
                    <a:pt x="3764" y="19"/>
                    <a:pt x="3670" y="58"/>
                  </a:cubicBezTo>
                  <a:cubicBezTo>
                    <a:pt x="3477" y="139"/>
                    <a:pt x="3300" y="294"/>
                    <a:pt x="3126" y="534"/>
                  </a:cubicBezTo>
                  <a:cubicBezTo>
                    <a:pt x="2790" y="1000"/>
                    <a:pt x="2607" y="1557"/>
                    <a:pt x="2428" y="2096"/>
                  </a:cubicBezTo>
                  <a:cubicBezTo>
                    <a:pt x="2240" y="2665"/>
                    <a:pt x="2045" y="3253"/>
                    <a:pt x="1673" y="3723"/>
                  </a:cubicBezTo>
                  <a:cubicBezTo>
                    <a:pt x="1584" y="3834"/>
                    <a:pt x="1484" y="3942"/>
                    <a:pt x="1386" y="4046"/>
                  </a:cubicBezTo>
                  <a:cubicBezTo>
                    <a:pt x="1150" y="4299"/>
                    <a:pt x="907" y="4559"/>
                    <a:pt x="808" y="4897"/>
                  </a:cubicBezTo>
                  <a:cubicBezTo>
                    <a:pt x="673" y="5354"/>
                    <a:pt x="837" y="5811"/>
                    <a:pt x="996" y="6255"/>
                  </a:cubicBezTo>
                  <a:cubicBezTo>
                    <a:pt x="1123" y="6606"/>
                    <a:pt x="1253" y="6969"/>
                    <a:pt x="1235" y="7331"/>
                  </a:cubicBezTo>
                  <a:cubicBezTo>
                    <a:pt x="1211" y="7798"/>
                    <a:pt x="957" y="8192"/>
                    <a:pt x="687" y="8608"/>
                  </a:cubicBezTo>
                  <a:cubicBezTo>
                    <a:pt x="531" y="8850"/>
                    <a:pt x="368" y="9100"/>
                    <a:pt x="256" y="9367"/>
                  </a:cubicBezTo>
                  <a:cubicBezTo>
                    <a:pt x="0" y="9973"/>
                    <a:pt x="13" y="10692"/>
                    <a:pt x="287" y="11290"/>
                  </a:cubicBezTo>
                  <a:cubicBezTo>
                    <a:pt x="429" y="11599"/>
                    <a:pt x="640" y="11882"/>
                    <a:pt x="844" y="12157"/>
                  </a:cubicBezTo>
                  <a:cubicBezTo>
                    <a:pt x="1171" y="12597"/>
                    <a:pt x="1479" y="13012"/>
                    <a:pt x="1529" y="13529"/>
                  </a:cubicBezTo>
                  <a:cubicBezTo>
                    <a:pt x="1564" y="13888"/>
                    <a:pt x="1463" y="14233"/>
                    <a:pt x="1357" y="14597"/>
                  </a:cubicBezTo>
                  <a:cubicBezTo>
                    <a:pt x="1272" y="14889"/>
                    <a:pt x="1185" y="15189"/>
                    <a:pt x="1174" y="15497"/>
                  </a:cubicBezTo>
                  <a:cubicBezTo>
                    <a:pt x="1155" y="15994"/>
                    <a:pt x="1345" y="16532"/>
                    <a:pt x="1709" y="17014"/>
                  </a:cubicBezTo>
                  <a:cubicBezTo>
                    <a:pt x="2009" y="17408"/>
                    <a:pt x="2375" y="17685"/>
                    <a:pt x="2761" y="17978"/>
                  </a:cubicBezTo>
                  <a:lnTo>
                    <a:pt x="2874" y="18063"/>
                  </a:lnTo>
                  <a:lnTo>
                    <a:pt x="2933" y="17986"/>
                  </a:lnTo>
                  <a:lnTo>
                    <a:pt x="2820" y="17901"/>
                  </a:lnTo>
                  <a:cubicBezTo>
                    <a:pt x="2438" y="17611"/>
                    <a:pt x="2079" y="17338"/>
                    <a:pt x="1789" y="16954"/>
                  </a:cubicBezTo>
                  <a:cubicBezTo>
                    <a:pt x="1437" y="16491"/>
                    <a:pt x="1255" y="15974"/>
                    <a:pt x="1271" y="15500"/>
                  </a:cubicBezTo>
                  <a:cubicBezTo>
                    <a:pt x="1281" y="15204"/>
                    <a:pt x="1368" y="14909"/>
                    <a:pt x="1451" y="14623"/>
                  </a:cubicBezTo>
                  <a:cubicBezTo>
                    <a:pt x="1554" y="14265"/>
                    <a:pt x="1662" y="13895"/>
                    <a:pt x="1626" y="13517"/>
                  </a:cubicBezTo>
                  <a:cubicBezTo>
                    <a:pt x="1575" y="12974"/>
                    <a:pt x="1244" y="12528"/>
                    <a:pt x="923" y="12097"/>
                  </a:cubicBezTo>
                  <a:cubicBezTo>
                    <a:pt x="722" y="11826"/>
                    <a:pt x="516" y="11548"/>
                    <a:pt x="377" y="11246"/>
                  </a:cubicBezTo>
                  <a:cubicBezTo>
                    <a:pt x="113" y="10672"/>
                    <a:pt x="102" y="9983"/>
                    <a:pt x="347" y="9402"/>
                  </a:cubicBezTo>
                  <a:cubicBezTo>
                    <a:pt x="456" y="9145"/>
                    <a:pt x="615" y="8896"/>
                    <a:pt x="770" y="8658"/>
                  </a:cubicBezTo>
                  <a:cubicBezTo>
                    <a:pt x="1035" y="8249"/>
                    <a:pt x="1309" y="7828"/>
                    <a:pt x="1334" y="7334"/>
                  </a:cubicBezTo>
                  <a:cubicBezTo>
                    <a:pt x="1353" y="6953"/>
                    <a:pt x="1220" y="6579"/>
                    <a:pt x="1091" y="6219"/>
                  </a:cubicBezTo>
                  <a:cubicBezTo>
                    <a:pt x="929" y="5770"/>
                    <a:pt x="778" y="5348"/>
                    <a:pt x="903" y="4922"/>
                  </a:cubicBezTo>
                  <a:cubicBezTo>
                    <a:pt x="996" y="4605"/>
                    <a:pt x="1221" y="4364"/>
                    <a:pt x="1460" y="4110"/>
                  </a:cubicBezTo>
                  <a:cubicBezTo>
                    <a:pt x="1559" y="4004"/>
                    <a:pt x="1659" y="3895"/>
                    <a:pt x="1751" y="3781"/>
                  </a:cubicBezTo>
                  <a:cubicBezTo>
                    <a:pt x="2133" y="3299"/>
                    <a:pt x="2331" y="2701"/>
                    <a:pt x="2522" y="2124"/>
                  </a:cubicBezTo>
                  <a:cubicBezTo>
                    <a:pt x="2698" y="1592"/>
                    <a:pt x="2879" y="1042"/>
                    <a:pt x="3206" y="589"/>
                  </a:cubicBezTo>
                  <a:cubicBezTo>
                    <a:pt x="3369" y="363"/>
                    <a:pt x="3534" y="219"/>
                    <a:pt x="3709" y="145"/>
                  </a:cubicBezTo>
                  <a:cubicBezTo>
                    <a:pt x="3785" y="114"/>
                    <a:pt x="3874" y="95"/>
                    <a:pt x="3964" y="95"/>
                  </a:cubicBezTo>
                  <a:cubicBezTo>
                    <a:pt x="4091" y="95"/>
                    <a:pt x="4220" y="133"/>
                    <a:pt x="4317" y="226"/>
                  </a:cubicBezTo>
                  <a:cubicBezTo>
                    <a:pt x="4461" y="364"/>
                    <a:pt x="4493" y="589"/>
                    <a:pt x="4506" y="745"/>
                  </a:cubicBezTo>
                  <a:cubicBezTo>
                    <a:pt x="4522" y="945"/>
                    <a:pt x="4517" y="1155"/>
                    <a:pt x="4514" y="1359"/>
                  </a:cubicBezTo>
                  <a:cubicBezTo>
                    <a:pt x="4504" y="1819"/>
                    <a:pt x="4494" y="2295"/>
                    <a:pt x="4716" y="2705"/>
                  </a:cubicBezTo>
                  <a:cubicBezTo>
                    <a:pt x="4883" y="3013"/>
                    <a:pt x="5158" y="3238"/>
                    <a:pt x="5423" y="3455"/>
                  </a:cubicBezTo>
                  <a:cubicBezTo>
                    <a:pt x="5532" y="3546"/>
                    <a:pt x="5646" y="3638"/>
                    <a:pt x="5751" y="3736"/>
                  </a:cubicBezTo>
                  <a:cubicBezTo>
                    <a:pt x="6264" y="4217"/>
                    <a:pt x="6662" y="5033"/>
                    <a:pt x="6398" y="5768"/>
                  </a:cubicBezTo>
                  <a:cubicBezTo>
                    <a:pt x="6283" y="6086"/>
                    <a:pt x="6056" y="6359"/>
                    <a:pt x="5836" y="6623"/>
                  </a:cubicBezTo>
                  <a:cubicBezTo>
                    <a:pt x="5566" y="6949"/>
                    <a:pt x="5285" y="7288"/>
                    <a:pt x="5212" y="7714"/>
                  </a:cubicBezTo>
                  <a:cubicBezTo>
                    <a:pt x="5112" y="8292"/>
                    <a:pt x="5422" y="8812"/>
                    <a:pt x="5721" y="9316"/>
                  </a:cubicBezTo>
                  <a:cubicBezTo>
                    <a:pt x="5984" y="9759"/>
                    <a:pt x="6256" y="10218"/>
                    <a:pt x="6251" y="10712"/>
                  </a:cubicBezTo>
                  <a:cubicBezTo>
                    <a:pt x="6246" y="11217"/>
                    <a:pt x="5936" y="11742"/>
                    <a:pt x="5400" y="12153"/>
                  </a:cubicBezTo>
                  <a:cubicBezTo>
                    <a:pt x="5313" y="12220"/>
                    <a:pt x="5222" y="12286"/>
                    <a:pt x="5130" y="12351"/>
                  </a:cubicBezTo>
                  <a:cubicBezTo>
                    <a:pt x="4737" y="12630"/>
                    <a:pt x="4331" y="12917"/>
                    <a:pt x="4224" y="13383"/>
                  </a:cubicBezTo>
                  <a:cubicBezTo>
                    <a:pt x="4125" y="13820"/>
                    <a:pt x="4332" y="14233"/>
                    <a:pt x="4532" y="14632"/>
                  </a:cubicBezTo>
                  <a:cubicBezTo>
                    <a:pt x="4611" y="14786"/>
                    <a:pt x="4690" y="14945"/>
                    <a:pt x="4751" y="15103"/>
                  </a:cubicBezTo>
                  <a:cubicBezTo>
                    <a:pt x="5143" y="16130"/>
                    <a:pt x="4629" y="17475"/>
                    <a:pt x="3649" y="17980"/>
                  </a:cubicBezTo>
                  <a:lnTo>
                    <a:pt x="3694" y="18066"/>
                  </a:lnTo>
                  <a:cubicBezTo>
                    <a:pt x="4715" y="17538"/>
                    <a:pt x="5253" y="16137"/>
                    <a:pt x="4838" y="15074"/>
                  </a:cubicBezTo>
                  <a:cubicBezTo>
                    <a:pt x="4777" y="14911"/>
                    <a:pt x="4695" y="14750"/>
                    <a:pt x="4617" y="14593"/>
                  </a:cubicBezTo>
                  <a:cubicBezTo>
                    <a:pt x="4414" y="14192"/>
                    <a:pt x="4224" y="13812"/>
                    <a:pt x="4317" y="13410"/>
                  </a:cubicBezTo>
                  <a:cubicBezTo>
                    <a:pt x="4416" y="12980"/>
                    <a:pt x="4806" y="12703"/>
                    <a:pt x="5183" y="12436"/>
                  </a:cubicBezTo>
                  <a:cubicBezTo>
                    <a:pt x="5275" y="12370"/>
                    <a:pt x="5368" y="12303"/>
                    <a:pt x="5456" y="12235"/>
                  </a:cubicBezTo>
                  <a:cubicBezTo>
                    <a:pt x="6016" y="11805"/>
                    <a:pt x="6341" y="11252"/>
                    <a:pt x="6346" y="10718"/>
                  </a:cubicBezTo>
                  <a:cubicBezTo>
                    <a:pt x="6352" y="10197"/>
                    <a:pt x="6072" y="9726"/>
                    <a:pt x="5803" y="9271"/>
                  </a:cubicBezTo>
                  <a:cubicBezTo>
                    <a:pt x="5499" y="8760"/>
                    <a:pt x="5213" y="8275"/>
                    <a:pt x="5305" y="7734"/>
                  </a:cubicBezTo>
                  <a:cubicBezTo>
                    <a:pt x="5374" y="7334"/>
                    <a:pt x="5634" y="7021"/>
                    <a:pt x="5910" y="6688"/>
                  </a:cubicBezTo>
                  <a:cubicBezTo>
                    <a:pt x="6134" y="6416"/>
                    <a:pt x="6367" y="6137"/>
                    <a:pt x="6487" y="5804"/>
                  </a:cubicBezTo>
                  <a:cubicBezTo>
                    <a:pt x="6768" y="5026"/>
                    <a:pt x="6351" y="4171"/>
                    <a:pt x="5814" y="3668"/>
                  </a:cubicBezTo>
                  <a:cubicBezTo>
                    <a:pt x="5710" y="3568"/>
                    <a:pt x="5594" y="3474"/>
                    <a:pt x="5482" y="3383"/>
                  </a:cubicBezTo>
                  <a:cubicBezTo>
                    <a:pt x="5224" y="3172"/>
                    <a:pt x="4957" y="2955"/>
                    <a:pt x="4799" y="2663"/>
                  </a:cubicBezTo>
                  <a:cubicBezTo>
                    <a:pt x="4589" y="2275"/>
                    <a:pt x="4599" y="1833"/>
                    <a:pt x="4608" y="1365"/>
                  </a:cubicBezTo>
                  <a:cubicBezTo>
                    <a:pt x="4612" y="1159"/>
                    <a:pt x="4618" y="946"/>
                    <a:pt x="4601" y="741"/>
                  </a:cubicBezTo>
                  <a:cubicBezTo>
                    <a:pt x="4587" y="569"/>
                    <a:pt x="4550" y="322"/>
                    <a:pt x="4383" y="160"/>
                  </a:cubicBezTo>
                  <a:cubicBezTo>
                    <a:pt x="4275" y="55"/>
                    <a:pt x="4121" y="0"/>
                    <a:pt x="395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607;p44">
              <a:extLst>
                <a:ext uri="{FF2B5EF4-FFF2-40B4-BE49-F238E27FC236}">
                  <a16:creationId xmlns:a16="http://schemas.microsoft.com/office/drawing/2014/main" id="{451C4CFB-CB45-214E-259B-64CF83E4BA67}"/>
                </a:ext>
              </a:extLst>
            </p:cNvPr>
            <p:cNvSpPr/>
            <p:nvPr/>
          </p:nvSpPr>
          <p:spPr>
            <a:xfrm>
              <a:off x="5070561" y="2471541"/>
              <a:ext cx="132312" cy="1321548"/>
            </a:xfrm>
            <a:custGeom>
              <a:avLst/>
              <a:gdLst/>
              <a:ahLst/>
              <a:cxnLst/>
              <a:rect l="l" t="t" r="r" b="b"/>
              <a:pathLst>
                <a:path w="1802" h="17998" extrusionOk="0">
                  <a:moveTo>
                    <a:pt x="1705" y="1"/>
                  </a:moveTo>
                  <a:cubicBezTo>
                    <a:pt x="1689" y="149"/>
                    <a:pt x="1" y="14958"/>
                    <a:pt x="1141" y="17997"/>
                  </a:cubicBezTo>
                  <a:lnTo>
                    <a:pt x="1232" y="17964"/>
                  </a:lnTo>
                  <a:cubicBezTo>
                    <a:pt x="100" y="14946"/>
                    <a:pt x="1785" y="161"/>
                    <a:pt x="1801" y="12"/>
                  </a:cubicBezTo>
                  <a:lnTo>
                    <a:pt x="170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608;p44">
              <a:extLst>
                <a:ext uri="{FF2B5EF4-FFF2-40B4-BE49-F238E27FC236}">
                  <a16:creationId xmlns:a16="http://schemas.microsoft.com/office/drawing/2014/main" id="{E2BCEA9B-BC4F-5DFD-05EB-043A21DA2A8A}"/>
                </a:ext>
              </a:extLst>
            </p:cNvPr>
            <p:cNvSpPr/>
            <p:nvPr/>
          </p:nvSpPr>
          <p:spPr>
            <a:xfrm>
              <a:off x="4572000" y="2809965"/>
              <a:ext cx="377845" cy="983561"/>
            </a:xfrm>
            <a:custGeom>
              <a:avLst/>
              <a:gdLst/>
              <a:ahLst/>
              <a:cxnLst/>
              <a:rect l="l" t="t" r="r" b="b"/>
              <a:pathLst>
                <a:path w="5146" h="13395" extrusionOk="0">
                  <a:moveTo>
                    <a:pt x="1334" y="0"/>
                  </a:moveTo>
                  <a:cubicBezTo>
                    <a:pt x="1061" y="0"/>
                    <a:pt x="777" y="142"/>
                    <a:pt x="504" y="304"/>
                  </a:cubicBezTo>
                  <a:cubicBezTo>
                    <a:pt x="441" y="341"/>
                    <a:pt x="367" y="386"/>
                    <a:pt x="319" y="453"/>
                  </a:cubicBezTo>
                  <a:cubicBezTo>
                    <a:pt x="254" y="542"/>
                    <a:pt x="244" y="654"/>
                    <a:pt x="242" y="752"/>
                  </a:cubicBezTo>
                  <a:cubicBezTo>
                    <a:pt x="229" y="1286"/>
                    <a:pt x="411" y="1799"/>
                    <a:pt x="587" y="2295"/>
                  </a:cubicBezTo>
                  <a:cubicBezTo>
                    <a:pt x="636" y="2433"/>
                    <a:pt x="684" y="2570"/>
                    <a:pt x="729" y="2708"/>
                  </a:cubicBezTo>
                  <a:cubicBezTo>
                    <a:pt x="991" y="3517"/>
                    <a:pt x="981" y="4159"/>
                    <a:pt x="699" y="4616"/>
                  </a:cubicBezTo>
                  <a:cubicBezTo>
                    <a:pt x="628" y="4730"/>
                    <a:pt x="539" y="4836"/>
                    <a:pt x="451" y="4940"/>
                  </a:cubicBezTo>
                  <a:cubicBezTo>
                    <a:pt x="308" y="5109"/>
                    <a:pt x="160" y="5285"/>
                    <a:pt x="88" y="5503"/>
                  </a:cubicBezTo>
                  <a:cubicBezTo>
                    <a:pt x="1" y="5767"/>
                    <a:pt x="36" y="6093"/>
                    <a:pt x="187" y="6440"/>
                  </a:cubicBezTo>
                  <a:cubicBezTo>
                    <a:pt x="407" y="6940"/>
                    <a:pt x="791" y="7362"/>
                    <a:pt x="1268" y="7629"/>
                  </a:cubicBezTo>
                  <a:cubicBezTo>
                    <a:pt x="1338" y="7667"/>
                    <a:pt x="1409" y="7702"/>
                    <a:pt x="1482" y="7740"/>
                  </a:cubicBezTo>
                  <a:cubicBezTo>
                    <a:pt x="1748" y="7875"/>
                    <a:pt x="2024" y="8014"/>
                    <a:pt x="2147" y="8272"/>
                  </a:cubicBezTo>
                  <a:cubicBezTo>
                    <a:pt x="2285" y="8563"/>
                    <a:pt x="2182" y="8914"/>
                    <a:pt x="2092" y="9154"/>
                  </a:cubicBezTo>
                  <a:cubicBezTo>
                    <a:pt x="2017" y="9354"/>
                    <a:pt x="1926" y="9553"/>
                    <a:pt x="1839" y="9745"/>
                  </a:cubicBezTo>
                  <a:cubicBezTo>
                    <a:pt x="1716" y="10016"/>
                    <a:pt x="1589" y="10294"/>
                    <a:pt x="1501" y="10585"/>
                  </a:cubicBezTo>
                  <a:cubicBezTo>
                    <a:pt x="1398" y="10929"/>
                    <a:pt x="1272" y="11586"/>
                    <a:pt x="1602" y="12121"/>
                  </a:cubicBezTo>
                  <a:cubicBezTo>
                    <a:pt x="2006" y="12777"/>
                    <a:pt x="2886" y="12927"/>
                    <a:pt x="3553" y="12938"/>
                  </a:cubicBezTo>
                  <a:lnTo>
                    <a:pt x="3638" y="12940"/>
                  </a:lnTo>
                  <a:cubicBezTo>
                    <a:pt x="3834" y="12941"/>
                    <a:pt x="4037" y="12943"/>
                    <a:pt x="4225" y="12997"/>
                  </a:cubicBezTo>
                  <a:cubicBezTo>
                    <a:pt x="4460" y="13065"/>
                    <a:pt x="4635" y="13214"/>
                    <a:pt x="4697" y="13394"/>
                  </a:cubicBezTo>
                  <a:lnTo>
                    <a:pt x="4786" y="13358"/>
                  </a:lnTo>
                  <a:cubicBezTo>
                    <a:pt x="4716" y="13147"/>
                    <a:pt x="4514" y="12976"/>
                    <a:pt x="4249" y="12900"/>
                  </a:cubicBezTo>
                  <a:cubicBezTo>
                    <a:pt x="4049" y="12842"/>
                    <a:pt x="3839" y="12840"/>
                    <a:pt x="3636" y="12838"/>
                  </a:cubicBezTo>
                  <a:lnTo>
                    <a:pt x="3552" y="12837"/>
                  </a:lnTo>
                  <a:cubicBezTo>
                    <a:pt x="2911" y="12828"/>
                    <a:pt x="2064" y="12685"/>
                    <a:pt x="1683" y="12067"/>
                  </a:cubicBezTo>
                  <a:cubicBezTo>
                    <a:pt x="1373" y="11564"/>
                    <a:pt x="1494" y="10939"/>
                    <a:pt x="1593" y="10611"/>
                  </a:cubicBezTo>
                  <a:cubicBezTo>
                    <a:pt x="1679" y="10327"/>
                    <a:pt x="1803" y="10051"/>
                    <a:pt x="1925" y="9784"/>
                  </a:cubicBezTo>
                  <a:cubicBezTo>
                    <a:pt x="2014" y="9590"/>
                    <a:pt x="2105" y="9389"/>
                    <a:pt x="2181" y="9186"/>
                  </a:cubicBezTo>
                  <a:cubicBezTo>
                    <a:pt x="2275" y="8929"/>
                    <a:pt x="2386" y="8551"/>
                    <a:pt x="2232" y="8229"/>
                  </a:cubicBezTo>
                  <a:cubicBezTo>
                    <a:pt x="2096" y="7942"/>
                    <a:pt x="1804" y="7794"/>
                    <a:pt x="1522" y="7651"/>
                  </a:cubicBezTo>
                  <a:cubicBezTo>
                    <a:pt x="1452" y="7615"/>
                    <a:pt x="1381" y="7579"/>
                    <a:pt x="1314" y="7542"/>
                  </a:cubicBezTo>
                  <a:cubicBezTo>
                    <a:pt x="855" y="7286"/>
                    <a:pt x="487" y="6880"/>
                    <a:pt x="275" y="6399"/>
                  </a:cubicBezTo>
                  <a:cubicBezTo>
                    <a:pt x="176" y="6172"/>
                    <a:pt x="78" y="5837"/>
                    <a:pt x="179" y="5530"/>
                  </a:cubicBezTo>
                  <a:cubicBezTo>
                    <a:pt x="246" y="5331"/>
                    <a:pt x="380" y="5170"/>
                    <a:pt x="524" y="5001"/>
                  </a:cubicBezTo>
                  <a:cubicBezTo>
                    <a:pt x="613" y="4894"/>
                    <a:pt x="706" y="4785"/>
                    <a:pt x="781" y="4664"/>
                  </a:cubicBezTo>
                  <a:cubicBezTo>
                    <a:pt x="1084" y="4175"/>
                    <a:pt x="1096" y="3525"/>
                    <a:pt x="822" y="2677"/>
                  </a:cubicBezTo>
                  <a:cubicBezTo>
                    <a:pt x="777" y="2538"/>
                    <a:pt x="726" y="2398"/>
                    <a:pt x="678" y="2260"/>
                  </a:cubicBezTo>
                  <a:cubicBezTo>
                    <a:pt x="506" y="1772"/>
                    <a:pt x="326" y="1269"/>
                    <a:pt x="339" y="753"/>
                  </a:cubicBezTo>
                  <a:cubicBezTo>
                    <a:pt x="341" y="671"/>
                    <a:pt x="350" y="576"/>
                    <a:pt x="398" y="510"/>
                  </a:cubicBezTo>
                  <a:cubicBezTo>
                    <a:pt x="436" y="458"/>
                    <a:pt x="495" y="422"/>
                    <a:pt x="554" y="388"/>
                  </a:cubicBezTo>
                  <a:cubicBezTo>
                    <a:pt x="813" y="233"/>
                    <a:pt x="1083" y="98"/>
                    <a:pt x="1335" y="98"/>
                  </a:cubicBezTo>
                  <a:cubicBezTo>
                    <a:pt x="1418" y="98"/>
                    <a:pt x="1499" y="113"/>
                    <a:pt x="1577" y="146"/>
                  </a:cubicBezTo>
                  <a:cubicBezTo>
                    <a:pt x="1864" y="270"/>
                    <a:pt x="1976" y="573"/>
                    <a:pt x="2095" y="897"/>
                  </a:cubicBezTo>
                  <a:cubicBezTo>
                    <a:pt x="2153" y="1055"/>
                    <a:pt x="2214" y="1219"/>
                    <a:pt x="2296" y="1362"/>
                  </a:cubicBezTo>
                  <a:cubicBezTo>
                    <a:pt x="2525" y="1759"/>
                    <a:pt x="2981" y="2017"/>
                    <a:pt x="3438" y="2017"/>
                  </a:cubicBezTo>
                  <a:cubicBezTo>
                    <a:pt x="3454" y="2017"/>
                    <a:pt x="3470" y="2016"/>
                    <a:pt x="3486" y="2016"/>
                  </a:cubicBezTo>
                  <a:cubicBezTo>
                    <a:pt x="3600" y="2010"/>
                    <a:pt x="3716" y="1992"/>
                    <a:pt x="3826" y="1974"/>
                  </a:cubicBezTo>
                  <a:cubicBezTo>
                    <a:pt x="3954" y="1952"/>
                    <a:pt x="4078" y="1932"/>
                    <a:pt x="4196" y="1932"/>
                  </a:cubicBezTo>
                  <a:cubicBezTo>
                    <a:pt x="4299" y="1932"/>
                    <a:pt x="4399" y="1947"/>
                    <a:pt x="4493" y="1992"/>
                  </a:cubicBezTo>
                  <a:cubicBezTo>
                    <a:pt x="4784" y="2129"/>
                    <a:pt x="4920" y="2492"/>
                    <a:pt x="4898" y="3072"/>
                  </a:cubicBezTo>
                  <a:cubicBezTo>
                    <a:pt x="4894" y="3154"/>
                    <a:pt x="4889" y="3236"/>
                    <a:pt x="4883" y="3318"/>
                  </a:cubicBezTo>
                  <a:cubicBezTo>
                    <a:pt x="4856" y="3683"/>
                    <a:pt x="4829" y="4060"/>
                    <a:pt x="5079" y="4293"/>
                  </a:cubicBezTo>
                  <a:lnTo>
                    <a:pt x="5145" y="4222"/>
                  </a:lnTo>
                  <a:cubicBezTo>
                    <a:pt x="4929" y="4020"/>
                    <a:pt x="4954" y="3683"/>
                    <a:pt x="4980" y="3324"/>
                  </a:cubicBezTo>
                  <a:cubicBezTo>
                    <a:pt x="4986" y="3241"/>
                    <a:pt x="4994" y="3158"/>
                    <a:pt x="4996" y="3076"/>
                  </a:cubicBezTo>
                  <a:cubicBezTo>
                    <a:pt x="5020" y="2454"/>
                    <a:pt x="4865" y="2060"/>
                    <a:pt x="4535" y="1905"/>
                  </a:cubicBezTo>
                  <a:cubicBezTo>
                    <a:pt x="4427" y="1854"/>
                    <a:pt x="4313" y="1837"/>
                    <a:pt x="4198" y="1837"/>
                  </a:cubicBezTo>
                  <a:cubicBezTo>
                    <a:pt x="4070" y="1837"/>
                    <a:pt x="3939" y="1858"/>
                    <a:pt x="3811" y="1879"/>
                  </a:cubicBezTo>
                  <a:cubicBezTo>
                    <a:pt x="3702" y="1897"/>
                    <a:pt x="3589" y="1916"/>
                    <a:pt x="3482" y="1920"/>
                  </a:cubicBezTo>
                  <a:cubicBezTo>
                    <a:pt x="3467" y="1921"/>
                    <a:pt x="3453" y="1921"/>
                    <a:pt x="3439" y="1921"/>
                  </a:cubicBezTo>
                  <a:cubicBezTo>
                    <a:pt x="3011" y="1921"/>
                    <a:pt x="2592" y="1680"/>
                    <a:pt x="2379" y="1312"/>
                  </a:cubicBezTo>
                  <a:cubicBezTo>
                    <a:pt x="2301" y="1177"/>
                    <a:pt x="2243" y="1018"/>
                    <a:pt x="2186" y="864"/>
                  </a:cubicBezTo>
                  <a:cubicBezTo>
                    <a:pt x="2065" y="535"/>
                    <a:pt x="1941" y="197"/>
                    <a:pt x="1616" y="57"/>
                  </a:cubicBezTo>
                  <a:cubicBezTo>
                    <a:pt x="1524" y="17"/>
                    <a:pt x="1430" y="0"/>
                    <a:pt x="13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609;p44">
              <a:extLst>
                <a:ext uri="{FF2B5EF4-FFF2-40B4-BE49-F238E27FC236}">
                  <a16:creationId xmlns:a16="http://schemas.microsoft.com/office/drawing/2014/main" id="{C57F8AAF-22F1-3EBC-7B52-539D6ED405F1}"/>
                </a:ext>
              </a:extLst>
            </p:cNvPr>
            <p:cNvSpPr/>
            <p:nvPr/>
          </p:nvSpPr>
          <p:spPr>
            <a:xfrm>
              <a:off x="5320943" y="2872671"/>
              <a:ext cx="388639" cy="922249"/>
            </a:xfrm>
            <a:custGeom>
              <a:avLst/>
              <a:gdLst/>
              <a:ahLst/>
              <a:cxnLst/>
              <a:rect l="l" t="t" r="r" b="b"/>
              <a:pathLst>
                <a:path w="5293" h="12560" extrusionOk="0">
                  <a:moveTo>
                    <a:pt x="3589" y="0"/>
                  </a:moveTo>
                  <a:cubicBezTo>
                    <a:pt x="3481" y="0"/>
                    <a:pt x="3365" y="23"/>
                    <a:pt x="3248" y="67"/>
                  </a:cubicBezTo>
                  <a:cubicBezTo>
                    <a:pt x="3023" y="153"/>
                    <a:pt x="2826" y="298"/>
                    <a:pt x="2678" y="488"/>
                  </a:cubicBezTo>
                  <a:cubicBezTo>
                    <a:pt x="2610" y="575"/>
                    <a:pt x="2550" y="673"/>
                    <a:pt x="2492" y="768"/>
                  </a:cubicBezTo>
                  <a:cubicBezTo>
                    <a:pt x="2347" y="1006"/>
                    <a:pt x="2208" y="1230"/>
                    <a:pt x="1966" y="1289"/>
                  </a:cubicBezTo>
                  <a:cubicBezTo>
                    <a:pt x="1913" y="1301"/>
                    <a:pt x="1859" y="1305"/>
                    <a:pt x="1803" y="1305"/>
                  </a:cubicBezTo>
                  <a:cubicBezTo>
                    <a:pt x="1771" y="1305"/>
                    <a:pt x="1737" y="1303"/>
                    <a:pt x="1703" y="1302"/>
                  </a:cubicBezTo>
                  <a:cubicBezTo>
                    <a:pt x="1669" y="1301"/>
                    <a:pt x="1634" y="1299"/>
                    <a:pt x="1599" y="1299"/>
                  </a:cubicBezTo>
                  <a:cubicBezTo>
                    <a:pt x="1538" y="1299"/>
                    <a:pt x="1477" y="1303"/>
                    <a:pt x="1417" y="1318"/>
                  </a:cubicBezTo>
                  <a:cubicBezTo>
                    <a:pt x="1050" y="1405"/>
                    <a:pt x="884" y="1817"/>
                    <a:pt x="853" y="2144"/>
                  </a:cubicBezTo>
                  <a:cubicBezTo>
                    <a:pt x="842" y="2265"/>
                    <a:pt x="842" y="2390"/>
                    <a:pt x="842" y="2510"/>
                  </a:cubicBezTo>
                  <a:cubicBezTo>
                    <a:pt x="842" y="2730"/>
                    <a:pt x="842" y="2937"/>
                    <a:pt x="780" y="3137"/>
                  </a:cubicBezTo>
                  <a:cubicBezTo>
                    <a:pt x="729" y="3304"/>
                    <a:pt x="590" y="3458"/>
                    <a:pt x="419" y="3538"/>
                  </a:cubicBezTo>
                  <a:cubicBezTo>
                    <a:pt x="342" y="3575"/>
                    <a:pt x="264" y="3593"/>
                    <a:pt x="190" y="3593"/>
                  </a:cubicBezTo>
                  <a:cubicBezTo>
                    <a:pt x="136" y="3593"/>
                    <a:pt x="85" y="3583"/>
                    <a:pt x="37" y="3564"/>
                  </a:cubicBezTo>
                  <a:lnTo>
                    <a:pt x="0" y="3654"/>
                  </a:lnTo>
                  <a:cubicBezTo>
                    <a:pt x="60" y="3678"/>
                    <a:pt x="124" y="3690"/>
                    <a:pt x="191" y="3690"/>
                  </a:cubicBezTo>
                  <a:cubicBezTo>
                    <a:pt x="278" y="3690"/>
                    <a:pt x="370" y="3669"/>
                    <a:pt x="460" y="3627"/>
                  </a:cubicBezTo>
                  <a:cubicBezTo>
                    <a:pt x="656" y="3535"/>
                    <a:pt x="815" y="3358"/>
                    <a:pt x="874" y="3166"/>
                  </a:cubicBezTo>
                  <a:cubicBezTo>
                    <a:pt x="940" y="2953"/>
                    <a:pt x="940" y="2729"/>
                    <a:pt x="940" y="2511"/>
                  </a:cubicBezTo>
                  <a:cubicBezTo>
                    <a:pt x="940" y="2393"/>
                    <a:pt x="940" y="2272"/>
                    <a:pt x="953" y="2154"/>
                  </a:cubicBezTo>
                  <a:cubicBezTo>
                    <a:pt x="979" y="1859"/>
                    <a:pt x="1124" y="1488"/>
                    <a:pt x="1441" y="1413"/>
                  </a:cubicBezTo>
                  <a:cubicBezTo>
                    <a:pt x="1493" y="1402"/>
                    <a:pt x="1546" y="1398"/>
                    <a:pt x="1601" y="1398"/>
                  </a:cubicBezTo>
                  <a:cubicBezTo>
                    <a:pt x="1634" y="1398"/>
                    <a:pt x="1668" y="1399"/>
                    <a:pt x="1702" y="1401"/>
                  </a:cubicBezTo>
                  <a:cubicBezTo>
                    <a:pt x="1735" y="1401"/>
                    <a:pt x="1768" y="1402"/>
                    <a:pt x="1802" y="1402"/>
                  </a:cubicBezTo>
                  <a:cubicBezTo>
                    <a:pt x="1865" y="1402"/>
                    <a:pt x="1929" y="1399"/>
                    <a:pt x="1991" y="1384"/>
                  </a:cubicBezTo>
                  <a:cubicBezTo>
                    <a:pt x="2274" y="1316"/>
                    <a:pt x="2428" y="1063"/>
                    <a:pt x="2578" y="820"/>
                  </a:cubicBezTo>
                  <a:cubicBezTo>
                    <a:pt x="2634" y="727"/>
                    <a:pt x="2694" y="631"/>
                    <a:pt x="2757" y="549"/>
                  </a:cubicBezTo>
                  <a:cubicBezTo>
                    <a:pt x="2894" y="373"/>
                    <a:pt x="3077" y="238"/>
                    <a:pt x="3285" y="159"/>
                  </a:cubicBezTo>
                  <a:cubicBezTo>
                    <a:pt x="3391" y="118"/>
                    <a:pt x="3495" y="98"/>
                    <a:pt x="3592" y="98"/>
                  </a:cubicBezTo>
                  <a:cubicBezTo>
                    <a:pt x="3699" y="98"/>
                    <a:pt x="3797" y="123"/>
                    <a:pt x="3877" y="173"/>
                  </a:cubicBezTo>
                  <a:cubicBezTo>
                    <a:pt x="4068" y="291"/>
                    <a:pt x="4137" y="534"/>
                    <a:pt x="4140" y="722"/>
                  </a:cubicBezTo>
                  <a:cubicBezTo>
                    <a:pt x="4142" y="915"/>
                    <a:pt x="4089" y="1110"/>
                    <a:pt x="4036" y="1299"/>
                  </a:cubicBezTo>
                  <a:lnTo>
                    <a:pt x="4014" y="1379"/>
                  </a:lnTo>
                  <a:cubicBezTo>
                    <a:pt x="3924" y="1713"/>
                    <a:pt x="3857" y="2055"/>
                    <a:pt x="3811" y="2398"/>
                  </a:cubicBezTo>
                  <a:cubicBezTo>
                    <a:pt x="3786" y="2592"/>
                    <a:pt x="3767" y="2813"/>
                    <a:pt x="3865" y="3003"/>
                  </a:cubicBezTo>
                  <a:cubicBezTo>
                    <a:pt x="3974" y="3214"/>
                    <a:pt x="4187" y="3319"/>
                    <a:pt x="4393" y="3422"/>
                  </a:cubicBezTo>
                  <a:cubicBezTo>
                    <a:pt x="4501" y="3475"/>
                    <a:pt x="4613" y="3531"/>
                    <a:pt x="4707" y="3600"/>
                  </a:cubicBezTo>
                  <a:cubicBezTo>
                    <a:pt x="5162" y="3937"/>
                    <a:pt x="5192" y="4614"/>
                    <a:pt x="4987" y="5078"/>
                  </a:cubicBezTo>
                  <a:cubicBezTo>
                    <a:pt x="4758" y="5595"/>
                    <a:pt x="4289" y="5973"/>
                    <a:pt x="3859" y="6273"/>
                  </a:cubicBezTo>
                  <a:lnTo>
                    <a:pt x="3802" y="6313"/>
                  </a:lnTo>
                  <a:cubicBezTo>
                    <a:pt x="3533" y="6499"/>
                    <a:pt x="3254" y="6692"/>
                    <a:pt x="3094" y="6984"/>
                  </a:cubicBezTo>
                  <a:cubicBezTo>
                    <a:pt x="2967" y="7216"/>
                    <a:pt x="2930" y="7482"/>
                    <a:pt x="2905" y="7713"/>
                  </a:cubicBezTo>
                  <a:cubicBezTo>
                    <a:pt x="2872" y="8032"/>
                    <a:pt x="2854" y="8372"/>
                    <a:pt x="2954" y="8694"/>
                  </a:cubicBezTo>
                  <a:cubicBezTo>
                    <a:pt x="2982" y="8785"/>
                    <a:pt x="3021" y="8874"/>
                    <a:pt x="3057" y="8960"/>
                  </a:cubicBezTo>
                  <a:cubicBezTo>
                    <a:pt x="3098" y="9055"/>
                    <a:pt x="3140" y="9155"/>
                    <a:pt x="3167" y="9256"/>
                  </a:cubicBezTo>
                  <a:cubicBezTo>
                    <a:pt x="3287" y="9694"/>
                    <a:pt x="3131" y="10228"/>
                    <a:pt x="2761" y="10645"/>
                  </a:cubicBezTo>
                  <a:cubicBezTo>
                    <a:pt x="2430" y="11023"/>
                    <a:pt x="1981" y="11281"/>
                    <a:pt x="1513" y="11532"/>
                  </a:cubicBezTo>
                  <a:cubicBezTo>
                    <a:pt x="988" y="11816"/>
                    <a:pt x="493" y="12165"/>
                    <a:pt x="159" y="12491"/>
                  </a:cubicBezTo>
                  <a:lnTo>
                    <a:pt x="228" y="12560"/>
                  </a:lnTo>
                  <a:cubicBezTo>
                    <a:pt x="554" y="12241"/>
                    <a:pt x="1041" y="11897"/>
                    <a:pt x="1556" y="11617"/>
                  </a:cubicBezTo>
                  <a:cubicBezTo>
                    <a:pt x="2032" y="11362"/>
                    <a:pt x="2488" y="11098"/>
                    <a:pt x="2832" y="10710"/>
                  </a:cubicBezTo>
                  <a:cubicBezTo>
                    <a:pt x="3222" y="10267"/>
                    <a:pt x="3386" y="9700"/>
                    <a:pt x="3258" y="9230"/>
                  </a:cubicBezTo>
                  <a:cubicBezTo>
                    <a:pt x="3229" y="9122"/>
                    <a:pt x="3186" y="9020"/>
                    <a:pt x="3144" y="8921"/>
                  </a:cubicBezTo>
                  <a:cubicBezTo>
                    <a:pt x="3108" y="8838"/>
                    <a:pt x="3072" y="8752"/>
                    <a:pt x="3045" y="8664"/>
                  </a:cubicBezTo>
                  <a:cubicBezTo>
                    <a:pt x="2950" y="8359"/>
                    <a:pt x="2967" y="8031"/>
                    <a:pt x="3000" y="7721"/>
                  </a:cubicBezTo>
                  <a:cubicBezTo>
                    <a:pt x="3023" y="7499"/>
                    <a:pt x="3058" y="7246"/>
                    <a:pt x="3177" y="7030"/>
                  </a:cubicBezTo>
                  <a:cubicBezTo>
                    <a:pt x="3326" y="6759"/>
                    <a:pt x="3596" y="6573"/>
                    <a:pt x="3855" y="6392"/>
                  </a:cubicBezTo>
                  <a:lnTo>
                    <a:pt x="3911" y="6353"/>
                  </a:lnTo>
                  <a:cubicBezTo>
                    <a:pt x="4351" y="6045"/>
                    <a:pt x="4834" y="5657"/>
                    <a:pt x="5072" y="5117"/>
                  </a:cubicBezTo>
                  <a:cubicBezTo>
                    <a:pt x="5293" y="4619"/>
                    <a:pt x="5259" y="3890"/>
                    <a:pt x="4762" y="3522"/>
                  </a:cubicBezTo>
                  <a:cubicBezTo>
                    <a:pt x="4661" y="3448"/>
                    <a:pt x="4546" y="3389"/>
                    <a:pt x="4435" y="3335"/>
                  </a:cubicBezTo>
                  <a:cubicBezTo>
                    <a:pt x="4233" y="3234"/>
                    <a:pt x="4043" y="3141"/>
                    <a:pt x="3950" y="2958"/>
                  </a:cubicBezTo>
                  <a:cubicBezTo>
                    <a:pt x="3864" y="2793"/>
                    <a:pt x="3881" y="2587"/>
                    <a:pt x="3905" y="2409"/>
                  </a:cubicBezTo>
                  <a:cubicBezTo>
                    <a:pt x="3948" y="2070"/>
                    <a:pt x="4017" y="1731"/>
                    <a:pt x="4105" y="1403"/>
                  </a:cubicBezTo>
                  <a:lnTo>
                    <a:pt x="4127" y="1324"/>
                  </a:lnTo>
                  <a:cubicBezTo>
                    <a:pt x="4181" y="1129"/>
                    <a:pt x="4237" y="927"/>
                    <a:pt x="4234" y="719"/>
                  </a:cubicBezTo>
                  <a:cubicBezTo>
                    <a:pt x="4230" y="443"/>
                    <a:pt x="4115" y="207"/>
                    <a:pt x="3925" y="89"/>
                  </a:cubicBezTo>
                  <a:cubicBezTo>
                    <a:pt x="3830" y="30"/>
                    <a:pt x="3714" y="0"/>
                    <a:pt x="358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610;p44">
              <a:extLst>
                <a:ext uri="{FF2B5EF4-FFF2-40B4-BE49-F238E27FC236}">
                  <a16:creationId xmlns:a16="http://schemas.microsoft.com/office/drawing/2014/main" id="{E7B19977-EBE2-ED4C-95CA-8E6E994B7EF0}"/>
                </a:ext>
              </a:extLst>
            </p:cNvPr>
            <p:cNvSpPr/>
            <p:nvPr/>
          </p:nvSpPr>
          <p:spPr>
            <a:xfrm>
              <a:off x="4629272" y="2822227"/>
              <a:ext cx="374247" cy="971372"/>
            </a:xfrm>
            <a:custGeom>
              <a:avLst/>
              <a:gdLst/>
              <a:ahLst/>
              <a:cxnLst/>
              <a:rect l="l" t="t" r="r" b="b"/>
              <a:pathLst>
                <a:path w="5097" h="13229" extrusionOk="0">
                  <a:moveTo>
                    <a:pt x="92" y="1"/>
                  </a:moveTo>
                  <a:lnTo>
                    <a:pt x="1" y="36"/>
                  </a:lnTo>
                  <a:lnTo>
                    <a:pt x="5005" y="13228"/>
                  </a:lnTo>
                  <a:lnTo>
                    <a:pt x="5096" y="13194"/>
                  </a:lnTo>
                  <a:lnTo>
                    <a:pt x="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611;p44">
              <a:extLst>
                <a:ext uri="{FF2B5EF4-FFF2-40B4-BE49-F238E27FC236}">
                  <a16:creationId xmlns:a16="http://schemas.microsoft.com/office/drawing/2014/main" id="{E6649449-9287-8C94-3253-59AEEF632A72}"/>
                </a:ext>
              </a:extLst>
            </p:cNvPr>
            <p:cNvSpPr/>
            <p:nvPr/>
          </p:nvSpPr>
          <p:spPr>
            <a:xfrm>
              <a:off x="5282321" y="2882217"/>
              <a:ext cx="419844" cy="905948"/>
            </a:xfrm>
            <a:custGeom>
              <a:avLst/>
              <a:gdLst/>
              <a:ahLst/>
              <a:cxnLst/>
              <a:rect l="l" t="t" r="r" b="b"/>
              <a:pathLst>
                <a:path w="5718" h="12338" extrusionOk="0">
                  <a:moveTo>
                    <a:pt x="4312" y="1"/>
                  </a:moveTo>
                  <a:lnTo>
                    <a:pt x="0" y="12338"/>
                  </a:lnTo>
                  <a:lnTo>
                    <a:pt x="709" y="12338"/>
                  </a:lnTo>
                  <a:cubicBezTo>
                    <a:pt x="1042" y="12018"/>
                    <a:pt x="1525" y="11679"/>
                    <a:pt x="2038" y="11402"/>
                  </a:cubicBezTo>
                  <a:cubicBezTo>
                    <a:pt x="2506" y="11151"/>
                    <a:pt x="2954" y="10893"/>
                    <a:pt x="3286" y="10515"/>
                  </a:cubicBezTo>
                  <a:cubicBezTo>
                    <a:pt x="3656" y="10096"/>
                    <a:pt x="3811" y="9564"/>
                    <a:pt x="3692" y="9126"/>
                  </a:cubicBezTo>
                  <a:cubicBezTo>
                    <a:pt x="3665" y="9024"/>
                    <a:pt x="3623" y="8925"/>
                    <a:pt x="3582" y="8830"/>
                  </a:cubicBezTo>
                  <a:cubicBezTo>
                    <a:pt x="3546" y="8744"/>
                    <a:pt x="3507" y="8656"/>
                    <a:pt x="3479" y="8565"/>
                  </a:cubicBezTo>
                  <a:cubicBezTo>
                    <a:pt x="3379" y="8243"/>
                    <a:pt x="3397" y="7903"/>
                    <a:pt x="3430" y="7584"/>
                  </a:cubicBezTo>
                  <a:cubicBezTo>
                    <a:pt x="3455" y="7353"/>
                    <a:pt x="3492" y="7087"/>
                    <a:pt x="3619" y="6855"/>
                  </a:cubicBezTo>
                  <a:cubicBezTo>
                    <a:pt x="3779" y="6564"/>
                    <a:pt x="4057" y="6371"/>
                    <a:pt x="4326" y="6184"/>
                  </a:cubicBezTo>
                  <a:lnTo>
                    <a:pt x="4384" y="6144"/>
                  </a:lnTo>
                  <a:cubicBezTo>
                    <a:pt x="4814" y="5844"/>
                    <a:pt x="5283" y="5468"/>
                    <a:pt x="5512" y="4950"/>
                  </a:cubicBezTo>
                  <a:cubicBezTo>
                    <a:pt x="5717" y="4485"/>
                    <a:pt x="5687" y="3808"/>
                    <a:pt x="5232" y="3472"/>
                  </a:cubicBezTo>
                  <a:cubicBezTo>
                    <a:pt x="5138" y="3402"/>
                    <a:pt x="5026" y="3346"/>
                    <a:pt x="4918" y="3293"/>
                  </a:cubicBezTo>
                  <a:cubicBezTo>
                    <a:pt x="4712" y="3190"/>
                    <a:pt x="4499" y="3085"/>
                    <a:pt x="4390" y="2874"/>
                  </a:cubicBezTo>
                  <a:cubicBezTo>
                    <a:pt x="4292" y="2684"/>
                    <a:pt x="4311" y="2463"/>
                    <a:pt x="4336" y="2269"/>
                  </a:cubicBezTo>
                  <a:cubicBezTo>
                    <a:pt x="4381" y="1927"/>
                    <a:pt x="4449" y="1584"/>
                    <a:pt x="4539" y="1250"/>
                  </a:cubicBezTo>
                  <a:lnTo>
                    <a:pt x="4560" y="1170"/>
                  </a:lnTo>
                  <a:cubicBezTo>
                    <a:pt x="4614" y="982"/>
                    <a:pt x="4667" y="788"/>
                    <a:pt x="4665" y="593"/>
                  </a:cubicBezTo>
                  <a:cubicBezTo>
                    <a:pt x="4662" y="405"/>
                    <a:pt x="4593" y="163"/>
                    <a:pt x="4401" y="44"/>
                  </a:cubicBezTo>
                  <a:cubicBezTo>
                    <a:pt x="4373" y="27"/>
                    <a:pt x="4343" y="13"/>
                    <a:pt x="431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612;p44">
              <a:extLst>
                <a:ext uri="{FF2B5EF4-FFF2-40B4-BE49-F238E27FC236}">
                  <a16:creationId xmlns:a16="http://schemas.microsoft.com/office/drawing/2014/main" id="{E1C5830A-B5B7-22DC-BC9D-B73A39147919}"/>
                </a:ext>
              </a:extLst>
            </p:cNvPr>
            <p:cNvSpPr/>
            <p:nvPr/>
          </p:nvSpPr>
          <p:spPr>
            <a:xfrm>
              <a:off x="5273437" y="2876563"/>
              <a:ext cx="326741" cy="916816"/>
            </a:xfrm>
            <a:custGeom>
              <a:avLst/>
              <a:gdLst/>
              <a:ahLst/>
              <a:cxnLst/>
              <a:rect l="l" t="t" r="r" b="b"/>
              <a:pathLst>
                <a:path w="4450" h="12486" extrusionOk="0">
                  <a:moveTo>
                    <a:pt x="4357" y="1"/>
                  </a:moveTo>
                  <a:lnTo>
                    <a:pt x="0" y="12454"/>
                  </a:lnTo>
                  <a:lnTo>
                    <a:pt x="93" y="12485"/>
                  </a:lnTo>
                  <a:lnTo>
                    <a:pt x="4449" y="33"/>
                  </a:lnTo>
                  <a:lnTo>
                    <a:pt x="435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56913337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37"/>
                                        </p:tgtEl>
                                        <p:attrNameLst>
                                          <p:attrName>style.visibility</p:attrName>
                                        </p:attrNameLst>
                                      </p:cBhvr>
                                      <p:to>
                                        <p:strVal val="visible"/>
                                      </p:to>
                                    </p:set>
                                    <p:animEffect transition="in" filter="barn(inVertical)">
                                      <p:cBhvr>
                                        <p:cTn id="7" dur="500"/>
                                        <p:tgtEl>
                                          <p:spTgt spid="3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42"/>
                                        </p:tgtEl>
                                        <p:attrNameLst>
                                          <p:attrName>style.visibility</p:attrName>
                                        </p:attrNameLst>
                                      </p:cBhvr>
                                      <p:to>
                                        <p:strVal val="visible"/>
                                      </p:to>
                                    </p:set>
                                    <p:animEffect transition="in" filter="wipe(down)">
                                      <p:cBhvr>
                                        <p:cTn id="12" dur="500"/>
                                        <p:tgtEl>
                                          <p:spTgt spid="342"/>
                                        </p:tgtEl>
                                      </p:cBhvr>
                                    </p:animEffect>
                                  </p:childTnLst>
                                </p:cTn>
                              </p:par>
                              <p:par>
                                <p:cTn id="13" presetID="22" presetClass="entr" presetSubtype="4" fill="hold" nodeType="withEffect">
                                  <p:stCondLst>
                                    <p:cond delay="0"/>
                                  </p:stCondLst>
                                  <p:childTnLst>
                                    <p:set>
                                      <p:cBhvr>
                                        <p:cTn id="14" dur="1" fill="hold">
                                          <p:stCondLst>
                                            <p:cond delay="0"/>
                                          </p:stCondLst>
                                        </p:cTn>
                                        <p:tgtEl>
                                          <p:spTgt spid="365"/>
                                        </p:tgtEl>
                                        <p:attrNameLst>
                                          <p:attrName>style.visibility</p:attrName>
                                        </p:attrNameLst>
                                      </p:cBhvr>
                                      <p:to>
                                        <p:strVal val="visible"/>
                                      </p:to>
                                    </p:set>
                                    <p:animEffect transition="in" filter="wipe(down)">
                                      <p:cBhvr>
                                        <p:cTn id="15" dur="500"/>
                                        <p:tgtEl>
                                          <p:spTgt spid="36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344"/>
                                        </p:tgtEl>
                                        <p:attrNameLst>
                                          <p:attrName>style.visibility</p:attrName>
                                        </p:attrNameLst>
                                      </p:cBhvr>
                                      <p:to>
                                        <p:strVal val="visible"/>
                                      </p:to>
                                    </p:set>
                                    <p:animEffect transition="in" filter="wipe(down)">
                                      <p:cBhvr>
                                        <p:cTn id="20" dur="500"/>
                                        <p:tgtEl>
                                          <p:spTgt spid="344"/>
                                        </p:tgtEl>
                                      </p:cBhvr>
                                    </p:animEffect>
                                  </p:childTnLst>
                                </p:cTn>
                              </p:par>
                              <p:par>
                                <p:cTn id="21" presetID="22" presetClass="entr" presetSubtype="4" fill="hold" nodeType="withEffect">
                                  <p:stCondLst>
                                    <p:cond delay="0"/>
                                  </p:stCondLst>
                                  <p:childTnLst>
                                    <p:set>
                                      <p:cBhvr>
                                        <p:cTn id="22" dur="1" fill="hold">
                                          <p:stCondLst>
                                            <p:cond delay="0"/>
                                          </p:stCondLst>
                                        </p:cTn>
                                        <p:tgtEl>
                                          <p:spTgt spid="366"/>
                                        </p:tgtEl>
                                        <p:attrNameLst>
                                          <p:attrName>style.visibility</p:attrName>
                                        </p:attrNameLst>
                                      </p:cBhvr>
                                      <p:to>
                                        <p:strVal val="visible"/>
                                      </p:to>
                                    </p:set>
                                    <p:animEffect transition="in" filter="wipe(down)">
                                      <p:cBhvr>
                                        <p:cTn id="23" dur="5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66BBF5-4835-7CD1-F2B6-E22B37555C76}"/>
              </a:ext>
            </a:extLst>
          </p:cNvPr>
          <p:cNvSpPr/>
          <p:nvPr/>
        </p:nvSpPr>
        <p:spPr>
          <a:xfrm>
            <a:off x="823685" y="326571"/>
            <a:ext cx="7496629" cy="63862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500" b="1">
                <a:solidFill>
                  <a:schemeClr val="tx2"/>
                </a:solidFill>
              </a:rPr>
              <a:t>THỰC HÀNH </a:t>
            </a:r>
          </a:p>
        </p:txBody>
      </p:sp>
      <p:sp>
        <p:nvSpPr>
          <p:cNvPr id="4" name="TextBox 3">
            <a:extLst>
              <a:ext uri="{FF2B5EF4-FFF2-40B4-BE49-F238E27FC236}">
                <a16:creationId xmlns:a16="http://schemas.microsoft.com/office/drawing/2014/main" id="{8BB4F6C3-48A6-E8B9-0CD8-A2FEFF5BC4DB}"/>
              </a:ext>
            </a:extLst>
          </p:cNvPr>
          <p:cNvSpPr txBox="1"/>
          <p:nvPr/>
        </p:nvSpPr>
        <p:spPr>
          <a:xfrm>
            <a:off x="439057" y="1291771"/>
            <a:ext cx="4974772" cy="2805320"/>
          </a:xfrm>
          <a:prstGeom prst="rect">
            <a:avLst/>
          </a:prstGeom>
          <a:noFill/>
        </p:spPr>
        <p:txBody>
          <a:bodyPr wrap="square" rtlCol="0">
            <a:spAutoFit/>
          </a:bodyPr>
          <a:lstStyle/>
          <a:p>
            <a:pPr algn="just">
              <a:lnSpc>
                <a:spcPct val="150000"/>
              </a:lnSpc>
            </a:pPr>
            <a:r>
              <a:rPr lang="en-US" sz="2000" b="1"/>
              <a:t>Mục đích: </a:t>
            </a:r>
          </a:p>
          <a:p>
            <a:pPr marL="342900" indent="-342900" algn="just">
              <a:lnSpc>
                <a:spcPct val="150000"/>
              </a:lnSpc>
              <a:buFont typeface="Arial" panose="020B0604020202020204" pitchFamily="34" charset="0"/>
              <a:buChar char="•"/>
            </a:pPr>
            <a:r>
              <a:rPr lang="vi-VN" sz="2000"/>
              <a:t>Biết chủ động thực hiện được tìm kiếm thông tin để hoàn thành một nhiệm vụ</a:t>
            </a:r>
            <a:r>
              <a:rPr lang="en-US" sz="2000"/>
              <a:t>.</a:t>
            </a:r>
            <a:endParaRPr lang="vi-VN" sz="2000"/>
          </a:p>
          <a:p>
            <a:pPr marL="342900" indent="-342900" algn="just">
              <a:lnSpc>
                <a:spcPct val="150000"/>
              </a:lnSpc>
              <a:buFont typeface="Arial" panose="020B0604020202020204" pitchFamily="34" charset="0"/>
              <a:buChar char="•"/>
            </a:pPr>
            <a:r>
              <a:rPr lang="vi-VN" sz="2000"/>
              <a:t>Đánh giá được lợi ích của thông tin trong giải quyết vấn đề và nêu được ví dụ minh họa</a:t>
            </a:r>
            <a:r>
              <a:rPr lang="en-US" sz="2000"/>
              <a:t>.</a:t>
            </a:r>
            <a:r>
              <a:rPr lang="vi-VN" sz="2000"/>
              <a:t> </a:t>
            </a:r>
          </a:p>
        </p:txBody>
      </p:sp>
      <p:sp>
        <p:nvSpPr>
          <p:cNvPr id="5" name="Freeform 6">
            <a:extLst>
              <a:ext uri="{FF2B5EF4-FFF2-40B4-BE49-F238E27FC236}">
                <a16:creationId xmlns:a16="http://schemas.microsoft.com/office/drawing/2014/main" id="{71EB631A-F3CD-612E-DDDC-259B397EA958}"/>
              </a:ext>
            </a:extLst>
          </p:cNvPr>
          <p:cNvSpPr/>
          <p:nvPr/>
        </p:nvSpPr>
        <p:spPr>
          <a:xfrm>
            <a:off x="5688767" y="1357353"/>
            <a:ext cx="3177916" cy="3786147"/>
          </a:xfrm>
          <a:custGeom>
            <a:avLst/>
            <a:gdLst/>
            <a:ahLst/>
            <a:cxnLst/>
            <a:rect l="l" t="t" r="r" b="b"/>
            <a:pathLst>
              <a:path w="5706192" h="5920821">
                <a:moveTo>
                  <a:pt x="0" y="0"/>
                </a:moveTo>
                <a:lnTo>
                  <a:pt x="5706192" y="0"/>
                </a:lnTo>
                <a:lnTo>
                  <a:pt x="5706192" y="5920821"/>
                </a:lnTo>
                <a:lnTo>
                  <a:pt x="0" y="5920821"/>
                </a:lnTo>
                <a:lnTo>
                  <a:pt x="0" y="0"/>
                </a:lnTo>
                <a:close/>
              </a:path>
            </a:pathLst>
          </a:custGeom>
          <a:blipFill>
            <a:blip r:embed="rId2"/>
            <a:stretch>
              <a:fillRect/>
            </a:stretch>
          </a:blipFill>
        </p:spPr>
        <p:txBody>
          <a:bodyPr/>
          <a:lstStyle/>
          <a:p>
            <a:endParaRPr lang="en-US"/>
          </a:p>
        </p:txBody>
      </p:sp>
    </p:spTree>
    <p:extLst>
      <p:ext uri="{BB962C8B-B14F-4D97-AF65-F5344CB8AC3E}">
        <p14:creationId xmlns:p14="http://schemas.microsoft.com/office/powerpoint/2010/main" val="3031761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E3A137DC-52C1-FC97-0B7C-4C05973FCB34}"/>
              </a:ext>
            </a:extLst>
          </p:cNvPr>
          <p:cNvGrpSpPr/>
          <p:nvPr/>
        </p:nvGrpSpPr>
        <p:grpSpPr>
          <a:xfrm>
            <a:off x="308429" y="600963"/>
            <a:ext cx="8527142" cy="761194"/>
            <a:chOff x="308429" y="1335315"/>
            <a:chExt cx="8527142" cy="761194"/>
          </a:xfrm>
        </p:grpSpPr>
        <p:grpSp>
          <p:nvGrpSpPr>
            <p:cNvPr id="21" name="Group 20">
              <a:extLst>
                <a:ext uri="{FF2B5EF4-FFF2-40B4-BE49-F238E27FC236}">
                  <a16:creationId xmlns:a16="http://schemas.microsoft.com/office/drawing/2014/main" id="{68012B04-15E9-B4F0-8F23-AD3EF26E5C40}"/>
                </a:ext>
              </a:extLst>
            </p:cNvPr>
            <p:cNvGrpSpPr/>
            <p:nvPr/>
          </p:nvGrpSpPr>
          <p:grpSpPr>
            <a:xfrm>
              <a:off x="308429" y="1335315"/>
              <a:ext cx="8527142" cy="761194"/>
              <a:chOff x="341086" y="1335314"/>
              <a:chExt cx="8527142" cy="1028365"/>
            </a:xfrm>
          </p:grpSpPr>
          <p:sp>
            <p:nvSpPr>
              <p:cNvPr id="15" name="Rectangle 14">
                <a:extLst>
                  <a:ext uri="{FF2B5EF4-FFF2-40B4-BE49-F238E27FC236}">
                    <a16:creationId xmlns:a16="http://schemas.microsoft.com/office/drawing/2014/main" id="{BC8E1D0A-A539-4E37-2399-4B99669D533F}"/>
                  </a:ext>
                </a:extLst>
              </p:cNvPr>
              <p:cNvSpPr/>
              <p:nvPr/>
            </p:nvSpPr>
            <p:spPr>
              <a:xfrm>
                <a:off x="341086" y="1335314"/>
                <a:ext cx="8461828" cy="958660"/>
              </a:xfrm>
              <a:prstGeom prst="rect">
                <a:avLst/>
              </a:prstGeom>
              <a:solidFill>
                <a:srgbClr val="CCEC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7B164EA-0895-A3CD-7ABD-2EF729A922D8}"/>
                  </a:ext>
                </a:extLst>
              </p:cNvPr>
              <p:cNvSpPr/>
              <p:nvPr/>
            </p:nvSpPr>
            <p:spPr>
              <a:xfrm>
                <a:off x="406400" y="1405019"/>
                <a:ext cx="8461828" cy="958660"/>
              </a:xfrm>
              <a:prstGeom prst="rect">
                <a:avLst/>
              </a:prstGeom>
              <a:solidFill>
                <a:srgbClr val="FFFF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3" name="TextBox 22">
              <a:extLst>
                <a:ext uri="{FF2B5EF4-FFF2-40B4-BE49-F238E27FC236}">
                  <a16:creationId xmlns:a16="http://schemas.microsoft.com/office/drawing/2014/main" id="{1AA61A78-133C-42F1-5254-89FE79846213}"/>
                </a:ext>
              </a:extLst>
            </p:cNvPr>
            <p:cNvSpPr txBox="1"/>
            <p:nvPr/>
          </p:nvSpPr>
          <p:spPr>
            <a:xfrm>
              <a:off x="564081" y="1450145"/>
              <a:ext cx="8122719" cy="496996"/>
            </a:xfrm>
            <a:prstGeom prst="rect">
              <a:avLst/>
            </a:prstGeom>
            <a:noFill/>
          </p:spPr>
          <p:txBody>
            <a:bodyPr wrap="square" rtlCol="0">
              <a:spAutoFit/>
            </a:bodyPr>
            <a:lstStyle/>
            <a:p>
              <a:pPr>
                <a:lnSpc>
                  <a:spcPct val="150000"/>
                </a:lnSpc>
              </a:pPr>
              <a:r>
                <a:rPr lang="en-US" sz="2000" b="1">
                  <a:solidFill>
                    <a:srgbClr val="000000"/>
                  </a:solidFill>
                  <a:effectLst/>
                  <a:latin typeface="+mj-lt"/>
                  <a:ea typeface="Calibri" panose="020F0502020204030204" pitchFamily="34" charset="0"/>
                  <a:cs typeface="Times New Roman" panose="02020603050405020304" pitchFamily="18" charset="0"/>
                </a:rPr>
                <a:t>Nhiệm vụ 1: </a:t>
              </a:r>
              <a:r>
                <a:rPr lang="en-US" sz="2000">
                  <a:solidFill>
                    <a:srgbClr val="000000"/>
                  </a:solidFill>
                  <a:effectLst/>
                  <a:latin typeface="+mj-lt"/>
                  <a:ea typeface="Calibri" panose="020F0502020204030204" pitchFamily="34" charset="0"/>
                  <a:cs typeface="Times New Roman" panose="02020603050405020304" pitchFamily="18" charset="0"/>
                </a:rPr>
                <a:t>Giới thiệu khả năng của chuột máy tính </a:t>
              </a:r>
              <a:endParaRPr lang="en-US" sz="2000">
                <a:latin typeface="+mj-lt"/>
              </a:endParaRPr>
            </a:p>
          </p:txBody>
        </p:sp>
      </p:grpSp>
      <p:grpSp>
        <p:nvGrpSpPr>
          <p:cNvPr id="29" name="Group 28">
            <a:extLst>
              <a:ext uri="{FF2B5EF4-FFF2-40B4-BE49-F238E27FC236}">
                <a16:creationId xmlns:a16="http://schemas.microsoft.com/office/drawing/2014/main" id="{5F7DBCA2-F54A-3A6C-1032-A8295BA23282}"/>
              </a:ext>
            </a:extLst>
          </p:cNvPr>
          <p:cNvGrpSpPr/>
          <p:nvPr/>
        </p:nvGrpSpPr>
        <p:grpSpPr>
          <a:xfrm>
            <a:off x="308429" y="1473086"/>
            <a:ext cx="8527142" cy="709598"/>
            <a:chOff x="308429" y="2207438"/>
            <a:chExt cx="8527142" cy="709598"/>
          </a:xfrm>
        </p:grpSpPr>
        <p:grpSp>
          <p:nvGrpSpPr>
            <p:cNvPr id="24" name="Group 23">
              <a:extLst>
                <a:ext uri="{FF2B5EF4-FFF2-40B4-BE49-F238E27FC236}">
                  <a16:creationId xmlns:a16="http://schemas.microsoft.com/office/drawing/2014/main" id="{D3E2A397-E755-7C7D-AFF8-AB206FC875DE}"/>
                </a:ext>
              </a:extLst>
            </p:cNvPr>
            <p:cNvGrpSpPr/>
            <p:nvPr/>
          </p:nvGrpSpPr>
          <p:grpSpPr>
            <a:xfrm>
              <a:off x="308429" y="2207438"/>
              <a:ext cx="8527142" cy="709598"/>
              <a:chOff x="341086" y="1335314"/>
              <a:chExt cx="8527142" cy="1028365"/>
            </a:xfrm>
          </p:grpSpPr>
          <p:sp>
            <p:nvSpPr>
              <p:cNvPr id="25" name="Rectangle 24">
                <a:extLst>
                  <a:ext uri="{FF2B5EF4-FFF2-40B4-BE49-F238E27FC236}">
                    <a16:creationId xmlns:a16="http://schemas.microsoft.com/office/drawing/2014/main" id="{451F25B9-D501-F92C-86E9-DF1D6C9B89F6}"/>
                  </a:ext>
                </a:extLst>
              </p:cNvPr>
              <p:cNvSpPr/>
              <p:nvPr/>
            </p:nvSpPr>
            <p:spPr>
              <a:xfrm>
                <a:off x="341086" y="1335314"/>
                <a:ext cx="8461828" cy="958660"/>
              </a:xfrm>
              <a:prstGeom prst="rect">
                <a:avLst/>
              </a:prstGeom>
              <a:solidFill>
                <a:srgbClr val="CCEC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AAB2759-A34A-25D3-B440-EC4610D72E14}"/>
                  </a:ext>
                </a:extLst>
              </p:cNvPr>
              <p:cNvSpPr/>
              <p:nvPr/>
            </p:nvSpPr>
            <p:spPr>
              <a:xfrm>
                <a:off x="406400" y="1405019"/>
                <a:ext cx="8461828" cy="958660"/>
              </a:xfrm>
              <a:prstGeom prst="rect">
                <a:avLst/>
              </a:prstGeom>
              <a:solidFill>
                <a:srgbClr val="FFFF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TextBox 26">
              <a:extLst>
                <a:ext uri="{FF2B5EF4-FFF2-40B4-BE49-F238E27FC236}">
                  <a16:creationId xmlns:a16="http://schemas.microsoft.com/office/drawing/2014/main" id="{02045BB9-63E4-9257-E3AE-D8184FF520F3}"/>
                </a:ext>
              </a:extLst>
            </p:cNvPr>
            <p:cNvSpPr txBox="1"/>
            <p:nvPr/>
          </p:nvSpPr>
          <p:spPr>
            <a:xfrm>
              <a:off x="564081" y="2306171"/>
              <a:ext cx="8122719" cy="496996"/>
            </a:xfrm>
            <a:prstGeom prst="rect">
              <a:avLst/>
            </a:prstGeom>
            <a:noFill/>
          </p:spPr>
          <p:txBody>
            <a:bodyPr wrap="square" rtlCol="0">
              <a:spAutoFit/>
            </a:bodyPr>
            <a:lstStyle/>
            <a:p>
              <a:pPr>
                <a:lnSpc>
                  <a:spcPct val="150000"/>
                </a:lnSpc>
              </a:pPr>
              <a:r>
                <a:rPr lang="en-US" sz="2000" b="1" dirty="0" err="1">
                  <a:solidFill>
                    <a:srgbClr val="000000"/>
                  </a:solidFill>
                  <a:effectLst/>
                  <a:latin typeface="+mj-lt"/>
                  <a:ea typeface="Calibri" panose="020F0502020204030204" pitchFamily="34" charset="0"/>
                  <a:cs typeface="Times New Roman" panose="02020603050405020304" pitchFamily="18" charset="0"/>
                </a:rPr>
                <a:t>Nhiệm</a:t>
              </a:r>
              <a:r>
                <a:rPr lang="en-US" sz="2000" b="1" dirty="0">
                  <a:solidFill>
                    <a:srgbClr val="000000"/>
                  </a:solidFill>
                  <a:effectLst/>
                  <a:latin typeface="+mj-lt"/>
                  <a:ea typeface="Calibri" panose="020F0502020204030204" pitchFamily="34" charset="0"/>
                  <a:cs typeface="Times New Roman" panose="02020603050405020304" pitchFamily="18" charset="0"/>
                </a:rPr>
                <a:t> </a:t>
              </a:r>
              <a:r>
                <a:rPr lang="en-US" sz="2000" b="1" dirty="0" err="1">
                  <a:solidFill>
                    <a:srgbClr val="000000"/>
                  </a:solidFill>
                  <a:effectLst/>
                  <a:latin typeface="+mj-lt"/>
                  <a:ea typeface="Calibri" panose="020F0502020204030204" pitchFamily="34" charset="0"/>
                  <a:cs typeface="Times New Roman" panose="02020603050405020304" pitchFamily="18" charset="0"/>
                </a:rPr>
                <a:t>vụ</a:t>
              </a:r>
              <a:r>
                <a:rPr lang="en-US" sz="2000" b="1" dirty="0">
                  <a:solidFill>
                    <a:srgbClr val="000000"/>
                  </a:solidFill>
                  <a:effectLst/>
                  <a:latin typeface="+mj-lt"/>
                  <a:ea typeface="Calibri" panose="020F0502020204030204" pitchFamily="34" charset="0"/>
                  <a:cs typeface="Times New Roman" panose="02020603050405020304" pitchFamily="18" charset="0"/>
                </a:rPr>
                <a:t> 2: </a:t>
              </a:r>
              <a:r>
                <a:rPr lang="en-US" sz="2000" dirty="0" err="1">
                  <a:solidFill>
                    <a:srgbClr val="000000"/>
                  </a:solidFill>
                  <a:effectLst/>
                  <a:latin typeface="+mj-lt"/>
                  <a:ea typeface="Calibri" panose="020F0502020204030204" pitchFamily="34" charset="0"/>
                  <a:cs typeface="Times New Roman" panose="02020603050405020304" pitchFamily="18" charset="0"/>
                </a:rPr>
                <a:t>Giới</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thiệu</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cách</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sử</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dụng</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phiên</a:t>
              </a:r>
              <a:r>
                <a:rPr lang="en-US" sz="2000" dirty="0">
                  <a:solidFill>
                    <a:srgbClr val="000000"/>
                  </a:solidFill>
                  <a:effectLst/>
                  <a:latin typeface="+mj-lt"/>
                  <a:ea typeface="Calibri" panose="020F0502020204030204" pitchFamily="34" charset="0"/>
                  <a:cs typeface="Times New Roman" panose="02020603050405020304" pitchFamily="18" charset="0"/>
                </a:rPr>
                <a:t> </a:t>
              </a:r>
              <a:r>
                <a:rPr lang="en-US" sz="2000" dirty="0" err="1">
                  <a:solidFill>
                    <a:srgbClr val="000000"/>
                  </a:solidFill>
                  <a:effectLst/>
                  <a:latin typeface="+mj-lt"/>
                  <a:ea typeface="Calibri" panose="020F0502020204030204" pitchFamily="34" charset="0"/>
                  <a:cs typeface="Times New Roman" panose="02020603050405020304" pitchFamily="18" charset="0"/>
                </a:rPr>
                <a:t>bản</a:t>
              </a:r>
              <a:r>
                <a:rPr lang="en-US" sz="2000" dirty="0">
                  <a:solidFill>
                    <a:srgbClr val="000000"/>
                  </a:solidFill>
                  <a:effectLst/>
                  <a:latin typeface="+mj-lt"/>
                  <a:ea typeface="Calibri" panose="020F0502020204030204" pitchFamily="34" charset="0"/>
                  <a:cs typeface="Times New Roman" panose="02020603050405020304" pitchFamily="18" charset="0"/>
                </a:rPr>
                <a:t> online </a:t>
              </a:r>
              <a:r>
                <a:rPr lang="en-US" sz="2000" dirty="0" err="1">
                  <a:solidFill>
                    <a:srgbClr val="000000"/>
                  </a:solidFill>
                  <a:effectLst/>
                  <a:latin typeface="+mj-lt"/>
                  <a:ea typeface="Calibri" panose="020F0502020204030204" pitchFamily="34" charset="0"/>
                  <a:cs typeface="Times New Roman" panose="02020603050405020304" pitchFamily="18" charset="0"/>
                </a:rPr>
                <a:t>của</a:t>
              </a:r>
              <a:r>
                <a:rPr lang="en-US" sz="2000" dirty="0">
                  <a:solidFill>
                    <a:srgbClr val="000000"/>
                  </a:solidFill>
                  <a:effectLst/>
                  <a:latin typeface="+mj-lt"/>
                  <a:ea typeface="Calibri" panose="020F0502020204030204" pitchFamily="34" charset="0"/>
                  <a:cs typeface="Times New Roman" panose="02020603050405020304" pitchFamily="18" charset="0"/>
                </a:rPr>
                <a:t> Scratch </a:t>
              </a:r>
              <a:endParaRPr lang="en-US" sz="2000" dirty="0">
                <a:latin typeface="+mj-lt"/>
              </a:endParaRPr>
            </a:p>
          </p:txBody>
        </p:sp>
      </p:grpSp>
      <p:grpSp>
        <p:nvGrpSpPr>
          <p:cNvPr id="30" name="Group 29">
            <a:extLst>
              <a:ext uri="{FF2B5EF4-FFF2-40B4-BE49-F238E27FC236}">
                <a16:creationId xmlns:a16="http://schemas.microsoft.com/office/drawing/2014/main" id="{D0DDAE97-100E-8FDE-F760-041B8E62985E}"/>
              </a:ext>
            </a:extLst>
          </p:cNvPr>
          <p:cNvGrpSpPr/>
          <p:nvPr/>
        </p:nvGrpSpPr>
        <p:grpSpPr>
          <a:xfrm>
            <a:off x="308429" y="2280893"/>
            <a:ext cx="8527142" cy="709598"/>
            <a:chOff x="308429" y="2207438"/>
            <a:chExt cx="8527142" cy="709598"/>
          </a:xfrm>
        </p:grpSpPr>
        <p:grpSp>
          <p:nvGrpSpPr>
            <p:cNvPr id="31" name="Group 30">
              <a:extLst>
                <a:ext uri="{FF2B5EF4-FFF2-40B4-BE49-F238E27FC236}">
                  <a16:creationId xmlns:a16="http://schemas.microsoft.com/office/drawing/2014/main" id="{28CE0755-1E75-2645-F31C-B75FB75FB84F}"/>
                </a:ext>
              </a:extLst>
            </p:cNvPr>
            <p:cNvGrpSpPr/>
            <p:nvPr/>
          </p:nvGrpSpPr>
          <p:grpSpPr>
            <a:xfrm>
              <a:off x="308429" y="2207438"/>
              <a:ext cx="8527142" cy="709598"/>
              <a:chOff x="341086" y="1335314"/>
              <a:chExt cx="8527142" cy="1028365"/>
            </a:xfrm>
          </p:grpSpPr>
          <p:sp>
            <p:nvSpPr>
              <p:cNvPr id="33" name="Rectangle 32">
                <a:extLst>
                  <a:ext uri="{FF2B5EF4-FFF2-40B4-BE49-F238E27FC236}">
                    <a16:creationId xmlns:a16="http://schemas.microsoft.com/office/drawing/2014/main" id="{837B0375-F54F-44CE-F334-950865F7BFB2}"/>
                  </a:ext>
                </a:extLst>
              </p:cNvPr>
              <p:cNvSpPr/>
              <p:nvPr/>
            </p:nvSpPr>
            <p:spPr>
              <a:xfrm>
                <a:off x="341086" y="1335314"/>
                <a:ext cx="8461828" cy="958660"/>
              </a:xfrm>
              <a:prstGeom prst="rect">
                <a:avLst/>
              </a:prstGeom>
              <a:solidFill>
                <a:srgbClr val="CCEC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CC708552-690F-2F37-4B47-CB8C63D29868}"/>
                  </a:ext>
                </a:extLst>
              </p:cNvPr>
              <p:cNvSpPr/>
              <p:nvPr/>
            </p:nvSpPr>
            <p:spPr>
              <a:xfrm>
                <a:off x="406400" y="1405019"/>
                <a:ext cx="8461828" cy="958660"/>
              </a:xfrm>
              <a:prstGeom prst="rect">
                <a:avLst/>
              </a:prstGeom>
              <a:solidFill>
                <a:srgbClr val="FFFF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4423C051-5C45-A859-28D6-964A19011966}"/>
                </a:ext>
              </a:extLst>
            </p:cNvPr>
            <p:cNvSpPr txBox="1"/>
            <p:nvPr/>
          </p:nvSpPr>
          <p:spPr>
            <a:xfrm>
              <a:off x="564081" y="2306171"/>
              <a:ext cx="8122719" cy="496996"/>
            </a:xfrm>
            <a:prstGeom prst="rect">
              <a:avLst/>
            </a:prstGeom>
            <a:noFill/>
          </p:spPr>
          <p:txBody>
            <a:bodyPr wrap="square" rtlCol="0">
              <a:spAutoFit/>
            </a:bodyPr>
            <a:lstStyle/>
            <a:p>
              <a:pPr>
                <a:lnSpc>
                  <a:spcPct val="150000"/>
                </a:lnSpc>
              </a:pPr>
              <a:r>
                <a:rPr lang="en-US" sz="2000" b="1">
                  <a:solidFill>
                    <a:srgbClr val="000000"/>
                  </a:solidFill>
                  <a:effectLst/>
                  <a:latin typeface="+mj-lt"/>
                  <a:ea typeface="Calibri" panose="020F0502020204030204" pitchFamily="34" charset="0"/>
                  <a:cs typeface="Times New Roman" panose="02020603050405020304" pitchFamily="18" charset="0"/>
                </a:rPr>
                <a:t>Nhiệm vụ 3: </a:t>
              </a:r>
              <a:r>
                <a:rPr lang="en-US" sz="2000">
                  <a:solidFill>
                    <a:srgbClr val="000000"/>
                  </a:solidFill>
                  <a:effectLst/>
                  <a:latin typeface="+mj-lt"/>
                  <a:ea typeface="Calibri" panose="020F0502020204030204" pitchFamily="34" charset="0"/>
                  <a:cs typeface="Times New Roman" panose="02020603050405020304" pitchFamily="18" charset="0"/>
                </a:rPr>
                <a:t>Kế hoạch cho chuyến đi du lịch </a:t>
              </a:r>
              <a:endParaRPr lang="en-US" sz="2000">
                <a:latin typeface="+mj-lt"/>
              </a:endParaRPr>
            </a:p>
          </p:txBody>
        </p:sp>
      </p:grpSp>
      <p:grpSp>
        <p:nvGrpSpPr>
          <p:cNvPr id="40" name="Group 39">
            <a:extLst>
              <a:ext uri="{FF2B5EF4-FFF2-40B4-BE49-F238E27FC236}">
                <a16:creationId xmlns:a16="http://schemas.microsoft.com/office/drawing/2014/main" id="{5299734C-038F-0FFA-48E7-17905F0A8495}"/>
              </a:ext>
            </a:extLst>
          </p:cNvPr>
          <p:cNvGrpSpPr/>
          <p:nvPr/>
        </p:nvGrpSpPr>
        <p:grpSpPr>
          <a:xfrm>
            <a:off x="308429" y="3148289"/>
            <a:ext cx="8527142" cy="1046729"/>
            <a:chOff x="308429" y="2207438"/>
            <a:chExt cx="8527142" cy="709598"/>
          </a:xfrm>
        </p:grpSpPr>
        <p:grpSp>
          <p:nvGrpSpPr>
            <p:cNvPr id="41" name="Group 40">
              <a:extLst>
                <a:ext uri="{FF2B5EF4-FFF2-40B4-BE49-F238E27FC236}">
                  <a16:creationId xmlns:a16="http://schemas.microsoft.com/office/drawing/2014/main" id="{6E349B49-85D9-8866-4387-4D37D4E02BA2}"/>
                </a:ext>
              </a:extLst>
            </p:cNvPr>
            <p:cNvGrpSpPr/>
            <p:nvPr/>
          </p:nvGrpSpPr>
          <p:grpSpPr>
            <a:xfrm>
              <a:off x="308429" y="2207438"/>
              <a:ext cx="8527142" cy="709598"/>
              <a:chOff x="341086" y="1335314"/>
              <a:chExt cx="8527142" cy="1028365"/>
            </a:xfrm>
          </p:grpSpPr>
          <p:sp>
            <p:nvSpPr>
              <p:cNvPr id="43" name="Rectangle 42">
                <a:extLst>
                  <a:ext uri="{FF2B5EF4-FFF2-40B4-BE49-F238E27FC236}">
                    <a16:creationId xmlns:a16="http://schemas.microsoft.com/office/drawing/2014/main" id="{CB9215A9-61A8-ECF4-A130-1EDBFF33E8EF}"/>
                  </a:ext>
                </a:extLst>
              </p:cNvPr>
              <p:cNvSpPr/>
              <p:nvPr/>
            </p:nvSpPr>
            <p:spPr>
              <a:xfrm>
                <a:off x="341086" y="1335314"/>
                <a:ext cx="8461828" cy="958660"/>
              </a:xfrm>
              <a:prstGeom prst="rect">
                <a:avLst/>
              </a:prstGeom>
              <a:solidFill>
                <a:srgbClr val="CCEC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a:extLst>
                  <a:ext uri="{FF2B5EF4-FFF2-40B4-BE49-F238E27FC236}">
                    <a16:creationId xmlns:a16="http://schemas.microsoft.com/office/drawing/2014/main" id="{6B650230-04CD-62F1-458B-609CD29C1D11}"/>
                  </a:ext>
                </a:extLst>
              </p:cNvPr>
              <p:cNvSpPr/>
              <p:nvPr/>
            </p:nvSpPr>
            <p:spPr>
              <a:xfrm>
                <a:off x="406400" y="1405019"/>
                <a:ext cx="8461828" cy="958660"/>
              </a:xfrm>
              <a:prstGeom prst="rect">
                <a:avLst/>
              </a:prstGeom>
              <a:solidFill>
                <a:srgbClr val="FFFFFF"/>
              </a:solid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TextBox 41">
              <a:extLst>
                <a:ext uri="{FF2B5EF4-FFF2-40B4-BE49-F238E27FC236}">
                  <a16:creationId xmlns:a16="http://schemas.microsoft.com/office/drawing/2014/main" id="{DF1D591A-DE4A-3B98-1F0B-745AA9EB0D32}"/>
                </a:ext>
              </a:extLst>
            </p:cNvPr>
            <p:cNvSpPr txBox="1"/>
            <p:nvPr/>
          </p:nvSpPr>
          <p:spPr>
            <a:xfrm>
              <a:off x="564081" y="2226789"/>
              <a:ext cx="8122719" cy="649894"/>
            </a:xfrm>
            <a:prstGeom prst="rect">
              <a:avLst/>
            </a:prstGeom>
            <a:noFill/>
          </p:spPr>
          <p:txBody>
            <a:bodyPr wrap="square" rtlCol="0">
              <a:spAutoFit/>
            </a:bodyPr>
            <a:lstStyle/>
            <a:p>
              <a:pPr algn="just">
                <a:lnSpc>
                  <a:spcPct val="150000"/>
                </a:lnSpc>
              </a:pPr>
              <a:r>
                <a:rPr lang="en-US" sz="2000" b="1" dirty="0" err="1">
                  <a:solidFill>
                    <a:srgbClr val="000000"/>
                  </a:solidFill>
                  <a:effectLst/>
                  <a:latin typeface="+mj-lt"/>
                  <a:ea typeface="Calibri" panose="020F0502020204030204" pitchFamily="34" charset="0"/>
                  <a:cs typeface="Times New Roman" panose="02020603050405020304" pitchFamily="18" charset="0"/>
                </a:rPr>
                <a:t>Nhiệm</a:t>
              </a:r>
              <a:r>
                <a:rPr lang="en-US" sz="2000" b="1" dirty="0">
                  <a:solidFill>
                    <a:srgbClr val="000000"/>
                  </a:solidFill>
                  <a:effectLst/>
                  <a:latin typeface="+mj-lt"/>
                  <a:ea typeface="Calibri" panose="020F0502020204030204" pitchFamily="34" charset="0"/>
                  <a:cs typeface="Times New Roman" panose="02020603050405020304" pitchFamily="18" charset="0"/>
                </a:rPr>
                <a:t> </a:t>
              </a:r>
              <a:r>
                <a:rPr lang="en-US" sz="2000" b="1" dirty="0" err="1">
                  <a:solidFill>
                    <a:srgbClr val="000000"/>
                  </a:solidFill>
                  <a:effectLst/>
                  <a:latin typeface="+mj-lt"/>
                  <a:ea typeface="Calibri" panose="020F0502020204030204" pitchFamily="34" charset="0"/>
                  <a:cs typeface="Times New Roman" panose="02020603050405020304" pitchFamily="18" charset="0"/>
                </a:rPr>
                <a:t>vụ</a:t>
              </a:r>
              <a:r>
                <a:rPr lang="en-US" sz="2000" b="1" dirty="0">
                  <a:solidFill>
                    <a:srgbClr val="000000"/>
                  </a:solidFill>
                  <a:effectLst/>
                  <a:latin typeface="+mj-lt"/>
                  <a:ea typeface="Calibri" panose="020F0502020204030204" pitchFamily="34" charset="0"/>
                  <a:cs typeface="Times New Roman" panose="02020603050405020304" pitchFamily="18" charset="0"/>
                </a:rPr>
                <a:t> 4: </a:t>
              </a:r>
              <a:r>
                <a:rPr lang="vi-VN" sz="2000" dirty="0">
                  <a:solidFill>
                    <a:srgbClr val="000000"/>
                  </a:solidFill>
                  <a:effectLst/>
                  <a:latin typeface="+mn-lt"/>
                  <a:ea typeface="Calibri" panose="020F0502020204030204" pitchFamily="34" charset="0"/>
                  <a:cs typeface="Times New Roman" panose="02020603050405020304" pitchFamily="18" charset="0"/>
                </a:rPr>
                <a:t>Giới thiệu </a:t>
              </a:r>
              <a:r>
                <a:rPr lang="en-US" sz="2000" dirty="0" smtClean="0">
                  <a:solidFill>
                    <a:srgbClr val="000000"/>
                  </a:solidFill>
                  <a:effectLst/>
                  <a:latin typeface="+mn-lt"/>
                  <a:ea typeface="Calibri" panose="020F0502020204030204" pitchFamily="34" charset="0"/>
                  <a:cs typeface="Times New Roman" panose="02020603050405020304" pitchFamily="18" charset="0"/>
                </a:rPr>
                <a:t>3</a:t>
              </a:r>
              <a:r>
                <a:rPr lang="vi-VN" sz="2000" dirty="0" smtClean="0">
                  <a:solidFill>
                    <a:srgbClr val="000000"/>
                  </a:solidFill>
                  <a:effectLst/>
                  <a:latin typeface="+mn-lt"/>
                  <a:ea typeface="Calibri" panose="020F0502020204030204" pitchFamily="34" charset="0"/>
                  <a:cs typeface="Times New Roman" panose="02020603050405020304" pitchFamily="18" charset="0"/>
                </a:rPr>
                <a:t> </a:t>
              </a:r>
              <a:r>
                <a:rPr lang="vi-VN" sz="2000" dirty="0">
                  <a:solidFill>
                    <a:srgbClr val="000000"/>
                  </a:solidFill>
                  <a:effectLst/>
                  <a:latin typeface="+mn-lt"/>
                  <a:ea typeface="Calibri" panose="020F0502020204030204" pitchFamily="34" charset="0"/>
                  <a:cs typeface="Times New Roman" panose="02020603050405020304" pitchFamily="18" charset="0"/>
                </a:rPr>
                <a:t>bài hát nói về tình cảm của HS đối với trường, lớp, thầy cô giáo và bè bạn </a:t>
              </a:r>
              <a:endParaRPr lang="en-US" sz="2000" dirty="0">
                <a:solidFill>
                  <a:srgbClr val="000000"/>
                </a:solidFill>
                <a:effectLst/>
                <a:latin typeface="+mn-lt"/>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val="28869887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par>
                                <p:cTn id="8" presetID="16" presetClass="entr" presetSubtype="21"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barn(inVertical)">
                                      <p:cBhvr>
                                        <p:cTn id="10" dur="500"/>
                                        <p:tgtEl>
                                          <p:spTgt spid="29"/>
                                        </p:tgtEl>
                                      </p:cBhvr>
                                    </p:animEffect>
                                  </p:childTnLst>
                                </p:cTn>
                              </p:par>
                              <p:par>
                                <p:cTn id="11" presetID="16" presetClass="entr" presetSubtype="21"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barn(inVertical)">
                                      <p:cBhvr>
                                        <p:cTn id="13" dur="500"/>
                                        <p:tgtEl>
                                          <p:spTgt spid="30"/>
                                        </p:tgtEl>
                                      </p:cBhvr>
                                    </p:animEffect>
                                  </p:childTnLst>
                                </p:cTn>
                              </p:par>
                              <p:par>
                                <p:cTn id="14" presetID="16" presetClass="entr" presetSubtype="21" fill="hold"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barn(inVertical)">
                                      <p:cBhvr>
                                        <p:cTn id="16"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AC9662-27B9-C672-83CA-CD771A53D664}"/>
              </a:ext>
            </a:extLst>
          </p:cNvPr>
          <p:cNvSpPr txBox="1"/>
          <p:nvPr/>
        </p:nvSpPr>
        <p:spPr>
          <a:xfrm>
            <a:off x="1698171" y="312057"/>
            <a:ext cx="5747657" cy="477054"/>
          </a:xfrm>
          <a:prstGeom prst="rect">
            <a:avLst/>
          </a:prstGeom>
          <a:noFill/>
        </p:spPr>
        <p:txBody>
          <a:bodyPr wrap="square" rtlCol="0">
            <a:spAutoFit/>
          </a:bodyPr>
          <a:lstStyle/>
          <a:p>
            <a:pPr algn="ctr"/>
            <a:r>
              <a:rPr lang="en-US" sz="2500" b="1">
                <a:solidFill>
                  <a:srgbClr val="002060"/>
                </a:solidFill>
              </a:rPr>
              <a:t>CÂU HỎI TRẮC NGHIỆM </a:t>
            </a:r>
          </a:p>
        </p:txBody>
      </p:sp>
      <p:sp>
        <p:nvSpPr>
          <p:cNvPr id="7" name="TextBox 6">
            <a:extLst>
              <a:ext uri="{FF2B5EF4-FFF2-40B4-BE49-F238E27FC236}">
                <a16:creationId xmlns:a16="http://schemas.microsoft.com/office/drawing/2014/main" id="{E1FDDA3F-448E-C3A0-DF40-60666CAAE509}"/>
              </a:ext>
            </a:extLst>
          </p:cNvPr>
          <p:cNvSpPr txBox="1"/>
          <p:nvPr/>
        </p:nvSpPr>
        <p:spPr>
          <a:xfrm>
            <a:off x="493486" y="940001"/>
            <a:ext cx="7155544" cy="2343655"/>
          </a:xfrm>
          <a:prstGeom prst="rect">
            <a:avLst/>
          </a:prstGeom>
          <a:noFill/>
        </p:spPr>
        <p:txBody>
          <a:bodyPr wrap="square">
            <a:spAutoFit/>
          </a:bodyPr>
          <a:lstStyle/>
          <a:p>
            <a:pPr algn="just">
              <a:lnSpc>
                <a:spcPct val="150000"/>
              </a:lnSpc>
            </a:pPr>
            <a:r>
              <a:rPr lang="en-US" sz="2000" b="1"/>
              <a:t>Câu 1. </a:t>
            </a:r>
            <a:r>
              <a:rPr lang="en-US" sz="2000"/>
              <a:t>Đâu </a:t>
            </a:r>
            <a:r>
              <a:rPr lang="en-US" sz="2000" b="1" i="1">
                <a:solidFill>
                  <a:srgbClr val="C00000"/>
                </a:solidFill>
              </a:rPr>
              <a:t>không phải </a:t>
            </a:r>
            <a:r>
              <a:rPr lang="en-US" sz="2000"/>
              <a:t>là tính năng của chuột máy tính?</a:t>
            </a:r>
          </a:p>
          <a:p>
            <a:pPr marL="457200" indent="-457200" algn="just">
              <a:lnSpc>
                <a:spcPct val="150000"/>
              </a:lnSpc>
              <a:buAutoNum type="alphaUcPeriod"/>
            </a:pPr>
            <a:r>
              <a:rPr lang="vi-VN" sz="2000"/>
              <a:t>Thay đổi nhanh dạng hiển thị nội dung thư m</a:t>
            </a:r>
            <a:r>
              <a:rPr lang="en-US" sz="2000"/>
              <a:t>ụ</a:t>
            </a:r>
            <a:r>
              <a:rPr lang="vi-VN" sz="2000"/>
              <a:t>c </a:t>
            </a:r>
            <a:endParaRPr lang="en-US" sz="2000"/>
          </a:p>
          <a:p>
            <a:pPr marL="457200" indent="-457200" algn="just">
              <a:lnSpc>
                <a:spcPct val="150000"/>
              </a:lnSpc>
              <a:buAutoNum type="alphaUcPeriod"/>
            </a:pPr>
            <a:r>
              <a:rPr lang="en-US" sz="2000"/>
              <a:t>Thay đổi tỉ lệ hiển thị </a:t>
            </a:r>
          </a:p>
          <a:p>
            <a:pPr marL="457200" indent="-457200" algn="just">
              <a:lnSpc>
                <a:spcPct val="150000"/>
              </a:lnSpc>
              <a:buAutoNum type="alphaUcPeriod"/>
            </a:pPr>
            <a:r>
              <a:rPr lang="vi-VN" sz="2000"/>
              <a:t>Thay đổi kích thước tệp </a:t>
            </a:r>
            <a:endParaRPr lang="en-US" sz="2000"/>
          </a:p>
          <a:p>
            <a:pPr marL="457200" indent="-457200" algn="just">
              <a:lnSpc>
                <a:spcPct val="150000"/>
              </a:lnSpc>
              <a:buAutoNum type="alphaUcPeriod"/>
            </a:pPr>
            <a:r>
              <a:rPr lang="en-US" sz="2000"/>
              <a:t>Chọn nhanh từ hoặc đoạn văn bản </a:t>
            </a:r>
          </a:p>
        </p:txBody>
      </p:sp>
      <p:sp>
        <p:nvSpPr>
          <p:cNvPr id="8" name="Oval 7">
            <a:extLst>
              <a:ext uri="{FF2B5EF4-FFF2-40B4-BE49-F238E27FC236}">
                <a16:creationId xmlns:a16="http://schemas.microsoft.com/office/drawing/2014/main" id="{B3712F7F-DB26-6C52-66C8-91983D1BB5FB}"/>
              </a:ext>
            </a:extLst>
          </p:cNvPr>
          <p:cNvSpPr/>
          <p:nvPr/>
        </p:nvSpPr>
        <p:spPr>
          <a:xfrm>
            <a:off x="435429" y="2387599"/>
            <a:ext cx="464458" cy="464458"/>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5">
            <a:extLst>
              <a:ext uri="{FF2B5EF4-FFF2-40B4-BE49-F238E27FC236}">
                <a16:creationId xmlns:a16="http://schemas.microsoft.com/office/drawing/2014/main" id="{7510A621-1317-1409-2A41-9D56AFF0E348}"/>
              </a:ext>
            </a:extLst>
          </p:cNvPr>
          <p:cNvSpPr/>
          <p:nvPr/>
        </p:nvSpPr>
        <p:spPr>
          <a:xfrm>
            <a:off x="6618328" y="3434546"/>
            <a:ext cx="2061404" cy="1655763"/>
          </a:xfrm>
          <a:custGeom>
            <a:avLst/>
            <a:gdLst/>
            <a:ahLst/>
            <a:cxnLst/>
            <a:rect l="l" t="t" r="r" b="b"/>
            <a:pathLst>
              <a:path w="5033394" h="4114800">
                <a:moveTo>
                  <a:pt x="0" y="0"/>
                </a:moveTo>
                <a:lnTo>
                  <a:pt x="5033394" y="0"/>
                </a:lnTo>
                <a:lnTo>
                  <a:pt x="5033394" y="4114800"/>
                </a:lnTo>
                <a:lnTo>
                  <a:pt x="0" y="411480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
        <p:nvSpPr>
          <p:cNvPr id="12" name="Freeform 3">
            <a:extLst>
              <a:ext uri="{FF2B5EF4-FFF2-40B4-BE49-F238E27FC236}">
                <a16:creationId xmlns:a16="http://schemas.microsoft.com/office/drawing/2014/main" id="{34B21397-91B8-91FF-A8B2-5F7AC346278D}"/>
              </a:ext>
            </a:extLst>
          </p:cNvPr>
          <p:cNvSpPr/>
          <p:nvPr/>
        </p:nvSpPr>
        <p:spPr>
          <a:xfrm>
            <a:off x="5268688" y="3744687"/>
            <a:ext cx="1197428" cy="1239156"/>
          </a:xfrm>
          <a:custGeom>
            <a:avLst/>
            <a:gdLst/>
            <a:ahLst/>
            <a:cxnLst/>
            <a:rect l="l" t="t" r="r" b="b"/>
            <a:pathLst>
              <a:path w="4578359" h="4114800">
                <a:moveTo>
                  <a:pt x="0" y="0"/>
                </a:moveTo>
                <a:lnTo>
                  <a:pt x="4578358" y="0"/>
                </a:lnTo>
                <a:lnTo>
                  <a:pt x="4578358"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Tree>
    <p:extLst>
      <p:ext uri="{BB962C8B-B14F-4D97-AF65-F5344CB8AC3E}">
        <p14:creationId xmlns:p14="http://schemas.microsoft.com/office/powerpoint/2010/main" val="33040489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AC9662-27B9-C672-83CA-CD771A53D664}"/>
              </a:ext>
            </a:extLst>
          </p:cNvPr>
          <p:cNvSpPr txBox="1"/>
          <p:nvPr/>
        </p:nvSpPr>
        <p:spPr>
          <a:xfrm>
            <a:off x="1698171" y="312057"/>
            <a:ext cx="5747657" cy="477054"/>
          </a:xfrm>
          <a:prstGeom prst="rect">
            <a:avLst/>
          </a:prstGeom>
          <a:noFill/>
        </p:spPr>
        <p:txBody>
          <a:bodyPr wrap="square" rtlCol="0">
            <a:spAutoFit/>
          </a:bodyPr>
          <a:lstStyle/>
          <a:p>
            <a:pPr algn="ctr"/>
            <a:r>
              <a:rPr lang="en-US" sz="2500" b="1">
                <a:solidFill>
                  <a:srgbClr val="002060"/>
                </a:solidFill>
              </a:rPr>
              <a:t>CÂU HỎI TRẮC NGHIỆM </a:t>
            </a:r>
          </a:p>
        </p:txBody>
      </p:sp>
      <p:sp>
        <p:nvSpPr>
          <p:cNvPr id="7" name="TextBox 6">
            <a:extLst>
              <a:ext uri="{FF2B5EF4-FFF2-40B4-BE49-F238E27FC236}">
                <a16:creationId xmlns:a16="http://schemas.microsoft.com/office/drawing/2014/main" id="{E1FDDA3F-448E-C3A0-DF40-60666CAAE509}"/>
              </a:ext>
            </a:extLst>
          </p:cNvPr>
          <p:cNvSpPr txBox="1"/>
          <p:nvPr/>
        </p:nvSpPr>
        <p:spPr>
          <a:xfrm>
            <a:off x="493485" y="940001"/>
            <a:ext cx="7779657" cy="2343655"/>
          </a:xfrm>
          <a:prstGeom prst="rect">
            <a:avLst/>
          </a:prstGeom>
          <a:noFill/>
        </p:spPr>
        <p:txBody>
          <a:bodyPr wrap="square">
            <a:spAutoFit/>
          </a:bodyPr>
          <a:lstStyle/>
          <a:p>
            <a:pPr algn="just">
              <a:lnSpc>
                <a:spcPct val="150000"/>
              </a:lnSpc>
            </a:pPr>
            <a:r>
              <a:rPr lang="en-US" sz="2000" b="1"/>
              <a:t>Câu 2. </a:t>
            </a:r>
            <a:r>
              <a:rPr lang="en-US" sz="2000"/>
              <a:t>Để tạo tài khoản Scratch online cần chọn vào mục nào? </a:t>
            </a:r>
          </a:p>
          <a:p>
            <a:pPr marL="457200" indent="-457200" algn="just">
              <a:lnSpc>
                <a:spcPct val="150000"/>
              </a:lnSpc>
              <a:buAutoNum type="alphaUcPeriod"/>
            </a:pPr>
            <a:r>
              <a:rPr lang="en-US" sz="2000"/>
              <a:t>Creat </a:t>
            </a:r>
          </a:p>
          <a:p>
            <a:pPr marL="457200" indent="-457200" algn="just">
              <a:lnSpc>
                <a:spcPct val="150000"/>
              </a:lnSpc>
              <a:buAutoNum type="alphaUcPeriod"/>
            </a:pPr>
            <a:r>
              <a:rPr lang="en-US" sz="2000"/>
              <a:t>Explore</a:t>
            </a:r>
          </a:p>
          <a:p>
            <a:pPr marL="457200" indent="-457200" algn="just">
              <a:lnSpc>
                <a:spcPct val="150000"/>
              </a:lnSpc>
              <a:buAutoNum type="alphaUcPeriod"/>
            </a:pPr>
            <a:r>
              <a:rPr lang="en-US" sz="2000"/>
              <a:t>Join Scratch</a:t>
            </a:r>
          </a:p>
          <a:p>
            <a:pPr marL="457200" indent="-457200" algn="just">
              <a:lnSpc>
                <a:spcPct val="150000"/>
              </a:lnSpc>
              <a:buAutoNum type="alphaUcPeriod"/>
            </a:pPr>
            <a:r>
              <a:rPr lang="en-US" sz="2000"/>
              <a:t>Sign in </a:t>
            </a:r>
          </a:p>
        </p:txBody>
      </p:sp>
      <p:sp>
        <p:nvSpPr>
          <p:cNvPr id="8" name="Oval 7">
            <a:extLst>
              <a:ext uri="{FF2B5EF4-FFF2-40B4-BE49-F238E27FC236}">
                <a16:creationId xmlns:a16="http://schemas.microsoft.com/office/drawing/2014/main" id="{B3712F7F-DB26-6C52-66C8-91983D1BB5FB}"/>
              </a:ext>
            </a:extLst>
          </p:cNvPr>
          <p:cNvSpPr/>
          <p:nvPr/>
        </p:nvSpPr>
        <p:spPr>
          <a:xfrm>
            <a:off x="442685" y="2402114"/>
            <a:ext cx="464458" cy="464458"/>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7">
            <a:extLst>
              <a:ext uri="{FF2B5EF4-FFF2-40B4-BE49-F238E27FC236}">
                <a16:creationId xmlns:a16="http://schemas.microsoft.com/office/drawing/2014/main" id="{1AC722D0-E8E6-B42E-932D-4236CA677CEA}"/>
              </a:ext>
            </a:extLst>
          </p:cNvPr>
          <p:cNvSpPr/>
          <p:nvPr/>
        </p:nvSpPr>
        <p:spPr>
          <a:xfrm>
            <a:off x="624115" y="3679371"/>
            <a:ext cx="3385390" cy="1066398"/>
          </a:xfrm>
          <a:custGeom>
            <a:avLst/>
            <a:gdLst/>
            <a:ahLst/>
            <a:cxnLst/>
            <a:rect l="l" t="t" r="r" b="b"/>
            <a:pathLst>
              <a:path w="7315200" h="2304288">
                <a:moveTo>
                  <a:pt x="0" y="0"/>
                </a:moveTo>
                <a:lnTo>
                  <a:pt x="7315200" y="0"/>
                </a:lnTo>
                <a:lnTo>
                  <a:pt x="7315200" y="2304288"/>
                </a:lnTo>
                <a:lnTo>
                  <a:pt x="0" y="23042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
        <p:nvSpPr>
          <p:cNvPr id="4" name="Freeform 7">
            <a:extLst>
              <a:ext uri="{FF2B5EF4-FFF2-40B4-BE49-F238E27FC236}">
                <a16:creationId xmlns:a16="http://schemas.microsoft.com/office/drawing/2014/main" id="{6208A0BC-35A1-CFCC-9D1C-587AD6D373B8}"/>
              </a:ext>
            </a:extLst>
          </p:cNvPr>
          <p:cNvSpPr/>
          <p:nvPr/>
        </p:nvSpPr>
        <p:spPr>
          <a:xfrm>
            <a:off x="6106396" y="1937658"/>
            <a:ext cx="2217546" cy="2058407"/>
          </a:xfrm>
          <a:custGeom>
            <a:avLst/>
            <a:gdLst/>
            <a:ahLst/>
            <a:cxnLst/>
            <a:rect l="l" t="t" r="r" b="b"/>
            <a:pathLst>
              <a:path w="4130289" h="4114800">
                <a:moveTo>
                  <a:pt x="0" y="0"/>
                </a:moveTo>
                <a:lnTo>
                  <a:pt x="4130288" y="0"/>
                </a:lnTo>
                <a:lnTo>
                  <a:pt x="4130288"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Tree>
    <p:extLst>
      <p:ext uri="{BB962C8B-B14F-4D97-AF65-F5344CB8AC3E}">
        <p14:creationId xmlns:p14="http://schemas.microsoft.com/office/powerpoint/2010/main" val="11530828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AC9662-27B9-C672-83CA-CD771A53D664}"/>
              </a:ext>
            </a:extLst>
          </p:cNvPr>
          <p:cNvSpPr txBox="1"/>
          <p:nvPr/>
        </p:nvSpPr>
        <p:spPr>
          <a:xfrm>
            <a:off x="1698171" y="312057"/>
            <a:ext cx="5747657" cy="477054"/>
          </a:xfrm>
          <a:prstGeom prst="rect">
            <a:avLst/>
          </a:prstGeom>
          <a:noFill/>
        </p:spPr>
        <p:txBody>
          <a:bodyPr wrap="square" rtlCol="0">
            <a:spAutoFit/>
          </a:bodyPr>
          <a:lstStyle/>
          <a:p>
            <a:pPr algn="ctr"/>
            <a:r>
              <a:rPr lang="en-US" sz="2500" b="1">
                <a:solidFill>
                  <a:srgbClr val="002060"/>
                </a:solidFill>
              </a:rPr>
              <a:t>CÂU HỎI TRẮC NGHIỆM </a:t>
            </a:r>
          </a:p>
        </p:txBody>
      </p:sp>
      <p:sp>
        <p:nvSpPr>
          <p:cNvPr id="7" name="TextBox 6">
            <a:extLst>
              <a:ext uri="{FF2B5EF4-FFF2-40B4-BE49-F238E27FC236}">
                <a16:creationId xmlns:a16="http://schemas.microsoft.com/office/drawing/2014/main" id="{E1FDDA3F-448E-C3A0-DF40-60666CAAE509}"/>
              </a:ext>
            </a:extLst>
          </p:cNvPr>
          <p:cNvSpPr txBox="1"/>
          <p:nvPr/>
        </p:nvSpPr>
        <p:spPr>
          <a:xfrm>
            <a:off x="493485" y="940001"/>
            <a:ext cx="7779657" cy="2805320"/>
          </a:xfrm>
          <a:prstGeom prst="rect">
            <a:avLst/>
          </a:prstGeom>
          <a:noFill/>
        </p:spPr>
        <p:txBody>
          <a:bodyPr wrap="square">
            <a:spAutoFit/>
          </a:bodyPr>
          <a:lstStyle/>
          <a:p>
            <a:pPr algn="just">
              <a:lnSpc>
                <a:spcPct val="150000"/>
              </a:lnSpc>
            </a:pPr>
            <a:r>
              <a:rPr lang="en-US" sz="2000" b="1"/>
              <a:t>Câu 3. </a:t>
            </a:r>
            <a:r>
              <a:rPr lang="vi-VN" sz="2000"/>
              <a:t>Bước đầu tiên để chia sẻ một dự án nhỏ (một chương trình nhỏ) với cộng đồng Scratch online</a:t>
            </a:r>
            <a:r>
              <a:rPr lang="en-US" sz="2000"/>
              <a:t>? </a:t>
            </a:r>
          </a:p>
          <a:p>
            <a:pPr marL="457200" indent="-457200" algn="just">
              <a:lnSpc>
                <a:spcPct val="150000"/>
              </a:lnSpc>
              <a:buAutoNum type="alphaUcPeriod"/>
            </a:pPr>
            <a:r>
              <a:rPr lang="en-US" sz="2000"/>
              <a:t>Bật chế độ chia sẻ dự án </a:t>
            </a:r>
          </a:p>
          <a:p>
            <a:pPr marL="457200" indent="-457200" algn="just">
              <a:lnSpc>
                <a:spcPct val="150000"/>
              </a:lnSpc>
              <a:buAutoNum type="alphaUcPeriod"/>
            </a:pPr>
            <a:r>
              <a:rPr lang="en-US" sz="2000"/>
              <a:t>Sao chép liên kết dự án </a:t>
            </a:r>
          </a:p>
          <a:p>
            <a:pPr marL="457200" indent="-457200" algn="just">
              <a:lnSpc>
                <a:spcPct val="150000"/>
              </a:lnSpc>
              <a:buAutoNum type="alphaUcPeriod"/>
            </a:pPr>
            <a:r>
              <a:rPr lang="en-US" sz="2000"/>
              <a:t>Dán link liên kết dự án </a:t>
            </a:r>
          </a:p>
          <a:p>
            <a:pPr marL="457200" indent="-457200" algn="just">
              <a:lnSpc>
                <a:spcPct val="150000"/>
              </a:lnSpc>
              <a:buAutoNum type="alphaUcPeriod"/>
            </a:pPr>
            <a:r>
              <a:rPr lang="en-US" sz="2000"/>
              <a:t>Gửi link liên kết dự án  </a:t>
            </a:r>
          </a:p>
        </p:txBody>
      </p:sp>
      <p:sp>
        <p:nvSpPr>
          <p:cNvPr id="8" name="Oval 7">
            <a:extLst>
              <a:ext uri="{FF2B5EF4-FFF2-40B4-BE49-F238E27FC236}">
                <a16:creationId xmlns:a16="http://schemas.microsoft.com/office/drawing/2014/main" id="{B3712F7F-DB26-6C52-66C8-91983D1BB5FB}"/>
              </a:ext>
            </a:extLst>
          </p:cNvPr>
          <p:cNvSpPr/>
          <p:nvPr/>
        </p:nvSpPr>
        <p:spPr>
          <a:xfrm>
            <a:off x="442685" y="1937658"/>
            <a:ext cx="464458" cy="464458"/>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reeform 7">
            <a:extLst>
              <a:ext uri="{FF2B5EF4-FFF2-40B4-BE49-F238E27FC236}">
                <a16:creationId xmlns:a16="http://schemas.microsoft.com/office/drawing/2014/main" id="{1AC722D0-E8E6-B42E-932D-4236CA677CEA}"/>
              </a:ext>
            </a:extLst>
          </p:cNvPr>
          <p:cNvSpPr/>
          <p:nvPr/>
        </p:nvSpPr>
        <p:spPr>
          <a:xfrm>
            <a:off x="4938552" y="2169887"/>
            <a:ext cx="3385390" cy="1066398"/>
          </a:xfrm>
          <a:custGeom>
            <a:avLst/>
            <a:gdLst/>
            <a:ahLst/>
            <a:cxnLst/>
            <a:rect l="l" t="t" r="r" b="b"/>
            <a:pathLst>
              <a:path w="7315200" h="2304288">
                <a:moveTo>
                  <a:pt x="0" y="0"/>
                </a:moveTo>
                <a:lnTo>
                  <a:pt x="7315200" y="0"/>
                </a:lnTo>
                <a:lnTo>
                  <a:pt x="7315200" y="2304288"/>
                </a:lnTo>
                <a:lnTo>
                  <a:pt x="0" y="2304288"/>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
        <p:nvSpPr>
          <p:cNvPr id="5" name="Freeform 3">
            <a:extLst>
              <a:ext uri="{FF2B5EF4-FFF2-40B4-BE49-F238E27FC236}">
                <a16:creationId xmlns:a16="http://schemas.microsoft.com/office/drawing/2014/main" id="{AE47565D-F27C-778E-9702-7DA02C7648AD}"/>
              </a:ext>
            </a:extLst>
          </p:cNvPr>
          <p:cNvSpPr/>
          <p:nvPr/>
        </p:nvSpPr>
        <p:spPr>
          <a:xfrm>
            <a:off x="3731759" y="3618958"/>
            <a:ext cx="1206793" cy="1169081"/>
          </a:xfrm>
          <a:custGeom>
            <a:avLst/>
            <a:gdLst/>
            <a:ahLst/>
            <a:cxnLst/>
            <a:rect l="l" t="t" r="r" b="b"/>
            <a:pathLst>
              <a:path w="4247535" h="4114800">
                <a:moveTo>
                  <a:pt x="0" y="0"/>
                </a:moveTo>
                <a:lnTo>
                  <a:pt x="4247535" y="0"/>
                </a:lnTo>
                <a:lnTo>
                  <a:pt x="4247535" y="4114800"/>
                </a:lnTo>
                <a:lnTo>
                  <a:pt x="0" y="4114800"/>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txBody>
          <a:bodyPr/>
          <a:lstStyle/>
          <a:p>
            <a:endParaRPr lang="en-US"/>
          </a:p>
        </p:txBody>
      </p:sp>
      <p:sp>
        <p:nvSpPr>
          <p:cNvPr id="6" name="Freeform 2">
            <a:extLst>
              <a:ext uri="{FF2B5EF4-FFF2-40B4-BE49-F238E27FC236}">
                <a16:creationId xmlns:a16="http://schemas.microsoft.com/office/drawing/2014/main" id="{2180ACB4-F8F8-1CC1-35F9-D84B5503E5DF}"/>
              </a:ext>
            </a:extLst>
          </p:cNvPr>
          <p:cNvSpPr/>
          <p:nvPr/>
        </p:nvSpPr>
        <p:spPr>
          <a:xfrm>
            <a:off x="7851677" y="4269000"/>
            <a:ext cx="1227786" cy="874500"/>
          </a:xfrm>
          <a:custGeom>
            <a:avLst/>
            <a:gdLst/>
            <a:ahLst/>
            <a:cxnLst/>
            <a:rect l="l" t="t" r="r" b="b"/>
            <a:pathLst>
              <a:path w="5777120" h="4114800">
                <a:moveTo>
                  <a:pt x="0" y="0"/>
                </a:moveTo>
                <a:lnTo>
                  <a:pt x="5777119" y="0"/>
                </a:lnTo>
                <a:lnTo>
                  <a:pt x="5777119" y="4114800"/>
                </a:lnTo>
                <a:lnTo>
                  <a:pt x="0" y="4114800"/>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txBody>
          <a:bodyPr/>
          <a:lstStyle/>
          <a:p>
            <a:endParaRPr lang="en-US"/>
          </a:p>
        </p:txBody>
      </p:sp>
    </p:spTree>
    <p:extLst>
      <p:ext uri="{BB962C8B-B14F-4D97-AF65-F5344CB8AC3E}">
        <p14:creationId xmlns:p14="http://schemas.microsoft.com/office/powerpoint/2010/main" val="38819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AC9662-27B9-C672-83CA-CD771A53D664}"/>
              </a:ext>
            </a:extLst>
          </p:cNvPr>
          <p:cNvSpPr txBox="1"/>
          <p:nvPr/>
        </p:nvSpPr>
        <p:spPr>
          <a:xfrm>
            <a:off x="1698171" y="312057"/>
            <a:ext cx="5747657" cy="477054"/>
          </a:xfrm>
          <a:prstGeom prst="rect">
            <a:avLst/>
          </a:prstGeom>
          <a:noFill/>
        </p:spPr>
        <p:txBody>
          <a:bodyPr wrap="square" rtlCol="0">
            <a:spAutoFit/>
          </a:bodyPr>
          <a:lstStyle/>
          <a:p>
            <a:pPr algn="ctr"/>
            <a:r>
              <a:rPr lang="en-US" sz="2500" b="1">
                <a:solidFill>
                  <a:srgbClr val="002060"/>
                </a:solidFill>
              </a:rPr>
              <a:t>CÂU HỎI TRẮC NGHIỆM </a:t>
            </a:r>
          </a:p>
        </p:txBody>
      </p:sp>
      <p:sp>
        <p:nvSpPr>
          <p:cNvPr id="7" name="TextBox 6">
            <a:extLst>
              <a:ext uri="{FF2B5EF4-FFF2-40B4-BE49-F238E27FC236}">
                <a16:creationId xmlns:a16="http://schemas.microsoft.com/office/drawing/2014/main" id="{E1FDDA3F-448E-C3A0-DF40-60666CAAE509}"/>
              </a:ext>
            </a:extLst>
          </p:cNvPr>
          <p:cNvSpPr txBox="1"/>
          <p:nvPr/>
        </p:nvSpPr>
        <p:spPr>
          <a:xfrm>
            <a:off x="493485" y="940001"/>
            <a:ext cx="7779657" cy="2805320"/>
          </a:xfrm>
          <a:prstGeom prst="rect">
            <a:avLst/>
          </a:prstGeom>
          <a:noFill/>
        </p:spPr>
        <p:txBody>
          <a:bodyPr wrap="square">
            <a:spAutoFit/>
          </a:bodyPr>
          <a:lstStyle/>
          <a:p>
            <a:pPr algn="just">
              <a:lnSpc>
                <a:spcPct val="150000"/>
              </a:lnSpc>
            </a:pPr>
            <a:r>
              <a:rPr lang="en-US" sz="2000" b="1"/>
              <a:t>Câu 4. </a:t>
            </a:r>
            <a:r>
              <a:rPr lang="vi-VN" sz="2000"/>
              <a:t>Bản kế hoạch về chuyến du lịch cho nhóm gia đình cần có thông tin nào dưới đây:</a:t>
            </a:r>
            <a:endParaRPr lang="en-US" sz="2000"/>
          </a:p>
          <a:p>
            <a:pPr marL="457200" indent="-457200" algn="just">
              <a:lnSpc>
                <a:spcPct val="150000"/>
              </a:lnSpc>
              <a:buAutoNum type="alphaUcPeriod"/>
            </a:pPr>
            <a:r>
              <a:rPr lang="en-US" sz="2000"/>
              <a:t>Phương tiện đi lại</a:t>
            </a:r>
          </a:p>
          <a:p>
            <a:pPr marL="457200" indent="-457200" algn="just">
              <a:lnSpc>
                <a:spcPct val="150000"/>
              </a:lnSpc>
              <a:buAutoNum type="alphaUcPeriod"/>
            </a:pPr>
            <a:r>
              <a:rPr lang="en-US" sz="2000"/>
              <a:t>Chi phí </a:t>
            </a:r>
          </a:p>
          <a:p>
            <a:pPr marL="457200" indent="-457200" algn="just">
              <a:lnSpc>
                <a:spcPct val="150000"/>
              </a:lnSpc>
              <a:buAutoNum type="alphaUcPeriod"/>
            </a:pPr>
            <a:r>
              <a:rPr lang="en-US" sz="2000"/>
              <a:t>Địa điểm tham quan </a:t>
            </a:r>
          </a:p>
          <a:p>
            <a:pPr marL="457200" indent="-457200" algn="just">
              <a:lnSpc>
                <a:spcPct val="150000"/>
              </a:lnSpc>
              <a:buAutoNum type="alphaUcPeriod"/>
            </a:pPr>
            <a:r>
              <a:rPr lang="en-US" sz="2000"/>
              <a:t>Cả 3 phương án trên </a:t>
            </a:r>
          </a:p>
        </p:txBody>
      </p:sp>
      <p:sp>
        <p:nvSpPr>
          <p:cNvPr id="8" name="Oval 7">
            <a:extLst>
              <a:ext uri="{FF2B5EF4-FFF2-40B4-BE49-F238E27FC236}">
                <a16:creationId xmlns:a16="http://schemas.microsoft.com/office/drawing/2014/main" id="{B3712F7F-DB26-6C52-66C8-91983D1BB5FB}"/>
              </a:ext>
            </a:extLst>
          </p:cNvPr>
          <p:cNvSpPr/>
          <p:nvPr/>
        </p:nvSpPr>
        <p:spPr>
          <a:xfrm>
            <a:off x="442685" y="3280863"/>
            <a:ext cx="464458" cy="464458"/>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reeform 6">
            <a:extLst>
              <a:ext uri="{FF2B5EF4-FFF2-40B4-BE49-F238E27FC236}">
                <a16:creationId xmlns:a16="http://schemas.microsoft.com/office/drawing/2014/main" id="{CCE0B508-C3F3-F28A-7493-A2DA391F455F}"/>
              </a:ext>
            </a:extLst>
          </p:cNvPr>
          <p:cNvSpPr/>
          <p:nvPr/>
        </p:nvSpPr>
        <p:spPr>
          <a:xfrm>
            <a:off x="4308228" y="3599543"/>
            <a:ext cx="4472915" cy="1348239"/>
          </a:xfrm>
          <a:custGeom>
            <a:avLst/>
            <a:gdLst/>
            <a:ahLst/>
            <a:cxnLst/>
            <a:rect l="l" t="t" r="r" b="b"/>
            <a:pathLst>
              <a:path w="7315200" h="2569464">
                <a:moveTo>
                  <a:pt x="0" y="0"/>
                </a:moveTo>
                <a:lnTo>
                  <a:pt x="7315200" y="0"/>
                </a:lnTo>
                <a:lnTo>
                  <a:pt x="7315200" y="2569464"/>
                </a:lnTo>
                <a:lnTo>
                  <a:pt x="0" y="2569464"/>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a:p>
        </p:txBody>
      </p:sp>
    </p:spTree>
    <p:extLst>
      <p:ext uri="{BB962C8B-B14F-4D97-AF65-F5344CB8AC3E}">
        <p14:creationId xmlns:p14="http://schemas.microsoft.com/office/powerpoint/2010/main" val="184682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D81E300-9655-6960-F212-C3E2A088FD62}"/>
              </a:ext>
            </a:extLst>
          </p:cNvPr>
          <p:cNvSpPr/>
          <p:nvPr/>
        </p:nvSpPr>
        <p:spPr>
          <a:xfrm>
            <a:off x="823685" y="326571"/>
            <a:ext cx="7496629" cy="63862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500" b="1">
                <a:solidFill>
                  <a:schemeClr val="tx2"/>
                </a:solidFill>
              </a:rPr>
              <a:t>LUYỆN TẬP </a:t>
            </a:r>
          </a:p>
        </p:txBody>
      </p:sp>
      <p:sp>
        <p:nvSpPr>
          <p:cNvPr id="3" name="TextBox 2">
            <a:extLst>
              <a:ext uri="{FF2B5EF4-FFF2-40B4-BE49-F238E27FC236}">
                <a16:creationId xmlns:a16="http://schemas.microsoft.com/office/drawing/2014/main" id="{9B3DD979-91B4-777A-B416-75AA3DFF4EC1}"/>
              </a:ext>
            </a:extLst>
          </p:cNvPr>
          <p:cNvSpPr txBox="1"/>
          <p:nvPr/>
        </p:nvSpPr>
        <p:spPr>
          <a:xfrm>
            <a:off x="337456" y="1120260"/>
            <a:ext cx="8469086" cy="2343655"/>
          </a:xfrm>
          <a:prstGeom prst="rect">
            <a:avLst/>
          </a:prstGeom>
          <a:noFill/>
        </p:spPr>
        <p:txBody>
          <a:bodyPr wrap="square" rtlCol="0">
            <a:spAutoFit/>
          </a:bodyPr>
          <a:lstStyle/>
          <a:p>
            <a:pPr algn="just">
              <a:lnSpc>
                <a:spcPct val="150000"/>
              </a:lnSpc>
            </a:pPr>
            <a:r>
              <a:rPr lang="vi-VN" sz="2000" b="1">
                <a:solidFill>
                  <a:srgbClr val="C00000"/>
                </a:solidFill>
              </a:rPr>
              <a:t>Bài tập 1. </a:t>
            </a:r>
            <a:r>
              <a:rPr lang="vi-VN" sz="2000"/>
              <a:t>Có ý kiến cho rằng chỉ cần tìm được thông tin giúp trả lời được câu hỏi đặt ra, không cần quan tâm đến độ tin cậy của thông tin. Em có đồng ý với ý kiến này không? Tại sao?</a:t>
            </a:r>
          </a:p>
          <a:p>
            <a:pPr algn="just">
              <a:lnSpc>
                <a:spcPct val="150000"/>
              </a:lnSpc>
            </a:pPr>
            <a:r>
              <a:rPr lang="vi-VN" sz="2000" b="1">
                <a:solidFill>
                  <a:srgbClr val="C00000"/>
                </a:solidFill>
              </a:rPr>
              <a:t>Bài tập 2. </a:t>
            </a:r>
            <a:r>
              <a:rPr lang="vi-VN" sz="2000"/>
              <a:t>Trong quá trình thực hành, em đã sử dụng công cụ, phần mềm nào để tìm kiếm, xử lí và trao đổi thông tin?</a:t>
            </a:r>
          </a:p>
        </p:txBody>
      </p:sp>
      <p:grpSp>
        <p:nvGrpSpPr>
          <p:cNvPr id="4" name="Google Shape;1816;p73">
            <a:extLst>
              <a:ext uri="{FF2B5EF4-FFF2-40B4-BE49-F238E27FC236}">
                <a16:creationId xmlns:a16="http://schemas.microsoft.com/office/drawing/2014/main" id="{159D6E2B-A451-83E2-2D7D-B14CE7A4B951}"/>
              </a:ext>
            </a:extLst>
          </p:cNvPr>
          <p:cNvGrpSpPr/>
          <p:nvPr/>
        </p:nvGrpSpPr>
        <p:grpSpPr>
          <a:xfrm>
            <a:off x="7442084" y="3170963"/>
            <a:ext cx="1364458" cy="1839466"/>
            <a:chOff x="1569725" y="3961725"/>
            <a:chExt cx="714675" cy="963475"/>
          </a:xfrm>
        </p:grpSpPr>
        <p:sp>
          <p:nvSpPr>
            <p:cNvPr id="5" name="Google Shape;1817;p73">
              <a:extLst>
                <a:ext uri="{FF2B5EF4-FFF2-40B4-BE49-F238E27FC236}">
                  <a16:creationId xmlns:a16="http://schemas.microsoft.com/office/drawing/2014/main" id="{CF8B8D08-1B76-CF4E-A540-61F6CEA3DE5F}"/>
                </a:ext>
              </a:extLst>
            </p:cNvPr>
            <p:cNvSpPr/>
            <p:nvPr/>
          </p:nvSpPr>
          <p:spPr>
            <a:xfrm>
              <a:off x="1569725" y="4780425"/>
              <a:ext cx="262875" cy="127325"/>
            </a:xfrm>
            <a:custGeom>
              <a:avLst/>
              <a:gdLst/>
              <a:ahLst/>
              <a:cxnLst/>
              <a:rect l="l" t="t" r="r" b="b"/>
              <a:pathLst>
                <a:path w="10515" h="5093" extrusionOk="0">
                  <a:moveTo>
                    <a:pt x="7020" y="0"/>
                  </a:moveTo>
                  <a:cubicBezTo>
                    <a:pt x="5166" y="0"/>
                    <a:pt x="2944" y="1335"/>
                    <a:pt x="2944" y="1335"/>
                  </a:cubicBezTo>
                  <a:cubicBezTo>
                    <a:pt x="2944" y="1335"/>
                    <a:pt x="3695" y="2778"/>
                    <a:pt x="1847" y="3557"/>
                  </a:cubicBezTo>
                  <a:cubicBezTo>
                    <a:pt x="1" y="4337"/>
                    <a:pt x="507" y="4802"/>
                    <a:pt x="507" y="4802"/>
                  </a:cubicBezTo>
                  <a:cubicBezTo>
                    <a:pt x="507" y="4802"/>
                    <a:pt x="2257" y="5093"/>
                    <a:pt x="4203" y="5093"/>
                  </a:cubicBezTo>
                  <a:cubicBezTo>
                    <a:pt x="5104" y="5093"/>
                    <a:pt x="6046" y="5030"/>
                    <a:pt x="6876" y="4848"/>
                  </a:cubicBezTo>
                  <a:cubicBezTo>
                    <a:pt x="6876" y="4848"/>
                    <a:pt x="10515" y="3374"/>
                    <a:pt x="9018" y="979"/>
                  </a:cubicBezTo>
                  <a:cubicBezTo>
                    <a:pt x="8564" y="253"/>
                    <a:pt x="7827" y="0"/>
                    <a:pt x="702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 name="Google Shape;1818;p73">
              <a:extLst>
                <a:ext uri="{FF2B5EF4-FFF2-40B4-BE49-F238E27FC236}">
                  <a16:creationId xmlns:a16="http://schemas.microsoft.com/office/drawing/2014/main" id="{3B621575-A810-BB7C-B849-00C43C916120}"/>
                </a:ext>
              </a:extLst>
            </p:cNvPr>
            <p:cNvSpPr/>
            <p:nvPr/>
          </p:nvSpPr>
          <p:spPr>
            <a:xfrm>
              <a:off x="1907650" y="4118275"/>
              <a:ext cx="76975" cy="99375"/>
            </a:xfrm>
            <a:custGeom>
              <a:avLst/>
              <a:gdLst/>
              <a:ahLst/>
              <a:cxnLst/>
              <a:rect l="l" t="t" r="r" b="b"/>
              <a:pathLst>
                <a:path w="3079" h="3975" fill="none" extrusionOk="0">
                  <a:moveTo>
                    <a:pt x="1077" y="0"/>
                  </a:moveTo>
                  <a:cubicBezTo>
                    <a:pt x="1077" y="0"/>
                    <a:pt x="1" y="2928"/>
                    <a:pt x="3079" y="3974"/>
                  </a:cubicBezTo>
                </a:path>
              </a:pathLst>
            </a:custGeom>
            <a:noFill/>
            <a:ln w="4250" cap="rnd"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1819;p73">
              <a:extLst>
                <a:ext uri="{FF2B5EF4-FFF2-40B4-BE49-F238E27FC236}">
                  <a16:creationId xmlns:a16="http://schemas.microsoft.com/office/drawing/2014/main" id="{E26346A9-D018-4214-69B6-7FFDA9F51448}"/>
                </a:ext>
              </a:extLst>
            </p:cNvPr>
            <p:cNvSpPr/>
            <p:nvPr/>
          </p:nvSpPr>
          <p:spPr>
            <a:xfrm>
              <a:off x="2015200" y="4112300"/>
              <a:ext cx="68025" cy="98625"/>
            </a:xfrm>
            <a:custGeom>
              <a:avLst/>
              <a:gdLst/>
              <a:ahLst/>
              <a:cxnLst/>
              <a:rect l="l" t="t" r="r" b="b"/>
              <a:pathLst>
                <a:path w="2721" h="3945" fill="none" extrusionOk="0">
                  <a:moveTo>
                    <a:pt x="1107" y="1"/>
                  </a:moveTo>
                  <a:cubicBezTo>
                    <a:pt x="1107" y="1"/>
                    <a:pt x="1" y="2211"/>
                    <a:pt x="2720" y="3945"/>
                  </a:cubicBezTo>
                </a:path>
              </a:pathLst>
            </a:custGeom>
            <a:noFill/>
            <a:ln w="4250" cap="rnd"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1820;p73">
              <a:extLst>
                <a:ext uri="{FF2B5EF4-FFF2-40B4-BE49-F238E27FC236}">
                  <a16:creationId xmlns:a16="http://schemas.microsoft.com/office/drawing/2014/main" id="{68CA05BC-EE2B-B1BF-F500-86E05F3306F4}"/>
                </a:ext>
              </a:extLst>
            </p:cNvPr>
            <p:cNvSpPr/>
            <p:nvPr/>
          </p:nvSpPr>
          <p:spPr>
            <a:xfrm>
              <a:off x="1845125" y="4146125"/>
              <a:ext cx="439275" cy="553000"/>
            </a:xfrm>
            <a:custGeom>
              <a:avLst/>
              <a:gdLst/>
              <a:ahLst/>
              <a:cxnLst/>
              <a:rect l="l" t="t" r="r" b="b"/>
              <a:pathLst>
                <a:path w="17571" h="22120" extrusionOk="0">
                  <a:moveTo>
                    <a:pt x="3087" y="0"/>
                  </a:moveTo>
                  <a:cubicBezTo>
                    <a:pt x="1414" y="0"/>
                    <a:pt x="64" y="1366"/>
                    <a:pt x="85" y="3037"/>
                  </a:cubicBezTo>
                  <a:cubicBezTo>
                    <a:pt x="160" y="9100"/>
                    <a:pt x="1" y="22119"/>
                    <a:pt x="1" y="22119"/>
                  </a:cubicBezTo>
                  <a:lnTo>
                    <a:pt x="13875" y="22119"/>
                  </a:lnTo>
                  <a:cubicBezTo>
                    <a:pt x="15916" y="22119"/>
                    <a:pt x="17571" y="20465"/>
                    <a:pt x="17571" y="18422"/>
                  </a:cubicBezTo>
                  <a:lnTo>
                    <a:pt x="17571" y="3001"/>
                  </a:lnTo>
                  <a:cubicBezTo>
                    <a:pt x="17571" y="1344"/>
                    <a:pt x="16226" y="0"/>
                    <a:pt x="145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1821;p73">
              <a:extLst>
                <a:ext uri="{FF2B5EF4-FFF2-40B4-BE49-F238E27FC236}">
                  <a16:creationId xmlns:a16="http://schemas.microsoft.com/office/drawing/2014/main" id="{FBF6DD79-7670-347B-AA5D-68FC02E89761}"/>
                </a:ext>
              </a:extLst>
            </p:cNvPr>
            <p:cNvSpPr/>
            <p:nvPr/>
          </p:nvSpPr>
          <p:spPr>
            <a:xfrm>
              <a:off x="1765300" y="4167950"/>
              <a:ext cx="497325" cy="292650"/>
            </a:xfrm>
            <a:custGeom>
              <a:avLst/>
              <a:gdLst/>
              <a:ahLst/>
              <a:cxnLst/>
              <a:rect l="l" t="t" r="r" b="b"/>
              <a:pathLst>
                <a:path w="19893" h="11706" extrusionOk="0">
                  <a:moveTo>
                    <a:pt x="6448" y="1"/>
                  </a:moveTo>
                  <a:cubicBezTo>
                    <a:pt x="6257" y="395"/>
                    <a:pt x="6120" y="878"/>
                    <a:pt x="6024" y="1499"/>
                  </a:cubicBezTo>
                  <a:cubicBezTo>
                    <a:pt x="5940" y="2038"/>
                    <a:pt x="5807" y="2569"/>
                    <a:pt x="5599" y="3074"/>
                  </a:cubicBezTo>
                  <a:cubicBezTo>
                    <a:pt x="5094" y="4304"/>
                    <a:pt x="4596" y="4792"/>
                    <a:pt x="2968" y="5258"/>
                  </a:cubicBezTo>
                  <a:cubicBezTo>
                    <a:pt x="0" y="6106"/>
                    <a:pt x="120" y="7075"/>
                    <a:pt x="120" y="7075"/>
                  </a:cubicBezTo>
                  <a:lnTo>
                    <a:pt x="5951" y="7327"/>
                  </a:lnTo>
                  <a:cubicBezTo>
                    <a:pt x="5308" y="8917"/>
                    <a:pt x="3905" y="9670"/>
                    <a:pt x="3905" y="9670"/>
                  </a:cubicBezTo>
                  <a:cubicBezTo>
                    <a:pt x="8122" y="11189"/>
                    <a:pt x="10689" y="11705"/>
                    <a:pt x="12229" y="11705"/>
                  </a:cubicBezTo>
                  <a:cubicBezTo>
                    <a:pt x="15505" y="11705"/>
                    <a:pt x="14140" y="9369"/>
                    <a:pt x="14140" y="9369"/>
                  </a:cubicBezTo>
                  <a:lnTo>
                    <a:pt x="14140" y="9369"/>
                  </a:lnTo>
                  <a:cubicBezTo>
                    <a:pt x="14140" y="9369"/>
                    <a:pt x="14323" y="9385"/>
                    <a:pt x="14624" y="9385"/>
                  </a:cubicBezTo>
                  <a:cubicBezTo>
                    <a:pt x="15900" y="9385"/>
                    <a:pt x="19286" y="9095"/>
                    <a:pt x="19780" y="6060"/>
                  </a:cubicBezTo>
                  <a:cubicBezTo>
                    <a:pt x="19892" y="5377"/>
                    <a:pt x="19360" y="3523"/>
                    <a:pt x="19107" y="2739"/>
                  </a:cubicBezTo>
                  <a:cubicBezTo>
                    <a:pt x="18813" y="1826"/>
                    <a:pt x="18487" y="1084"/>
                    <a:pt x="18129" y="483"/>
                  </a:cubicBezTo>
                  <a:lnTo>
                    <a:pt x="644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822;p73">
              <a:extLst>
                <a:ext uri="{FF2B5EF4-FFF2-40B4-BE49-F238E27FC236}">
                  <a16:creationId xmlns:a16="http://schemas.microsoft.com/office/drawing/2014/main" id="{78DEBE8B-CC4E-C007-39C9-B7B5C59FB9BD}"/>
                </a:ext>
              </a:extLst>
            </p:cNvPr>
            <p:cNvSpPr/>
            <p:nvPr/>
          </p:nvSpPr>
          <p:spPr>
            <a:xfrm>
              <a:off x="1765300" y="4167950"/>
              <a:ext cx="497325" cy="360500"/>
            </a:xfrm>
            <a:custGeom>
              <a:avLst/>
              <a:gdLst/>
              <a:ahLst/>
              <a:cxnLst/>
              <a:rect l="l" t="t" r="r" b="b"/>
              <a:pathLst>
                <a:path w="19893" h="14420" fill="none" extrusionOk="0">
                  <a:moveTo>
                    <a:pt x="18129" y="483"/>
                  </a:moveTo>
                  <a:cubicBezTo>
                    <a:pt x="18487" y="1084"/>
                    <a:pt x="18813" y="1826"/>
                    <a:pt x="19107" y="2739"/>
                  </a:cubicBezTo>
                  <a:cubicBezTo>
                    <a:pt x="19360" y="3523"/>
                    <a:pt x="19892" y="5377"/>
                    <a:pt x="19780" y="6060"/>
                  </a:cubicBezTo>
                  <a:cubicBezTo>
                    <a:pt x="19169" y="9812"/>
                    <a:pt x="14140" y="9369"/>
                    <a:pt x="14140" y="9369"/>
                  </a:cubicBezTo>
                  <a:cubicBezTo>
                    <a:pt x="14140" y="9369"/>
                    <a:pt x="17091" y="14419"/>
                    <a:pt x="3905" y="9670"/>
                  </a:cubicBezTo>
                  <a:cubicBezTo>
                    <a:pt x="3905" y="9670"/>
                    <a:pt x="5308" y="8917"/>
                    <a:pt x="5951" y="7327"/>
                  </a:cubicBezTo>
                  <a:lnTo>
                    <a:pt x="120" y="7075"/>
                  </a:lnTo>
                  <a:cubicBezTo>
                    <a:pt x="120" y="7075"/>
                    <a:pt x="0" y="6106"/>
                    <a:pt x="2968" y="5258"/>
                  </a:cubicBezTo>
                  <a:cubicBezTo>
                    <a:pt x="4596" y="4792"/>
                    <a:pt x="5094" y="4304"/>
                    <a:pt x="5599" y="3074"/>
                  </a:cubicBezTo>
                  <a:cubicBezTo>
                    <a:pt x="5807" y="2569"/>
                    <a:pt x="5940" y="2038"/>
                    <a:pt x="6024" y="1499"/>
                  </a:cubicBezTo>
                  <a:cubicBezTo>
                    <a:pt x="6120" y="878"/>
                    <a:pt x="6257" y="395"/>
                    <a:pt x="6448" y="1"/>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823;p73">
              <a:extLst>
                <a:ext uri="{FF2B5EF4-FFF2-40B4-BE49-F238E27FC236}">
                  <a16:creationId xmlns:a16="http://schemas.microsoft.com/office/drawing/2014/main" id="{1A774689-44E1-45A0-B5AD-FE5078ACFCB6}"/>
                </a:ext>
              </a:extLst>
            </p:cNvPr>
            <p:cNvSpPr/>
            <p:nvPr/>
          </p:nvSpPr>
          <p:spPr>
            <a:xfrm>
              <a:off x="1587450" y="4409475"/>
              <a:ext cx="405575" cy="420450"/>
            </a:xfrm>
            <a:custGeom>
              <a:avLst/>
              <a:gdLst/>
              <a:ahLst/>
              <a:cxnLst/>
              <a:rect l="l" t="t" r="r" b="b"/>
              <a:pathLst>
                <a:path w="16223" h="16818" extrusionOk="0">
                  <a:moveTo>
                    <a:pt x="10718" y="0"/>
                  </a:moveTo>
                  <a:cubicBezTo>
                    <a:pt x="10624" y="0"/>
                    <a:pt x="10529" y="1"/>
                    <a:pt x="10432" y="2"/>
                  </a:cubicBezTo>
                  <a:cubicBezTo>
                    <a:pt x="8182" y="37"/>
                    <a:pt x="4801" y="913"/>
                    <a:pt x="3022" y="2291"/>
                  </a:cubicBezTo>
                  <a:cubicBezTo>
                    <a:pt x="1580" y="3408"/>
                    <a:pt x="242" y="5073"/>
                    <a:pt x="138" y="7435"/>
                  </a:cubicBezTo>
                  <a:cubicBezTo>
                    <a:pt x="0" y="10548"/>
                    <a:pt x="2332" y="16626"/>
                    <a:pt x="2332" y="16626"/>
                  </a:cubicBezTo>
                  <a:cubicBezTo>
                    <a:pt x="2332" y="16626"/>
                    <a:pt x="3161" y="16817"/>
                    <a:pt x="4433" y="16817"/>
                  </a:cubicBezTo>
                  <a:cubicBezTo>
                    <a:pt x="5573" y="16817"/>
                    <a:pt x="7069" y="16664"/>
                    <a:pt x="8641" y="16082"/>
                  </a:cubicBezTo>
                  <a:cubicBezTo>
                    <a:pt x="8641" y="16082"/>
                    <a:pt x="8468" y="10778"/>
                    <a:pt x="7123" y="8092"/>
                  </a:cubicBezTo>
                  <a:cubicBezTo>
                    <a:pt x="7007" y="7861"/>
                    <a:pt x="7177" y="7589"/>
                    <a:pt x="7436" y="7586"/>
                  </a:cubicBezTo>
                  <a:cubicBezTo>
                    <a:pt x="9509" y="7564"/>
                    <a:pt x="16223" y="7316"/>
                    <a:pt x="16039" y="5005"/>
                  </a:cubicBezTo>
                  <a:cubicBezTo>
                    <a:pt x="15819" y="2272"/>
                    <a:pt x="16037" y="909"/>
                    <a:pt x="16037" y="909"/>
                  </a:cubicBezTo>
                  <a:cubicBezTo>
                    <a:pt x="16037" y="909"/>
                    <a:pt x="14131" y="0"/>
                    <a:pt x="10718" y="0"/>
                  </a:cubicBezTo>
                  <a:close/>
                </a:path>
              </a:pathLst>
            </a:custGeom>
            <a:solidFill>
              <a:schemeClr val="accent2"/>
            </a:solid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824;p73">
              <a:extLst>
                <a:ext uri="{FF2B5EF4-FFF2-40B4-BE49-F238E27FC236}">
                  <a16:creationId xmlns:a16="http://schemas.microsoft.com/office/drawing/2014/main" id="{73477903-82CD-DA1D-5C2B-25397ADFB38E}"/>
                </a:ext>
              </a:extLst>
            </p:cNvPr>
            <p:cNvSpPr/>
            <p:nvPr/>
          </p:nvSpPr>
          <p:spPr>
            <a:xfrm>
              <a:off x="1577725" y="4810925"/>
              <a:ext cx="239875" cy="108675"/>
            </a:xfrm>
            <a:custGeom>
              <a:avLst/>
              <a:gdLst/>
              <a:ahLst/>
              <a:cxnLst/>
              <a:rect l="l" t="t" r="r" b="b"/>
              <a:pathLst>
                <a:path w="9595" h="4347" fill="none" extrusionOk="0">
                  <a:moveTo>
                    <a:pt x="9053" y="1"/>
                  </a:moveTo>
                  <a:cubicBezTo>
                    <a:pt x="9053" y="1"/>
                    <a:pt x="9138" y="653"/>
                    <a:pt x="9320" y="1517"/>
                  </a:cubicBezTo>
                  <a:cubicBezTo>
                    <a:pt x="9571" y="2703"/>
                    <a:pt x="9594" y="3317"/>
                    <a:pt x="9594" y="3317"/>
                  </a:cubicBezTo>
                  <a:cubicBezTo>
                    <a:pt x="9594" y="3317"/>
                    <a:pt x="3766" y="4346"/>
                    <a:pt x="0" y="3561"/>
                  </a:cubicBezTo>
                  <a:cubicBezTo>
                    <a:pt x="0" y="3561"/>
                    <a:pt x="182" y="2702"/>
                    <a:pt x="2078" y="2044"/>
                  </a:cubicBezTo>
                  <a:cubicBezTo>
                    <a:pt x="2847" y="1777"/>
                    <a:pt x="2742" y="627"/>
                    <a:pt x="2742" y="627"/>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825;p73">
              <a:extLst>
                <a:ext uri="{FF2B5EF4-FFF2-40B4-BE49-F238E27FC236}">
                  <a16:creationId xmlns:a16="http://schemas.microsoft.com/office/drawing/2014/main" id="{DD6CE16F-30C7-FB06-E2BF-EB37C640C1E0}"/>
                </a:ext>
              </a:extLst>
            </p:cNvPr>
            <p:cNvSpPr/>
            <p:nvPr/>
          </p:nvSpPr>
          <p:spPr>
            <a:xfrm>
              <a:off x="1582950" y="4883825"/>
              <a:ext cx="233700" cy="24675"/>
            </a:xfrm>
            <a:custGeom>
              <a:avLst/>
              <a:gdLst/>
              <a:ahLst/>
              <a:cxnLst/>
              <a:rect l="l" t="t" r="r" b="b"/>
              <a:pathLst>
                <a:path w="9348" h="987" fill="none" extrusionOk="0">
                  <a:moveTo>
                    <a:pt x="9348" y="1"/>
                  </a:moveTo>
                  <a:cubicBezTo>
                    <a:pt x="9348" y="1"/>
                    <a:pt x="4160" y="986"/>
                    <a:pt x="1" y="316"/>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826;p73">
              <a:extLst>
                <a:ext uri="{FF2B5EF4-FFF2-40B4-BE49-F238E27FC236}">
                  <a16:creationId xmlns:a16="http://schemas.microsoft.com/office/drawing/2014/main" id="{69AE3776-416A-9FFC-7309-C798104A3D2B}"/>
                </a:ext>
              </a:extLst>
            </p:cNvPr>
            <p:cNvSpPr/>
            <p:nvPr/>
          </p:nvSpPr>
          <p:spPr>
            <a:xfrm>
              <a:off x="2127575" y="4267550"/>
              <a:ext cx="25525" cy="52125"/>
            </a:xfrm>
            <a:custGeom>
              <a:avLst/>
              <a:gdLst/>
              <a:ahLst/>
              <a:cxnLst/>
              <a:rect l="l" t="t" r="r" b="b"/>
              <a:pathLst>
                <a:path w="1021" h="2085" extrusionOk="0">
                  <a:moveTo>
                    <a:pt x="0" y="0"/>
                  </a:moveTo>
                  <a:lnTo>
                    <a:pt x="1021" y="2084"/>
                  </a:lnTo>
                  <a:cubicBezTo>
                    <a:pt x="668" y="712"/>
                    <a:pt x="0" y="0"/>
                    <a:pt x="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827;p73">
              <a:extLst>
                <a:ext uri="{FF2B5EF4-FFF2-40B4-BE49-F238E27FC236}">
                  <a16:creationId xmlns:a16="http://schemas.microsoft.com/office/drawing/2014/main" id="{CC4C26A9-93A4-D346-C4C6-63142AC92F1F}"/>
                </a:ext>
              </a:extLst>
            </p:cNvPr>
            <p:cNvSpPr/>
            <p:nvPr/>
          </p:nvSpPr>
          <p:spPr>
            <a:xfrm>
              <a:off x="2127575" y="4267550"/>
              <a:ext cx="25525" cy="52125"/>
            </a:xfrm>
            <a:custGeom>
              <a:avLst/>
              <a:gdLst/>
              <a:ahLst/>
              <a:cxnLst/>
              <a:rect l="l" t="t" r="r" b="b"/>
              <a:pathLst>
                <a:path w="1021" h="2085" fill="none" extrusionOk="0">
                  <a:moveTo>
                    <a:pt x="0" y="0"/>
                  </a:moveTo>
                  <a:cubicBezTo>
                    <a:pt x="0" y="0"/>
                    <a:pt x="668" y="712"/>
                    <a:pt x="1021" y="2084"/>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828;p73">
              <a:extLst>
                <a:ext uri="{FF2B5EF4-FFF2-40B4-BE49-F238E27FC236}">
                  <a16:creationId xmlns:a16="http://schemas.microsoft.com/office/drawing/2014/main" id="{B8D35AEB-1E3C-9BF0-AE14-38E09A3CC4F5}"/>
                </a:ext>
              </a:extLst>
            </p:cNvPr>
            <p:cNvSpPr/>
            <p:nvPr/>
          </p:nvSpPr>
          <p:spPr>
            <a:xfrm>
              <a:off x="2160750" y="4671550"/>
              <a:ext cx="46725" cy="221325"/>
            </a:xfrm>
            <a:custGeom>
              <a:avLst/>
              <a:gdLst/>
              <a:ahLst/>
              <a:cxnLst/>
              <a:rect l="l" t="t" r="r" b="b"/>
              <a:pathLst>
                <a:path w="1869" h="8853" extrusionOk="0">
                  <a:moveTo>
                    <a:pt x="1" y="0"/>
                  </a:moveTo>
                  <a:lnTo>
                    <a:pt x="1121" y="8853"/>
                  </a:lnTo>
                  <a:lnTo>
                    <a:pt x="1868" y="8853"/>
                  </a:lnTo>
                  <a:lnTo>
                    <a:pt x="186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829;p73">
              <a:extLst>
                <a:ext uri="{FF2B5EF4-FFF2-40B4-BE49-F238E27FC236}">
                  <a16:creationId xmlns:a16="http://schemas.microsoft.com/office/drawing/2014/main" id="{12FFC87F-C448-9822-D3FF-28C87CD512FB}"/>
                </a:ext>
              </a:extLst>
            </p:cNvPr>
            <p:cNvSpPr/>
            <p:nvPr/>
          </p:nvSpPr>
          <p:spPr>
            <a:xfrm>
              <a:off x="1724875" y="4816525"/>
              <a:ext cx="239875" cy="96425"/>
            </a:xfrm>
            <a:custGeom>
              <a:avLst/>
              <a:gdLst/>
              <a:ahLst/>
              <a:cxnLst/>
              <a:rect l="l" t="t" r="r" b="b"/>
              <a:pathLst>
                <a:path w="9595" h="3857" extrusionOk="0">
                  <a:moveTo>
                    <a:pt x="9053" y="1"/>
                  </a:moveTo>
                  <a:lnTo>
                    <a:pt x="2742" y="628"/>
                  </a:lnTo>
                  <a:cubicBezTo>
                    <a:pt x="2742" y="628"/>
                    <a:pt x="2847" y="1777"/>
                    <a:pt x="2079" y="2044"/>
                  </a:cubicBezTo>
                  <a:cubicBezTo>
                    <a:pt x="182" y="2702"/>
                    <a:pt x="1" y="3561"/>
                    <a:pt x="1" y="3561"/>
                  </a:cubicBezTo>
                  <a:cubicBezTo>
                    <a:pt x="1042" y="3778"/>
                    <a:pt x="2240" y="3857"/>
                    <a:pt x="3429" y="3857"/>
                  </a:cubicBezTo>
                  <a:cubicBezTo>
                    <a:pt x="6543" y="3857"/>
                    <a:pt x="9595" y="3318"/>
                    <a:pt x="9595" y="3318"/>
                  </a:cubicBezTo>
                  <a:cubicBezTo>
                    <a:pt x="9595" y="3318"/>
                    <a:pt x="9572" y="2703"/>
                    <a:pt x="9321" y="1519"/>
                  </a:cubicBezTo>
                  <a:cubicBezTo>
                    <a:pt x="9139" y="653"/>
                    <a:pt x="9053" y="1"/>
                    <a:pt x="905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30;p73">
              <a:extLst>
                <a:ext uri="{FF2B5EF4-FFF2-40B4-BE49-F238E27FC236}">
                  <a16:creationId xmlns:a16="http://schemas.microsoft.com/office/drawing/2014/main" id="{C1E88D0A-417E-AFD4-7351-CA815A7DC935}"/>
                </a:ext>
              </a:extLst>
            </p:cNvPr>
            <p:cNvSpPr/>
            <p:nvPr/>
          </p:nvSpPr>
          <p:spPr>
            <a:xfrm>
              <a:off x="1724875" y="4816525"/>
              <a:ext cx="239875" cy="108675"/>
            </a:xfrm>
            <a:custGeom>
              <a:avLst/>
              <a:gdLst/>
              <a:ahLst/>
              <a:cxnLst/>
              <a:rect l="l" t="t" r="r" b="b"/>
              <a:pathLst>
                <a:path w="9595" h="4347" fill="none" extrusionOk="0">
                  <a:moveTo>
                    <a:pt x="9053" y="1"/>
                  </a:moveTo>
                  <a:cubicBezTo>
                    <a:pt x="9053" y="1"/>
                    <a:pt x="9139" y="653"/>
                    <a:pt x="9321" y="1519"/>
                  </a:cubicBezTo>
                  <a:cubicBezTo>
                    <a:pt x="9572" y="2703"/>
                    <a:pt x="9595" y="3318"/>
                    <a:pt x="9595" y="3318"/>
                  </a:cubicBezTo>
                  <a:cubicBezTo>
                    <a:pt x="9595" y="3318"/>
                    <a:pt x="3766" y="4346"/>
                    <a:pt x="1" y="3561"/>
                  </a:cubicBezTo>
                  <a:cubicBezTo>
                    <a:pt x="1" y="3561"/>
                    <a:pt x="182" y="2702"/>
                    <a:pt x="2079" y="2044"/>
                  </a:cubicBezTo>
                  <a:cubicBezTo>
                    <a:pt x="2847" y="1777"/>
                    <a:pt x="2742" y="628"/>
                    <a:pt x="2742" y="628"/>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831;p73">
              <a:extLst>
                <a:ext uri="{FF2B5EF4-FFF2-40B4-BE49-F238E27FC236}">
                  <a16:creationId xmlns:a16="http://schemas.microsoft.com/office/drawing/2014/main" id="{4E063797-34F6-989E-53FE-3F2A99708519}"/>
                </a:ext>
              </a:extLst>
            </p:cNvPr>
            <p:cNvSpPr/>
            <p:nvPr/>
          </p:nvSpPr>
          <p:spPr>
            <a:xfrm>
              <a:off x="1734625" y="4415075"/>
              <a:ext cx="405600" cy="420450"/>
            </a:xfrm>
            <a:custGeom>
              <a:avLst/>
              <a:gdLst/>
              <a:ahLst/>
              <a:cxnLst/>
              <a:rect l="l" t="t" r="r" b="b"/>
              <a:pathLst>
                <a:path w="16224" h="16818" extrusionOk="0">
                  <a:moveTo>
                    <a:pt x="10719" y="0"/>
                  </a:moveTo>
                  <a:cubicBezTo>
                    <a:pt x="10625" y="0"/>
                    <a:pt x="10530" y="1"/>
                    <a:pt x="10433" y="2"/>
                  </a:cubicBezTo>
                  <a:cubicBezTo>
                    <a:pt x="8183" y="37"/>
                    <a:pt x="4802" y="913"/>
                    <a:pt x="3023" y="2292"/>
                  </a:cubicBezTo>
                  <a:cubicBezTo>
                    <a:pt x="1581" y="3408"/>
                    <a:pt x="243" y="5073"/>
                    <a:pt x="139" y="7435"/>
                  </a:cubicBezTo>
                  <a:cubicBezTo>
                    <a:pt x="1" y="10549"/>
                    <a:pt x="2333" y="16627"/>
                    <a:pt x="2333" y="16627"/>
                  </a:cubicBezTo>
                  <a:cubicBezTo>
                    <a:pt x="2333" y="16627"/>
                    <a:pt x="3162" y="16818"/>
                    <a:pt x="4433" y="16818"/>
                  </a:cubicBezTo>
                  <a:cubicBezTo>
                    <a:pt x="5573" y="16818"/>
                    <a:pt x="7069" y="16665"/>
                    <a:pt x="8642" y="16083"/>
                  </a:cubicBezTo>
                  <a:cubicBezTo>
                    <a:pt x="8642" y="16083"/>
                    <a:pt x="8468" y="10778"/>
                    <a:pt x="7124" y="8092"/>
                  </a:cubicBezTo>
                  <a:cubicBezTo>
                    <a:pt x="7008" y="7862"/>
                    <a:pt x="7178" y="7589"/>
                    <a:pt x="7436" y="7587"/>
                  </a:cubicBezTo>
                  <a:cubicBezTo>
                    <a:pt x="9510" y="7564"/>
                    <a:pt x="16223" y="7318"/>
                    <a:pt x="16040" y="5005"/>
                  </a:cubicBezTo>
                  <a:cubicBezTo>
                    <a:pt x="15819" y="2272"/>
                    <a:pt x="16039" y="909"/>
                    <a:pt x="16039" y="909"/>
                  </a:cubicBezTo>
                  <a:cubicBezTo>
                    <a:pt x="16039" y="909"/>
                    <a:pt x="14133" y="0"/>
                    <a:pt x="10719" y="0"/>
                  </a:cubicBezTo>
                  <a:close/>
                </a:path>
              </a:pathLst>
            </a:custGeom>
            <a:solidFill>
              <a:schemeClr val="accent2"/>
            </a:solid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1832;p73">
              <a:extLst>
                <a:ext uri="{FF2B5EF4-FFF2-40B4-BE49-F238E27FC236}">
                  <a16:creationId xmlns:a16="http://schemas.microsoft.com/office/drawing/2014/main" id="{0D1E5020-0AA2-BD02-8017-2905D135A063}"/>
                </a:ext>
              </a:extLst>
            </p:cNvPr>
            <p:cNvSpPr/>
            <p:nvPr/>
          </p:nvSpPr>
          <p:spPr>
            <a:xfrm>
              <a:off x="1841400" y="4509825"/>
              <a:ext cx="200075" cy="319925"/>
            </a:xfrm>
            <a:custGeom>
              <a:avLst/>
              <a:gdLst/>
              <a:ahLst/>
              <a:cxnLst/>
              <a:rect l="l" t="t" r="r" b="b"/>
              <a:pathLst>
                <a:path w="8003" h="12797" fill="none" extrusionOk="0">
                  <a:moveTo>
                    <a:pt x="8002" y="1"/>
                  </a:moveTo>
                  <a:cubicBezTo>
                    <a:pt x="8002" y="1"/>
                    <a:pt x="5594" y="1912"/>
                    <a:pt x="1404" y="2165"/>
                  </a:cubicBezTo>
                  <a:cubicBezTo>
                    <a:pt x="564" y="2214"/>
                    <a:pt x="1" y="3046"/>
                    <a:pt x="270" y="3844"/>
                  </a:cubicBezTo>
                  <a:cubicBezTo>
                    <a:pt x="979" y="5940"/>
                    <a:pt x="2134" y="9644"/>
                    <a:pt x="2621" y="12797"/>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1833;p73">
              <a:extLst>
                <a:ext uri="{FF2B5EF4-FFF2-40B4-BE49-F238E27FC236}">
                  <a16:creationId xmlns:a16="http://schemas.microsoft.com/office/drawing/2014/main" id="{ACA50421-FBB7-D72E-F568-0B74B9E52680}"/>
                </a:ext>
              </a:extLst>
            </p:cNvPr>
            <p:cNvSpPr/>
            <p:nvPr/>
          </p:nvSpPr>
          <p:spPr>
            <a:xfrm>
              <a:off x="1730100" y="4889475"/>
              <a:ext cx="233725" cy="24675"/>
            </a:xfrm>
            <a:custGeom>
              <a:avLst/>
              <a:gdLst/>
              <a:ahLst/>
              <a:cxnLst/>
              <a:rect l="l" t="t" r="r" b="b"/>
              <a:pathLst>
                <a:path w="9349" h="987" fill="none" extrusionOk="0">
                  <a:moveTo>
                    <a:pt x="9349" y="1"/>
                  </a:moveTo>
                  <a:cubicBezTo>
                    <a:pt x="9349" y="1"/>
                    <a:pt x="4161" y="986"/>
                    <a:pt x="0" y="315"/>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1834;p73">
              <a:extLst>
                <a:ext uri="{FF2B5EF4-FFF2-40B4-BE49-F238E27FC236}">
                  <a16:creationId xmlns:a16="http://schemas.microsoft.com/office/drawing/2014/main" id="{5DC52197-603D-317D-77EB-BA17E578B35B}"/>
                </a:ext>
              </a:extLst>
            </p:cNvPr>
            <p:cNvSpPr/>
            <p:nvPr/>
          </p:nvSpPr>
          <p:spPr>
            <a:xfrm>
              <a:off x="2011800" y="4357725"/>
              <a:ext cx="246750" cy="293225"/>
            </a:xfrm>
            <a:custGeom>
              <a:avLst/>
              <a:gdLst/>
              <a:ahLst/>
              <a:cxnLst/>
              <a:rect l="l" t="t" r="r" b="b"/>
              <a:pathLst>
                <a:path w="9870" h="11729" extrusionOk="0">
                  <a:moveTo>
                    <a:pt x="3133" y="1"/>
                  </a:moveTo>
                  <a:cubicBezTo>
                    <a:pt x="1404" y="1"/>
                    <a:pt x="1" y="1402"/>
                    <a:pt x="1" y="3134"/>
                  </a:cubicBezTo>
                  <a:lnTo>
                    <a:pt x="1" y="11729"/>
                  </a:lnTo>
                  <a:lnTo>
                    <a:pt x="9870" y="11729"/>
                  </a:lnTo>
                  <a:lnTo>
                    <a:pt x="9870"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1835;p73">
              <a:extLst>
                <a:ext uri="{FF2B5EF4-FFF2-40B4-BE49-F238E27FC236}">
                  <a16:creationId xmlns:a16="http://schemas.microsoft.com/office/drawing/2014/main" id="{B654E3A5-A698-B8A0-4DAC-BF39B96A1761}"/>
                </a:ext>
              </a:extLst>
            </p:cNvPr>
            <p:cNvSpPr/>
            <p:nvPr/>
          </p:nvSpPr>
          <p:spPr>
            <a:xfrm>
              <a:off x="1629600" y="4790850"/>
              <a:ext cx="78225" cy="79075"/>
            </a:xfrm>
            <a:custGeom>
              <a:avLst/>
              <a:gdLst/>
              <a:ahLst/>
              <a:cxnLst/>
              <a:rect l="l" t="t" r="r" b="b"/>
              <a:pathLst>
                <a:path w="3129" h="3163" extrusionOk="0">
                  <a:moveTo>
                    <a:pt x="1358" y="0"/>
                  </a:moveTo>
                  <a:cubicBezTo>
                    <a:pt x="737" y="0"/>
                    <a:pt x="187" y="139"/>
                    <a:pt x="187" y="139"/>
                  </a:cubicBezTo>
                  <a:cubicBezTo>
                    <a:pt x="187" y="139"/>
                    <a:pt x="327" y="798"/>
                    <a:pt x="486" y="1395"/>
                  </a:cubicBezTo>
                  <a:cubicBezTo>
                    <a:pt x="673" y="2091"/>
                    <a:pt x="712" y="2526"/>
                    <a:pt x="1" y="2846"/>
                  </a:cubicBezTo>
                  <a:cubicBezTo>
                    <a:pt x="1" y="2847"/>
                    <a:pt x="709" y="3162"/>
                    <a:pt x="1447" y="3162"/>
                  </a:cubicBezTo>
                  <a:cubicBezTo>
                    <a:pt x="2225" y="3162"/>
                    <a:pt x="3036" y="2812"/>
                    <a:pt x="3088" y="1373"/>
                  </a:cubicBezTo>
                  <a:cubicBezTo>
                    <a:pt x="3128" y="243"/>
                    <a:pt x="2181" y="0"/>
                    <a:pt x="135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1836;p73">
              <a:extLst>
                <a:ext uri="{FF2B5EF4-FFF2-40B4-BE49-F238E27FC236}">
                  <a16:creationId xmlns:a16="http://schemas.microsoft.com/office/drawing/2014/main" id="{1FE6965B-B7C5-BCE1-5E43-74F2AB2A375B}"/>
                </a:ext>
              </a:extLst>
            </p:cNvPr>
            <p:cNvSpPr/>
            <p:nvPr/>
          </p:nvSpPr>
          <p:spPr>
            <a:xfrm>
              <a:off x="1639875" y="4840525"/>
              <a:ext cx="61375" cy="21875"/>
            </a:xfrm>
            <a:custGeom>
              <a:avLst/>
              <a:gdLst/>
              <a:ahLst/>
              <a:cxnLst/>
              <a:rect l="l" t="t" r="r" b="b"/>
              <a:pathLst>
                <a:path w="2455" h="875" fill="none" extrusionOk="0">
                  <a:moveTo>
                    <a:pt x="2455" y="875"/>
                  </a:moveTo>
                  <a:cubicBezTo>
                    <a:pt x="2414" y="875"/>
                    <a:pt x="1334" y="1"/>
                    <a:pt x="1" y="147"/>
                  </a:cubicBezTo>
                </a:path>
              </a:pathLst>
            </a:custGeom>
            <a:noFill/>
            <a:ln w="4250" cap="flat"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1837;p73">
              <a:extLst>
                <a:ext uri="{FF2B5EF4-FFF2-40B4-BE49-F238E27FC236}">
                  <a16:creationId xmlns:a16="http://schemas.microsoft.com/office/drawing/2014/main" id="{65A5B00B-41FE-5435-AF04-9B9D5F3C2463}"/>
                </a:ext>
              </a:extLst>
            </p:cNvPr>
            <p:cNvSpPr/>
            <p:nvPr/>
          </p:nvSpPr>
          <p:spPr>
            <a:xfrm>
              <a:off x="1632100" y="4852875"/>
              <a:ext cx="51275" cy="18825"/>
            </a:xfrm>
            <a:custGeom>
              <a:avLst/>
              <a:gdLst/>
              <a:ahLst/>
              <a:cxnLst/>
              <a:rect l="l" t="t" r="r" b="b"/>
              <a:pathLst>
                <a:path w="2051" h="753" fill="none" extrusionOk="0">
                  <a:moveTo>
                    <a:pt x="0" y="189"/>
                  </a:moveTo>
                  <a:cubicBezTo>
                    <a:pt x="0" y="189"/>
                    <a:pt x="1195" y="0"/>
                    <a:pt x="2050" y="752"/>
                  </a:cubicBezTo>
                </a:path>
              </a:pathLst>
            </a:custGeom>
            <a:noFill/>
            <a:ln w="4250" cap="flat"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1838;p73">
              <a:extLst>
                <a:ext uri="{FF2B5EF4-FFF2-40B4-BE49-F238E27FC236}">
                  <a16:creationId xmlns:a16="http://schemas.microsoft.com/office/drawing/2014/main" id="{8F5E0C5B-648E-0F71-56ED-F3D6CAF0B04E}"/>
                </a:ext>
              </a:extLst>
            </p:cNvPr>
            <p:cNvSpPr/>
            <p:nvPr/>
          </p:nvSpPr>
          <p:spPr>
            <a:xfrm>
              <a:off x="1771550" y="4796725"/>
              <a:ext cx="74850" cy="81975"/>
            </a:xfrm>
            <a:custGeom>
              <a:avLst/>
              <a:gdLst/>
              <a:ahLst/>
              <a:cxnLst/>
              <a:rect l="l" t="t" r="r" b="b"/>
              <a:pathLst>
                <a:path w="2994" h="3279" extrusionOk="0">
                  <a:moveTo>
                    <a:pt x="1092" y="0"/>
                  </a:moveTo>
                  <a:cubicBezTo>
                    <a:pt x="644" y="0"/>
                    <a:pt x="273" y="51"/>
                    <a:pt x="273" y="51"/>
                  </a:cubicBezTo>
                  <a:cubicBezTo>
                    <a:pt x="273" y="51"/>
                    <a:pt x="643" y="1559"/>
                    <a:pt x="688" y="2254"/>
                  </a:cubicBezTo>
                  <a:cubicBezTo>
                    <a:pt x="710" y="2622"/>
                    <a:pt x="0" y="2909"/>
                    <a:pt x="0" y="2909"/>
                  </a:cubicBezTo>
                  <a:cubicBezTo>
                    <a:pt x="0" y="2909"/>
                    <a:pt x="518" y="3279"/>
                    <a:pt x="1187" y="3279"/>
                  </a:cubicBezTo>
                  <a:cubicBezTo>
                    <a:pt x="1426" y="3279"/>
                    <a:pt x="1683" y="3232"/>
                    <a:pt x="1944" y="3104"/>
                  </a:cubicBezTo>
                  <a:cubicBezTo>
                    <a:pt x="2936" y="2618"/>
                    <a:pt x="2994" y="732"/>
                    <a:pt x="2411" y="285"/>
                  </a:cubicBezTo>
                  <a:cubicBezTo>
                    <a:pt x="2112" y="56"/>
                    <a:pt x="1560" y="0"/>
                    <a:pt x="109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1839;p73">
              <a:extLst>
                <a:ext uri="{FF2B5EF4-FFF2-40B4-BE49-F238E27FC236}">
                  <a16:creationId xmlns:a16="http://schemas.microsoft.com/office/drawing/2014/main" id="{E638F725-F1E3-70FB-4D07-424A6F08FD68}"/>
                </a:ext>
              </a:extLst>
            </p:cNvPr>
            <p:cNvSpPr/>
            <p:nvPr/>
          </p:nvSpPr>
          <p:spPr>
            <a:xfrm>
              <a:off x="1786975" y="4851700"/>
              <a:ext cx="50475" cy="19850"/>
            </a:xfrm>
            <a:custGeom>
              <a:avLst/>
              <a:gdLst/>
              <a:ahLst/>
              <a:cxnLst/>
              <a:rect l="l" t="t" r="r" b="b"/>
              <a:pathLst>
                <a:path w="2019" h="794" fill="none" extrusionOk="0">
                  <a:moveTo>
                    <a:pt x="2019" y="793"/>
                  </a:moveTo>
                  <a:cubicBezTo>
                    <a:pt x="2019" y="793"/>
                    <a:pt x="991" y="1"/>
                    <a:pt x="0" y="76"/>
                  </a:cubicBezTo>
                </a:path>
              </a:pathLst>
            </a:custGeom>
            <a:noFill/>
            <a:ln w="4250" cap="flat"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1840;p73">
              <a:extLst>
                <a:ext uri="{FF2B5EF4-FFF2-40B4-BE49-F238E27FC236}">
                  <a16:creationId xmlns:a16="http://schemas.microsoft.com/office/drawing/2014/main" id="{FDB1F331-7344-1331-9B57-E98A7B19734C}"/>
                </a:ext>
              </a:extLst>
            </p:cNvPr>
            <p:cNvSpPr/>
            <p:nvPr/>
          </p:nvSpPr>
          <p:spPr>
            <a:xfrm>
              <a:off x="1775075" y="4862300"/>
              <a:ext cx="50500" cy="19850"/>
            </a:xfrm>
            <a:custGeom>
              <a:avLst/>
              <a:gdLst/>
              <a:ahLst/>
              <a:cxnLst/>
              <a:rect l="l" t="t" r="r" b="b"/>
              <a:pathLst>
                <a:path w="2020" h="794" fill="none" extrusionOk="0">
                  <a:moveTo>
                    <a:pt x="2020" y="793"/>
                  </a:moveTo>
                  <a:cubicBezTo>
                    <a:pt x="2020" y="793"/>
                    <a:pt x="991" y="1"/>
                    <a:pt x="0" y="77"/>
                  </a:cubicBezTo>
                </a:path>
              </a:pathLst>
            </a:custGeom>
            <a:noFill/>
            <a:ln w="4250" cap="flat"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1841;p73">
              <a:extLst>
                <a:ext uri="{FF2B5EF4-FFF2-40B4-BE49-F238E27FC236}">
                  <a16:creationId xmlns:a16="http://schemas.microsoft.com/office/drawing/2014/main" id="{2B3DB301-A613-D1E6-C3C3-3CF75E2CDA84}"/>
                </a:ext>
              </a:extLst>
            </p:cNvPr>
            <p:cNvSpPr/>
            <p:nvPr/>
          </p:nvSpPr>
          <p:spPr>
            <a:xfrm>
              <a:off x="1911325" y="4218175"/>
              <a:ext cx="51075" cy="125250"/>
            </a:xfrm>
            <a:custGeom>
              <a:avLst/>
              <a:gdLst/>
              <a:ahLst/>
              <a:cxnLst/>
              <a:rect l="l" t="t" r="r" b="b"/>
              <a:pathLst>
                <a:path w="2043" h="5010" fill="none" extrusionOk="0">
                  <a:moveTo>
                    <a:pt x="2043" y="0"/>
                  </a:moveTo>
                  <a:cubicBezTo>
                    <a:pt x="2043" y="0"/>
                    <a:pt x="1426" y="3750"/>
                    <a:pt x="0" y="5009"/>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1842;p73">
              <a:extLst>
                <a:ext uri="{FF2B5EF4-FFF2-40B4-BE49-F238E27FC236}">
                  <a16:creationId xmlns:a16="http://schemas.microsoft.com/office/drawing/2014/main" id="{7FE2A1BD-EF1B-FE1F-F6A8-F4741CCE4885}"/>
                </a:ext>
              </a:extLst>
            </p:cNvPr>
            <p:cNvSpPr/>
            <p:nvPr/>
          </p:nvSpPr>
          <p:spPr>
            <a:xfrm>
              <a:off x="1927325" y="4119875"/>
              <a:ext cx="289975" cy="67200"/>
            </a:xfrm>
            <a:custGeom>
              <a:avLst/>
              <a:gdLst/>
              <a:ahLst/>
              <a:cxnLst/>
              <a:rect l="l" t="t" r="r" b="b"/>
              <a:pathLst>
                <a:path w="11599" h="2688" extrusionOk="0">
                  <a:moveTo>
                    <a:pt x="3440" y="1"/>
                  </a:moveTo>
                  <a:cubicBezTo>
                    <a:pt x="2763" y="1"/>
                    <a:pt x="2006" y="133"/>
                    <a:pt x="1160" y="647"/>
                  </a:cubicBezTo>
                  <a:cubicBezTo>
                    <a:pt x="627" y="971"/>
                    <a:pt x="314" y="1351"/>
                    <a:pt x="41" y="1923"/>
                  </a:cubicBezTo>
                  <a:cubicBezTo>
                    <a:pt x="37" y="1951"/>
                    <a:pt x="4" y="2007"/>
                    <a:pt x="0" y="2036"/>
                  </a:cubicBezTo>
                  <a:cubicBezTo>
                    <a:pt x="0" y="2036"/>
                    <a:pt x="2803" y="2687"/>
                    <a:pt x="7304" y="2687"/>
                  </a:cubicBezTo>
                  <a:cubicBezTo>
                    <a:pt x="8603" y="2687"/>
                    <a:pt x="10043" y="2633"/>
                    <a:pt x="11598" y="2493"/>
                  </a:cubicBezTo>
                  <a:cubicBezTo>
                    <a:pt x="11598" y="2493"/>
                    <a:pt x="11568" y="2464"/>
                    <a:pt x="11573" y="2461"/>
                  </a:cubicBezTo>
                  <a:cubicBezTo>
                    <a:pt x="10418" y="521"/>
                    <a:pt x="8978" y="29"/>
                    <a:pt x="7234" y="29"/>
                  </a:cubicBezTo>
                  <a:cubicBezTo>
                    <a:pt x="6715" y="29"/>
                    <a:pt x="6168" y="72"/>
                    <a:pt x="5593" y="135"/>
                  </a:cubicBezTo>
                  <a:cubicBezTo>
                    <a:pt x="5507" y="144"/>
                    <a:pt x="5419" y="148"/>
                    <a:pt x="5328" y="148"/>
                  </a:cubicBezTo>
                  <a:cubicBezTo>
                    <a:pt x="4780" y="148"/>
                    <a:pt x="4154" y="1"/>
                    <a:pt x="3440" y="1"/>
                  </a:cubicBezTo>
                  <a:close/>
                </a:path>
              </a:pathLst>
            </a:custGeom>
            <a:solidFill>
              <a:schemeClr val="accent2"/>
            </a:solid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1843;p73">
              <a:extLst>
                <a:ext uri="{FF2B5EF4-FFF2-40B4-BE49-F238E27FC236}">
                  <a16:creationId xmlns:a16="http://schemas.microsoft.com/office/drawing/2014/main" id="{EC857C3E-D8E7-AF0E-D7F8-EFA8179D00B9}"/>
                </a:ext>
              </a:extLst>
            </p:cNvPr>
            <p:cNvSpPr/>
            <p:nvPr/>
          </p:nvSpPr>
          <p:spPr>
            <a:xfrm>
              <a:off x="1961000" y="4000750"/>
              <a:ext cx="101925" cy="103900"/>
            </a:xfrm>
            <a:custGeom>
              <a:avLst/>
              <a:gdLst/>
              <a:ahLst/>
              <a:cxnLst/>
              <a:rect l="l" t="t" r="r" b="b"/>
              <a:pathLst>
                <a:path w="4077" h="4156" extrusionOk="0">
                  <a:moveTo>
                    <a:pt x="2713" y="1"/>
                  </a:moveTo>
                  <a:cubicBezTo>
                    <a:pt x="2493" y="1"/>
                    <a:pt x="2347" y="212"/>
                    <a:pt x="2347" y="212"/>
                  </a:cubicBezTo>
                  <a:cubicBezTo>
                    <a:pt x="2347" y="212"/>
                    <a:pt x="1902" y="502"/>
                    <a:pt x="1209" y="764"/>
                  </a:cubicBezTo>
                  <a:cubicBezTo>
                    <a:pt x="653" y="972"/>
                    <a:pt x="1" y="795"/>
                    <a:pt x="186" y="1454"/>
                  </a:cubicBezTo>
                  <a:cubicBezTo>
                    <a:pt x="306" y="1879"/>
                    <a:pt x="299" y="1994"/>
                    <a:pt x="418" y="2662"/>
                  </a:cubicBezTo>
                  <a:cubicBezTo>
                    <a:pt x="583" y="3609"/>
                    <a:pt x="1182" y="4156"/>
                    <a:pt x="1875" y="4156"/>
                  </a:cubicBezTo>
                  <a:cubicBezTo>
                    <a:pt x="2228" y="4156"/>
                    <a:pt x="2605" y="4014"/>
                    <a:pt x="2962" y="3711"/>
                  </a:cubicBezTo>
                  <a:cubicBezTo>
                    <a:pt x="4038" y="2798"/>
                    <a:pt x="4076" y="2131"/>
                    <a:pt x="3353" y="629"/>
                  </a:cubicBezTo>
                  <a:cubicBezTo>
                    <a:pt x="3116" y="137"/>
                    <a:pt x="2890" y="1"/>
                    <a:pt x="271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1844;p73">
              <a:extLst>
                <a:ext uri="{FF2B5EF4-FFF2-40B4-BE49-F238E27FC236}">
                  <a16:creationId xmlns:a16="http://schemas.microsoft.com/office/drawing/2014/main" id="{3AC23F05-90BA-EAD9-3417-EB6E30438497}"/>
                </a:ext>
              </a:extLst>
            </p:cNvPr>
            <p:cNvSpPr/>
            <p:nvPr/>
          </p:nvSpPr>
          <p:spPr>
            <a:xfrm>
              <a:off x="2012600" y="4051775"/>
              <a:ext cx="73675" cy="98900"/>
            </a:xfrm>
            <a:custGeom>
              <a:avLst/>
              <a:gdLst/>
              <a:ahLst/>
              <a:cxnLst/>
              <a:rect l="l" t="t" r="r" b="b"/>
              <a:pathLst>
                <a:path w="2947" h="3956" extrusionOk="0">
                  <a:moveTo>
                    <a:pt x="1694" y="1"/>
                  </a:moveTo>
                  <a:cubicBezTo>
                    <a:pt x="1694" y="1"/>
                    <a:pt x="89" y="1941"/>
                    <a:pt x="1" y="2110"/>
                  </a:cubicBezTo>
                  <a:cubicBezTo>
                    <a:pt x="1" y="2110"/>
                    <a:pt x="267" y="2495"/>
                    <a:pt x="276" y="3022"/>
                  </a:cubicBezTo>
                  <a:cubicBezTo>
                    <a:pt x="285" y="3499"/>
                    <a:pt x="634" y="3909"/>
                    <a:pt x="1109" y="3949"/>
                  </a:cubicBezTo>
                  <a:cubicBezTo>
                    <a:pt x="1117" y="3951"/>
                    <a:pt x="1125" y="3951"/>
                    <a:pt x="1135" y="3952"/>
                  </a:cubicBezTo>
                  <a:cubicBezTo>
                    <a:pt x="1167" y="3954"/>
                    <a:pt x="1202" y="3956"/>
                    <a:pt x="1241" y="3956"/>
                  </a:cubicBezTo>
                  <a:cubicBezTo>
                    <a:pt x="1788" y="3956"/>
                    <a:pt x="2946" y="3703"/>
                    <a:pt x="2790" y="2792"/>
                  </a:cubicBezTo>
                  <a:cubicBezTo>
                    <a:pt x="2790" y="2792"/>
                    <a:pt x="1858" y="920"/>
                    <a:pt x="16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1845;p73">
              <a:extLst>
                <a:ext uri="{FF2B5EF4-FFF2-40B4-BE49-F238E27FC236}">
                  <a16:creationId xmlns:a16="http://schemas.microsoft.com/office/drawing/2014/main" id="{6FB7E2D3-C758-740C-690F-1486268757FD}"/>
                </a:ext>
              </a:extLst>
            </p:cNvPr>
            <p:cNvSpPr/>
            <p:nvPr/>
          </p:nvSpPr>
          <p:spPr>
            <a:xfrm>
              <a:off x="2012600" y="4083125"/>
              <a:ext cx="36725" cy="38025"/>
            </a:xfrm>
            <a:custGeom>
              <a:avLst/>
              <a:gdLst/>
              <a:ahLst/>
              <a:cxnLst/>
              <a:rect l="l" t="t" r="r" b="b"/>
              <a:pathLst>
                <a:path w="1469" h="1521" extrusionOk="0">
                  <a:moveTo>
                    <a:pt x="1270" y="1"/>
                  </a:moveTo>
                  <a:cubicBezTo>
                    <a:pt x="1234" y="1"/>
                    <a:pt x="1179" y="40"/>
                    <a:pt x="1105" y="131"/>
                  </a:cubicBezTo>
                  <a:cubicBezTo>
                    <a:pt x="621" y="719"/>
                    <a:pt x="1" y="856"/>
                    <a:pt x="1" y="856"/>
                  </a:cubicBezTo>
                  <a:cubicBezTo>
                    <a:pt x="227" y="1262"/>
                    <a:pt x="232" y="1521"/>
                    <a:pt x="232" y="1521"/>
                  </a:cubicBezTo>
                  <a:cubicBezTo>
                    <a:pt x="1096" y="1184"/>
                    <a:pt x="1468" y="1"/>
                    <a:pt x="12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1846;p73">
              <a:extLst>
                <a:ext uri="{FF2B5EF4-FFF2-40B4-BE49-F238E27FC236}">
                  <a16:creationId xmlns:a16="http://schemas.microsoft.com/office/drawing/2014/main" id="{71EFDB20-57F7-FB5B-C118-395DA3C897AF}"/>
                </a:ext>
              </a:extLst>
            </p:cNvPr>
            <p:cNvSpPr/>
            <p:nvPr/>
          </p:nvSpPr>
          <p:spPr>
            <a:xfrm>
              <a:off x="2034550" y="4025100"/>
              <a:ext cx="37600" cy="29575"/>
            </a:xfrm>
            <a:custGeom>
              <a:avLst/>
              <a:gdLst/>
              <a:ahLst/>
              <a:cxnLst/>
              <a:rect l="l" t="t" r="r" b="b"/>
              <a:pathLst>
                <a:path w="1504" h="1183" extrusionOk="0">
                  <a:moveTo>
                    <a:pt x="1002" y="0"/>
                  </a:moveTo>
                  <a:cubicBezTo>
                    <a:pt x="989" y="0"/>
                    <a:pt x="976" y="2"/>
                    <a:pt x="963" y="4"/>
                  </a:cubicBezTo>
                  <a:cubicBezTo>
                    <a:pt x="593" y="89"/>
                    <a:pt x="423" y="590"/>
                    <a:pt x="423" y="590"/>
                  </a:cubicBezTo>
                  <a:cubicBezTo>
                    <a:pt x="423" y="590"/>
                    <a:pt x="0" y="1182"/>
                    <a:pt x="573" y="1182"/>
                  </a:cubicBezTo>
                  <a:cubicBezTo>
                    <a:pt x="619" y="1182"/>
                    <a:pt x="671" y="1179"/>
                    <a:pt x="731" y="1170"/>
                  </a:cubicBezTo>
                  <a:cubicBezTo>
                    <a:pt x="1503" y="1064"/>
                    <a:pt x="1347" y="0"/>
                    <a:pt x="100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1847;p73">
              <a:extLst>
                <a:ext uri="{FF2B5EF4-FFF2-40B4-BE49-F238E27FC236}">
                  <a16:creationId xmlns:a16="http://schemas.microsoft.com/office/drawing/2014/main" id="{9A335BE4-BD9C-05FB-8B8F-79E5508C5774}"/>
                </a:ext>
              </a:extLst>
            </p:cNvPr>
            <p:cNvSpPr/>
            <p:nvPr/>
          </p:nvSpPr>
          <p:spPr>
            <a:xfrm>
              <a:off x="2055750" y="4054575"/>
              <a:ext cx="27350" cy="68825"/>
            </a:xfrm>
            <a:custGeom>
              <a:avLst/>
              <a:gdLst/>
              <a:ahLst/>
              <a:cxnLst/>
              <a:rect l="l" t="t" r="r" b="b"/>
              <a:pathLst>
                <a:path w="1094" h="2753" fill="none" extrusionOk="0">
                  <a:moveTo>
                    <a:pt x="1093" y="2753"/>
                  </a:moveTo>
                  <a:cubicBezTo>
                    <a:pt x="494" y="1788"/>
                    <a:pt x="1" y="1"/>
                    <a:pt x="1" y="1"/>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1848;p73">
              <a:extLst>
                <a:ext uri="{FF2B5EF4-FFF2-40B4-BE49-F238E27FC236}">
                  <a16:creationId xmlns:a16="http://schemas.microsoft.com/office/drawing/2014/main" id="{22F01BB6-40CA-2FFB-0532-9C0432EA563A}"/>
                </a:ext>
              </a:extLst>
            </p:cNvPr>
            <p:cNvSpPr/>
            <p:nvPr/>
          </p:nvSpPr>
          <p:spPr>
            <a:xfrm>
              <a:off x="1964275" y="4029350"/>
              <a:ext cx="53375" cy="84325"/>
            </a:xfrm>
            <a:custGeom>
              <a:avLst/>
              <a:gdLst/>
              <a:ahLst/>
              <a:cxnLst/>
              <a:rect l="l" t="t" r="r" b="b"/>
              <a:pathLst>
                <a:path w="2135" h="3373" fill="none" extrusionOk="0">
                  <a:moveTo>
                    <a:pt x="2134" y="2975"/>
                  </a:moveTo>
                  <a:cubicBezTo>
                    <a:pt x="1173" y="3373"/>
                    <a:pt x="617" y="2521"/>
                    <a:pt x="267" y="1181"/>
                  </a:cubicBezTo>
                  <a:cubicBezTo>
                    <a:pt x="267" y="1181"/>
                    <a:pt x="189" y="785"/>
                    <a:pt x="96" y="461"/>
                  </a:cubicBezTo>
                  <a:cubicBezTo>
                    <a:pt x="0" y="135"/>
                    <a:pt x="22" y="93"/>
                    <a:pt x="30" y="0"/>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1849;p73">
              <a:extLst>
                <a:ext uri="{FF2B5EF4-FFF2-40B4-BE49-F238E27FC236}">
                  <a16:creationId xmlns:a16="http://schemas.microsoft.com/office/drawing/2014/main" id="{A37C1D48-3F43-058D-66FA-05BF5B7269EA}"/>
                </a:ext>
              </a:extLst>
            </p:cNvPr>
            <p:cNvSpPr/>
            <p:nvPr/>
          </p:nvSpPr>
          <p:spPr>
            <a:xfrm>
              <a:off x="1945325" y="3986325"/>
              <a:ext cx="101725" cy="44725"/>
            </a:xfrm>
            <a:custGeom>
              <a:avLst/>
              <a:gdLst/>
              <a:ahLst/>
              <a:cxnLst/>
              <a:rect l="l" t="t" r="r" b="b"/>
              <a:pathLst>
                <a:path w="4069" h="1789" extrusionOk="0">
                  <a:moveTo>
                    <a:pt x="2802" y="0"/>
                  </a:moveTo>
                  <a:cubicBezTo>
                    <a:pt x="2060" y="0"/>
                    <a:pt x="1282" y="606"/>
                    <a:pt x="881" y="864"/>
                  </a:cubicBezTo>
                  <a:cubicBezTo>
                    <a:pt x="394" y="1175"/>
                    <a:pt x="0" y="1180"/>
                    <a:pt x="0" y="1180"/>
                  </a:cubicBezTo>
                  <a:lnTo>
                    <a:pt x="436" y="1478"/>
                  </a:lnTo>
                  <a:lnTo>
                    <a:pt x="130" y="1766"/>
                  </a:lnTo>
                  <a:cubicBezTo>
                    <a:pt x="247" y="1781"/>
                    <a:pt x="363" y="1788"/>
                    <a:pt x="478" y="1788"/>
                  </a:cubicBezTo>
                  <a:cubicBezTo>
                    <a:pt x="2069" y="1788"/>
                    <a:pt x="3374" y="434"/>
                    <a:pt x="3374" y="434"/>
                  </a:cubicBezTo>
                  <a:cubicBezTo>
                    <a:pt x="3374" y="434"/>
                    <a:pt x="3377" y="434"/>
                    <a:pt x="3381" y="434"/>
                  </a:cubicBezTo>
                  <a:cubicBezTo>
                    <a:pt x="3451" y="434"/>
                    <a:pt x="4069" y="425"/>
                    <a:pt x="3257" y="88"/>
                  </a:cubicBezTo>
                  <a:cubicBezTo>
                    <a:pt x="3109" y="27"/>
                    <a:pt x="2957" y="0"/>
                    <a:pt x="280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850;p73">
              <a:extLst>
                <a:ext uri="{FF2B5EF4-FFF2-40B4-BE49-F238E27FC236}">
                  <a16:creationId xmlns:a16="http://schemas.microsoft.com/office/drawing/2014/main" id="{7E14025F-1B82-3CA6-0CEF-6D65A42C3BB9}"/>
                </a:ext>
              </a:extLst>
            </p:cNvPr>
            <p:cNvSpPr/>
            <p:nvPr/>
          </p:nvSpPr>
          <p:spPr>
            <a:xfrm>
              <a:off x="2023075" y="3985225"/>
              <a:ext cx="36550" cy="47800"/>
            </a:xfrm>
            <a:custGeom>
              <a:avLst/>
              <a:gdLst/>
              <a:ahLst/>
              <a:cxnLst/>
              <a:rect l="l" t="t" r="r" b="b"/>
              <a:pathLst>
                <a:path w="1462" h="1912" extrusionOk="0">
                  <a:moveTo>
                    <a:pt x="300" y="1"/>
                  </a:moveTo>
                  <a:cubicBezTo>
                    <a:pt x="223" y="1"/>
                    <a:pt x="140" y="11"/>
                    <a:pt x="53" y="34"/>
                  </a:cubicBezTo>
                  <a:lnTo>
                    <a:pt x="1" y="676"/>
                  </a:lnTo>
                  <a:cubicBezTo>
                    <a:pt x="1" y="676"/>
                    <a:pt x="276" y="1318"/>
                    <a:pt x="671" y="1423"/>
                  </a:cubicBezTo>
                  <a:cubicBezTo>
                    <a:pt x="1067" y="1528"/>
                    <a:pt x="1113" y="1912"/>
                    <a:pt x="1113" y="1912"/>
                  </a:cubicBezTo>
                  <a:cubicBezTo>
                    <a:pt x="1113" y="1912"/>
                    <a:pt x="1315" y="1667"/>
                    <a:pt x="1461" y="1614"/>
                  </a:cubicBezTo>
                  <a:cubicBezTo>
                    <a:pt x="1461" y="1614"/>
                    <a:pt x="1255" y="1"/>
                    <a:pt x="300"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1851;p73">
              <a:extLst>
                <a:ext uri="{FF2B5EF4-FFF2-40B4-BE49-F238E27FC236}">
                  <a16:creationId xmlns:a16="http://schemas.microsoft.com/office/drawing/2014/main" id="{EAA5B526-5ED0-88AD-413C-B387E3657310}"/>
                </a:ext>
              </a:extLst>
            </p:cNvPr>
            <p:cNvSpPr/>
            <p:nvPr/>
          </p:nvSpPr>
          <p:spPr>
            <a:xfrm>
              <a:off x="2012825" y="4600925"/>
              <a:ext cx="25" cy="35925"/>
            </a:xfrm>
            <a:custGeom>
              <a:avLst/>
              <a:gdLst/>
              <a:ahLst/>
              <a:cxnLst/>
              <a:rect l="l" t="t" r="r" b="b"/>
              <a:pathLst>
                <a:path w="1" h="1437" fill="none" extrusionOk="0">
                  <a:moveTo>
                    <a:pt x="0" y="1"/>
                  </a:moveTo>
                  <a:lnTo>
                    <a:pt x="0" y="1436"/>
                  </a:lnTo>
                </a:path>
              </a:pathLst>
            </a:custGeom>
            <a:noFill/>
            <a:ln w="4250" cap="rnd" cmpd="sng">
              <a:solidFill>
                <a:schemeClr val="accent3"/>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1852;p73">
              <a:extLst>
                <a:ext uri="{FF2B5EF4-FFF2-40B4-BE49-F238E27FC236}">
                  <a16:creationId xmlns:a16="http://schemas.microsoft.com/office/drawing/2014/main" id="{9AD2B351-76F9-E0D2-BF71-51AFD332E475}"/>
                </a:ext>
              </a:extLst>
            </p:cNvPr>
            <p:cNvSpPr/>
            <p:nvPr/>
          </p:nvSpPr>
          <p:spPr>
            <a:xfrm>
              <a:off x="1951300" y="3961725"/>
              <a:ext cx="108300" cy="58075"/>
            </a:xfrm>
            <a:custGeom>
              <a:avLst/>
              <a:gdLst/>
              <a:ahLst/>
              <a:cxnLst/>
              <a:rect l="l" t="t" r="r" b="b"/>
              <a:pathLst>
                <a:path w="4332" h="2323" extrusionOk="0">
                  <a:moveTo>
                    <a:pt x="2171" y="0"/>
                  </a:moveTo>
                  <a:cubicBezTo>
                    <a:pt x="1970" y="0"/>
                    <a:pt x="1796" y="25"/>
                    <a:pt x="1655" y="53"/>
                  </a:cubicBezTo>
                  <a:cubicBezTo>
                    <a:pt x="1250" y="134"/>
                    <a:pt x="163" y="880"/>
                    <a:pt x="163" y="880"/>
                  </a:cubicBezTo>
                  <a:cubicBezTo>
                    <a:pt x="1" y="1415"/>
                    <a:pt x="278" y="1967"/>
                    <a:pt x="278" y="1967"/>
                  </a:cubicBezTo>
                  <a:cubicBezTo>
                    <a:pt x="278" y="1967"/>
                    <a:pt x="367" y="1977"/>
                    <a:pt x="586" y="1977"/>
                  </a:cubicBezTo>
                  <a:cubicBezTo>
                    <a:pt x="841" y="1977"/>
                    <a:pt x="1274" y="1963"/>
                    <a:pt x="1948" y="1902"/>
                  </a:cubicBezTo>
                  <a:cubicBezTo>
                    <a:pt x="2068" y="1891"/>
                    <a:pt x="2186" y="1886"/>
                    <a:pt x="2302" y="1886"/>
                  </a:cubicBezTo>
                  <a:cubicBezTo>
                    <a:pt x="3390" y="1886"/>
                    <a:pt x="4250" y="2323"/>
                    <a:pt x="4250" y="2323"/>
                  </a:cubicBezTo>
                  <a:cubicBezTo>
                    <a:pt x="4250" y="2323"/>
                    <a:pt x="4331" y="864"/>
                    <a:pt x="3537" y="393"/>
                  </a:cubicBezTo>
                  <a:cubicBezTo>
                    <a:pt x="3018" y="86"/>
                    <a:pt x="2548" y="0"/>
                    <a:pt x="2171" y="0"/>
                  </a:cubicBezTo>
                  <a:close/>
                </a:path>
              </a:pathLst>
            </a:custGeom>
            <a:solidFill>
              <a:schemeClr val="accent2"/>
            </a:solid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1853;p73">
              <a:extLst>
                <a:ext uri="{FF2B5EF4-FFF2-40B4-BE49-F238E27FC236}">
                  <a16:creationId xmlns:a16="http://schemas.microsoft.com/office/drawing/2014/main" id="{8BAC2B75-4ED4-7375-41A7-A4DCDFDD253C}"/>
                </a:ext>
              </a:extLst>
            </p:cNvPr>
            <p:cNvSpPr/>
            <p:nvPr/>
          </p:nvSpPr>
          <p:spPr>
            <a:xfrm>
              <a:off x="2004450" y="3985550"/>
              <a:ext cx="25" cy="25"/>
            </a:xfrm>
            <a:custGeom>
              <a:avLst/>
              <a:gdLst/>
              <a:ahLst/>
              <a:cxnLst/>
              <a:rect l="l" t="t" r="r" b="b"/>
              <a:pathLst>
                <a:path w="1" h="1" extrusionOk="0">
                  <a:moveTo>
                    <a:pt x="0" y="0"/>
                  </a:moveTo>
                  <a:close/>
                </a:path>
              </a:pathLst>
            </a:custGeom>
            <a:solidFill>
              <a:srgbClr val="FF5168"/>
            </a:solidFill>
            <a:ln w="4225" cap="flat" cmpd="sng">
              <a:solidFill>
                <a:srgbClr val="000000"/>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1854;p73">
              <a:extLst>
                <a:ext uri="{FF2B5EF4-FFF2-40B4-BE49-F238E27FC236}">
                  <a16:creationId xmlns:a16="http://schemas.microsoft.com/office/drawing/2014/main" id="{01C7F75F-E282-B7CE-5FC5-E0A87B132279}"/>
                </a:ext>
              </a:extLst>
            </p:cNvPr>
            <p:cNvSpPr/>
            <p:nvPr/>
          </p:nvSpPr>
          <p:spPr>
            <a:xfrm>
              <a:off x="1894150" y="4005325"/>
              <a:ext cx="102500" cy="17450"/>
            </a:xfrm>
            <a:custGeom>
              <a:avLst/>
              <a:gdLst/>
              <a:ahLst/>
              <a:cxnLst/>
              <a:rect l="l" t="t" r="r" b="b"/>
              <a:pathLst>
                <a:path w="4100" h="698" extrusionOk="0">
                  <a:moveTo>
                    <a:pt x="2511" y="1"/>
                  </a:moveTo>
                  <a:cubicBezTo>
                    <a:pt x="2128" y="186"/>
                    <a:pt x="1555" y="425"/>
                    <a:pt x="953" y="425"/>
                  </a:cubicBezTo>
                  <a:cubicBezTo>
                    <a:pt x="941" y="425"/>
                    <a:pt x="928" y="425"/>
                    <a:pt x="915" y="425"/>
                  </a:cubicBezTo>
                  <a:cubicBezTo>
                    <a:pt x="884" y="425"/>
                    <a:pt x="854" y="424"/>
                    <a:pt x="828" y="424"/>
                  </a:cubicBezTo>
                  <a:cubicBezTo>
                    <a:pt x="1" y="424"/>
                    <a:pt x="1685" y="698"/>
                    <a:pt x="2924" y="698"/>
                  </a:cubicBezTo>
                  <a:cubicBezTo>
                    <a:pt x="3518" y="698"/>
                    <a:pt x="3882" y="376"/>
                    <a:pt x="4100" y="32"/>
                  </a:cubicBezTo>
                  <a:lnTo>
                    <a:pt x="251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1855;p73">
              <a:extLst>
                <a:ext uri="{FF2B5EF4-FFF2-40B4-BE49-F238E27FC236}">
                  <a16:creationId xmlns:a16="http://schemas.microsoft.com/office/drawing/2014/main" id="{F33E13F9-F625-67D5-A69F-3965DAE1AEA4}"/>
                </a:ext>
              </a:extLst>
            </p:cNvPr>
            <p:cNvSpPr/>
            <p:nvPr/>
          </p:nvSpPr>
          <p:spPr>
            <a:xfrm>
              <a:off x="1891450" y="4005325"/>
              <a:ext cx="105200" cy="17450"/>
            </a:xfrm>
            <a:custGeom>
              <a:avLst/>
              <a:gdLst/>
              <a:ahLst/>
              <a:cxnLst/>
              <a:rect l="l" t="t" r="r" b="b"/>
              <a:pathLst>
                <a:path w="4208" h="698" fill="none" extrusionOk="0">
                  <a:moveTo>
                    <a:pt x="2619" y="1"/>
                  </a:moveTo>
                  <a:cubicBezTo>
                    <a:pt x="2228" y="190"/>
                    <a:pt x="1639" y="436"/>
                    <a:pt x="1023" y="425"/>
                  </a:cubicBezTo>
                  <a:cubicBezTo>
                    <a:pt x="1" y="407"/>
                    <a:pt x="1754" y="698"/>
                    <a:pt x="3032" y="698"/>
                  </a:cubicBezTo>
                  <a:cubicBezTo>
                    <a:pt x="3626" y="698"/>
                    <a:pt x="3990" y="376"/>
                    <a:pt x="4208" y="32"/>
                  </a:cubicBezTo>
                </a:path>
              </a:pathLst>
            </a:custGeom>
            <a:no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1856;p73">
              <a:extLst>
                <a:ext uri="{FF2B5EF4-FFF2-40B4-BE49-F238E27FC236}">
                  <a16:creationId xmlns:a16="http://schemas.microsoft.com/office/drawing/2014/main" id="{7F295587-5E86-80C5-E8D0-BC3CCA1517C2}"/>
                </a:ext>
              </a:extLst>
            </p:cNvPr>
            <p:cNvSpPr/>
            <p:nvPr/>
          </p:nvSpPr>
          <p:spPr>
            <a:xfrm>
              <a:off x="1956900" y="4005325"/>
              <a:ext cx="25" cy="25"/>
            </a:xfrm>
            <a:custGeom>
              <a:avLst/>
              <a:gdLst/>
              <a:ahLst/>
              <a:cxnLst/>
              <a:rect l="l" t="t" r="r" b="b"/>
              <a:pathLst>
                <a:path w="1" h="1" extrusionOk="0">
                  <a:moveTo>
                    <a:pt x="1" y="1"/>
                  </a:moveTo>
                  <a:close/>
                </a:path>
              </a:pathLst>
            </a:custGeom>
            <a:solidFill>
              <a:srgbClr val="FF5168"/>
            </a:solidFill>
            <a:ln w="4225" cap="flat" cmpd="sng">
              <a:solidFill>
                <a:srgbClr val="000000"/>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1857;p73">
              <a:extLst>
                <a:ext uri="{FF2B5EF4-FFF2-40B4-BE49-F238E27FC236}">
                  <a16:creationId xmlns:a16="http://schemas.microsoft.com/office/drawing/2014/main" id="{46D77A4A-DCEA-3407-2A0C-4BD6B7D2E326}"/>
                </a:ext>
              </a:extLst>
            </p:cNvPr>
            <p:cNvSpPr/>
            <p:nvPr/>
          </p:nvSpPr>
          <p:spPr>
            <a:xfrm>
              <a:off x="1968575" y="4000050"/>
              <a:ext cx="25" cy="25"/>
            </a:xfrm>
            <a:custGeom>
              <a:avLst/>
              <a:gdLst/>
              <a:ahLst/>
              <a:cxnLst/>
              <a:rect l="l" t="t" r="r" b="b"/>
              <a:pathLst>
                <a:path w="1" h="1" extrusionOk="0">
                  <a:moveTo>
                    <a:pt x="0" y="0"/>
                  </a:moveTo>
                  <a:close/>
                </a:path>
              </a:pathLst>
            </a:custGeom>
            <a:solidFill>
              <a:srgbClr val="FF5168"/>
            </a:solidFill>
            <a:ln w="4225" cap="flat" cmpd="sng">
              <a:solidFill>
                <a:srgbClr val="000000"/>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1858;p73">
              <a:extLst>
                <a:ext uri="{FF2B5EF4-FFF2-40B4-BE49-F238E27FC236}">
                  <a16:creationId xmlns:a16="http://schemas.microsoft.com/office/drawing/2014/main" id="{2BB12C04-F478-BCC1-B7F2-63CF7B9DC9B8}"/>
                </a:ext>
              </a:extLst>
            </p:cNvPr>
            <p:cNvSpPr/>
            <p:nvPr/>
          </p:nvSpPr>
          <p:spPr>
            <a:xfrm>
              <a:off x="1971175" y="3987950"/>
              <a:ext cx="12125" cy="12475"/>
            </a:xfrm>
            <a:custGeom>
              <a:avLst/>
              <a:gdLst/>
              <a:ahLst/>
              <a:cxnLst/>
              <a:rect l="l" t="t" r="r" b="b"/>
              <a:pathLst>
                <a:path w="485" h="499" extrusionOk="0">
                  <a:moveTo>
                    <a:pt x="242" y="1"/>
                  </a:moveTo>
                  <a:cubicBezTo>
                    <a:pt x="109" y="1"/>
                    <a:pt x="0" y="112"/>
                    <a:pt x="0" y="250"/>
                  </a:cubicBezTo>
                  <a:cubicBezTo>
                    <a:pt x="0" y="387"/>
                    <a:pt x="109" y="499"/>
                    <a:pt x="242" y="499"/>
                  </a:cubicBezTo>
                  <a:cubicBezTo>
                    <a:pt x="376" y="499"/>
                    <a:pt x="485" y="387"/>
                    <a:pt x="485" y="250"/>
                  </a:cubicBezTo>
                  <a:cubicBezTo>
                    <a:pt x="485" y="112"/>
                    <a:pt x="377" y="1"/>
                    <a:pt x="242" y="1"/>
                  </a:cubicBezTo>
                  <a:close/>
                </a:path>
              </a:pathLst>
            </a:custGeom>
            <a:solidFill>
              <a:schemeClr val="accent1"/>
            </a:solid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1859;p73">
              <a:extLst>
                <a:ext uri="{FF2B5EF4-FFF2-40B4-BE49-F238E27FC236}">
                  <a16:creationId xmlns:a16="http://schemas.microsoft.com/office/drawing/2014/main" id="{AA0437B7-A04A-BCAB-13D2-55C6035D97F0}"/>
                </a:ext>
              </a:extLst>
            </p:cNvPr>
            <p:cNvSpPr/>
            <p:nvPr/>
          </p:nvSpPr>
          <p:spPr>
            <a:xfrm>
              <a:off x="2023850" y="4009975"/>
              <a:ext cx="29200" cy="27125"/>
            </a:xfrm>
            <a:custGeom>
              <a:avLst/>
              <a:gdLst/>
              <a:ahLst/>
              <a:cxnLst/>
              <a:rect l="l" t="t" r="r" b="b"/>
              <a:pathLst>
                <a:path w="1168" h="1085" extrusionOk="0">
                  <a:moveTo>
                    <a:pt x="151" y="1"/>
                  </a:moveTo>
                  <a:cubicBezTo>
                    <a:pt x="151" y="1"/>
                    <a:pt x="0" y="753"/>
                    <a:pt x="310" y="753"/>
                  </a:cubicBezTo>
                  <a:cubicBezTo>
                    <a:pt x="340" y="753"/>
                    <a:pt x="376" y="745"/>
                    <a:pt x="416" y="729"/>
                  </a:cubicBezTo>
                  <a:cubicBezTo>
                    <a:pt x="416" y="729"/>
                    <a:pt x="509" y="1085"/>
                    <a:pt x="759" y="1085"/>
                  </a:cubicBezTo>
                  <a:cubicBezTo>
                    <a:pt x="849" y="1085"/>
                    <a:pt x="960" y="1039"/>
                    <a:pt x="1093" y="914"/>
                  </a:cubicBezTo>
                  <a:cubicBezTo>
                    <a:pt x="1093" y="914"/>
                    <a:pt x="1093" y="914"/>
                    <a:pt x="1093" y="914"/>
                  </a:cubicBezTo>
                  <a:cubicBezTo>
                    <a:pt x="1093" y="914"/>
                    <a:pt x="1167" y="138"/>
                    <a:pt x="1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1860;p73">
              <a:extLst>
                <a:ext uri="{FF2B5EF4-FFF2-40B4-BE49-F238E27FC236}">
                  <a16:creationId xmlns:a16="http://schemas.microsoft.com/office/drawing/2014/main" id="{7D8EF09D-84F7-9D23-F726-3C0D12484819}"/>
                </a:ext>
              </a:extLst>
            </p:cNvPr>
            <p:cNvSpPr/>
            <p:nvPr/>
          </p:nvSpPr>
          <p:spPr>
            <a:xfrm>
              <a:off x="2005325" y="4304900"/>
              <a:ext cx="146700" cy="71175"/>
            </a:xfrm>
            <a:custGeom>
              <a:avLst/>
              <a:gdLst/>
              <a:ahLst/>
              <a:cxnLst/>
              <a:rect l="l" t="t" r="r" b="b"/>
              <a:pathLst>
                <a:path w="5868" h="2847" fill="none" extrusionOk="0">
                  <a:moveTo>
                    <a:pt x="5742" y="52"/>
                  </a:moveTo>
                  <a:cubicBezTo>
                    <a:pt x="5867" y="1"/>
                    <a:pt x="2401" y="1132"/>
                    <a:pt x="0" y="2846"/>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1861;p73">
              <a:extLst>
                <a:ext uri="{FF2B5EF4-FFF2-40B4-BE49-F238E27FC236}">
                  <a16:creationId xmlns:a16="http://schemas.microsoft.com/office/drawing/2014/main" id="{5F82E3E0-9C5C-B8D6-04EF-7E5A6BE91C2C}"/>
                </a:ext>
              </a:extLst>
            </p:cNvPr>
            <p:cNvSpPr/>
            <p:nvPr/>
          </p:nvSpPr>
          <p:spPr>
            <a:xfrm>
              <a:off x="1737400" y="4268525"/>
              <a:ext cx="255525" cy="152000"/>
            </a:xfrm>
            <a:custGeom>
              <a:avLst/>
              <a:gdLst/>
              <a:ahLst/>
              <a:cxnLst/>
              <a:rect l="l" t="t" r="r" b="b"/>
              <a:pathLst>
                <a:path w="10221" h="6080" extrusionOk="0">
                  <a:moveTo>
                    <a:pt x="303" y="1"/>
                  </a:moveTo>
                  <a:cubicBezTo>
                    <a:pt x="132" y="1"/>
                    <a:pt x="1" y="149"/>
                    <a:pt x="22" y="319"/>
                  </a:cubicBezTo>
                  <a:lnTo>
                    <a:pt x="709" y="5830"/>
                  </a:lnTo>
                  <a:cubicBezTo>
                    <a:pt x="728" y="5972"/>
                    <a:pt x="848" y="6079"/>
                    <a:pt x="992" y="6079"/>
                  </a:cubicBezTo>
                  <a:lnTo>
                    <a:pt x="9918" y="6079"/>
                  </a:lnTo>
                  <a:cubicBezTo>
                    <a:pt x="10089" y="6079"/>
                    <a:pt x="10220" y="5929"/>
                    <a:pt x="10199" y="5760"/>
                  </a:cubicBezTo>
                  <a:lnTo>
                    <a:pt x="9510" y="250"/>
                  </a:lnTo>
                  <a:cubicBezTo>
                    <a:pt x="9492" y="106"/>
                    <a:pt x="9372" y="1"/>
                    <a:pt x="922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1862;p73">
              <a:extLst>
                <a:ext uri="{FF2B5EF4-FFF2-40B4-BE49-F238E27FC236}">
                  <a16:creationId xmlns:a16="http://schemas.microsoft.com/office/drawing/2014/main" id="{888C3382-8B53-E931-056C-970045A1C4DA}"/>
                </a:ext>
              </a:extLst>
            </p:cNvPr>
            <p:cNvSpPr/>
            <p:nvPr/>
          </p:nvSpPr>
          <p:spPr>
            <a:xfrm>
              <a:off x="1845550" y="4336675"/>
              <a:ext cx="28625" cy="21950"/>
            </a:xfrm>
            <a:custGeom>
              <a:avLst/>
              <a:gdLst/>
              <a:ahLst/>
              <a:cxnLst/>
              <a:rect l="l" t="t" r="r" b="b"/>
              <a:pathLst>
                <a:path w="1145" h="878" extrusionOk="0">
                  <a:moveTo>
                    <a:pt x="383" y="0"/>
                  </a:moveTo>
                  <a:cubicBezTo>
                    <a:pt x="270" y="0"/>
                    <a:pt x="173" y="39"/>
                    <a:pt x="117" y="118"/>
                  </a:cubicBezTo>
                  <a:cubicBezTo>
                    <a:pt x="0" y="283"/>
                    <a:pt x="110" y="560"/>
                    <a:pt x="364" y="737"/>
                  </a:cubicBezTo>
                  <a:cubicBezTo>
                    <a:pt x="495" y="830"/>
                    <a:pt x="639" y="877"/>
                    <a:pt x="763" y="877"/>
                  </a:cubicBezTo>
                  <a:cubicBezTo>
                    <a:pt x="877" y="877"/>
                    <a:pt x="974" y="838"/>
                    <a:pt x="1029" y="760"/>
                  </a:cubicBezTo>
                  <a:cubicBezTo>
                    <a:pt x="1145" y="594"/>
                    <a:pt x="1035" y="316"/>
                    <a:pt x="784" y="140"/>
                  </a:cubicBezTo>
                  <a:cubicBezTo>
                    <a:pt x="652" y="47"/>
                    <a:pt x="508" y="0"/>
                    <a:pt x="3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1863;p73">
              <a:extLst>
                <a:ext uri="{FF2B5EF4-FFF2-40B4-BE49-F238E27FC236}">
                  <a16:creationId xmlns:a16="http://schemas.microsoft.com/office/drawing/2014/main" id="{CFAA497E-CEAF-2FEF-9DB0-4D9BF8EC4126}"/>
                </a:ext>
              </a:extLst>
            </p:cNvPr>
            <p:cNvSpPr/>
            <p:nvPr/>
          </p:nvSpPr>
          <p:spPr>
            <a:xfrm>
              <a:off x="1940775" y="4410325"/>
              <a:ext cx="184150" cy="10350"/>
            </a:xfrm>
            <a:custGeom>
              <a:avLst/>
              <a:gdLst/>
              <a:ahLst/>
              <a:cxnLst/>
              <a:rect l="l" t="t" r="r" b="b"/>
              <a:pathLst>
                <a:path w="7366" h="414" extrusionOk="0">
                  <a:moveTo>
                    <a:pt x="207" y="1"/>
                  </a:moveTo>
                  <a:cubicBezTo>
                    <a:pt x="94" y="1"/>
                    <a:pt x="3" y="93"/>
                    <a:pt x="0" y="207"/>
                  </a:cubicBezTo>
                  <a:cubicBezTo>
                    <a:pt x="0" y="321"/>
                    <a:pt x="93" y="413"/>
                    <a:pt x="207" y="413"/>
                  </a:cubicBezTo>
                  <a:lnTo>
                    <a:pt x="7160" y="413"/>
                  </a:lnTo>
                  <a:cubicBezTo>
                    <a:pt x="7274" y="413"/>
                    <a:pt x="7365" y="321"/>
                    <a:pt x="7365" y="207"/>
                  </a:cubicBezTo>
                  <a:cubicBezTo>
                    <a:pt x="7365" y="93"/>
                    <a:pt x="7274" y="1"/>
                    <a:pt x="71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1864;p73">
              <a:extLst>
                <a:ext uri="{FF2B5EF4-FFF2-40B4-BE49-F238E27FC236}">
                  <a16:creationId xmlns:a16="http://schemas.microsoft.com/office/drawing/2014/main" id="{DA988908-A7E9-76FA-03A2-AB2CC0DFC060}"/>
                </a:ext>
              </a:extLst>
            </p:cNvPr>
            <p:cNvSpPr/>
            <p:nvPr/>
          </p:nvSpPr>
          <p:spPr>
            <a:xfrm>
              <a:off x="1918150" y="4190550"/>
              <a:ext cx="311375" cy="36525"/>
            </a:xfrm>
            <a:custGeom>
              <a:avLst/>
              <a:gdLst/>
              <a:ahLst/>
              <a:cxnLst/>
              <a:rect l="l" t="t" r="r" b="b"/>
              <a:pathLst>
                <a:path w="12455" h="1461" fill="none" extrusionOk="0">
                  <a:moveTo>
                    <a:pt x="1" y="0"/>
                  </a:moveTo>
                  <a:cubicBezTo>
                    <a:pt x="1" y="0"/>
                    <a:pt x="6411" y="1461"/>
                    <a:pt x="12455" y="306"/>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1865;p73">
              <a:extLst>
                <a:ext uri="{FF2B5EF4-FFF2-40B4-BE49-F238E27FC236}">
                  <a16:creationId xmlns:a16="http://schemas.microsoft.com/office/drawing/2014/main" id="{F4958781-C073-2410-FB04-451B0F4AA852}"/>
                </a:ext>
              </a:extLst>
            </p:cNvPr>
            <p:cNvSpPr/>
            <p:nvPr/>
          </p:nvSpPr>
          <p:spPr>
            <a:xfrm>
              <a:off x="1848150" y="4267525"/>
              <a:ext cx="45825" cy="25"/>
            </a:xfrm>
            <a:custGeom>
              <a:avLst/>
              <a:gdLst/>
              <a:ahLst/>
              <a:cxnLst/>
              <a:rect l="l" t="t" r="r" b="b"/>
              <a:pathLst>
                <a:path w="1833" h="1" extrusionOk="0">
                  <a:moveTo>
                    <a:pt x="0" y="0"/>
                  </a:moveTo>
                  <a:lnTo>
                    <a:pt x="1832" y="0"/>
                  </a:lnTo>
                </a:path>
              </a:pathLst>
            </a:custGeom>
            <a:solidFill>
              <a:srgbClr val="252D3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1866;p73">
              <a:extLst>
                <a:ext uri="{FF2B5EF4-FFF2-40B4-BE49-F238E27FC236}">
                  <a16:creationId xmlns:a16="http://schemas.microsoft.com/office/drawing/2014/main" id="{65C68951-617A-49CC-F075-9B7241B89ADF}"/>
                </a:ext>
              </a:extLst>
            </p:cNvPr>
            <p:cNvSpPr/>
            <p:nvPr/>
          </p:nvSpPr>
          <p:spPr>
            <a:xfrm>
              <a:off x="1848150" y="4267525"/>
              <a:ext cx="45825" cy="25"/>
            </a:xfrm>
            <a:custGeom>
              <a:avLst/>
              <a:gdLst/>
              <a:ahLst/>
              <a:cxnLst/>
              <a:rect l="l" t="t" r="r" b="b"/>
              <a:pathLst>
                <a:path w="1833" h="1" fill="none" extrusionOk="0">
                  <a:moveTo>
                    <a:pt x="0" y="0"/>
                  </a:moveTo>
                  <a:lnTo>
                    <a:pt x="1832" y="0"/>
                  </a:lnTo>
                </a:path>
              </a:pathLst>
            </a:custGeom>
            <a:noFill/>
            <a:ln w="4250" cap="rnd" cmpd="sng">
              <a:solidFill>
                <a:srgbClr val="FFFFFF"/>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1867;p73">
              <a:extLst>
                <a:ext uri="{FF2B5EF4-FFF2-40B4-BE49-F238E27FC236}">
                  <a16:creationId xmlns:a16="http://schemas.microsoft.com/office/drawing/2014/main" id="{CB8CF134-8189-F897-8E59-D1FA3C92BB7B}"/>
                </a:ext>
              </a:extLst>
            </p:cNvPr>
            <p:cNvSpPr/>
            <p:nvPr/>
          </p:nvSpPr>
          <p:spPr>
            <a:xfrm>
              <a:off x="2049425" y="4030825"/>
              <a:ext cx="13125" cy="13850"/>
            </a:xfrm>
            <a:custGeom>
              <a:avLst/>
              <a:gdLst/>
              <a:ahLst/>
              <a:cxnLst/>
              <a:rect l="l" t="t" r="r" b="b"/>
              <a:pathLst>
                <a:path w="525" h="554" extrusionOk="0">
                  <a:moveTo>
                    <a:pt x="273" y="1"/>
                  </a:moveTo>
                  <a:cubicBezTo>
                    <a:pt x="245" y="1"/>
                    <a:pt x="216" y="6"/>
                    <a:pt x="189" y="17"/>
                  </a:cubicBezTo>
                  <a:cubicBezTo>
                    <a:pt x="124" y="43"/>
                    <a:pt x="68" y="101"/>
                    <a:pt x="37" y="175"/>
                  </a:cubicBezTo>
                  <a:cubicBezTo>
                    <a:pt x="13" y="235"/>
                    <a:pt x="1" y="303"/>
                    <a:pt x="4" y="388"/>
                  </a:cubicBezTo>
                  <a:cubicBezTo>
                    <a:pt x="4" y="400"/>
                    <a:pt x="12" y="410"/>
                    <a:pt x="23" y="410"/>
                  </a:cubicBezTo>
                  <a:cubicBezTo>
                    <a:pt x="24" y="410"/>
                    <a:pt x="26" y="409"/>
                    <a:pt x="27" y="409"/>
                  </a:cubicBezTo>
                  <a:cubicBezTo>
                    <a:pt x="40" y="409"/>
                    <a:pt x="50" y="399"/>
                    <a:pt x="50" y="386"/>
                  </a:cubicBezTo>
                  <a:cubicBezTo>
                    <a:pt x="46" y="310"/>
                    <a:pt x="57" y="246"/>
                    <a:pt x="81" y="194"/>
                  </a:cubicBezTo>
                  <a:cubicBezTo>
                    <a:pt x="108" y="129"/>
                    <a:pt x="153" y="82"/>
                    <a:pt x="207" y="60"/>
                  </a:cubicBezTo>
                  <a:cubicBezTo>
                    <a:pt x="228" y="51"/>
                    <a:pt x="251" y="47"/>
                    <a:pt x="273" y="47"/>
                  </a:cubicBezTo>
                  <a:cubicBezTo>
                    <a:pt x="312" y="47"/>
                    <a:pt x="351" y="60"/>
                    <a:pt x="377" y="85"/>
                  </a:cubicBezTo>
                  <a:cubicBezTo>
                    <a:pt x="395" y="101"/>
                    <a:pt x="411" y="124"/>
                    <a:pt x="425" y="157"/>
                  </a:cubicBezTo>
                  <a:cubicBezTo>
                    <a:pt x="478" y="280"/>
                    <a:pt x="470" y="422"/>
                    <a:pt x="400" y="518"/>
                  </a:cubicBezTo>
                  <a:cubicBezTo>
                    <a:pt x="393" y="529"/>
                    <a:pt x="395" y="543"/>
                    <a:pt x="405" y="551"/>
                  </a:cubicBezTo>
                  <a:cubicBezTo>
                    <a:pt x="409" y="551"/>
                    <a:pt x="415" y="553"/>
                    <a:pt x="419" y="553"/>
                  </a:cubicBezTo>
                  <a:cubicBezTo>
                    <a:pt x="426" y="553"/>
                    <a:pt x="433" y="549"/>
                    <a:pt x="436" y="544"/>
                  </a:cubicBezTo>
                  <a:cubicBezTo>
                    <a:pt x="513" y="434"/>
                    <a:pt x="525" y="275"/>
                    <a:pt x="466" y="139"/>
                  </a:cubicBezTo>
                  <a:cubicBezTo>
                    <a:pt x="448" y="100"/>
                    <a:pt x="430" y="71"/>
                    <a:pt x="407" y="50"/>
                  </a:cubicBezTo>
                  <a:cubicBezTo>
                    <a:pt x="372" y="18"/>
                    <a:pt x="323" y="1"/>
                    <a:pt x="27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1868;p73">
              <a:extLst>
                <a:ext uri="{FF2B5EF4-FFF2-40B4-BE49-F238E27FC236}">
                  <a16:creationId xmlns:a16="http://schemas.microsoft.com/office/drawing/2014/main" id="{CC2A9364-07D4-1E0C-1E5D-AA6BCF243A6A}"/>
                </a:ext>
              </a:extLst>
            </p:cNvPr>
            <p:cNvSpPr/>
            <p:nvPr/>
          </p:nvSpPr>
          <p:spPr>
            <a:xfrm>
              <a:off x="2050775" y="4034050"/>
              <a:ext cx="7250" cy="12525"/>
            </a:xfrm>
            <a:custGeom>
              <a:avLst/>
              <a:gdLst/>
              <a:ahLst/>
              <a:cxnLst/>
              <a:rect l="l" t="t" r="r" b="b"/>
              <a:pathLst>
                <a:path w="290" h="501" extrusionOk="0">
                  <a:moveTo>
                    <a:pt x="75" y="0"/>
                  </a:moveTo>
                  <a:cubicBezTo>
                    <a:pt x="53" y="0"/>
                    <a:pt x="32" y="5"/>
                    <a:pt x="14" y="15"/>
                  </a:cubicBezTo>
                  <a:cubicBezTo>
                    <a:pt x="4" y="21"/>
                    <a:pt x="1" y="35"/>
                    <a:pt x="7" y="46"/>
                  </a:cubicBezTo>
                  <a:cubicBezTo>
                    <a:pt x="11" y="53"/>
                    <a:pt x="19" y="57"/>
                    <a:pt x="27" y="57"/>
                  </a:cubicBezTo>
                  <a:cubicBezTo>
                    <a:pt x="31" y="57"/>
                    <a:pt x="35" y="56"/>
                    <a:pt x="38" y="54"/>
                  </a:cubicBezTo>
                  <a:cubicBezTo>
                    <a:pt x="48" y="48"/>
                    <a:pt x="60" y="45"/>
                    <a:pt x="73" y="45"/>
                  </a:cubicBezTo>
                  <a:cubicBezTo>
                    <a:pt x="86" y="45"/>
                    <a:pt x="100" y="48"/>
                    <a:pt x="115" y="54"/>
                  </a:cubicBezTo>
                  <a:cubicBezTo>
                    <a:pt x="191" y="82"/>
                    <a:pt x="241" y="174"/>
                    <a:pt x="230" y="262"/>
                  </a:cubicBezTo>
                  <a:cubicBezTo>
                    <a:pt x="219" y="345"/>
                    <a:pt x="156" y="420"/>
                    <a:pt x="71" y="456"/>
                  </a:cubicBezTo>
                  <a:cubicBezTo>
                    <a:pt x="60" y="461"/>
                    <a:pt x="55" y="474"/>
                    <a:pt x="59" y="486"/>
                  </a:cubicBezTo>
                  <a:cubicBezTo>
                    <a:pt x="63" y="495"/>
                    <a:pt x="71" y="500"/>
                    <a:pt x="80" y="500"/>
                  </a:cubicBezTo>
                  <a:cubicBezTo>
                    <a:pt x="82" y="500"/>
                    <a:pt x="86" y="500"/>
                    <a:pt x="89" y="498"/>
                  </a:cubicBezTo>
                  <a:cubicBezTo>
                    <a:pt x="188" y="457"/>
                    <a:pt x="261" y="366"/>
                    <a:pt x="276" y="268"/>
                  </a:cubicBezTo>
                  <a:cubicBezTo>
                    <a:pt x="289" y="159"/>
                    <a:pt x="229" y="49"/>
                    <a:pt x="131" y="11"/>
                  </a:cubicBezTo>
                  <a:cubicBezTo>
                    <a:pt x="112" y="4"/>
                    <a:pt x="93" y="0"/>
                    <a:pt x="7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1869;p73">
              <a:extLst>
                <a:ext uri="{FF2B5EF4-FFF2-40B4-BE49-F238E27FC236}">
                  <a16:creationId xmlns:a16="http://schemas.microsoft.com/office/drawing/2014/main" id="{B2B3DE8A-0292-6063-01F3-5535596170FE}"/>
                </a:ext>
              </a:extLst>
            </p:cNvPr>
            <p:cNvSpPr/>
            <p:nvPr/>
          </p:nvSpPr>
          <p:spPr>
            <a:xfrm>
              <a:off x="2001850" y="4028250"/>
              <a:ext cx="17975" cy="8275"/>
            </a:xfrm>
            <a:custGeom>
              <a:avLst/>
              <a:gdLst/>
              <a:ahLst/>
              <a:cxnLst/>
              <a:rect l="l" t="t" r="r" b="b"/>
              <a:pathLst>
                <a:path w="719" h="331" extrusionOk="0">
                  <a:moveTo>
                    <a:pt x="128" y="0"/>
                  </a:moveTo>
                  <a:cubicBezTo>
                    <a:pt x="96" y="0"/>
                    <a:pt x="63" y="3"/>
                    <a:pt x="31" y="7"/>
                  </a:cubicBezTo>
                  <a:cubicBezTo>
                    <a:pt x="14" y="9"/>
                    <a:pt x="0" y="27"/>
                    <a:pt x="3" y="44"/>
                  </a:cubicBezTo>
                  <a:cubicBezTo>
                    <a:pt x="5" y="62"/>
                    <a:pt x="21" y="74"/>
                    <a:pt x="37" y="74"/>
                  </a:cubicBezTo>
                  <a:cubicBezTo>
                    <a:pt x="38" y="74"/>
                    <a:pt x="39" y="74"/>
                    <a:pt x="41" y="74"/>
                  </a:cubicBezTo>
                  <a:cubicBezTo>
                    <a:pt x="70" y="70"/>
                    <a:pt x="99" y="68"/>
                    <a:pt x="128" y="68"/>
                  </a:cubicBezTo>
                  <a:cubicBezTo>
                    <a:pt x="331" y="68"/>
                    <a:pt x="530" y="161"/>
                    <a:pt x="654" y="320"/>
                  </a:cubicBezTo>
                  <a:cubicBezTo>
                    <a:pt x="661" y="328"/>
                    <a:pt x="671" y="331"/>
                    <a:pt x="680" y="331"/>
                  </a:cubicBezTo>
                  <a:cubicBezTo>
                    <a:pt x="688" y="331"/>
                    <a:pt x="694" y="329"/>
                    <a:pt x="701" y="325"/>
                  </a:cubicBezTo>
                  <a:cubicBezTo>
                    <a:pt x="715" y="313"/>
                    <a:pt x="718" y="292"/>
                    <a:pt x="706" y="278"/>
                  </a:cubicBezTo>
                  <a:cubicBezTo>
                    <a:pt x="568" y="104"/>
                    <a:pt x="349" y="0"/>
                    <a:pt x="1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1870;p73">
              <a:extLst>
                <a:ext uri="{FF2B5EF4-FFF2-40B4-BE49-F238E27FC236}">
                  <a16:creationId xmlns:a16="http://schemas.microsoft.com/office/drawing/2014/main" id="{DDECC580-9AFC-1C6D-2785-B42247BB3866}"/>
                </a:ext>
              </a:extLst>
            </p:cNvPr>
            <p:cNvSpPr/>
            <p:nvPr/>
          </p:nvSpPr>
          <p:spPr>
            <a:xfrm>
              <a:off x="1993725" y="4064575"/>
              <a:ext cx="26025" cy="16600"/>
            </a:xfrm>
            <a:custGeom>
              <a:avLst/>
              <a:gdLst/>
              <a:ahLst/>
              <a:cxnLst/>
              <a:rect l="l" t="t" r="r" b="b"/>
              <a:pathLst>
                <a:path w="1041" h="664" extrusionOk="0">
                  <a:moveTo>
                    <a:pt x="1004" y="0"/>
                  </a:moveTo>
                  <a:cubicBezTo>
                    <a:pt x="989" y="0"/>
                    <a:pt x="976" y="11"/>
                    <a:pt x="973" y="26"/>
                  </a:cubicBezTo>
                  <a:cubicBezTo>
                    <a:pt x="929" y="220"/>
                    <a:pt x="799" y="396"/>
                    <a:pt x="628" y="497"/>
                  </a:cubicBezTo>
                  <a:cubicBezTo>
                    <a:pt x="515" y="563"/>
                    <a:pt x="385" y="597"/>
                    <a:pt x="254" y="597"/>
                  </a:cubicBezTo>
                  <a:cubicBezTo>
                    <a:pt x="184" y="597"/>
                    <a:pt x="114" y="587"/>
                    <a:pt x="47" y="568"/>
                  </a:cubicBezTo>
                  <a:cubicBezTo>
                    <a:pt x="44" y="567"/>
                    <a:pt x="41" y="566"/>
                    <a:pt x="38" y="566"/>
                  </a:cubicBezTo>
                  <a:cubicBezTo>
                    <a:pt x="23" y="566"/>
                    <a:pt x="9" y="576"/>
                    <a:pt x="6" y="589"/>
                  </a:cubicBezTo>
                  <a:cubicBezTo>
                    <a:pt x="1" y="606"/>
                    <a:pt x="11" y="626"/>
                    <a:pt x="28" y="631"/>
                  </a:cubicBezTo>
                  <a:cubicBezTo>
                    <a:pt x="100" y="654"/>
                    <a:pt x="177" y="664"/>
                    <a:pt x="252" y="664"/>
                  </a:cubicBezTo>
                  <a:cubicBezTo>
                    <a:pt x="395" y="664"/>
                    <a:pt x="538" y="626"/>
                    <a:pt x="660" y="555"/>
                  </a:cubicBezTo>
                  <a:cubicBezTo>
                    <a:pt x="848" y="444"/>
                    <a:pt x="988" y="252"/>
                    <a:pt x="1036" y="40"/>
                  </a:cubicBezTo>
                  <a:cubicBezTo>
                    <a:pt x="1040" y="22"/>
                    <a:pt x="1030" y="4"/>
                    <a:pt x="1012" y="1"/>
                  </a:cubicBezTo>
                  <a:cubicBezTo>
                    <a:pt x="1009" y="1"/>
                    <a:pt x="1007" y="0"/>
                    <a:pt x="10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1871;p73">
              <a:extLst>
                <a:ext uri="{FF2B5EF4-FFF2-40B4-BE49-F238E27FC236}">
                  <a16:creationId xmlns:a16="http://schemas.microsoft.com/office/drawing/2014/main" id="{A4D8E247-F61D-8DFD-3846-BCD649BE547F}"/>
                </a:ext>
              </a:extLst>
            </p:cNvPr>
            <p:cNvSpPr/>
            <p:nvPr/>
          </p:nvSpPr>
          <p:spPr>
            <a:xfrm>
              <a:off x="2003450" y="4046950"/>
              <a:ext cx="10450" cy="14675"/>
            </a:xfrm>
            <a:custGeom>
              <a:avLst/>
              <a:gdLst/>
              <a:ahLst/>
              <a:cxnLst/>
              <a:rect l="l" t="t" r="r" b="b"/>
              <a:pathLst>
                <a:path w="418" h="587" extrusionOk="0">
                  <a:moveTo>
                    <a:pt x="209" y="1"/>
                  </a:moveTo>
                  <a:cubicBezTo>
                    <a:pt x="94" y="1"/>
                    <a:pt x="1" y="132"/>
                    <a:pt x="1" y="293"/>
                  </a:cubicBezTo>
                  <a:cubicBezTo>
                    <a:pt x="1" y="455"/>
                    <a:pt x="94" y="587"/>
                    <a:pt x="209" y="587"/>
                  </a:cubicBezTo>
                  <a:cubicBezTo>
                    <a:pt x="324" y="587"/>
                    <a:pt x="418" y="455"/>
                    <a:pt x="418" y="293"/>
                  </a:cubicBezTo>
                  <a:cubicBezTo>
                    <a:pt x="418" y="132"/>
                    <a:pt x="324" y="1"/>
                    <a:pt x="2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1872;p73">
              <a:extLst>
                <a:ext uri="{FF2B5EF4-FFF2-40B4-BE49-F238E27FC236}">
                  <a16:creationId xmlns:a16="http://schemas.microsoft.com/office/drawing/2014/main" id="{6A1EB96F-5776-9675-B2EE-C246C64D4486}"/>
                </a:ext>
              </a:extLst>
            </p:cNvPr>
            <p:cNvSpPr/>
            <p:nvPr/>
          </p:nvSpPr>
          <p:spPr>
            <a:xfrm>
              <a:off x="1976250" y="4046950"/>
              <a:ext cx="10450" cy="14675"/>
            </a:xfrm>
            <a:custGeom>
              <a:avLst/>
              <a:gdLst/>
              <a:ahLst/>
              <a:cxnLst/>
              <a:rect l="l" t="t" r="r" b="b"/>
              <a:pathLst>
                <a:path w="418" h="587" extrusionOk="0">
                  <a:moveTo>
                    <a:pt x="209" y="1"/>
                  </a:moveTo>
                  <a:cubicBezTo>
                    <a:pt x="94" y="1"/>
                    <a:pt x="1" y="132"/>
                    <a:pt x="1" y="293"/>
                  </a:cubicBezTo>
                  <a:cubicBezTo>
                    <a:pt x="1" y="455"/>
                    <a:pt x="94" y="587"/>
                    <a:pt x="209" y="587"/>
                  </a:cubicBezTo>
                  <a:cubicBezTo>
                    <a:pt x="324" y="587"/>
                    <a:pt x="418" y="455"/>
                    <a:pt x="418" y="293"/>
                  </a:cubicBezTo>
                  <a:cubicBezTo>
                    <a:pt x="418" y="132"/>
                    <a:pt x="324" y="1"/>
                    <a:pt x="2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1873;p73">
              <a:extLst>
                <a:ext uri="{FF2B5EF4-FFF2-40B4-BE49-F238E27FC236}">
                  <a16:creationId xmlns:a16="http://schemas.microsoft.com/office/drawing/2014/main" id="{B35A5EAD-2025-A914-A6A6-EF63AD2780FE}"/>
                </a:ext>
              </a:extLst>
            </p:cNvPr>
            <p:cNvSpPr/>
            <p:nvPr/>
          </p:nvSpPr>
          <p:spPr>
            <a:xfrm>
              <a:off x="1975325" y="4027725"/>
              <a:ext cx="23400" cy="40425"/>
            </a:xfrm>
            <a:custGeom>
              <a:avLst/>
              <a:gdLst/>
              <a:ahLst/>
              <a:cxnLst/>
              <a:rect l="l" t="t" r="r" b="b"/>
              <a:pathLst>
                <a:path w="936" h="1617" extrusionOk="0">
                  <a:moveTo>
                    <a:pt x="411" y="0"/>
                  </a:moveTo>
                  <a:cubicBezTo>
                    <a:pt x="364" y="0"/>
                    <a:pt x="315" y="9"/>
                    <a:pt x="268" y="28"/>
                  </a:cubicBezTo>
                  <a:cubicBezTo>
                    <a:pt x="164" y="69"/>
                    <a:pt x="81" y="146"/>
                    <a:pt x="13" y="216"/>
                  </a:cubicBezTo>
                  <a:cubicBezTo>
                    <a:pt x="0" y="229"/>
                    <a:pt x="0" y="250"/>
                    <a:pt x="13" y="263"/>
                  </a:cubicBezTo>
                  <a:cubicBezTo>
                    <a:pt x="19" y="269"/>
                    <a:pt x="28" y="273"/>
                    <a:pt x="36" y="273"/>
                  </a:cubicBezTo>
                  <a:cubicBezTo>
                    <a:pt x="45" y="273"/>
                    <a:pt x="53" y="269"/>
                    <a:pt x="59" y="263"/>
                  </a:cubicBezTo>
                  <a:cubicBezTo>
                    <a:pt x="123" y="198"/>
                    <a:pt x="199" y="127"/>
                    <a:pt x="292" y="90"/>
                  </a:cubicBezTo>
                  <a:cubicBezTo>
                    <a:pt x="331" y="75"/>
                    <a:pt x="372" y="67"/>
                    <a:pt x="410" y="67"/>
                  </a:cubicBezTo>
                  <a:cubicBezTo>
                    <a:pt x="463" y="67"/>
                    <a:pt x="513" y="81"/>
                    <a:pt x="551" y="110"/>
                  </a:cubicBezTo>
                  <a:cubicBezTo>
                    <a:pt x="586" y="136"/>
                    <a:pt x="614" y="174"/>
                    <a:pt x="636" y="225"/>
                  </a:cubicBezTo>
                  <a:cubicBezTo>
                    <a:pt x="695" y="361"/>
                    <a:pt x="682" y="516"/>
                    <a:pt x="661" y="688"/>
                  </a:cubicBezTo>
                  <a:cubicBezTo>
                    <a:pt x="640" y="852"/>
                    <a:pt x="620" y="987"/>
                    <a:pt x="565" y="1112"/>
                  </a:cubicBezTo>
                  <a:cubicBezTo>
                    <a:pt x="557" y="1130"/>
                    <a:pt x="548" y="1147"/>
                    <a:pt x="541" y="1165"/>
                  </a:cubicBezTo>
                  <a:cubicBezTo>
                    <a:pt x="501" y="1246"/>
                    <a:pt x="460" y="1330"/>
                    <a:pt x="477" y="1422"/>
                  </a:cubicBezTo>
                  <a:cubicBezTo>
                    <a:pt x="494" y="1513"/>
                    <a:pt x="571" y="1590"/>
                    <a:pt x="665" y="1612"/>
                  </a:cubicBezTo>
                  <a:cubicBezTo>
                    <a:pt x="685" y="1615"/>
                    <a:pt x="702" y="1616"/>
                    <a:pt x="722" y="1616"/>
                  </a:cubicBezTo>
                  <a:cubicBezTo>
                    <a:pt x="794" y="1616"/>
                    <a:pt x="866" y="1588"/>
                    <a:pt x="921" y="1536"/>
                  </a:cubicBezTo>
                  <a:cubicBezTo>
                    <a:pt x="935" y="1523"/>
                    <a:pt x="936" y="1502"/>
                    <a:pt x="923" y="1490"/>
                  </a:cubicBezTo>
                  <a:cubicBezTo>
                    <a:pt x="916" y="1483"/>
                    <a:pt x="907" y="1479"/>
                    <a:pt x="898" y="1479"/>
                  </a:cubicBezTo>
                  <a:cubicBezTo>
                    <a:pt x="890" y="1479"/>
                    <a:pt x="883" y="1482"/>
                    <a:pt x="877" y="1488"/>
                  </a:cubicBezTo>
                  <a:cubicBezTo>
                    <a:pt x="832" y="1529"/>
                    <a:pt x="775" y="1551"/>
                    <a:pt x="720" y="1551"/>
                  </a:cubicBezTo>
                  <a:cubicBezTo>
                    <a:pt x="707" y="1551"/>
                    <a:pt x="694" y="1549"/>
                    <a:pt x="681" y="1547"/>
                  </a:cubicBezTo>
                  <a:cubicBezTo>
                    <a:pt x="612" y="1530"/>
                    <a:pt x="555" y="1475"/>
                    <a:pt x="543" y="1409"/>
                  </a:cubicBezTo>
                  <a:cubicBezTo>
                    <a:pt x="530" y="1337"/>
                    <a:pt x="563" y="1268"/>
                    <a:pt x="600" y="1193"/>
                  </a:cubicBezTo>
                  <a:cubicBezTo>
                    <a:pt x="609" y="1175"/>
                    <a:pt x="618" y="1158"/>
                    <a:pt x="626" y="1138"/>
                  </a:cubicBezTo>
                  <a:cubicBezTo>
                    <a:pt x="691" y="993"/>
                    <a:pt x="712" y="828"/>
                    <a:pt x="727" y="696"/>
                  </a:cubicBezTo>
                  <a:cubicBezTo>
                    <a:pt x="749" y="515"/>
                    <a:pt x="764" y="351"/>
                    <a:pt x="697" y="199"/>
                  </a:cubicBezTo>
                  <a:cubicBezTo>
                    <a:pt x="671" y="137"/>
                    <a:pt x="635" y="89"/>
                    <a:pt x="591" y="56"/>
                  </a:cubicBezTo>
                  <a:cubicBezTo>
                    <a:pt x="541" y="19"/>
                    <a:pt x="478" y="0"/>
                    <a:pt x="4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1874;p73">
              <a:extLst>
                <a:ext uri="{FF2B5EF4-FFF2-40B4-BE49-F238E27FC236}">
                  <a16:creationId xmlns:a16="http://schemas.microsoft.com/office/drawing/2014/main" id="{B9CA7837-8E8D-3429-7843-289F48C9ED6A}"/>
                </a:ext>
              </a:extLst>
            </p:cNvPr>
            <p:cNvSpPr/>
            <p:nvPr/>
          </p:nvSpPr>
          <p:spPr>
            <a:xfrm>
              <a:off x="2006775" y="4080625"/>
              <a:ext cx="6125" cy="3825"/>
            </a:xfrm>
            <a:custGeom>
              <a:avLst/>
              <a:gdLst/>
              <a:ahLst/>
              <a:cxnLst/>
              <a:rect l="l" t="t" r="r" b="b"/>
              <a:pathLst>
                <a:path w="245" h="153" extrusionOk="0">
                  <a:moveTo>
                    <a:pt x="207" y="0"/>
                  </a:moveTo>
                  <a:cubicBezTo>
                    <a:pt x="200" y="0"/>
                    <a:pt x="194" y="2"/>
                    <a:pt x="188" y="6"/>
                  </a:cubicBezTo>
                  <a:cubicBezTo>
                    <a:pt x="138" y="40"/>
                    <a:pt x="83" y="68"/>
                    <a:pt x="26" y="88"/>
                  </a:cubicBezTo>
                  <a:cubicBezTo>
                    <a:pt x="10" y="96"/>
                    <a:pt x="0" y="114"/>
                    <a:pt x="7" y="132"/>
                  </a:cubicBezTo>
                  <a:cubicBezTo>
                    <a:pt x="12" y="144"/>
                    <a:pt x="25" y="153"/>
                    <a:pt x="38" y="153"/>
                  </a:cubicBezTo>
                  <a:cubicBezTo>
                    <a:pt x="42" y="153"/>
                    <a:pt x="46" y="152"/>
                    <a:pt x="50" y="150"/>
                  </a:cubicBezTo>
                  <a:cubicBezTo>
                    <a:pt x="110" y="127"/>
                    <a:pt x="171" y="97"/>
                    <a:pt x="226" y="60"/>
                  </a:cubicBezTo>
                  <a:cubicBezTo>
                    <a:pt x="240" y="50"/>
                    <a:pt x="244" y="29"/>
                    <a:pt x="234" y="15"/>
                  </a:cubicBezTo>
                  <a:cubicBezTo>
                    <a:pt x="227" y="5"/>
                    <a:pt x="217" y="0"/>
                    <a:pt x="20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1875;p73">
              <a:extLst>
                <a:ext uri="{FF2B5EF4-FFF2-40B4-BE49-F238E27FC236}">
                  <a16:creationId xmlns:a16="http://schemas.microsoft.com/office/drawing/2014/main" id="{A9BE3DED-FB06-4464-0CDD-B3DE5608B636}"/>
                </a:ext>
              </a:extLst>
            </p:cNvPr>
            <p:cNvSpPr/>
            <p:nvPr/>
          </p:nvSpPr>
          <p:spPr>
            <a:xfrm>
              <a:off x="2018400" y="4121125"/>
              <a:ext cx="64350" cy="32550"/>
            </a:xfrm>
            <a:custGeom>
              <a:avLst/>
              <a:gdLst/>
              <a:ahLst/>
              <a:cxnLst/>
              <a:rect l="l" t="t" r="r" b="b"/>
              <a:pathLst>
                <a:path w="2574" h="1302" fill="none" extrusionOk="0">
                  <a:moveTo>
                    <a:pt x="0" y="1"/>
                  </a:moveTo>
                  <a:cubicBezTo>
                    <a:pt x="0" y="1"/>
                    <a:pt x="4" y="1026"/>
                    <a:pt x="790" y="1163"/>
                  </a:cubicBezTo>
                  <a:cubicBezTo>
                    <a:pt x="1574" y="1301"/>
                    <a:pt x="2391" y="904"/>
                    <a:pt x="2574" y="277"/>
                  </a:cubicBezTo>
                </a:path>
              </a:pathLst>
            </a:custGeom>
            <a:noFill/>
            <a:ln w="4225" cap="flat"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1876;p73">
              <a:extLst>
                <a:ext uri="{FF2B5EF4-FFF2-40B4-BE49-F238E27FC236}">
                  <a16:creationId xmlns:a16="http://schemas.microsoft.com/office/drawing/2014/main" id="{D6D86116-17A3-7B62-2959-43AA056631E7}"/>
                </a:ext>
              </a:extLst>
            </p:cNvPr>
            <p:cNvSpPr/>
            <p:nvPr/>
          </p:nvSpPr>
          <p:spPr>
            <a:xfrm>
              <a:off x="2057000" y="4022450"/>
              <a:ext cx="11350" cy="29850"/>
            </a:xfrm>
            <a:custGeom>
              <a:avLst/>
              <a:gdLst/>
              <a:ahLst/>
              <a:cxnLst/>
              <a:rect l="l" t="t" r="r" b="b"/>
              <a:pathLst>
                <a:path w="454" h="1194" fill="none" extrusionOk="0">
                  <a:moveTo>
                    <a:pt x="1" y="125"/>
                  </a:moveTo>
                  <a:cubicBezTo>
                    <a:pt x="1" y="125"/>
                    <a:pt x="249" y="1"/>
                    <a:pt x="351" y="363"/>
                  </a:cubicBezTo>
                  <a:cubicBezTo>
                    <a:pt x="454" y="724"/>
                    <a:pt x="343" y="1032"/>
                    <a:pt x="85" y="1193"/>
                  </a:cubicBezTo>
                </a:path>
              </a:pathLst>
            </a:custGeom>
            <a:noFill/>
            <a:ln w="4250" cap="rnd" cmpd="sng">
              <a:solidFill>
                <a:schemeClr val="lt2"/>
              </a:solidFill>
              <a:prstDash val="solid"/>
              <a:miter lim="103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 name="Google Shape;866;p47">
            <a:extLst>
              <a:ext uri="{FF2B5EF4-FFF2-40B4-BE49-F238E27FC236}">
                <a16:creationId xmlns:a16="http://schemas.microsoft.com/office/drawing/2014/main" id="{3B91CAF6-E0E5-C7EE-4AF4-67FC62A4D40F}"/>
              </a:ext>
            </a:extLst>
          </p:cNvPr>
          <p:cNvGrpSpPr/>
          <p:nvPr/>
        </p:nvGrpSpPr>
        <p:grpSpPr>
          <a:xfrm rot="19943825">
            <a:off x="434283" y="4074396"/>
            <a:ext cx="869861" cy="631628"/>
            <a:chOff x="2567509" y="2002219"/>
            <a:chExt cx="432179" cy="332172"/>
          </a:xfrm>
        </p:grpSpPr>
        <p:sp>
          <p:nvSpPr>
            <p:cNvPr id="66" name="Google Shape;867;p47">
              <a:extLst>
                <a:ext uri="{FF2B5EF4-FFF2-40B4-BE49-F238E27FC236}">
                  <a16:creationId xmlns:a16="http://schemas.microsoft.com/office/drawing/2014/main" id="{637918A1-E79F-0C27-5BA2-54A3D7D20B71}"/>
                </a:ext>
              </a:extLst>
            </p:cNvPr>
            <p:cNvSpPr/>
            <p:nvPr/>
          </p:nvSpPr>
          <p:spPr>
            <a:xfrm>
              <a:off x="2608271" y="2008503"/>
              <a:ext cx="350419" cy="242139"/>
            </a:xfrm>
            <a:custGeom>
              <a:avLst/>
              <a:gdLst/>
              <a:ahLst/>
              <a:cxnLst/>
              <a:rect l="l" t="t" r="r" b="b"/>
              <a:pathLst>
                <a:path w="13385" h="9249" extrusionOk="0">
                  <a:moveTo>
                    <a:pt x="231" y="1"/>
                  </a:moveTo>
                  <a:cubicBezTo>
                    <a:pt x="101" y="1"/>
                    <a:pt x="0" y="102"/>
                    <a:pt x="0" y="226"/>
                  </a:cubicBezTo>
                  <a:lnTo>
                    <a:pt x="0" y="9248"/>
                  </a:lnTo>
                  <a:lnTo>
                    <a:pt x="13384" y="9248"/>
                  </a:lnTo>
                  <a:lnTo>
                    <a:pt x="13384" y="226"/>
                  </a:lnTo>
                  <a:cubicBezTo>
                    <a:pt x="13384" y="102"/>
                    <a:pt x="13283" y="1"/>
                    <a:pt x="131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868;p47">
              <a:extLst>
                <a:ext uri="{FF2B5EF4-FFF2-40B4-BE49-F238E27FC236}">
                  <a16:creationId xmlns:a16="http://schemas.microsoft.com/office/drawing/2014/main" id="{447C84AF-E1F9-2F89-883B-433DCF38A28D}"/>
                </a:ext>
              </a:extLst>
            </p:cNvPr>
            <p:cNvSpPr/>
            <p:nvPr/>
          </p:nvSpPr>
          <p:spPr>
            <a:xfrm>
              <a:off x="2634425" y="2034656"/>
              <a:ext cx="298085" cy="174856"/>
            </a:xfrm>
            <a:custGeom>
              <a:avLst/>
              <a:gdLst/>
              <a:ahLst/>
              <a:cxnLst/>
              <a:rect l="l" t="t" r="r" b="b"/>
              <a:pathLst>
                <a:path w="11386" h="6679" extrusionOk="0">
                  <a:moveTo>
                    <a:pt x="140" y="1"/>
                  </a:moveTo>
                  <a:cubicBezTo>
                    <a:pt x="63" y="1"/>
                    <a:pt x="0" y="63"/>
                    <a:pt x="0" y="140"/>
                  </a:cubicBezTo>
                  <a:lnTo>
                    <a:pt x="0" y="6539"/>
                  </a:lnTo>
                  <a:cubicBezTo>
                    <a:pt x="0" y="6616"/>
                    <a:pt x="63" y="6679"/>
                    <a:pt x="140" y="6679"/>
                  </a:cubicBezTo>
                  <a:lnTo>
                    <a:pt x="11251" y="6679"/>
                  </a:lnTo>
                  <a:cubicBezTo>
                    <a:pt x="11323" y="6679"/>
                    <a:pt x="11386" y="6616"/>
                    <a:pt x="11386" y="6539"/>
                  </a:cubicBezTo>
                  <a:lnTo>
                    <a:pt x="11386" y="140"/>
                  </a:lnTo>
                  <a:cubicBezTo>
                    <a:pt x="11386" y="63"/>
                    <a:pt x="11323" y="1"/>
                    <a:pt x="112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869;p47">
              <a:extLst>
                <a:ext uri="{FF2B5EF4-FFF2-40B4-BE49-F238E27FC236}">
                  <a16:creationId xmlns:a16="http://schemas.microsoft.com/office/drawing/2014/main" id="{3B1822D3-751A-B2AC-109E-4BEB4011666B}"/>
                </a:ext>
              </a:extLst>
            </p:cNvPr>
            <p:cNvSpPr/>
            <p:nvPr/>
          </p:nvSpPr>
          <p:spPr>
            <a:xfrm>
              <a:off x="2573792" y="2303813"/>
              <a:ext cx="419351" cy="24295"/>
            </a:xfrm>
            <a:custGeom>
              <a:avLst/>
              <a:gdLst/>
              <a:ahLst/>
              <a:cxnLst/>
              <a:rect l="l" t="t" r="r" b="b"/>
              <a:pathLst>
                <a:path w="16018" h="928" extrusionOk="0">
                  <a:moveTo>
                    <a:pt x="1" y="1"/>
                  </a:moveTo>
                  <a:lnTo>
                    <a:pt x="1" y="611"/>
                  </a:lnTo>
                  <a:cubicBezTo>
                    <a:pt x="1" y="784"/>
                    <a:pt x="140" y="928"/>
                    <a:pt x="313" y="928"/>
                  </a:cubicBezTo>
                  <a:lnTo>
                    <a:pt x="15705" y="928"/>
                  </a:lnTo>
                  <a:cubicBezTo>
                    <a:pt x="15878" y="928"/>
                    <a:pt x="16017" y="784"/>
                    <a:pt x="16017" y="611"/>
                  </a:cubicBezTo>
                  <a:lnTo>
                    <a:pt x="16017"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870;p47">
              <a:extLst>
                <a:ext uri="{FF2B5EF4-FFF2-40B4-BE49-F238E27FC236}">
                  <a16:creationId xmlns:a16="http://schemas.microsoft.com/office/drawing/2014/main" id="{6F20D319-54B6-B2AF-243D-07669A457BB3}"/>
                </a:ext>
              </a:extLst>
            </p:cNvPr>
            <p:cNvSpPr/>
            <p:nvPr/>
          </p:nvSpPr>
          <p:spPr>
            <a:xfrm>
              <a:off x="2573792" y="2235640"/>
              <a:ext cx="419482" cy="68199"/>
            </a:xfrm>
            <a:custGeom>
              <a:avLst/>
              <a:gdLst/>
              <a:ahLst/>
              <a:cxnLst/>
              <a:rect l="l" t="t" r="r" b="b"/>
              <a:pathLst>
                <a:path w="16023" h="2605" extrusionOk="0">
                  <a:moveTo>
                    <a:pt x="1317" y="1"/>
                  </a:moveTo>
                  <a:lnTo>
                    <a:pt x="1" y="2605"/>
                  </a:lnTo>
                  <a:lnTo>
                    <a:pt x="16022" y="2605"/>
                  </a:lnTo>
                  <a:lnTo>
                    <a:pt x="14701"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871;p47">
              <a:extLst>
                <a:ext uri="{FF2B5EF4-FFF2-40B4-BE49-F238E27FC236}">
                  <a16:creationId xmlns:a16="http://schemas.microsoft.com/office/drawing/2014/main" id="{DDF956CE-6525-A63C-8F43-12197BC3DEC9}"/>
                </a:ext>
              </a:extLst>
            </p:cNvPr>
            <p:cNvSpPr/>
            <p:nvPr/>
          </p:nvSpPr>
          <p:spPr>
            <a:xfrm>
              <a:off x="2727992" y="2269727"/>
              <a:ext cx="111082" cy="34113"/>
            </a:xfrm>
            <a:custGeom>
              <a:avLst/>
              <a:gdLst/>
              <a:ahLst/>
              <a:cxnLst/>
              <a:rect l="l" t="t" r="r" b="b"/>
              <a:pathLst>
                <a:path w="4243" h="1303" extrusionOk="0">
                  <a:moveTo>
                    <a:pt x="519" y="1"/>
                  </a:moveTo>
                  <a:cubicBezTo>
                    <a:pt x="423" y="1"/>
                    <a:pt x="342" y="63"/>
                    <a:pt x="313" y="159"/>
                  </a:cubicBezTo>
                  <a:lnTo>
                    <a:pt x="1" y="1303"/>
                  </a:lnTo>
                  <a:lnTo>
                    <a:pt x="4243" y="1303"/>
                  </a:lnTo>
                  <a:lnTo>
                    <a:pt x="3925" y="159"/>
                  </a:lnTo>
                  <a:cubicBezTo>
                    <a:pt x="3901" y="63"/>
                    <a:pt x="3815" y="1"/>
                    <a:pt x="37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872;p47">
              <a:extLst>
                <a:ext uri="{FF2B5EF4-FFF2-40B4-BE49-F238E27FC236}">
                  <a16:creationId xmlns:a16="http://schemas.microsoft.com/office/drawing/2014/main" id="{3B3550A9-7544-DE6B-7A7A-CA03F45A901A}"/>
                </a:ext>
              </a:extLst>
            </p:cNvPr>
            <p:cNvSpPr/>
            <p:nvPr/>
          </p:nvSpPr>
          <p:spPr>
            <a:xfrm>
              <a:off x="2727992" y="2291351"/>
              <a:ext cx="111082" cy="12488"/>
            </a:xfrm>
            <a:custGeom>
              <a:avLst/>
              <a:gdLst/>
              <a:ahLst/>
              <a:cxnLst/>
              <a:rect l="l" t="t" r="r" b="b"/>
              <a:pathLst>
                <a:path w="4243" h="477" extrusionOk="0">
                  <a:moveTo>
                    <a:pt x="130" y="1"/>
                  </a:moveTo>
                  <a:lnTo>
                    <a:pt x="1" y="477"/>
                  </a:lnTo>
                  <a:lnTo>
                    <a:pt x="4243" y="477"/>
                  </a:lnTo>
                  <a:lnTo>
                    <a:pt x="410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873;p47">
              <a:extLst>
                <a:ext uri="{FF2B5EF4-FFF2-40B4-BE49-F238E27FC236}">
                  <a16:creationId xmlns:a16="http://schemas.microsoft.com/office/drawing/2014/main" id="{B06D3B79-BAA7-49D0-74D8-E1C43614AF19}"/>
                </a:ext>
              </a:extLst>
            </p:cNvPr>
            <p:cNvSpPr/>
            <p:nvPr/>
          </p:nvSpPr>
          <p:spPr>
            <a:xfrm>
              <a:off x="2567509" y="2002219"/>
              <a:ext cx="432179" cy="332172"/>
            </a:xfrm>
            <a:custGeom>
              <a:avLst/>
              <a:gdLst/>
              <a:ahLst/>
              <a:cxnLst/>
              <a:rect l="l" t="t" r="r" b="b"/>
              <a:pathLst>
                <a:path w="16508" h="12688" extrusionOk="0">
                  <a:moveTo>
                    <a:pt x="14701" y="486"/>
                  </a:moveTo>
                  <a:lnTo>
                    <a:pt x="14701" y="8677"/>
                  </a:lnTo>
                  <a:lnTo>
                    <a:pt x="1802" y="8677"/>
                  </a:lnTo>
                  <a:lnTo>
                    <a:pt x="1802" y="486"/>
                  </a:lnTo>
                  <a:close/>
                  <a:moveTo>
                    <a:pt x="14792" y="9162"/>
                  </a:moveTo>
                  <a:lnTo>
                    <a:pt x="15868" y="11276"/>
                  </a:lnTo>
                  <a:lnTo>
                    <a:pt x="10555" y="11276"/>
                  </a:lnTo>
                  <a:lnTo>
                    <a:pt x="10286" y="10310"/>
                  </a:lnTo>
                  <a:cubicBezTo>
                    <a:pt x="10233" y="10113"/>
                    <a:pt x="10055" y="9978"/>
                    <a:pt x="9849" y="9978"/>
                  </a:cubicBezTo>
                  <a:lnTo>
                    <a:pt x="6649" y="9978"/>
                  </a:lnTo>
                  <a:cubicBezTo>
                    <a:pt x="6443" y="9978"/>
                    <a:pt x="6265" y="10113"/>
                    <a:pt x="6212" y="10310"/>
                  </a:cubicBezTo>
                  <a:lnTo>
                    <a:pt x="5943" y="11276"/>
                  </a:lnTo>
                  <a:lnTo>
                    <a:pt x="635" y="11276"/>
                  </a:lnTo>
                  <a:lnTo>
                    <a:pt x="1706" y="9162"/>
                  </a:lnTo>
                  <a:close/>
                  <a:moveTo>
                    <a:pt x="9830" y="10459"/>
                  </a:moveTo>
                  <a:lnTo>
                    <a:pt x="10055" y="11280"/>
                  </a:lnTo>
                  <a:lnTo>
                    <a:pt x="6448" y="11280"/>
                  </a:lnTo>
                  <a:lnTo>
                    <a:pt x="6673" y="10459"/>
                  </a:lnTo>
                  <a:close/>
                  <a:moveTo>
                    <a:pt x="16017" y="11761"/>
                  </a:moveTo>
                  <a:lnTo>
                    <a:pt x="16017" y="12135"/>
                  </a:lnTo>
                  <a:cubicBezTo>
                    <a:pt x="16017" y="12174"/>
                    <a:pt x="15988" y="12203"/>
                    <a:pt x="15945" y="12208"/>
                  </a:cubicBezTo>
                  <a:lnTo>
                    <a:pt x="553" y="12208"/>
                  </a:lnTo>
                  <a:cubicBezTo>
                    <a:pt x="515" y="12203"/>
                    <a:pt x="481" y="12174"/>
                    <a:pt x="481" y="12135"/>
                  </a:cubicBezTo>
                  <a:lnTo>
                    <a:pt x="481" y="11761"/>
                  </a:lnTo>
                  <a:close/>
                  <a:moveTo>
                    <a:pt x="1783" y="0"/>
                  </a:moveTo>
                  <a:cubicBezTo>
                    <a:pt x="1523" y="0"/>
                    <a:pt x="1317" y="212"/>
                    <a:pt x="1317" y="466"/>
                  </a:cubicBezTo>
                  <a:lnTo>
                    <a:pt x="1317" y="8859"/>
                  </a:lnTo>
                  <a:lnTo>
                    <a:pt x="25" y="11410"/>
                  </a:lnTo>
                  <a:lnTo>
                    <a:pt x="25" y="11415"/>
                  </a:lnTo>
                  <a:cubicBezTo>
                    <a:pt x="20" y="11420"/>
                    <a:pt x="15" y="11429"/>
                    <a:pt x="15" y="11434"/>
                  </a:cubicBezTo>
                  <a:lnTo>
                    <a:pt x="15" y="11444"/>
                  </a:lnTo>
                  <a:cubicBezTo>
                    <a:pt x="10" y="11448"/>
                    <a:pt x="10" y="11458"/>
                    <a:pt x="5" y="11468"/>
                  </a:cubicBezTo>
                  <a:cubicBezTo>
                    <a:pt x="5" y="11477"/>
                    <a:pt x="1" y="11487"/>
                    <a:pt x="1" y="11497"/>
                  </a:cubicBezTo>
                  <a:lnTo>
                    <a:pt x="1" y="11501"/>
                  </a:lnTo>
                  <a:lnTo>
                    <a:pt x="1" y="11516"/>
                  </a:lnTo>
                  <a:lnTo>
                    <a:pt x="1" y="12131"/>
                  </a:lnTo>
                  <a:cubicBezTo>
                    <a:pt x="1" y="12438"/>
                    <a:pt x="250" y="12688"/>
                    <a:pt x="558" y="12688"/>
                  </a:cubicBezTo>
                  <a:lnTo>
                    <a:pt x="15950" y="12688"/>
                  </a:lnTo>
                  <a:cubicBezTo>
                    <a:pt x="16257" y="12688"/>
                    <a:pt x="16507" y="12438"/>
                    <a:pt x="16507" y="12131"/>
                  </a:cubicBezTo>
                  <a:lnTo>
                    <a:pt x="16507" y="11521"/>
                  </a:lnTo>
                  <a:cubicBezTo>
                    <a:pt x="16503" y="11516"/>
                    <a:pt x="16503" y="11511"/>
                    <a:pt x="16503" y="11501"/>
                  </a:cubicBezTo>
                  <a:lnTo>
                    <a:pt x="16503" y="11497"/>
                  </a:lnTo>
                  <a:cubicBezTo>
                    <a:pt x="16498" y="11487"/>
                    <a:pt x="16498" y="11477"/>
                    <a:pt x="16498" y="11468"/>
                  </a:cubicBezTo>
                  <a:cubicBezTo>
                    <a:pt x="16493" y="11458"/>
                    <a:pt x="16493" y="11448"/>
                    <a:pt x="16488" y="11439"/>
                  </a:cubicBezTo>
                  <a:lnTo>
                    <a:pt x="16488" y="11434"/>
                  </a:lnTo>
                  <a:cubicBezTo>
                    <a:pt x="16488" y="11429"/>
                    <a:pt x="16483" y="11420"/>
                    <a:pt x="16478" y="11415"/>
                  </a:cubicBezTo>
                  <a:lnTo>
                    <a:pt x="16478" y="11410"/>
                  </a:lnTo>
                  <a:lnTo>
                    <a:pt x="15181" y="8859"/>
                  </a:lnTo>
                  <a:lnTo>
                    <a:pt x="15181" y="466"/>
                  </a:lnTo>
                  <a:cubicBezTo>
                    <a:pt x="15181" y="212"/>
                    <a:pt x="14975" y="0"/>
                    <a:pt x="1471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874;p47">
              <a:extLst>
                <a:ext uri="{FF2B5EF4-FFF2-40B4-BE49-F238E27FC236}">
                  <a16:creationId xmlns:a16="http://schemas.microsoft.com/office/drawing/2014/main" id="{0A3FC3B1-A5BC-B3F1-FDCD-2CA242740CB3}"/>
                </a:ext>
              </a:extLst>
            </p:cNvPr>
            <p:cNvSpPr/>
            <p:nvPr/>
          </p:nvSpPr>
          <p:spPr>
            <a:xfrm>
              <a:off x="2628142" y="2132622"/>
              <a:ext cx="310783" cy="83174"/>
            </a:xfrm>
            <a:custGeom>
              <a:avLst/>
              <a:gdLst/>
              <a:ahLst/>
              <a:cxnLst/>
              <a:rect l="l" t="t" r="r" b="b"/>
              <a:pathLst>
                <a:path w="11871" h="3177" extrusionOk="0">
                  <a:moveTo>
                    <a:pt x="243" y="0"/>
                  </a:moveTo>
                  <a:cubicBezTo>
                    <a:pt x="121" y="0"/>
                    <a:pt x="0" y="81"/>
                    <a:pt x="0" y="241"/>
                  </a:cubicBezTo>
                  <a:lnTo>
                    <a:pt x="0" y="2797"/>
                  </a:lnTo>
                  <a:cubicBezTo>
                    <a:pt x="0" y="3009"/>
                    <a:pt x="168" y="3177"/>
                    <a:pt x="380" y="3177"/>
                  </a:cubicBezTo>
                  <a:lnTo>
                    <a:pt x="11491" y="3177"/>
                  </a:lnTo>
                  <a:cubicBezTo>
                    <a:pt x="11698" y="3177"/>
                    <a:pt x="11866" y="3009"/>
                    <a:pt x="11866" y="2797"/>
                  </a:cubicBezTo>
                  <a:lnTo>
                    <a:pt x="11866" y="241"/>
                  </a:lnTo>
                  <a:cubicBezTo>
                    <a:pt x="11871" y="107"/>
                    <a:pt x="11760" y="1"/>
                    <a:pt x="11626" y="1"/>
                  </a:cubicBezTo>
                  <a:cubicBezTo>
                    <a:pt x="11491" y="1"/>
                    <a:pt x="11386" y="107"/>
                    <a:pt x="11386" y="241"/>
                  </a:cubicBezTo>
                  <a:lnTo>
                    <a:pt x="11386" y="2692"/>
                  </a:lnTo>
                  <a:lnTo>
                    <a:pt x="485" y="2692"/>
                  </a:lnTo>
                  <a:lnTo>
                    <a:pt x="485" y="241"/>
                  </a:lnTo>
                  <a:cubicBezTo>
                    <a:pt x="485" y="81"/>
                    <a:pt x="364" y="0"/>
                    <a:pt x="24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875;p47">
              <a:extLst>
                <a:ext uri="{FF2B5EF4-FFF2-40B4-BE49-F238E27FC236}">
                  <a16:creationId xmlns:a16="http://schemas.microsoft.com/office/drawing/2014/main" id="{70D31C0F-EA90-5462-5B49-932C6F2D6186}"/>
                </a:ext>
              </a:extLst>
            </p:cNvPr>
            <p:cNvSpPr/>
            <p:nvPr/>
          </p:nvSpPr>
          <p:spPr>
            <a:xfrm>
              <a:off x="2628142" y="2028373"/>
              <a:ext cx="310678" cy="83200"/>
            </a:xfrm>
            <a:custGeom>
              <a:avLst/>
              <a:gdLst/>
              <a:ahLst/>
              <a:cxnLst/>
              <a:rect l="l" t="t" r="r" b="b"/>
              <a:pathLst>
                <a:path w="11867" h="3178" extrusionOk="0">
                  <a:moveTo>
                    <a:pt x="380" y="1"/>
                  </a:moveTo>
                  <a:cubicBezTo>
                    <a:pt x="168" y="1"/>
                    <a:pt x="0" y="169"/>
                    <a:pt x="0" y="380"/>
                  </a:cubicBezTo>
                  <a:lnTo>
                    <a:pt x="0" y="2936"/>
                  </a:lnTo>
                  <a:cubicBezTo>
                    <a:pt x="0" y="3097"/>
                    <a:pt x="121" y="3177"/>
                    <a:pt x="243" y="3177"/>
                  </a:cubicBezTo>
                  <a:cubicBezTo>
                    <a:pt x="364" y="3177"/>
                    <a:pt x="485" y="3097"/>
                    <a:pt x="485" y="2936"/>
                  </a:cubicBezTo>
                  <a:lnTo>
                    <a:pt x="485" y="486"/>
                  </a:lnTo>
                  <a:lnTo>
                    <a:pt x="11381" y="486"/>
                  </a:lnTo>
                  <a:lnTo>
                    <a:pt x="11381" y="2936"/>
                  </a:lnTo>
                  <a:cubicBezTo>
                    <a:pt x="11381" y="3097"/>
                    <a:pt x="11502" y="3177"/>
                    <a:pt x="11624" y="3177"/>
                  </a:cubicBezTo>
                  <a:cubicBezTo>
                    <a:pt x="11745" y="3177"/>
                    <a:pt x="11866" y="3097"/>
                    <a:pt x="11866" y="2936"/>
                  </a:cubicBezTo>
                  <a:lnTo>
                    <a:pt x="11866" y="380"/>
                  </a:lnTo>
                  <a:cubicBezTo>
                    <a:pt x="11866" y="169"/>
                    <a:pt x="11698" y="1"/>
                    <a:pt x="11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 name="Google Shape;892;p47">
            <a:extLst>
              <a:ext uri="{FF2B5EF4-FFF2-40B4-BE49-F238E27FC236}">
                <a16:creationId xmlns:a16="http://schemas.microsoft.com/office/drawing/2014/main" id="{78F7E837-2FF9-383E-E888-212C14AC9F82}"/>
              </a:ext>
            </a:extLst>
          </p:cNvPr>
          <p:cNvGrpSpPr/>
          <p:nvPr/>
        </p:nvGrpSpPr>
        <p:grpSpPr>
          <a:xfrm>
            <a:off x="3144301" y="3750448"/>
            <a:ext cx="476985" cy="502506"/>
            <a:chOff x="3966830" y="2450002"/>
            <a:chExt cx="314945" cy="331753"/>
          </a:xfrm>
        </p:grpSpPr>
        <p:sp>
          <p:nvSpPr>
            <p:cNvPr id="76" name="Google Shape;893;p47">
              <a:extLst>
                <a:ext uri="{FF2B5EF4-FFF2-40B4-BE49-F238E27FC236}">
                  <a16:creationId xmlns:a16="http://schemas.microsoft.com/office/drawing/2014/main" id="{FFE98784-051E-3293-E665-FDF15761F0C0}"/>
                </a:ext>
              </a:extLst>
            </p:cNvPr>
            <p:cNvSpPr/>
            <p:nvPr/>
          </p:nvSpPr>
          <p:spPr>
            <a:xfrm>
              <a:off x="3966909" y="2455866"/>
              <a:ext cx="309081" cy="319998"/>
            </a:xfrm>
            <a:custGeom>
              <a:avLst/>
              <a:gdLst/>
              <a:ahLst/>
              <a:cxnLst/>
              <a:rect l="l" t="t" r="r" b="b"/>
              <a:pathLst>
                <a:path w="11806" h="12223" extrusionOk="0">
                  <a:moveTo>
                    <a:pt x="11204" y="0"/>
                  </a:moveTo>
                  <a:cubicBezTo>
                    <a:pt x="11168" y="0"/>
                    <a:pt x="11132" y="4"/>
                    <a:pt x="11095" y="10"/>
                  </a:cubicBezTo>
                  <a:lnTo>
                    <a:pt x="3783" y="1302"/>
                  </a:lnTo>
                  <a:cubicBezTo>
                    <a:pt x="3495" y="1351"/>
                    <a:pt x="3283" y="1600"/>
                    <a:pt x="3283" y="1893"/>
                  </a:cubicBezTo>
                  <a:lnTo>
                    <a:pt x="3283" y="8230"/>
                  </a:lnTo>
                  <a:cubicBezTo>
                    <a:pt x="2980" y="8080"/>
                    <a:pt x="2662" y="8010"/>
                    <a:pt x="2351" y="8010"/>
                  </a:cubicBezTo>
                  <a:cubicBezTo>
                    <a:pt x="1404" y="8010"/>
                    <a:pt x="519" y="8654"/>
                    <a:pt x="295" y="9652"/>
                  </a:cubicBezTo>
                  <a:cubicBezTo>
                    <a:pt x="0" y="10970"/>
                    <a:pt x="1002" y="12222"/>
                    <a:pt x="2342" y="12222"/>
                  </a:cubicBezTo>
                  <a:cubicBezTo>
                    <a:pt x="2355" y="12222"/>
                    <a:pt x="2368" y="12222"/>
                    <a:pt x="2380" y="12222"/>
                  </a:cubicBezTo>
                  <a:cubicBezTo>
                    <a:pt x="3538" y="12208"/>
                    <a:pt x="4460" y="11247"/>
                    <a:pt x="4460" y="10089"/>
                  </a:cubicBezTo>
                  <a:lnTo>
                    <a:pt x="4460" y="3046"/>
                  </a:lnTo>
                  <a:lnTo>
                    <a:pt x="10629" y="1961"/>
                  </a:lnTo>
                  <a:lnTo>
                    <a:pt x="10629" y="6726"/>
                  </a:lnTo>
                  <a:cubicBezTo>
                    <a:pt x="10325" y="6576"/>
                    <a:pt x="10006" y="6506"/>
                    <a:pt x="9694" y="6506"/>
                  </a:cubicBezTo>
                  <a:cubicBezTo>
                    <a:pt x="8748" y="6506"/>
                    <a:pt x="7865" y="7148"/>
                    <a:pt x="7641" y="8148"/>
                  </a:cubicBezTo>
                  <a:cubicBezTo>
                    <a:pt x="7345" y="9469"/>
                    <a:pt x="8351" y="10719"/>
                    <a:pt x="9695" y="10719"/>
                  </a:cubicBezTo>
                  <a:cubicBezTo>
                    <a:pt x="9705" y="10719"/>
                    <a:pt x="9715" y="10718"/>
                    <a:pt x="9726" y="10718"/>
                  </a:cubicBezTo>
                  <a:cubicBezTo>
                    <a:pt x="10883" y="10704"/>
                    <a:pt x="11806" y="9743"/>
                    <a:pt x="11806" y="8585"/>
                  </a:cubicBezTo>
                  <a:lnTo>
                    <a:pt x="11806" y="601"/>
                  </a:lnTo>
                  <a:cubicBezTo>
                    <a:pt x="11806" y="264"/>
                    <a:pt x="11529" y="0"/>
                    <a:pt x="112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894;p47">
              <a:extLst>
                <a:ext uri="{FF2B5EF4-FFF2-40B4-BE49-F238E27FC236}">
                  <a16:creationId xmlns:a16="http://schemas.microsoft.com/office/drawing/2014/main" id="{E254B1DA-D3D7-41A3-4B4E-A2186A9F8940}"/>
                </a:ext>
              </a:extLst>
            </p:cNvPr>
            <p:cNvSpPr/>
            <p:nvPr/>
          </p:nvSpPr>
          <p:spPr>
            <a:xfrm>
              <a:off x="4019400" y="2535611"/>
              <a:ext cx="64167" cy="240254"/>
            </a:xfrm>
            <a:custGeom>
              <a:avLst/>
              <a:gdLst/>
              <a:ahLst/>
              <a:cxnLst/>
              <a:rect l="l" t="t" r="r" b="b"/>
              <a:pathLst>
                <a:path w="2451" h="9177" extrusionOk="0">
                  <a:moveTo>
                    <a:pt x="2451" y="0"/>
                  </a:moveTo>
                  <a:lnTo>
                    <a:pt x="2191" y="82"/>
                  </a:lnTo>
                  <a:cubicBezTo>
                    <a:pt x="1932" y="159"/>
                    <a:pt x="1759" y="389"/>
                    <a:pt x="1759" y="658"/>
                  </a:cubicBezTo>
                  <a:lnTo>
                    <a:pt x="1759" y="7043"/>
                  </a:lnTo>
                  <a:cubicBezTo>
                    <a:pt x="1764" y="8076"/>
                    <a:pt x="1019" y="8965"/>
                    <a:pt x="1" y="9147"/>
                  </a:cubicBezTo>
                  <a:cubicBezTo>
                    <a:pt x="125" y="9166"/>
                    <a:pt x="250" y="9176"/>
                    <a:pt x="375" y="9176"/>
                  </a:cubicBezTo>
                  <a:cubicBezTo>
                    <a:pt x="1533" y="9162"/>
                    <a:pt x="2451" y="8196"/>
                    <a:pt x="2451" y="7043"/>
                  </a:cubicBezTo>
                  <a:lnTo>
                    <a:pt x="24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895;p47">
              <a:extLst>
                <a:ext uri="{FF2B5EF4-FFF2-40B4-BE49-F238E27FC236}">
                  <a16:creationId xmlns:a16="http://schemas.microsoft.com/office/drawing/2014/main" id="{A73AF2E8-B062-B23A-D37A-74E166048C0F}"/>
                </a:ext>
              </a:extLst>
            </p:cNvPr>
            <p:cNvSpPr/>
            <p:nvPr/>
          </p:nvSpPr>
          <p:spPr>
            <a:xfrm>
              <a:off x="4211587" y="2455107"/>
              <a:ext cx="64298" cy="280623"/>
            </a:xfrm>
            <a:custGeom>
              <a:avLst/>
              <a:gdLst/>
              <a:ahLst/>
              <a:cxnLst/>
              <a:rect l="l" t="t" r="r" b="b"/>
              <a:pathLst>
                <a:path w="2456" h="10719" extrusionOk="0">
                  <a:moveTo>
                    <a:pt x="1858" y="0"/>
                  </a:moveTo>
                  <a:cubicBezTo>
                    <a:pt x="1822" y="0"/>
                    <a:pt x="1786" y="4"/>
                    <a:pt x="1749" y="10"/>
                  </a:cubicBezTo>
                  <a:lnTo>
                    <a:pt x="1432" y="63"/>
                  </a:lnTo>
                  <a:cubicBezTo>
                    <a:pt x="1634" y="169"/>
                    <a:pt x="1763" y="375"/>
                    <a:pt x="1763" y="601"/>
                  </a:cubicBezTo>
                  <a:lnTo>
                    <a:pt x="1763" y="8586"/>
                  </a:lnTo>
                  <a:cubicBezTo>
                    <a:pt x="1763" y="9618"/>
                    <a:pt x="1023" y="10507"/>
                    <a:pt x="0" y="10690"/>
                  </a:cubicBezTo>
                  <a:cubicBezTo>
                    <a:pt x="125" y="10709"/>
                    <a:pt x="250" y="10719"/>
                    <a:pt x="375" y="10719"/>
                  </a:cubicBezTo>
                  <a:cubicBezTo>
                    <a:pt x="1533" y="10704"/>
                    <a:pt x="2455" y="9739"/>
                    <a:pt x="2455" y="8586"/>
                  </a:cubicBezTo>
                  <a:lnTo>
                    <a:pt x="2455" y="601"/>
                  </a:lnTo>
                  <a:cubicBezTo>
                    <a:pt x="2455" y="264"/>
                    <a:pt x="2182" y="0"/>
                    <a:pt x="1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896;p47">
              <a:extLst>
                <a:ext uri="{FF2B5EF4-FFF2-40B4-BE49-F238E27FC236}">
                  <a16:creationId xmlns:a16="http://schemas.microsoft.com/office/drawing/2014/main" id="{6CE54BC7-A08E-6B9B-0510-6C93403107CB}"/>
                </a:ext>
              </a:extLst>
            </p:cNvPr>
            <p:cNvSpPr/>
            <p:nvPr/>
          </p:nvSpPr>
          <p:spPr>
            <a:xfrm>
              <a:off x="3966830" y="2450002"/>
              <a:ext cx="314945" cy="331753"/>
            </a:xfrm>
            <a:custGeom>
              <a:avLst/>
              <a:gdLst/>
              <a:ahLst/>
              <a:cxnLst/>
              <a:rect l="l" t="t" r="r" b="b"/>
              <a:pathLst>
                <a:path w="12030" h="12672" extrusionOk="0">
                  <a:moveTo>
                    <a:pt x="11204" y="0"/>
                  </a:moveTo>
                  <a:cubicBezTo>
                    <a:pt x="11156" y="0"/>
                    <a:pt x="11107" y="5"/>
                    <a:pt x="11059" y="13"/>
                  </a:cubicBezTo>
                  <a:lnTo>
                    <a:pt x="3743" y="1305"/>
                  </a:lnTo>
                  <a:cubicBezTo>
                    <a:pt x="3349" y="1373"/>
                    <a:pt x="3061" y="1719"/>
                    <a:pt x="3061" y="2117"/>
                  </a:cubicBezTo>
                  <a:lnTo>
                    <a:pt x="3061" y="8118"/>
                  </a:lnTo>
                  <a:cubicBezTo>
                    <a:pt x="2829" y="8045"/>
                    <a:pt x="2585" y="8007"/>
                    <a:pt x="2340" y="8007"/>
                  </a:cubicBezTo>
                  <a:cubicBezTo>
                    <a:pt x="2326" y="8007"/>
                    <a:pt x="2311" y="8007"/>
                    <a:pt x="2297" y="8007"/>
                  </a:cubicBezTo>
                  <a:cubicBezTo>
                    <a:pt x="1019" y="8036"/>
                    <a:pt x="0" y="9093"/>
                    <a:pt x="15" y="10371"/>
                  </a:cubicBezTo>
                  <a:cubicBezTo>
                    <a:pt x="34" y="11646"/>
                    <a:pt x="1067" y="12672"/>
                    <a:pt x="2346" y="12672"/>
                  </a:cubicBezTo>
                  <a:cubicBezTo>
                    <a:pt x="2349" y="12672"/>
                    <a:pt x="2351" y="12672"/>
                    <a:pt x="2354" y="12672"/>
                  </a:cubicBezTo>
                  <a:lnTo>
                    <a:pt x="2388" y="12672"/>
                  </a:lnTo>
                  <a:cubicBezTo>
                    <a:pt x="3652" y="12657"/>
                    <a:pt x="4684" y="11596"/>
                    <a:pt x="4684" y="10313"/>
                  </a:cubicBezTo>
                  <a:lnTo>
                    <a:pt x="4684" y="5576"/>
                  </a:lnTo>
                  <a:cubicBezTo>
                    <a:pt x="4684" y="5425"/>
                    <a:pt x="4572" y="5349"/>
                    <a:pt x="4459" y="5349"/>
                  </a:cubicBezTo>
                  <a:cubicBezTo>
                    <a:pt x="4346" y="5349"/>
                    <a:pt x="4233" y="5425"/>
                    <a:pt x="4233" y="5576"/>
                  </a:cubicBezTo>
                  <a:lnTo>
                    <a:pt x="4233" y="10313"/>
                  </a:lnTo>
                  <a:cubicBezTo>
                    <a:pt x="4233" y="11351"/>
                    <a:pt x="3402" y="12206"/>
                    <a:pt x="2378" y="12220"/>
                  </a:cubicBezTo>
                  <a:lnTo>
                    <a:pt x="2354" y="12220"/>
                  </a:lnTo>
                  <a:cubicBezTo>
                    <a:pt x="1298" y="12220"/>
                    <a:pt x="452" y="11355"/>
                    <a:pt x="471" y="10303"/>
                  </a:cubicBezTo>
                  <a:cubicBezTo>
                    <a:pt x="500" y="9299"/>
                    <a:pt x="1302" y="8492"/>
                    <a:pt x="2306" y="8459"/>
                  </a:cubicBezTo>
                  <a:cubicBezTo>
                    <a:pt x="2325" y="8458"/>
                    <a:pt x="2344" y="8458"/>
                    <a:pt x="2363" y="8458"/>
                  </a:cubicBezTo>
                  <a:cubicBezTo>
                    <a:pt x="2647" y="8458"/>
                    <a:pt x="2929" y="8525"/>
                    <a:pt x="3186" y="8651"/>
                  </a:cubicBezTo>
                  <a:cubicBezTo>
                    <a:pt x="3219" y="8668"/>
                    <a:pt x="3253" y="8676"/>
                    <a:pt x="3287" y="8676"/>
                  </a:cubicBezTo>
                  <a:cubicBezTo>
                    <a:pt x="3405" y="8676"/>
                    <a:pt x="3512" y="8580"/>
                    <a:pt x="3512" y="8449"/>
                  </a:cubicBezTo>
                  <a:lnTo>
                    <a:pt x="3512" y="2117"/>
                  </a:lnTo>
                  <a:cubicBezTo>
                    <a:pt x="3512" y="1935"/>
                    <a:pt x="3642" y="1781"/>
                    <a:pt x="3825" y="1747"/>
                  </a:cubicBezTo>
                  <a:lnTo>
                    <a:pt x="11136" y="455"/>
                  </a:lnTo>
                  <a:cubicBezTo>
                    <a:pt x="11158" y="452"/>
                    <a:pt x="11179" y="450"/>
                    <a:pt x="11199" y="450"/>
                  </a:cubicBezTo>
                  <a:cubicBezTo>
                    <a:pt x="11404" y="450"/>
                    <a:pt x="11578" y="616"/>
                    <a:pt x="11578" y="825"/>
                  </a:cubicBezTo>
                  <a:lnTo>
                    <a:pt x="11578" y="3314"/>
                  </a:lnTo>
                  <a:cubicBezTo>
                    <a:pt x="11578" y="3465"/>
                    <a:pt x="11691" y="3541"/>
                    <a:pt x="11804" y="3541"/>
                  </a:cubicBezTo>
                  <a:cubicBezTo>
                    <a:pt x="11917" y="3541"/>
                    <a:pt x="12030" y="3465"/>
                    <a:pt x="12030" y="3314"/>
                  </a:cubicBezTo>
                  <a:lnTo>
                    <a:pt x="12030" y="825"/>
                  </a:lnTo>
                  <a:cubicBezTo>
                    <a:pt x="12030" y="580"/>
                    <a:pt x="11919" y="349"/>
                    <a:pt x="11732" y="191"/>
                  </a:cubicBezTo>
                  <a:cubicBezTo>
                    <a:pt x="11582" y="68"/>
                    <a:pt x="11395" y="0"/>
                    <a:pt x="11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97;p47">
              <a:extLst>
                <a:ext uri="{FF2B5EF4-FFF2-40B4-BE49-F238E27FC236}">
                  <a16:creationId xmlns:a16="http://schemas.microsoft.com/office/drawing/2014/main" id="{F8BD79FC-F14A-C057-68F9-D21C80D849B4}"/>
                </a:ext>
              </a:extLst>
            </p:cNvPr>
            <p:cNvSpPr/>
            <p:nvPr/>
          </p:nvSpPr>
          <p:spPr>
            <a:xfrm>
              <a:off x="4077624" y="2501184"/>
              <a:ext cx="204047" cy="241327"/>
            </a:xfrm>
            <a:custGeom>
              <a:avLst/>
              <a:gdLst/>
              <a:ahLst/>
              <a:cxnLst/>
              <a:rect l="l" t="t" r="r" b="b"/>
              <a:pathLst>
                <a:path w="7794" h="9218" extrusionOk="0">
                  <a:moveTo>
                    <a:pt x="6396" y="0"/>
                  </a:moveTo>
                  <a:cubicBezTo>
                    <a:pt x="6383" y="0"/>
                    <a:pt x="6370" y="2"/>
                    <a:pt x="6357" y="4"/>
                  </a:cubicBezTo>
                  <a:lnTo>
                    <a:pt x="188" y="1094"/>
                  </a:lnTo>
                  <a:cubicBezTo>
                    <a:pt x="83" y="1114"/>
                    <a:pt x="1" y="1210"/>
                    <a:pt x="1" y="1320"/>
                  </a:cubicBezTo>
                  <a:lnTo>
                    <a:pt x="1" y="2564"/>
                  </a:lnTo>
                  <a:cubicBezTo>
                    <a:pt x="1" y="2716"/>
                    <a:pt x="114" y="2791"/>
                    <a:pt x="227" y="2791"/>
                  </a:cubicBezTo>
                  <a:cubicBezTo>
                    <a:pt x="340" y="2791"/>
                    <a:pt x="452" y="2716"/>
                    <a:pt x="452" y="2564"/>
                  </a:cubicBezTo>
                  <a:lnTo>
                    <a:pt x="452" y="1512"/>
                  </a:lnTo>
                  <a:lnTo>
                    <a:pt x="6169" y="499"/>
                  </a:lnTo>
                  <a:lnTo>
                    <a:pt x="6169" y="4664"/>
                  </a:lnTo>
                  <a:cubicBezTo>
                    <a:pt x="5939" y="4587"/>
                    <a:pt x="5697" y="4553"/>
                    <a:pt x="5454" y="4553"/>
                  </a:cubicBezTo>
                  <a:cubicBezTo>
                    <a:pt x="5438" y="4553"/>
                    <a:pt x="5422" y="4553"/>
                    <a:pt x="5405" y="4553"/>
                  </a:cubicBezTo>
                  <a:cubicBezTo>
                    <a:pt x="4128" y="4582"/>
                    <a:pt x="3114" y="5634"/>
                    <a:pt x="3128" y="6912"/>
                  </a:cubicBezTo>
                  <a:cubicBezTo>
                    <a:pt x="3143" y="8190"/>
                    <a:pt x="4185" y="9218"/>
                    <a:pt x="5463" y="9218"/>
                  </a:cubicBezTo>
                  <a:lnTo>
                    <a:pt x="5497" y="9218"/>
                  </a:lnTo>
                  <a:cubicBezTo>
                    <a:pt x="6765" y="9199"/>
                    <a:pt x="7793" y="8142"/>
                    <a:pt x="7793" y="6859"/>
                  </a:cubicBezTo>
                  <a:lnTo>
                    <a:pt x="7793" y="2411"/>
                  </a:lnTo>
                  <a:cubicBezTo>
                    <a:pt x="7793" y="2286"/>
                    <a:pt x="7692" y="2190"/>
                    <a:pt x="7572" y="2190"/>
                  </a:cubicBezTo>
                  <a:cubicBezTo>
                    <a:pt x="7447" y="2190"/>
                    <a:pt x="7346" y="2291"/>
                    <a:pt x="7346" y="2415"/>
                  </a:cubicBezTo>
                  <a:lnTo>
                    <a:pt x="7346" y="6859"/>
                  </a:lnTo>
                  <a:cubicBezTo>
                    <a:pt x="7346" y="7897"/>
                    <a:pt x="6515" y="8752"/>
                    <a:pt x="5492" y="8766"/>
                  </a:cubicBezTo>
                  <a:lnTo>
                    <a:pt x="5463" y="8766"/>
                  </a:lnTo>
                  <a:cubicBezTo>
                    <a:pt x="4411" y="8766"/>
                    <a:pt x="3565" y="7902"/>
                    <a:pt x="3585" y="6850"/>
                  </a:cubicBezTo>
                  <a:cubicBezTo>
                    <a:pt x="3609" y="5846"/>
                    <a:pt x="4416" y="5038"/>
                    <a:pt x="5420" y="5005"/>
                  </a:cubicBezTo>
                  <a:cubicBezTo>
                    <a:pt x="5439" y="5004"/>
                    <a:pt x="5458" y="5004"/>
                    <a:pt x="5477" y="5004"/>
                  </a:cubicBezTo>
                  <a:cubicBezTo>
                    <a:pt x="5760" y="5004"/>
                    <a:pt x="6042" y="5071"/>
                    <a:pt x="6299" y="5197"/>
                  </a:cubicBezTo>
                  <a:cubicBezTo>
                    <a:pt x="6332" y="5214"/>
                    <a:pt x="6367" y="5222"/>
                    <a:pt x="6400" y="5222"/>
                  </a:cubicBezTo>
                  <a:cubicBezTo>
                    <a:pt x="6518" y="5222"/>
                    <a:pt x="6626" y="5126"/>
                    <a:pt x="6626" y="4995"/>
                  </a:cubicBezTo>
                  <a:lnTo>
                    <a:pt x="6626" y="230"/>
                  </a:lnTo>
                  <a:cubicBezTo>
                    <a:pt x="6621" y="99"/>
                    <a:pt x="6519" y="0"/>
                    <a:pt x="63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 name="Google Shape;892;p47">
            <a:extLst>
              <a:ext uri="{FF2B5EF4-FFF2-40B4-BE49-F238E27FC236}">
                <a16:creationId xmlns:a16="http://schemas.microsoft.com/office/drawing/2014/main" id="{C01F22AF-273B-8A65-0536-FE21AF3BB961}"/>
              </a:ext>
            </a:extLst>
          </p:cNvPr>
          <p:cNvGrpSpPr/>
          <p:nvPr/>
        </p:nvGrpSpPr>
        <p:grpSpPr>
          <a:xfrm>
            <a:off x="6112354" y="4062344"/>
            <a:ext cx="385883" cy="397567"/>
            <a:chOff x="3966830" y="2450002"/>
            <a:chExt cx="314945" cy="331753"/>
          </a:xfrm>
        </p:grpSpPr>
        <p:sp>
          <p:nvSpPr>
            <p:cNvPr id="82" name="Google Shape;893;p47">
              <a:extLst>
                <a:ext uri="{FF2B5EF4-FFF2-40B4-BE49-F238E27FC236}">
                  <a16:creationId xmlns:a16="http://schemas.microsoft.com/office/drawing/2014/main" id="{314F93C9-0DB6-79CB-EA48-0890333F7C32}"/>
                </a:ext>
              </a:extLst>
            </p:cNvPr>
            <p:cNvSpPr/>
            <p:nvPr/>
          </p:nvSpPr>
          <p:spPr>
            <a:xfrm>
              <a:off x="3966909" y="2455866"/>
              <a:ext cx="309081" cy="319998"/>
            </a:xfrm>
            <a:custGeom>
              <a:avLst/>
              <a:gdLst/>
              <a:ahLst/>
              <a:cxnLst/>
              <a:rect l="l" t="t" r="r" b="b"/>
              <a:pathLst>
                <a:path w="11806" h="12223" extrusionOk="0">
                  <a:moveTo>
                    <a:pt x="11204" y="0"/>
                  </a:moveTo>
                  <a:cubicBezTo>
                    <a:pt x="11168" y="0"/>
                    <a:pt x="11132" y="4"/>
                    <a:pt x="11095" y="10"/>
                  </a:cubicBezTo>
                  <a:lnTo>
                    <a:pt x="3783" y="1302"/>
                  </a:lnTo>
                  <a:cubicBezTo>
                    <a:pt x="3495" y="1351"/>
                    <a:pt x="3283" y="1600"/>
                    <a:pt x="3283" y="1893"/>
                  </a:cubicBezTo>
                  <a:lnTo>
                    <a:pt x="3283" y="8230"/>
                  </a:lnTo>
                  <a:cubicBezTo>
                    <a:pt x="2980" y="8080"/>
                    <a:pt x="2662" y="8010"/>
                    <a:pt x="2351" y="8010"/>
                  </a:cubicBezTo>
                  <a:cubicBezTo>
                    <a:pt x="1404" y="8010"/>
                    <a:pt x="519" y="8654"/>
                    <a:pt x="295" y="9652"/>
                  </a:cubicBezTo>
                  <a:cubicBezTo>
                    <a:pt x="0" y="10970"/>
                    <a:pt x="1002" y="12222"/>
                    <a:pt x="2342" y="12222"/>
                  </a:cubicBezTo>
                  <a:cubicBezTo>
                    <a:pt x="2355" y="12222"/>
                    <a:pt x="2368" y="12222"/>
                    <a:pt x="2380" y="12222"/>
                  </a:cubicBezTo>
                  <a:cubicBezTo>
                    <a:pt x="3538" y="12208"/>
                    <a:pt x="4460" y="11247"/>
                    <a:pt x="4460" y="10089"/>
                  </a:cubicBezTo>
                  <a:lnTo>
                    <a:pt x="4460" y="3046"/>
                  </a:lnTo>
                  <a:lnTo>
                    <a:pt x="10629" y="1961"/>
                  </a:lnTo>
                  <a:lnTo>
                    <a:pt x="10629" y="6726"/>
                  </a:lnTo>
                  <a:cubicBezTo>
                    <a:pt x="10325" y="6576"/>
                    <a:pt x="10006" y="6506"/>
                    <a:pt x="9694" y="6506"/>
                  </a:cubicBezTo>
                  <a:cubicBezTo>
                    <a:pt x="8748" y="6506"/>
                    <a:pt x="7865" y="7148"/>
                    <a:pt x="7641" y="8148"/>
                  </a:cubicBezTo>
                  <a:cubicBezTo>
                    <a:pt x="7345" y="9469"/>
                    <a:pt x="8351" y="10719"/>
                    <a:pt x="9695" y="10719"/>
                  </a:cubicBezTo>
                  <a:cubicBezTo>
                    <a:pt x="9705" y="10719"/>
                    <a:pt x="9715" y="10718"/>
                    <a:pt x="9726" y="10718"/>
                  </a:cubicBezTo>
                  <a:cubicBezTo>
                    <a:pt x="10883" y="10704"/>
                    <a:pt x="11806" y="9743"/>
                    <a:pt x="11806" y="8585"/>
                  </a:cubicBezTo>
                  <a:lnTo>
                    <a:pt x="11806" y="601"/>
                  </a:lnTo>
                  <a:cubicBezTo>
                    <a:pt x="11806" y="264"/>
                    <a:pt x="11529" y="0"/>
                    <a:pt x="1120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94;p47">
              <a:extLst>
                <a:ext uri="{FF2B5EF4-FFF2-40B4-BE49-F238E27FC236}">
                  <a16:creationId xmlns:a16="http://schemas.microsoft.com/office/drawing/2014/main" id="{79DFD373-EA06-CA01-826D-913E21EA95B7}"/>
                </a:ext>
              </a:extLst>
            </p:cNvPr>
            <p:cNvSpPr/>
            <p:nvPr/>
          </p:nvSpPr>
          <p:spPr>
            <a:xfrm>
              <a:off x="4019400" y="2535611"/>
              <a:ext cx="64167" cy="240254"/>
            </a:xfrm>
            <a:custGeom>
              <a:avLst/>
              <a:gdLst/>
              <a:ahLst/>
              <a:cxnLst/>
              <a:rect l="l" t="t" r="r" b="b"/>
              <a:pathLst>
                <a:path w="2451" h="9177" extrusionOk="0">
                  <a:moveTo>
                    <a:pt x="2451" y="0"/>
                  </a:moveTo>
                  <a:lnTo>
                    <a:pt x="2191" y="82"/>
                  </a:lnTo>
                  <a:cubicBezTo>
                    <a:pt x="1932" y="159"/>
                    <a:pt x="1759" y="389"/>
                    <a:pt x="1759" y="658"/>
                  </a:cubicBezTo>
                  <a:lnTo>
                    <a:pt x="1759" y="7043"/>
                  </a:lnTo>
                  <a:cubicBezTo>
                    <a:pt x="1764" y="8076"/>
                    <a:pt x="1019" y="8965"/>
                    <a:pt x="1" y="9147"/>
                  </a:cubicBezTo>
                  <a:cubicBezTo>
                    <a:pt x="125" y="9166"/>
                    <a:pt x="250" y="9176"/>
                    <a:pt x="375" y="9176"/>
                  </a:cubicBezTo>
                  <a:cubicBezTo>
                    <a:pt x="1533" y="9162"/>
                    <a:pt x="2451" y="8196"/>
                    <a:pt x="2451" y="7043"/>
                  </a:cubicBezTo>
                  <a:lnTo>
                    <a:pt x="2451"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95;p47">
              <a:extLst>
                <a:ext uri="{FF2B5EF4-FFF2-40B4-BE49-F238E27FC236}">
                  <a16:creationId xmlns:a16="http://schemas.microsoft.com/office/drawing/2014/main" id="{C18D8241-28E6-A3B4-6B69-3A381AD22FEE}"/>
                </a:ext>
              </a:extLst>
            </p:cNvPr>
            <p:cNvSpPr/>
            <p:nvPr/>
          </p:nvSpPr>
          <p:spPr>
            <a:xfrm>
              <a:off x="4211587" y="2455107"/>
              <a:ext cx="64298" cy="280623"/>
            </a:xfrm>
            <a:custGeom>
              <a:avLst/>
              <a:gdLst/>
              <a:ahLst/>
              <a:cxnLst/>
              <a:rect l="l" t="t" r="r" b="b"/>
              <a:pathLst>
                <a:path w="2456" h="10719" extrusionOk="0">
                  <a:moveTo>
                    <a:pt x="1858" y="0"/>
                  </a:moveTo>
                  <a:cubicBezTo>
                    <a:pt x="1822" y="0"/>
                    <a:pt x="1786" y="4"/>
                    <a:pt x="1749" y="10"/>
                  </a:cubicBezTo>
                  <a:lnTo>
                    <a:pt x="1432" y="63"/>
                  </a:lnTo>
                  <a:cubicBezTo>
                    <a:pt x="1634" y="169"/>
                    <a:pt x="1763" y="375"/>
                    <a:pt x="1763" y="601"/>
                  </a:cubicBezTo>
                  <a:lnTo>
                    <a:pt x="1763" y="8586"/>
                  </a:lnTo>
                  <a:cubicBezTo>
                    <a:pt x="1763" y="9618"/>
                    <a:pt x="1023" y="10507"/>
                    <a:pt x="0" y="10690"/>
                  </a:cubicBezTo>
                  <a:cubicBezTo>
                    <a:pt x="125" y="10709"/>
                    <a:pt x="250" y="10719"/>
                    <a:pt x="375" y="10719"/>
                  </a:cubicBezTo>
                  <a:cubicBezTo>
                    <a:pt x="1533" y="10704"/>
                    <a:pt x="2455" y="9739"/>
                    <a:pt x="2455" y="8586"/>
                  </a:cubicBezTo>
                  <a:lnTo>
                    <a:pt x="2455" y="601"/>
                  </a:lnTo>
                  <a:cubicBezTo>
                    <a:pt x="2455" y="264"/>
                    <a:pt x="2182" y="0"/>
                    <a:pt x="18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96;p47">
              <a:extLst>
                <a:ext uri="{FF2B5EF4-FFF2-40B4-BE49-F238E27FC236}">
                  <a16:creationId xmlns:a16="http://schemas.microsoft.com/office/drawing/2014/main" id="{F7D897B4-E976-DD22-3009-0E01E73E1DE0}"/>
                </a:ext>
              </a:extLst>
            </p:cNvPr>
            <p:cNvSpPr/>
            <p:nvPr/>
          </p:nvSpPr>
          <p:spPr>
            <a:xfrm>
              <a:off x="3966830" y="2450002"/>
              <a:ext cx="314945" cy="331753"/>
            </a:xfrm>
            <a:custGeom>
              <a:avLst/>
              <a:gdLst/>
              <a:ahLst/>
              <a:cxnLst/>
              <a:rect l="l" t="t" r="r" b="b"/>
              <a:pathLst>
                <a:path w="12030" h="12672" extrusionOk="0">
                  <a:moveTo>
                    <a:pt x="11204" y="0"/>
                  </a:moveTo>
                  <a:cubicBezTo>
                    <a:pt x="11156" y="0"/>
                    <a:pt x="11107" y="5"/>
                    <a:pt x="11059" y="13"/>
                  </a:cubicBezTo>
                  <a:lnTo>
                    <a:pt x="3743" y="1305"/>
                  </a:lnTo>
                  <a:cubicBezTo>
                    <a:pt x="3349" y="1373"/>
                    <a:pt x="3061" y="1719"/>
                    <a:pt x="3061" y="2117"/>
                  </a:cubicBezTo>
                  <a:lnTo>
                    <a:pt x="3061" y="8118"/>
                  </a:lnTo>
                  <a:cubicBezTo>
                    <a:pt x="2829" y="8045"/>
                    <a:pt x="2585" y="8007"/>
                    <a:pt x="2340" y="8007"/>
                  </a:cubicBezTo>
                  <a:cubicBezTo>
                    <a:pt x="2326" y="8007"/>
                    <a:pt x="2311" y="8007"/>
                    <a:pt x="2297" y="8007"/>
                  </a:cubicBezTo>
                  <a:cubicBezTo>
                    <a:pt x="1019" y="8036"/>
                    <a:pt x="0" y="9093"/>
                    <a:pt x="15" y="10371"/>
                  </a:cubicBezTo>
                  <a:cubicBezTo>
                    <a:pt x="34" y="11646"/>
                    <a:pt x="1067" y="12672"/>
                    <a:pt x="2346" y="12672"/>
                  </a:cubicBezTo>
                  <a:cubicBezTo>
                    <a:pt x="2349" y="12672"/>
                    <a:pt x="2351" y="12672"/>
                    <a:pt x="2354" y="12672"/>
                  </a:cubicBezTo>
                  <a:lnTo>
                    <a:pt x="2388" y="12672"/>
                  </a:lnTo>
                  <a:cubicBezTo>
                    <a:pt x="3652" y="12657"/>
                    <a:pt x="4684" y="11596"/>
                    <a:pt x="4684" y="10313"/>
                  </a:cubicBezTo>
                  <a:lnTo>
                    <a:pt x="4684" y="5576"/>
                  </a:lnTo>
                  <a:cubicBezTo>
                    <a:pt x="4684" y="5425"/>
                    <a:pt x="4572" y="5349"/>
                    <a:pt x="4459" y="5349"/>
                  </a:cubicBezTo>
                  <a:cubicBezTo>
                    <a:pt x="4346" y="5349"/>
                    <a:pt x="4233" y="5425"/>
                    <a:pt x="4233" y="5576"/>
                  </a:cubicBezTo>
                  <a:lnTo>
                    <a:pt x="4233" y="10313"/>
                  </a:lnTo>
                  <a:cubicBezTo>
                    <a:pt x="4233" y="11351"/>
                    <a:pt x="3402" y="12206"/>
                    <a:pt x="2378" y="12220"/>
                  </a:cubicBezTo>
                  <a:lnTo>
                    <a:pt x="2354" y="12220"/>
                  </a:lnTo>
                  <a:cubicBezTo>
                    <a:pt x="1298" y="12220"/>
                    <a:pt x="452" y="11355"/>
                    <a:pt x="471" y="10303"/>
                  </a:cubicBezTo>
                  <a:cubicBezTo>
                    <a:pt x="500" y="9299"/>
                    <a:pt x="1302" y="8492"/>
                    <a:pt x="2306" y="8459"/>
                  </a:cubicBezTo>
                  <a:cubicBezTo>
                    <a:pt x="2325" y="8458"/>
                    <a:pt x="2344" y="8458"/>
                    <a:pt x="2363" y="8458"/>
                  </a:cubicBezTo>
                  <a:cubicBezTo>
                    <a:pt x="2647" y="8458"/>
                    <a:pt x="2929" y="8525"/>
                    <a:pt x="3186" y="8651"/>
                  </a:cubicBezTo>
                  <a:cubicBezTo>
                    <a:pt x="3219" y="8668"/>
                    <a:pt x="3253" y="8676"/>
                    <a:pt x="3287" y="8676"/>
                  </a:cubicBezTo>
                  <a:cubicBezTo>
                    <a:pt x="3405" y="8676"/>
                    <a:pt x="3512" y="8580"/>
                    <a:pt x="3512" y="8449"/>
                  </a:cubicBezTo>
                  <a:lnTo>
                    <a:pt x="3512" y="2117"/>
                  </a:lnTo>
                  <a:cubicBezTo>
                    <a:pt x="3512" y="1935"/>
                    <a:pt x="3642" y="1781"/>
                    <a:pt x="3825" y="1747"/>
                  </a:cubicBezTo>
                  <a:lnTo>
                    <a:pt x="11136" y="455"/>
                  </a:lnTo>
                  <a:cubicBezTo>
                    <a:pt x="11158" y="452"/>
                    <a:pt x="11179" y="450"/>
                    <a:pt x="11199" y="450"/>
                  </a:cubicBezTo>
                  <a:cubicBezTo>
                    <a:pt x="11404" y="450"/>
                    <a:pt x="11578" y="616"/>
                    <a:pt x="11578" y="825"/>
                  </a:cubicBezTo>
                  <a:lnTo>
                    <a:pt x="11578" y="3314"/>
                  </a:lnTo>
                  <a:cubicBezTo>
                    <a:pt x="11578" y="3465"/>
                    <a:pt x="11691" y="3541"/>
                    <a:pt x="11804" y="3541"/>
                  </a:cubicBezTo>
                  <a:cubicBezTo>
                    <a:pt x="11917" y="3541"/>
                    <a:pt x="12030" y="3465"/>
                    <a:pt x="12030" y="3314"/>
                  </a:cubicBezTo>
                  <a:lnTo>
                    <a:pt x="12030" y="825"/>
                  </a:lnTo>
                  <a:cubicBezTo>
                    <a:pt x="12030" y="580"/>
                    <a:pt x="11919" y="349"/>
                    <a:pt x="11732" y="191"/>
                  </a:cubicBezTo>
                  <a:cubicBezTo>
                    <a:pt x="11582" y="68"/>
                    <a:pt x="11395" y="0"/>
                    <a:pt x="1120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97;p47">
              <a:extLst>
                <a:ext uri="{FF2B5EF4-FFF2-40B4-BE49-F238E27FC236}">
                  <a16:creationId xmlns:a16="http://schemas.microsoft.com/office/drawing/2014/main" id="{96C77462-977F-0767-8EAE-EC0532045040}"/>
                </a:ext>
              </a:extLst>
            </p:cNvPr>
            <p:cNvSpPr/>
            <p:nvPr/>
          </p:nvSpPr>
          <p:spPr>
            <a:xfrm>
              <a:off x="4077624" y="2501184"/>
              <a:ext cx="204047" cy="241327"/>
            </a:xfrm>
            <a:custGeom>
              <a:avLst/>
              <a:gdLst/>
              <a:ahLst/>
              <a:cxnLst/>
              <a:rect l="l" t="t" r="r" b="b"/>
              <a:pathLst>
                <a:path w="7794" h="9218" extrusionOk="0">
                  <a:moveTo>
                    <a:pt x="6396" y="0"/>
                  </a:moveTo>
                  <a:cubicBezTo>
                    <a:pt x="6383" y="0"/>
                    <a:pt x="6370" y="2"/>
                    <a:pt x="6357" y="4"/>
                  </a:cubicBezTo>
                  <a:lnTo>
                    <a:pt x="188" y="1094"/>
                  </a:lnTo>
                  <a:cubicBezTo>
                    <a:pt x="83" y="1114"/>
                    <a:pt x="1" y="1210"/>
                    <a:pt x="1" y="1320"/>
                  </a:cubicBezTo>
                  <a:lnTo>
                    <a:pt x="1" y="2564"/>
                  </a:lnTo>
                  <a:cubicBezTo>
                    <a:pt x="1" y="2716"/>
                    <a:pt x="114" y="2791"/>
                    <a:pt x="227" y="2791"/>
                  </a:cubicBezTo>
                  <a:cubicBezTo>
                    <a:pt x="340" y="2791"/>
                    <a:pt x="452" y="2716"/>
                    <a:pt x="452" y="2564"/>
                  </a:cubicBezTo>
                  <a:lnTo>
                    <a:pt x="452" y="1512"/>
                  </a:lnTo>
                  <a:lnTo>
                    <a:pt x="6169" y="499"/>
                  </a:lnTo>
                  <a:lnTo>
                    <a:pt x="6169" y="4664"/>
                  </a:lnTo>
                  <a:cubicBezTo>
                    <a:pt x="5939" y="4587"/>
                    <a:pt x="5697" y="4553"/>
                    <a:pt x="5454" y="4553"/>
                  </a:cubicBezTo>
                  <a:cubicBezTo>
                    <a:pt x="5438" y="4553"/>
                    <a:pt x="5422" y="4553"/>
                    <a:pt x="5405" y="4553"/>
                  </a:cubicBezTo>
                  <a:cubicBezTo>
                    <a:pt x="4128" y="4582"/>
                    <a:pt x="3114" y="5634"/>
                    <a:pt x="3128" y="6912"/>
                  </a:cubicBezTo>
                  <a:cubicBezTo>
                    <a:pt x="3143" y="8190"/>
                    <a:pt x="4185" y="9218"/>
                    <a:pt x="5463" y="9218"/>
                  </a:cubicBezTo>
                  <a:lnTo>
                    <a:pt x="5497" y="9218"/>
                  </a:lnTo>
                  <a:cubicBezTo>
                    <a:pt x="6765" y="9199"/>
                    <a:pt x="7793" y="8142"/>
                    <a:pt x="7793" y="6859"/>
                  </a:cubicBezTo>
                  <a:lnTo>
                    <a:pt x="7793" y="2411"/>
                  </a:lnTo>
                  <a:cubicBezTo>
                    <a:pt x="7793" y="2286"/>
                    <a:pt x="7692" y="2190"/>
                    <a:pt x="7572" y="2190"/>
                  </a:cubicBezTo>
                  <a:cubicBezTo>
                    <a:pt x="7447" y="2190"/>
                    <a:pt x="7346" y="2291"/>
                    <a:pt x="7346" y="2415"/>
                  </a:cubicBezTo>
                  <a:lnTo>
                    <a:pt x="7346" y="6859"/>
                  </a:lnTo>
                  <a:cubicBezTo>
                    <a:pt x="7346" y="7897"/>
                    <a:pt x="6515" y="8752"/>
                    <a:pt x="5492" y="8766"/>
                  </a:cubicBezTo>
                  <a:lnTo>
                    <a:pt x="5463" y="8766"/>
                  </a:lnTo>
                  <a:cubicBezTo>
                    <a:pt x="4411" y="8766"/>
                    <a:pt x="3565" y="7902"/>
                    <a:pt x="3585" y="6850"/>
                  </a:cubicBezTo>
                  <a:cubicBezTo>
                    <a:pt x="3609" y="5846"/>
                    <a:pt x="4416" y="5038"/>
                    <a:pt x="5420" y="5005"/>
                  </a:cubicBezTo>
                  <a:cubicBezTo>
                    <a:pt x="5439" y="5004"/>
                    <a:pt x="5458" y="5004"/>
                    <a:pt x="5477" y="5004"/>
                  </a:cubicBezTo>
                  <a:cubicBezTo>
                    <a:pt x="5760" y="5004"/>
                    <a:pt x="6042" y="5071"/>
                    <a:pt x="6299" y="5197"/>
                  </a:cubicBezTo>
                  <a:cubicBezTo>
                    <a:pt x="6332" y="5214"/>
                    <a:pt x="6367" y="5222"/>
                    <a:pt x="6400" y="5222"/>
                  </a:cubicBezTo>
                  <a:cubicBezTo>
                    <a:pt x="6518" y="5222"/>
                    <a:pt x="6626" y="5126"/>
                    <a:pt x="6626" y="4995"/>
                  </a:cubicBezTo>
                  <a:lnTo>
                    <a:pt x="6626" y="230"/>
                  </a:lnTo>
                  <a:cubicBezTo>
                    <a:pt x="6621" y="99"/>
                    <a:pt x="6519" y="0"/>
                    <a:pt x="639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190883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theme/theme1.xml><?xml version="1.0" encoding="utf-8"?>
<a:theme xmlns:a="http://schemas.openxmlformats.org/drawingml/2006/main" name="Computers and Internet Navigation by Slidesgo">
  <a:themeElements>
    <a:clrScheme name="Simple Light">
      <a:dk1>
        <a:srgbClr val="FFFBF6"/>
      </a:dk1>
      <a:lt1>
        <a:srgbClr val="F5F0EA"/>
      </a:lt1>
      <a:dk2>
        <a:srgbClr val="EDE2D3"/>
      </a:dk2>
      <a:lt2>
        <a:srgbClr val="191919"/>
      </a:lt2>
      <a:accent1>
        <a:srgbClr val="FFCE1F"/>
      </a:accent1>
      <a:accent2>
        <a:srgbClr val="FF5168"/>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TotalTime>
  <Words>693</Words>
  <Application>Microsoft Office PowerPoint</Application>
  <PresentationFormat>On-screen Show (16:9)</PresentationFormat>
  <Paragraphs>56</Paragraphs>
  <Slides>13</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Arial</vt:lpstr>
      <vt:lpstr>Times New Roman</vt:lpstr>
      <vt:lpstr>Bayon</vt:lpstr>
      <vt:lpstr>Bebas Neue</vt:lpstr>
      <vt:lpstr>PT Sans</vt:lpstr>
      <vt:lpstr>Calibri</vt:lpstr>
      <vt:lpstr>Anaheim</vt:lpstr>
      <vt:lpstr>Wingdings</vt:lpstr>
      <vt:lpstr>Catamaran</vt:lpstr>
      <vt:lpstr>Computers and Internet Navigation by Slidesgo</vt:lpstr>
      <vt:lpstr>PowerPoint Presentation</vt:lpstr>
      <vt:lpstr>NỘI DUNG BÀI HỌC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Ôn tập lại nội dung chính của bài học ngày hôm nay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BÀI HỌC!</dc:title>
  <cp:lastModifiedBy>Windows 11</cp:lastModifiedBy>
  <cp:revision>8</cp:revision>
  <dcterms:modified xsi:type="dcterms:W3CDTF">2023-10-04T04:15:31Z</dcterms:modified>
</cp:coreProperties>
</file>