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6" r:id="rId4"/>
    <p:sldMasterId id="2147483732" r:id="rId5"/>
  </p:sldMasterIdLst>
  <p:notesMasterIdLst>
    <p:notesMasterId r:id="rId35"/>
  </p:notesMasterIdLst>
  <p:sldIdLst>
    <p:sldId id="646" r:id="rId6"/>
    <p:sldId id="470" r:id="rId7"/>
    <p:sldId id="399" r:id="rId8"/>
    <p:sldId id="634" r:id="rId9"/>
    <p:sldId id="635" r:id="rId10"/>
    <p:sldId id="264" r:id="rId11"/>
    <p:sldId id="522" r:id="rId12"/>
    <p:sldId id="496" r:id="rId13"/>
    <p:sldId id="636" r:id="rId14"/>
    <p:sldId id="400" r:id="rId15"/>
    <p:sldId id="261" r:id="rId16"/>
    <p:sldId id="401" r:id="rId17"/>
    <p:sldId id="631" r:id="rId18"/>
    <p:sldId id="623" r:id="rId19"/>
    <p:sldId id="647" r:id="rId20"/>
    <p:sldId id="620" r:id="rId21"/>
    <p:sldId id="267" r:id="rId22"/>
    <p:sldId id="637" r:id="rId23"/>
    <p:sldId id="640" r:id="rId24"/>
    <p:sldId id="633" r:id="rId25"/>
    <p:sldId id="642" r:id="rId26"/>
    <p:sldId id="574" r:id="rId27"/>
    <p:sldId id="643" r:id="rId28"/>
    <p:sldId id="596" r:id="rId29"/>
    <p:sldId id="644" r:id="rId30"/>
    <p:sldId id="598" r:id="rId31"/>
    <p:sldId id="645" r:id="rId32"/>
    <p:sldId id="648" r:id="rId33"/>
    <p:sldId id="59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59EAF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 snapToGrid="0">
      <p:cViewPr varScale="1">
        <p:scale>
          <a:sx n="67" d="100"/>
          <a:sy n="67" d="100"/>
        </p:scale>
        <p:origin x="8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84C70-CDF3-4266-AEDC-CA3308B47CD1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8537F-FA8E-4595-A01B-F03C947D3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7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g86fc84f77b_0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8" name="Google Shape;2108;g86fc84f77b_0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Nguyên</a:t>
            </a:r>
            <a:r>
              <a:rPr lang="en-US" baseline="0" smtClean="0"/>
              <a:t> 0979818956</a:t>
            </a:r>
            <a:endParaRPr lang="en-US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6974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279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693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>
                <a:latin typeface="#9Slide05 Brannboll Ny" panose="02000000000000000000" pitchFamily="2" charset="0"/>
              </a:rPr>
              <a:t>Vũ Thị Ánh Tuyết- Trường THCS Tô Hiệu- Lê Chân –Hải Phòng</a:t>
            </a:r>
            <a:endParaRPr lang="en-US" dirty="0">
              <a:latin typeface="#9Slide05 Brannboll Ny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ACD18-9F83-4F13-8F10-8F66BD1771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548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30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8537F-FA8E-4595-A01B-F03C947D33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20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28537F-FA8E-4595-A01B-F03C947D33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320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151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0238C-3C85-0B7A-1598-CB9049A82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ECA004-2D9D-64EF-0B77-B798F5348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9DE3A-30AE-0D81-4262-795243290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D11BD-22E4-4F6A-274D-39B8D977D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BBA4A-9D21-3FFF-2E30-8726A5697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9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46348-6CB9-7A91-09A5-F2F7A0C14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9AB90C-C793-11FA-5BA7-226F3E59A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68524-3F9C-56AD-BCC3-F28361763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ACE27-3846-1FE7-A2C3-8D28AFF2B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A9E03-C822-1F9A-103B-3E3E3B98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0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F71574-031A-5C40-BBCF-59D5C814BB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EE8B2B-9B73-4DD5-9EB7-5731616C0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EE255-B468-BDF9-2E2A-99E9C2F1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8DFB1-0BF3-FBE3-DC0A-12A6774B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81C04-CA27-F369-7E1E-91C240AF2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87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2E836-F117-4A63-AC0F-5F8D42DE1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5DDDD5-1CDB-4460-AB24-4BADD3F6C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247C4-D6B7-4A9E-922A-191D3793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B655E-5F8D-44F1-BA06-D2EDD1B3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9B112-609D-448D-BFFA-6ECD997B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EC4EA-6FC5-4DE6-A89F-9BE9420BE9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54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180A1-12DA-426C-AC44-27811558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26B60-8ABC-4B61-9F57-B2E9C3872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2EF28-89B8-4530-8D8F-C034014A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5488F-8264-44B9-B075-16B9338BC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39AD0-DD47-442F-9082-854250B1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60DC3-1B5F-4534-949D-E61F5D7DDF2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49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A977E-BAEC-4A80-83F0-3A79213C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15CB32-2984-45EE-BB6C-A921DF3B1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333C9-3F6C-4674-8749-AF6617E1C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611B6-F542-414C-B36D-39B5A0603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9627F-3033-4432-8E23-02CB914E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9CD3-C45F-429F-95A8-837E324DFBF4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895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B1134-2C89-47E2-ADBD-3D567F66A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C5D22-2E5D-428E-922B-42C70B7BA6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7DCE5C-545B-4E06-A445-BA4A3900A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CD5495-1FFE-4ABD-92F1-D7207B37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71984-370A-4E7F-8051-A5D8023B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68516-FC6A-4282-87DB-F7966F4E9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D9ACE-5CFE-4AE7-B658-6CF8073D42FF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30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7FF43-F6B6-4F9E-AA90-5789C55C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E5EB1-82C7-4664-BD2D-497464FD1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E5624-2A51-4948-AC3D-153D42058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9ED164-9C2D-4EB6-B0AD-17C508ADA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44964-CD5F-4E78-90DB-C981DB2B3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BCCED-49EE-42D1-9B59-4AA315A1D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8084A-01A0-4D6B-8C6C-7E7868B29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96E189-85E6-4005-A45C-0FEF735AA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B58A8-918D-487E-A68E-E1147EC418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6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CD912-3180-4FF4-9FD2-83F58EFC7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B440E1-0A5A-4D65-BB15-2504A1B03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6212F-0EDE-49C8-A895-7D927172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58708-3F55-4574-AB81-02D9C979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6E0E-12E8-4F60-AA4C-2D244E5456EC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16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F3DD58-9276-410C-AF6C-7D5D1EBF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F32367-9DC6-460C-AB8E-A7891D725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418EF-E8B5-4976-B327-89696CF5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E7B28-9747-4E84-B604-46E657738A9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195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A44A-5ED3-4475-AED9-C9EA2B899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9986-40EC-43F4-B9A3-BA9464C32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F9401-3A32-4777-80C5-2970CC106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687432-0049-40BB-8096-0E3F71353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DB4A5-8C20-463C-9636-D42B52BE0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B6976F-B1E2-4994-8F41-545902D6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CE46-A05B-4D33-91D8-6AE2484A13E9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1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8F568-2C1D-44D7-3C80-A97018325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9CD81-30C7-B290-74C7-2946E913A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204CA-9A8F-4098-8819-844DC8E2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E3FA3-9A2E-EECF-9881-474CA3D2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655BC-7D30-30C6-4ECB-F849BC7E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32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D0E99-C51D-4E04-AA44-5410D8C71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FA9D7-92C5-4932-8BD7-C9983459F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5A2976-D5BB-4A41-9312-155E4E537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15652-DFC4-444D-879B-2A6372F46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3DCA6-62AA-4911-9858-06FA490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47248-5AEE-47AB-9F7F-FAB2F396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20-F7A3-41F1-BDEB-FDFA73989A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34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108B5-811A-4196-9CD7-0B5BCC4B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A6677E-F470-4938-B1A5-FB308A311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85A05-ACA6-4C3B-8A27-82D89B1D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EF5E8-962A-42AD-A420-FE011F14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04B0-F5E9-4C99-9EFA-E97BC759B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0655-6099-49A5-A5B3-294E30F1778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88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943C10-B4B0-4CC7-83CA-1E90E32DA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C8B11-D57D-4C8D-A4A3-53B0AC46B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5FE77-960F-4044-9C6F-685A5B7B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5B594-C5C6-479C-91AF-9764975BF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DE4F1-D15D-4E04-9E27-6010CE2A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D138-390D-42D6-A3F9-214C2077893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75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C4357-4527-4A6F-8FC0-A5E3D696D97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625773"/>
      </p:ext>
    </p:extLst>
  </p:cSld>
  <p:clrMapOvr>
    <a:masterClrMapping/>
  </p:clrMapOvr>
  <p:transition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2CF07-AA09-4F84-AF7C-19256C76E82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612807"/>
      </p:ext>
    </p:extLst>
  </p:cSld>
  <p:clrMapOvr>
    <a:masterClrMapping/>
  </p:clrMapOvr>
  <p:transition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6516AC-313E-4608-9742-C335A814F6E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645203"/>
      </p:ext>
    </p:extLst>
  </p:cSld>
  <p:clrMapOvr>
    <a:masterClrMapping/>
  </p:clrMapOvr>
  <p:transition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F0C99E-C4F9-4DAB-AB94-365632577A0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445910"/>
      </p:ext>
    </p:extLst>
  </p:cSld>
  <p:clrMapOvr>
    <a:masterClrMapping/>
  </p:clrMapOvr>
  <p:transition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DF32A-0D3B-4C75-8DD7-AA48D6922FA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651555"/>
      </p:ext>
    </p:extLst>
  </p:cSld>
  <p:clrMapOvr>
    <a:masterClrMapping/>
  </p:clrMapOvr>
  <p:transition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3E404-FC01-4AA8-BA2C-0B43F9F4654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534003"/>
      </p:ext>
    </p:extLst>
  </p:cSld>
  <p:clrMapOvr>
    <a:masterClrMapping/>
  </p:clrMapOvr>
  <p:transition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82B273-D1F6-4A9F-B39B-4CB0975525D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489732"/>
      </p:ext>
    </p:extLst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622AE-AD29-17FE-2215-FD1298AB1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2EE1E-9231-1DEA-D479-52FF5075A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97987-8914-42B9-F10B-DBC6F694A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AFB1B-0E58-65FD-368F-6AD4FC134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413AD-3F9B-2595-10E3-358162A06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6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72FB2E-4EC8-4834-B1D2-76071FCAAD5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086143"/>
      </p:ext>
    </p:extLst>
  </p:cSld>
  <p:clrMapOvr>
    <a:masterClrMapping/>
  </p:clrMapOvr>
  <p:transition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DDCB5-33A6-452D-A1F1-9622C8FF3C4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099633"/>
      </p:ext>
    </p:extLst>
  </p:cSld>
  <p:clrMapOvr>
    <a:masterClrMapping/>
  </p:clrMapOvr>
  <p:transition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6D1EBA-6041-4BF5-8ECE-C912A55FA93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291575"/>
      </p:ext>
    </p:extLst>
  </p:cSld>
  <p:clrMapOvr>
    <a:masterClrMapping/>
  </p:clrMapOvr>
  <p:transition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5837B-5167-4CAC-B53D-C2801750461D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888359"/>
      </p:ext>
    </p:extLst>
  </p:cSld>
  <p:clrMapOvr>
    <a:masterClrMapping/>
  </p:clrMapOvr>
  <p:transition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187384-1631-427A-8C6B-43ABBF2F17CC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253681"/>
      </p:ext>
    </p:extLst>
  </p:cSld>
  <p:clrMapOvr>
    <a:masterClrMapping/>
  </p:clrMapOvr>
  <p:transition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8361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62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199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3994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1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7DBB8-3873-7B28-1C8A-667F885C8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4A748-2285-DBCB-C366-5B47E5DBA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B66453-C611-2DCE-0DFC-942D78DFD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9F64EB-3E44-B632-8BD6-3FEE022D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56B0F2-18F2-6981-C546-04A90B4C1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B4445-DD26-68F3-9BF6-7FFC28516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94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1477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016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87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905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748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974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960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045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3774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6"/>
          <p:cNvSpPr/>
          <p:nvPr/>
        </p:nvSpPr>
        <p:spPr>
          <a:xfrm rot="8559465">
            <a:off x="8390052" y="3609780"/>
            <a:ext cx="6443681" cy="4494493"/>
          </a:xfrm>
          <a:custGeom>
            <a:avLst/>
            <a:gdLst/>
            <a:ahLst/>
            <a:cxnLst/>
            <a:rect l="l" t="t" r="r" b="b"/>
            <a:pathLst>
              <a:path w="28216" h="19681" extrusionOk="0">
                <a:moveTo>
                  <a:pt x="27561" y="1"/>
                </a:moveTo>
                <a:cubicBezTo>
                  <a:pt x="27439" y="1"/>
                  <a:pt x="27318" y="39"/>
                  <a:pt x="27215" y="126"/>
                </a:cubicBezTo>
                <a:cubicBezTo>
                  <a:pt x="27202" y="139"/>
                  <a:pt x="27198" y="159"/>
                  <a:pt x="27207" y="177"/>
                </a:cubicBezTo>
                <a:cubicBezTo>
                  <a:pt x="27186" y="186"/>
                  <a:pt x="27168" y="205"/>
                  <a:pt x="27162" y="227"/>
                </a:cubicBezTo>
                <a:cubicBezTo>
                  <a:pt x="26619" y="1752"/>
                  <a:pt x="25687" y="3129"/>
                  <a:pt x="24622" y="4383"/>
                </a:cubicBezTo>
                <a:cubicBezTo>
                  <a:pt x="24388" y="3299"/>
                  <a:pt x="23416" y="2945"/>
                  <a:pt x="22348" y="2945"/>
                </a:cubicBezTo>
                <a:cubicBezTo>
                  <a:pt x="21365" y="2945"/>
                  <a:pt x="20301" y="3245"/>
                  <a:pt x="19659" y="3553"/>
                </a:cubicBezTo>
                <a:cubicBezTo>
                  <a:pt x="19640" y="3561"/>
                  <a:pt x="19627" y="3579"/>
                  <a:pt x="19624" y="3600"/>
                </a:cubicBezTo>
                <a:cubicBezTo>
                  <a:pt x="19596" y="3652"/>
                  <a:pt x="19617" y="3731"/>
                  <a:pt x="19695" y="3731"/>
                </a:cubicBezTo>
                <a:cubicBezTo>
                  <a:pt x="20159" y="3736"/>
                  <a:pt x="20612" y="3792"/>
                  <a:pt x="21056" y="3936"/>
                </a:cubicBezTo>
                <a:cubicBezTo>
                  <a:pt x="21283" y="4012"/>
                  <a:pt x="21510" y="4103"/>
                  <a:pt x="21718" y="4223"/>
                </a:cubicBezTo>
                <a:cubicBezTo>
                  <a:pt x="21891" y="4324"/>
                  <a:pt x="22821" y="5051"/>
                  <a:pt x="22021" y="5264"/>
                </a:cubicBezTo>
                <a:cubicBezTo>
                  <a:pt x="22014" y="5252"/>
                  <a:pt x="22005" y="5240"/>
                  <a:pt x="21993" y="5231"/>
                </a:cubicBezTo>
                <a:cubicBezTo>
                  <a:pt x="21073" y="4563"/>
                  <a:pt x="20111" y="4297"/>
                  <a:pt x="19135" y="4297"/>
                </a:cubicBezTo>
                <a:cubicBezTo>
                  <a:pt x="16263" y="4297"/>
                  <a:pt x="13268" y="6602"/>
                  <a:pt x="10860" y="7763"/>
                </a:cubicBezTo>
                <a:cubicBezTo>
                  <a:pt x="10786" y="7797"/>
                  <a:pt x="10818" y="7883"/>
                  <a:pt x="10880" y="7899"/>
                </a:cubicBezTo>
                <a:cubicBezTo>
                  <a:pt x="10852" y="7961"/>
                  <a:pt x="10880" y="8054"/>
                  <a:pt x="10969" y="8066"/>
                </a:cubicBezTo>
                <a:cubicBezTo>
                  <a:pt x="11519" y="8136"/>
                  <a:pt x="11997" y="8376"/>
                  <a:pt x="12391" y="8770"/>
                </a:cubicBezTo>
                <a:cubicBezTo>
                  <a:pt x="12681" y="9064"/>
                  <a:pt x="13430" y="10071"/>
                  <a:pt x="12987" y="10528"/>
                </a:cubicBezTo>
                <a:cubicBezTo>
                  <a:pt x="12846" y="10604"/>
                  <a:pt x="12715" y="10637"/>
                  <a:pt x="12591" y="10637"/>
                </a:cubicBezTo>
                <a:cubicBezTo>
                  <a:pt x="11917" y="10637"/>
                  <a:pt x="11477" y="9644"/>
                  <a:pt x="11129" y="9149"/>
                </a:cubicBezTo>
                <a:cubicBezTo>
                  <a:pt x="10936" y="8875"/>
                  <a:pt x="10702" y="8592"/>
                  <a:pt x="10372" y="8592"/>
                </a:cubicBezTo>
                <a:cubicBezTo>
                  <a:pt x="10340" y="8592"/>
                  <a:pt x="10308" y="8594"/>
                  <a:pt x="10274" y="8600"/>
                </a:cubicBezTo>
                <a:cubicBezTo>
                  <a:pt x="10260" y="8569"/>
                  <a:pt x="10230" y="8551"/>
                  <a:pt x="10199" y="8551"/>
                </a:cubicBezTo>
                <a:cubicBezTo>
                  <a:pt x="10192" y="8551"/>
                  <a:pt x="10184" y="8552"/>
                  <a:pt x="10177" y="8554"/>
                </a:cubicBezTo>
                <a:cubicBezTo>
                  <a:pt x="8889" y="8852"/>
                  <a:pt x="7640" y="9313"/>
                  <a:pt x="6510" y="10005"/>
                </a:cubicBezTo>
                <a:cubicBezTo>
                  <a:pt x="6479" y="10023"/>
                  <a:pt x="6470" y="10061"/>
                  <a:pt x="6486" y="10091"/>
                </a:cubicBezTo>
                <a:cubicBezTo>
                  <a:pt x="6471" y="10137"/>
                  <a:pt x="6498" y="10187"/>
                  <a:pt x="6544" y="10200"/>
                </a:cubicBezTo>
                <a:cubicBezTo>
                  <a:pt x="7055" y="10371"/>
                  <a:pt x="7474" y="10612"/>
                  <a:pt x="7858" y="10991"/>
                </a:cubicBezTo>
                <a:cubicBezTo>
                  <a:pt x="7987" y="11117"/>
                  <a:pt x="8107" y="11252"/>
                  <a:pt x="8221" y="11392"/>
                </a:cubicBezTo>
                <a:cubicBezTo>
                  <a:pt x="8311" y="11502"/>
                  <a:pt x="8557" y="11831"/>
                  <a:pt x="8634" y="12124"/>
                </a:cubicBezTo>
                <a:cubicBezTo>
                  <a:pt x="8615" y="12236"/>
                  <a:pt x="8597" y="12336"/>
                  <a:pt x="8525" y="12431"/>
                </a:cubicBezTo>
                <a:cubicBezTo>
                  <a:pt x="8457" y="12524"/>
                  <a:pt x="8362" y="12595"/>
                  <a:pt x="8255" y="12636"/>
                </a:cubicBezTo>
                <a:cubicBezTo>
                  <a:pt x="8233" y="12639"/>
                  <a:pt x="8211" y="12641"/>
                  <a:pt x="8189" y="12641"/>
                </a:cubicBezTo>
                <a:cubicBezTo>
                  <a:pt x="7588" y="12641"/>
                  <a:pt x="6874" y="11648"/>
                  <a:pt x="6319" y="11500"/>
                </a:cubicBezTo>
                <a:cubicBezTo>
                  <a:pt x="6144" y="11454"/>
                  <a:pt x="5962" y="11434"/>
                  <a:pt x="5780" y="11434"/>
                </a:cubicBezTo>
                <a:cubicBezTo>
                  <a:pt x="5427" y="11434"/>
                  <a:pt x="5071" y="11512"/>
                  <a:pt x="4748" y="11638"/>
                </a:cubicBezTo>
                <a:cubicBezTo>
                  <a:pt x="3010" y="12316"/>
                  <a:pt x="2118" y="14315"/>
                  <a:pt x="115" y="14455"/>
                </a:cubicBezTo>
                <a:cubicBezTo>
                  <a:pt x="100" y="14457"/>
                  <a:pt x="86" y="14463"/>
                  <a:pt x="76" y="14475"/>
                </a:cubicBezTo>
                <a:cubicBezTo>
                  <a:pt x="28" y="14481"/>
                  <a:pt x="0" y="14555"/>
                  <a:pt x="52" y="14579"/>
                </a:cubicBezTo>
                <a:cubicBezTo>
                  <a:pt x="1753" y="15373"/>
                  <a:pt x="2640" y="17387"/>
                  <a:pt x="4461" y="17937"/>
                </a:cubicBezTo>
                <a:cubicBezTo>
                  <a:pt x="4758" y="18027"/>
                  <a:pt x="5067" y="18071"/>
                  <a:pt x="5375" y="18071"/>
                </a:cubicBezTo>
                <a:cubicBezTo>
                  <a:pt x="5810" y="18071"/>
                  <a:pt x="6244" y="17984"/>
                  <a:pt x="6644" y="17816"/>
                </a:cubicBezTo>
                <a:cubicBezTo>
                  <a:pt x="7611" y="17411"/>
                  <a:pt x="8067" y="16484"/>
                  <a:pt x="8871" y="15878"/>
                </a:cubicBezTo>
                <a:cubicBezTo>
                  <a:pt x="8932" y="15867"/>
                  <a:pt x="9003" y="15861"/>
                  <a:pt x="9076" y="15861"/>
                </a:cubicBezTo>
                <a:cubicBezTo>
                  <a:pt x="9219" y="15861"/>
                  <a:pt x="9368" y="15885"/>
                  <a:pt x="9451" y="15946"/>
                </a:cubicBezTo>
                <a:cubicBezTo>
                  <a:pt x="9616" y="16062"/>
                  <a:pt x="9672" y="16629"/>
                  <a:pt x="9629" y="16824"/>
                </a:cubicBezTo>
                <a:cubicBezTo>
                  <a:pt x="9562" y="17124"/>
                  <a:pt x="9401" y="17445"/>
                  <a:pt x="9221" y="17687"/>
                </a:cubicBezTo>
                <a:cubicBezTo>
                  <a:pt x="8867" y="18156"/>
                  <a:pt x="8311" y="18410"/>
                  <a:pt x="7915" y="18839"/>
                </a:cubicBezTo>
                <a:cubicBezTo>
                  <a:pt x="7881" y="18875"/>
                  <a:pt x="7877" y="18928"/>
                  <a:pt x="7905" y="18968"/>
                </a:cubicBezTo>
                <a:cubicBezTo>
                  <a:pt x="7879" y="18992"/>
                  <a:pt x="7885" y="19034"/>
                  <a:pt x="7914" y="19052"/>
                </a:cubicBezTo>
                <a:cubicBezTo>
                  <a:pt x="8635" y="19521"/>
                  <a:pt x="9535" y="19681"/>
                  <a:pt x="10447" y="19681"/>
                </a:cubicBezTo>
                <a:cubicBezTo>
                  <a:pt x="11262" y="19681"/>
                  <a:pt x="12086" y="19553"/>
                  <a:pt x="12797" y="19402"/>
                </a:cubicBezTo>
                <a:cubicBezTo>
                  <a:pt x="14889" y="18960"/>
                  <a:pt x="16916" y="18149"/>
                  <a:pt x="18769" y="17093"/>
                </a:cubicBezTo>
                <a:cubicBezTo>
                  <a:pt x="18774" y="17094"/>
                  <a:pt x="18778" y="17095"/>
                  <a:pt x="18783" y="17095"/>
                </a:cubicBezTo>
                <a:cubicBezTo>
                  <a:pt x="18796" y="17095"/>
                  <a:pt x="18809" y="17091"/>
                  <a:pt x="18820" y="17083"/>
                </a:cubicBezTo>
                <a:cubicBezTo>
                  <a:pt x="19336" y="16728"/>
                  <a:pt x="19380" y="16077"/>
                  <a:pt x="19355" y="15494"/>
                </a:cubicBezTo>
                <a:cubicBezTo>
                  <a:pt x="19320" y="14761"/>
                  <a:pt x="18452" y="12612"/>
                  <a:pt x="19319" y="12230"/>
                </a:cubicBezTo>
                <a:cubicBezTo>
                  <a:pt x="19329" y="12227"/>
                  <a:pt x="19339" y="12220"/>
                  <a:pt x="19345" y="12211"/>
                </a:cubicBezTo>
                <a:cubicBezTo>
                  <a:pt x="19445" y="12173"/>
                  <a:pt x="19538" y="12156"/>
                  <a:pt x="19623" y="12156"/>
                </a:cubicBezTo>
                <a:cubicBezTo>
                  <a:pt x="20383" y="12156"/>
                  <a:pt x="20597" y="13525"/>
                  <a:pt x="20616" y="14114"/>
                </a:cubicBezTo>
                <a:cubicBezTo>
                  <a:pt x="20635" y="14683"/>
                  <a:pt x="20547" y="15236"/>
                  <a:pt x="20391" y="15782"/>
                </a:cubicBezTo>
                <a:cubicBezTo>
                  <a:pt x="20366" y="15873"/>
                  <a:pt x="20440" y="15934"/>
                  <a:pt x="20512" y="15934"/>
                </a:cubicBezTo>
                <a:cubicBezTo>
                  <a:pt x="20543" y="15934"/>
                  <a:pt x="20573" y="15922"/>
                  <a:pt x="20595" y="15897"/>
                </a:cubicBezTo>
                <a:cubicBezTo>
                  <a:pt x="22471" y="15298"/>
                  <a:pt x="24058" y="13982"/>
                  <a:pt x="25049" y="12284"/>
                </a:cubicBezTo>
                <a:cubicBezTo>
                  <a:pt x="25080" y="12239"/>
                  <a:pt x="25069" y="12178"/>
                  <a:pt x="25026" y="12144"/>
                </a:cubicBezTo>
                <a:cubicBezTo>
                  <a:pt x="24998" y="11796"/>
                  <a:pt x="24889" y="11468"/>
                  <a:pt x="24748" y="11149"/>
                </a:cubicBezTo>
                <a:cubicBezTo>
                  <a:pt x="24524" y="10651"/>
                  <a:pt x="23589" y="9504"/>
                  <a:pt x="24496" y="9148"/>
                </a:cubicBezTo>
                <a:lnTo>
                  <a:pt x="24496" y="9148"/>
                </a:lnTo>
                <a:cubicBezTo>
                  <a:pt x="24517" y="9160"/>
                  <a:pt x="24540" y="9172"/>
                  <a:pt x="24562" y="9185"/>
                </a:cubicBezTo>
                <a:cubicBezTo>
                  <a:pt x="24600" y="9168"/>
                  <a:pt x="24640" y="9159"/>
                  <a:pt x="24680" y="9159"/>
                </a:cubicBezTo>
                <a:cubicBezTo>
                  <a:pt x="24690" y="9159"/>
                  <a:pt x="24700" y="9160"/>
                  <a:pt x="24710" y="9161"/>
                </a:cubicBezTo>
                <a:cubicBezTo>
                  <a:pt x="24865" y="9185"/>
                  <a:pt x="24992" y="9246"/>
                  <a:pt x="25068" y="9390"/>
                </a:cubicBezTo>
                <a:cubicBezTo>
                  <a:pt x="25086" y="9426"/>
                  <a:pt x="25101" y="9465"/>
                  <a:pt x="25112" y="9505"/>
                </a:cubicBezTo>
                <a:cubicBezTo>
                  <a:pt x="25117" y="9508"/>
                  <a:pt x="25124" y="9510"/>
                  <a:pt x="25129" y="9513"/>
                </a:cubicBezTo>
                <a:cubicBezTo>
                  <a:pt x="25224" y="9694"/>
                  <a:pt x="25280" y="9892"/>
                  <a:pt x="25296" y="10095"/>
                </a:cubicBezTo>
                <a:cubicBezTo>
                  <a:pt x="25340" y="10393"/>
                  <a:pt x="25324" y="10600"/>
                  <a:pt x="25251" y="10909"/>
                </a:cubicBezTo>
                <a:cubicBezTo>
                  <a:pt x="25237" y="10965"/>
                  <a:pt x="25284" y="11033"/>
                  <a:pt x="25341" y="11033"/>
                </a:cubicBezTo>
                <a:cubicBezTo>
                  <a:pt x="25356" y="11033"/>
                  <a:pt x="25370" y="11029"/>
                  <a:pt x="25385" y="11019"/>
                </a:cubicBezTo>
                <a:cubicBezTo>
                  <a:pt x="27322" y="9701"/>
                  <a:pt x="26764" y="6210"/>
                  <a:pt x="24717" y="5307"/>
                </a:cubicBezTo>
                <a:cubicBezTo>
                  <a:pt x="26015" y="3865"/>
                  <a:pt x="27162" y="2294"/>
                  <a:pt x="28136" y="618"/>
                </a:cubicBezTo>
                <a:cubicBezTo>
                  <a:pt x="28147" y="601"/>
                  <a:pt x="28152" y="579"/>
                  <a:pt x="28150" y="559"/>
                </a:cubicBezTo>
                <a:cubicBezTo>
                  <a:pt x="28190" y="538"/>
                  <a:pt x="28215" y="493"/>
                  <a:pt x="28191" y="431"/>
                </a:cubicBezTo>
                <a:cubicBezTo>
                  <a:pt x="28094" y="180"/>
                  <a:pt x="27826" y="1"/>
                  <a:pt x="27561" y="1"/>
                </a:cubicBezTo>
                <a:close/>
              </a:path>
            </a:pathLst>
          </a:custGeom>
          <a:solidFill>
            <a:schemeClr val="lt1">
              <a:alpha val="1161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33" name="Google Shape;933;p16"/>
          <p:cNvGrpSpPr/>
          <p:nvPr/>
        </p:nvGrpSpPr>
        <p:grpSpPr>
          <a:xfrm>
            <a:off x="9839987" y="5508766"/>
            <a:ext cx="3786672" cy="2585351"/>
            <a:chOff x="2639775" y="3965525"/>
            <a:chExt cx="545075" cy="372150"/>
          </a:xfrm>
        </p:grpSpPr>
        <p:sp>
          <p:nvSpPr>
            <p:cNvPr id="934" name="Google Shape;934;p16"/>
            <p:cNvSpPr/>
            <p:nvPr/>
          </p:nvSpPr>
          <p:spPr>
            <a:xfrm>
              <a:off x="2639775" y="3965525"/>
              <a:ext cx="545075" cy="372150"/>
            </a:xfrm>
            <a:custGeom>
              <a:avLst/>
              <a:gdLst/>
              <a:ahLst/>
              <a:cxnLst/>
              <a:rect l="l" t="t" r="r" b="b"/>
              <a:pathLst>
                <a:path w="21803" h="14886" extrusionOk="0">
                  <a:moveTo>
                    <a:pt x="18008" y="250"/>
                  </a:moveTo>
                  <a:cubicBezTo>
                    <a:pt x="18573" y="250"/>
                    <a:pt x="19135" y="383"/>
                    <a:pt x="19742" y="521"/>
                  </a:cubicBezTo>
                  <a:cubicBezTo>
                    <a:pt x="20099" y="602"/>
                    <a:pt x="20440" y="673"/>
                    <a:pt x="20773" y="673"/>
                  </a:cubicBezTo>
                  <a:cubicBezTo>
                    <a:pt x="20932" y="673"/>
                    <a:pt x="21088" y="657"/>
                    <a:pt x="21243" y="618"/>
                  </a:cubicBezTo>
                  <a:lnTo>
                    <a:pt x="21243" y="618"/>
                  </a:lnTo>
                  <a:cubicBezTo>
                    <a:pt x="20419" y="1248"/>
                    <a:pt x="19331" y="1555"/>
                    <a:pt x="18374" y="1897"/>
                  </a:cubicBezTo>
                  <a:cubicBezTo>
                    <a:pt x="17245" y="2301"/>
                    <a:pt x="16102" y="2667"/>
                    <a:pt x="14972" y="3067"/>
                  </a:cubicBezTo>
                  <a:cubicBezTo>
                    <a:pt x="12782" y="3840"/>
                    <a:pt x="10741" y="4791"/>
                    <a:pt x="8829" y="6114"/>
                  </a:cubicBezTo>
                  <a:cubicBezTo>
                    <a:pt x="7263" y="7197"/>
                    <a:pt x="5624" y="8353"/>
                    <a:pt x="4127" y="9653"/>
                  </a:cubicBezTo>
                  <a:cubicBezTo>
                    <a:pt x="4399" y="8795"/>
                    <a:pt x="4435" y="7886"/>
                    <a:pt x="4731" y="7033"/>
                  </a:cubicBezTo>
                  <a:cubicBezTo>
                    <a:pt x="5131" y="5879"/>
                    <a:pt x="6002" y="5070"/>
                    <a:pt x="7121" y="4627"/>
                  </a:cubicBezTo>
                  <a:cubicBezTo>
                    <a:pt x="7918" y="4310"/>
                    <a:pt x="8581" y="4068"/>
                    <a:pt x="9157" y="3412"/>
                  </a:cubicBezTo>
                  <a:cubicBezTo>
                    <a:pt x="9959" y="2498"/>
                    <a:pt x="10754" y="1380"/>
                    <a:pt x="12089" y="1380"/>
                  </a:cubicBezTo>
                  <a:cubicBezTo>
                    <a:pt x="12137" y="1380"/>
                    <a:pt x="12185" y="1381"/>
                    <a:pt x="12234" y="1384"/>
                  </a:cubicBezTo>
                  <a:cubicBezTo>
                    <a:pt x="12888" y="1423"/>
                    <a:pt x="13401" y="1742"/>
                    <a:pt x="14022" y="1742"/>
                  </a:cubicBezTo>
                  <a:cubicBezTo>
                    <a:pt x="14149" y="1742"/>
                    <a:pt x="14280" y="1729"/>
                    <a:pt x="14418" y="1697"/>
                  </a:cubicBezTo>
                  <a:cubicBezTo>
                    <a:pt x="15266" y="1503"/>
                    <a:pt x="15905" y="906"/>
                    <a:pt x="16676" y="545"/>
                  </a:cubicBezTo>
                  <a:cubicBezTo>
                    <a:pt x="17135" y="329"/>
                    <a:pt x="17572" y="250"/>
                    <a:pt x="18008" y="250"/>
                  </a:cubicBezTo>
                  <a:close/>
                  <a:moveTo>
                    <a:pt x="21413" y="693"/>
                  </a:moveTo>
                  <a:lnTo>
                    <a:pt x="21413" y="693"/>
                  </a:lnTo>
                  <a:cubicBezTo>
                    <a:pt x="20529" y="2088"/>
                    <a:pt x="18807" y="2307"/>
                    <a:pt x="17575" y="3359"/>
                  </a:cubicBezTo>
                  <a:cubicBezTo>
                    <a:pt x="17120" y="3747"/>
                    <a:pt x="16820" y="4244"/>
                    <a:pt x="16456" y="4710"/>
                  </a:cubicBezTo>
                  <a:cubicBezTo>
                    <a:pt x="15694" y="5681"/>
                    <a:pt x="14777" y="6027"/>
                    <a:pt x="13601" y="6275"/>
                  </a:cubicBezTo>
                  <a:cubicBezTo>
                    <a:pt x="12038" y="6604"/>
                    <a:pt x="10653" y="6938"/>
                    <a:pt x="9360" y="7920"/>
                  </a:cubicBezTo>
                  <a:cubicBezTo>
                    <a:pt x="8468" y="8596"/>
                    <a:pt x="7730" y="9176"/>
                    <a:pt x="6566" y="9257"/>
                  </a:cubicBezTo>
                  <a:cubicBezTo>
                    <a:pt x="5810" y="9309"/>
                    <a:pt x="5251" y="9524"/>
                    <a:pt x="4595" y="9880"/>
                  </a:cubicBezTo>
                  <a:cubicBezTo>
                    <a:pt x="4659" y="9819"/>
                    <a:pt x="4724" y="9756"/>
                    <a:pt x="4788" y="9693"/>
                  </a:cubicBezTo>
                  <a:cubicBezTo>
                    <a:pt x="4818" y="9675"/>
                    <a:pt x="4846" y="9656"/>
                    <a:pt x="4874" y="9636"/>
                  </a:cubicBezTo>
                  <a:cubicBezTo>
                    <a:pt x="4876" y="9637"/>
                    <a:pt x="4879" y="9637"/>
                    <a:pt x="4882" y="9637"/>
                  </a:cubicBezTo>
                  <a:cubicBezTo>
                    <a:pt x="4895" y="9637"/>
                    <a:pt x="4908" y="9631"/>
                    <a:pt x="4918" y="9621"/>
                  </a:cubicBezTo>
                  <a:cubicBezTo>
                    <a:pt x="4940" y="9597"/>
                    <a:pt x="4964" y="9577"/>
                    <a:pt x="4987" y="9555"/>
                  </a:cubicBezTo>
                  <a:cubicBezTo>
                    <a:pt x="5020" y="9528"/>
                    <a:pt x="5054" y="9503"/>
                    <a:pt x="5084" y="9475"/>
                  </a:cubicBezTo>
                  <a:cubicBezTo>
                    <a:pt x="5091" y="9469"/>
                    <a:pt x="5095" y="9460"/>
                    <a:pt x="5095" y="9452"/>
                  </a:cubicBezTo>
                  <a:cubicBezTo>
                    <a:pt x="6206" y="8383"/>
                    <a:pt x="7579" y="7564"/>
                    <a:pt x="8834" y="6684"/>
                  </a:cubicBezTo>
                  <a:cubicBezTo>
                    <a:pt x="10372" y="5605"/>
                    <a:pt x="11890" y="4754"/>
                    <a:pt x="13643" y="4078"/>
                  </a:cubicBezTo>
                  <a:cubicBezTo>
                    <a:pt x="15277" y="3447"/>
                    <a:pt x="16911" y="2816"/>
                    <a:pt x="18546" y="2185"/>
                  </a:cubicBezTo>
                  <a:cubicBezTo>
                    <a:pt x="19570" y="1787"/>
                    <a:pt x="20610" y="1436"/>
                    <a:pt x="21413" y="693"/>
                  </a:cubicBezTo>
                  <a:close/>
                  <a:moveTo>
                    <a:pt x="21379" y="580"/>
                  </a:moveTo>
                  <a:cubicBezTo>
                    <a:pt x="20250" y="1636"/>
                    <a:pt x="18488" y="2057"/>
                    <a:pt x="17092" y="2601"/>
                  </a:cubicBezTo>
                  <a:cubicBezTo>
                    <a:pt x="15580" y="3191"/>
                    <a:pt x="14061" y="3763"/>
                    <a:pt x="12554" y="4368"/>
                  </a:cubicBezTo>
                  <a:cubicBezTo>
                    <a:pt x="11159" y="4930"/>
                    <a:pt x="9989" y="5734"/>
                    <a:pt x="8760" y="6589"/>
                  </a:cubicBezTo>
                  <a:cubicBezTo>
                    <a:pt x="7433" y="7510"/>
                    <a:pt x="5974" y="8359"/>
                    <a:pt x="4836" y="9517"/>
                  </a:cubicBezTo>
                  <a:cubicBezTo>
                    <a:pt x="4832" y="9521"/>
                    <a:pt x="4832" y="9525"/>
                    <a:pt x="4831" y="9529"/>
                  </a:cubicBezTo>
                  <a:cubicBezTo>
                    <a:pt x="4722" y="9589"/>
                    <a:pt x="4616" y="9655"/>
                    <a:pt x="4515" y="9727"/>
                  </a:cubicBezTo>
                  <a:cubicBezTo>
                    <a:pt x="4496" y="9741"/>
                    <a:pt x="4491" y="9767"/>
                    <a:pt x="4502" y="9788"/>
                  </a:cubicBezTo>
                  <a:cubicBezTo>
                    <a:pt x="3664" y="10434"/>
                    <a:pt x="2945" y="11258"/>
                    <a:pt x="2238" y="12029"/>
                  </a:cubicBezTo>
                  <a:cubicBezTo>
                    <a:pt x="1490" y="12846"/>
                    <a:pt x="796" y="13689"/>
                    <a:pt x="385" y="14728"/>
                  </a:cubicBezTo>
                  <a:cubicBezTo>
                    <a:pt x="273" y="14709"/>
                    <a:pt x="177" y="14638"/>
                    <a:pt x="126" y="14538"/>
                  </a:cubicBezTo>
                  <a:cubicBezTo>
                    <a:pt x="119" y="14526"/>
                    <a:pt x="109" y="14517"/>
                    <a:pt x="97" y="14512"/>
                  </a:cubicBezTo>
                  <a:cubicBezTo>
                    <a:pt x="97" y="14512"/>
                    <a:pt x="98" y="14512"/>
                    <a:pt x="98" y="14510"/>
                  </a:cubicBezTo>
                  <a:cubicBezTo>
                    <a:pt x="2613" y="10843"/>
                    <a:pt x="5983" y="8123"/>
                    <a:pt x="9680" y="5702"/>
                  </a:cubicBezTo>
                  <a:cubicBezTo>
                    <a:pt x="11747" y="4348"/>
                    <a:pt x="14050" y="3502"/>
                    <a:pt x="16372" y="2695"/>
                  </a:cubicBezTo>
                  <a:cubicBezTo>
                    <a:pt x="17504" y="2303"/>
                    <a:pt x="18642" y="1920"/>
                    <a:pt x="19752" y="1471"/>
                  </a:cubicBezTo>
                  <a:cubicBezTo>
                    <a:pt x="20342" y="1233"/>
                    <a:pt x="20910" y="990"/>
                    <a:pt x="21374" y="581"/>
                  </a:cubicBezTo>
                  <a:lnTo>
                    <a:pt x="21379" y="580"/>
                  </a:lnTo>
                  <a:close/>
                  <a:moveTo>
                    <a:pt x="17993" y="0"/>
                  </a:moveTo>
                  <a:cubicBezTo>
                    <a:pt x="17257" y="0"/>
                    <a:pt x="16651" y="317"/>
                    <a:pt x="16026" y="692"/>
                  </a:cubicBezTo>
                  <a:cubicBezTo>
                    <a:pt x="15534" y="986"/>
                    <a:pt x="15069" y="1311"/>
                    <a:pt x="14511" y="1468"/>
                  </a:cubicBezTo>
                  <a:cubicBezTo>
                    <a:pt x="14319" y="1522"/>
                    <a:pt x="14147" y="1544"/>
                    <a:pt x="13987" y="1544"/>
                  </a:cubicBezTo>
                  <a:cubicBezTo>
                    <a:pt x="13579" y="1544"/>
                    <a:pt x="13239" y="1401"/>
                    <a:pt x="12792" y="1276"/>
                  </a:cubicBezTo>
                  <a:cubicBezTo>
                    <a:pt x="12583" y="1217"/>
                    <a:pt x="12371" y="1190"/>
                    <a:pt x="12160" y="1190"/>
                  </a:cubicBezTo>
                  <a:cubicBezTo>
                    <a:pt x="11716" y="1190"/>
                    <a:pt x="11276" y="1311"/>
                    <a:pt x="10873" y="1520"/>
                  </a:cubicBezTo>
                  <a:cubicBezTo>
                    <a:pt x="10061" y="1941"/>
                    <a:pt x="9608" y="2649"/>
                    <a:pt x="9024" y="3314"/>
                  </a:cubicBezTo>
                  <a:cubicBezTo>
                    <a:pt x="8217" y="4232"/>
                    <a:pt x="7055" y="4304"/>
                    <a:pt x="6091" y="4963"/>
                  </a:cubicBezTo>
                  <a:cubicBezTo>
                    <a:pt x="4386" y="6129"/>
                    <a:pt x="4474" y="8012"/>
                    <a:pt x="3960" y="9795"/>
                  </a:cubicBezTo>
                  <a:cubicBezTo>
                    <a:pt x="2406" y="11163"/>
                    <a:pt x="1016" y="12693"/>
                    <a:pt x="31" y="14473"/>
                  </a:cubicBezTo>
                  <a:cubicBezTo>
                    <a:pt x="23" y="14486"/>
                    <a:pt x="27" y="14502"/>
                    <a:pt x="41" y="14512"/>
                  </a:cubicBezTo>
                  <a:cubicBezTo>
                    <a:pt x="13" y="14525"/>
                    <a:pt x="1" y="14557"/>
                    <a:pt x="11" y="14585"/>
                  </a:cubicBezTo>
                  <a:cubicBezTo>
                    <a:pt x="68" y="14755"/>
                    <a:pt x="248" y="14886"/>
                    <a:pt x="427" y="14886"/>
                  </a:cubicBezTo>
                  <a:cubicBezTo>
                    <a:pt x="447" y="14886"/>
                    <a:pt x="466" y="14884"/>
                    <a:pt x="485" y="14881"/>
                  </a:cubicBezTo>
                  <a:cubicBezTo>
                    <a:pt x="530" y="14873"/>
                    <a:pt x="550" y="14829"/>
                    <a:pt x="546" y="14793"/>
                  </a:cubicBezTo>
                  <a:cubicBezTo>
                    <a:pt x="1365" y="12905"/>
                    <a:pt x="3005" y="11412"/>
                    <a:pt x="4484" y="9987"/>
                  </a:cubicBezTo>
                  <a:cubicBezTo>
                    <a:pt x="4484" y="10026"/>
                    <a:pt x="4510" y="10063"/>
                    <a:pt x="4548" y="10063"/>
                  </a:cubicBezTo>
                  <a:cubicBezTo>
                    <a:pt x="4558" y="10063"/>
                    <a:pt x="4569" y="10060"/>
                    <a:pt x="4580" y="10054"/>
                  </a:cubicBezTo>
                  <a:cubicBezTo>
                    <a:pt x="5044" y="9804"/>
                    <a:pt x="5518" y="9552"/>
                    <a:pt x="6047" y="9471"/>
                  </a:cubicBezTo>
                  <a:cubicBezTo>
                    <a:pt x="6462" y="9407"/>
                    <a:pt x="6881" y="9453"/>
                    <a:pt x="7291" y="9364"/>
                  </a:cubicBezTo>
                  <a:cubicBezTo>
                    <a:pt x="8030" y="9203"/>
                    <a:pt x="8618" y="8728"/>
                    <a:pt x="9201" y="8273"/>
                  </a:cubicBezTo>
                  <a:cubicBezTo>
                    <a:pt x="10212" y="7484"/>
                    <a:pt x="11231" y="6972"/>
                    <a:pt x="12487" y="6674"/>
                  </a:cubicBezTo>
                  <a:cubicBezTo>
                    <a:pt x="13289" y="6485"/>
                    <a:pt x="14121" y="6397"/>
                    <a:pt x="14894" y="6102"/>
                  </a:cubicBezTo>
                  <a:cubicBezTo>
                    <a:pt x="16516" y="5482"/>
                    <a:pt x="17063" y="3740"/>
                    <a:pt x="18559" y="2918"/>
                  </a:cubicBezTo>
                  <a:cubicBezTo>
                    <a:pt x="19743" y="2265"/>
                    <a:pt x="21257" y="1803"/>
                    <a:pt x="21748" y="406"/>
                  </a:cubicBezTo>
                  <a:cubicBezTo>
                    <a:pt x="21750" y="405"/>
                    <a:pt x="21754" y="404"/>
                    <a:pt x="21757" y="401"/>
                  </a:cubicBezTo>
                  <a:cubicBezTo>
                    <a:pt x="21802" y="373"/>
                    <a:pt x="21797" y="328"/>
                    <a:pt x="21770" y="294"/>
                  </a:cubicBezTo>
                  <a:cubicBezTo>
                    <a:pt x="21760" y="266"/>
                    <a:pt x="21734" y="246"/>
                    <a:pt x="21704" y="244"/>
                  </a:cubicBezTo>
                  <a:cubicBezTo>
                    <a:pt x="21711" y="233"/>
                    <a:pt x="21702" y="221"/>
                    <a:pt x="21691" y="221"/>
                  </a:cubicBezTo>
                  <a:cubicBezTo>
                    <a:pt x="21687" y="221"/>
                    <a:pt x="21683" y="223"/>
                    <a:pt x="21680" y="226"/>
                  </a:cubicBezTo>
                  <a:cubicBezTo>
                    <a:pt x="21661" y="246"/>
                    <a:pt x="21641" y="265"/>
                    <a:pt x="21622" y="285"/>
                  </a:cubicBezTo>
                  <a:cubicBezTo>
                    <a:pt x="21344" y="454"/>
                    <a:pt x="21042" y="517"/>
                    <a:pt x="20728" y="517"/>
                  </a:cubicBezTo>
                  <a:cubicBezTo>
                    <a:pt x="19855" y="517"/>
                    <a:pt x="18891" y="33"/>
                    <a:pt x="18089" y="2"/>
                  </a:cubicBezTo>
                  <a:cubicBezTo>
                    <a:pt x="18057" y="1"/>
                    <a:pt x="18025" y="0"/>
                    <a:pt x="179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935;p16"/>
            <p:cNvSpPr/>
            <p:nvPr/>
          </p:nvSpPr>
          <p:spPr>
            <a:xfrm>
              <a:off x="3129775" y="3979275"/>
              <a:ext cx="14150" cy="22225"/>
            </a:xfrm>
            <a:custGeom>
              <a:avLst/>
              <a:gdLst/>
              <a:ahLst/>
              <a:cxnLst/>
              <a:rect l="l" t="t" r="r" b="b"/>
              <a:pathLst>
                <a:path w="566" h="889" extrusionOk="0">
                  <a:moveTo>
                    <a:pt x="537" y="1"/>
                  </a:moveTo>
                  <a:cubicBezTo>
                    <a:pt x="532" y="1"/>
                    <a:pt x="528" y="2"/>
                    <a:pt x="525" y="6"/>
                  </a:cubicBezTo>
                  <a:cubicBezTo>
                    <a:pt x="274" y="224"/>
                    <a:pt x="84" y="542"/>
                    <a:pt x="4" y="863"/>
                  </a:cubicBezTo>
                  <a:cubicBezTo>
                    <a:pt x="0" y="879"/>
                    <a:pt x="14" y="889"/>
                    <a:pt x="27" y="889"/>
                  </a:cubicBezTo>
                  <a:cubicBezTo>
                    <a:pt x="35" y="889"/>
                    <a:pt x="43" y="885"/>
                    <a:pt x="47" y="875"/>
                  </a:cubicBezTo>
                  <a:cubicBezTo>
                    <a:pt x="166" y="567"/>
                    <a:pt x="337" y="283"/>
                    <a:pt x="554" y="35"/>
                  </a:cubicBezTo>
                  <a:cubicBezTo>
                    <a:pt x="565" y="20"/>
                    <a:pt x="551" y="1"/>
                    <a:pt x="5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936;p16"/>
            <p:cNvSpPr/>
            <p:nvPr/>
          </p:nvSpPr>
          <p:spPr>
            <a:xfrm>
              <a:off x="3133525" y="3980225"/>
              <a:ext cx="13500" cy="21825"/>
            </a:xfrm>
            <a:custGeom>
              <a:avLst/>
              <a:gdLst/>
              <a:ahLst/>
              <a:cxnLst/>
              <a:rect l="l" t="t" r="r" b="b"/>
              <a:pathLst>
                <a:path w="540" h="873" extrusionOk="0">
                  <a:moveTo>
                    <a:pt x="518" y="1"/>
                  </a:moveTo>
                  <a:cubicBezTo>
                    <a:pt x="514" y="1"/>
                    <a:pt x="510" y="2"/>
                    <a:pt x="507" y="6"/>
                  </a:cubicBezTo>
                  <a:cubicBezTo>
                    <a:pt x="295" y="256"/>
                    <a:pt x="118" y="537"/>
                    <a:pt x="5" y="847"/>
                  </a:cubicBezTo>
                  <a:cubicBezTo>
                    <a:pt x="1" y="862"/>
                    <a:pt x="13" y="873"/>
                    <a:pt x="25" y="873"/>
                  </a:cubicBezTo>
                  <a:cubicBezTo>
                    <a:pt x="32" y="873"/>
                    <a:pt x="39" y="869"/>
                    <a:pt x="44" y="861"/>
                  </a:cubicBezTo>
                  <a:cubicBezTo>
                    <a:pt x="167" y="557"/>
                    <a:pt x="321" y="278"/>
                    <a:pt x="531" y="24"/>
                  </a:cubicBezTo>
                  <a:cubicBezTo>
                    <a:pt x="539" y="13"/>
                    <a:pt x="529" y="1"/>
                    <a:pt x="5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937;p16"/>
            <p:cNvSpPr/>
            <p:nvPr/>
          </p:nvSpPr>
          <p:spPr>
            <a:xfrm>
              <a:off x="3092050" y="3972125"/>
              <a:ext cx="26300" cy="43900"/>
            </a:xfrm>
            <a:custGeom>
              <a:avLst/>
              <a:gdLst/>
              <a:ahLst/>
              <a:cxnLst/>
              <a:rect l="l" t="t" r="r" b="b"/>
              <a:pathLst>
                <a:path w="1052" h="1756" extrusionOk="0">
                  <a:moveTo>
                    <a:pt x="1026" y="0"/>
                  </a:moveTo>
                  <a:cubicBezTo>
                    <a:pt x="1023" y="0"/>
                    <a:pt x="1019" y="2"/>
                    <a:pt x="1016" y="5"/>
                  </a:cubicBezTo>
                  <a:cubicBezTo>
                    <a:pt x="545" y="485"/>
                    <a:pt x="204" y="1079"/>
                    <a:pt x="6" y="1720"/>
                  </a:cubicBezTo>
                  <a:cubicBezTo>
                    <a:pt x="0" y="1741"/>
                    <a:pt x="18" y="1756"/>
                    <a:pt x="33" y="1756"/>
                  </a:cubicBezTo>
                  <a:cubicBezTo>
                    <a:pt x="42" y="1756"/>
                    <a:pt x="51" y="1751"/>
                    <a:pt x="55" y="1740"/>
                  </a:cubicBezTo>
                  <a:cubicBezTo>
                    <a:pt x="264" y="1096"/>
                    <a:pt x="593" y="536"/>
                    <a:pt x="1041" y="30"/>
                  </a:cubicBezTo>
                  <a:cubicBezTo>
                    <a:pt x="1052" y="18"/>
                    <a:pt x="1039" y="0"/>
                    <a:pt x="10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938;p16"/>
            <p:cNvSpPr/>
            <p:nvPr/>
          </p:nvSpPr>
          <p:spPr>
            <a:xfrm>
              <a:off x="3084875" y="3970175"/>
              <a:ext cx="21775" cy="48250"/>
            </a:xfrm>
            <a:custGeom>
              <a:avLst/>
              <a:gdLst/>
              <a:ahLst/>
              <a:cxnLst/>
              <a:rect l="l" t="t" r="r" b="b"/>
              <a:pathLst>
                <a:path w="871" h="1930" extrusionOk="0">
                  <a:moveTo>
                    <a:pt x="845" y="1"/>
                  </a:moveTo>
                  <a:cubicBezTo>
                    <a:pt x="840" y="1"/>
                    <a:pt x="835" y="3"/>
                    <a:pt x="832" y="8"/>
                  </a:cubicBezTo>
                  <a:cubicBezTo>
                    <a:pt x="488" y="599"/>
                    <a:pt x="212" y="1227"/>
                    <a:pt x="9" y="1881"/>
                  </a:cubicBezTo>
                  <a:cubicBezTo>
                    <a:pt x="1" y="1909"/>
                    <a:pt x="25" y="1930"/>
                    <a:pt x="46" y="1930"/>
                  </a:cubicBezTo>
                  <a:cubicBezTo>
                    <a:pt x="58" y="1930"/>
                    <a:pt x="70" y="1923"/>
                    <a:pt x="75" y="1907"/>
                  </a:cubicBezTo>
                  <a:cubicBezTo>
                    <a:pt x="271" y="1254"/>
                    <a:pt x="536" y="624"/>
                    <a:pt x="864" y="26"/>
                  </a:cubicBezTo>
                  <a:cubicBezTo>
                    <a:pt x="871" y="13"/>
                    <a:pt x="858" y="1"/>
                    <a:pt x="8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939;p16"/>
            <p:cNvSpPr/>
            <p:nvPr/>
          </p:nvSpPr>
          <p:spPr>
            <a:xfrm>
              <a:off x="3041075" y="3970875"/>
              <a:ext cx="29750" cy="61100"/>
            </a:xfrm>
            <a:custGeom>
              <a:avLst/>
              <a:gdLst/>
              <a:ahLst/>
              <a:cxnLst/>
              <a:rect l="l" t="t" r="r" b="b"/>
              <a:pathLst>
                <a:path w="1190" h="2444" extrusionOk="0">
                  <a:moveTo>
                    <a:pt x="1167" y="0"/>
                  </a:moveTo>
                  <a:cubicBezTo>
                    <a:pt x="1163" y="0"/>
                    <a:pt x="1158" y="2"/>
                    <a:pt x="1155" y="7"/>
                  </a:cubicBezTo>
                  <a:cubicBezTo>
                    <a:pt x="649" y="736"/>
                    <a:pt x="273" y="1558"/>
                    <a:pt x="8" y="2402"/>
                  </a:cubicBezTo>
                  <a:cubicBezTo>
                    <a:pt x="1" y="2425"/>
                    <a:pt x="21" y="2444"/>
                    <a:pt x="40" y="2444"/>
                  </a:cubicBezTo>
                  <a:cubicBezTo>
                    <a:pt x="50" y="2444"/>
                    <a:pt x="60" y="2438"/>
                    <a:pt x="64" y="2425"/>
                  </a:cubicBezTo>
                  <a:cubicBezTo>
                    <a:pt x="351" y="1579"/>
                    <a:pt x="731" y="798"/>
                    <a:pt x="1181" y="28"/>
                  </a:cubicBezTo>
                  <a:cubicBezTo>
                    <a:pt x="1189" y="15"/>
                    <a:pt x="1178" y="0"/>
                    <a:pt x="11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940;p16"/>
            <p:cNvSpPr/>
            <p:nvPr/>
          </p:nvSpPr>
          <p:spPr>
            <a:xfrm>
              <a:off x="3035700" y="3976750"/>
              <a:ext cx="23675" cy="58600"/>
            </a:xfrm>
            <a:custGeom>
              <a:avLst/>
              <a:gdLst/>
              <a:ahLst/>
              <a:cxnLst/>
              <a:rect l="l" t="t" r="r" b="b"/>
              <a:pathLst>
                <a:path w="947" h="2344" extrusionOk="0">
                  <a:moveTo>
                    <a:pt x="927" y="1"/>
                  </a:moveTo>
                  <a:cubicBezTo>
                    <a:pt x="921" y="1"/>
                    <a:pt x="916" y="3"/>
                    <a:pt x="912" y="9"/>
                  </a:cubicBezTo>
                  <a:cubicBezTo>
                    <a:pt x="519" y="735"/>
                    <a:pt x="221" y="1515"/>
                    <a:pt x="5" y="2310"/>
                  </a:cubicBezTo>
                  <a:cubicBezTo>
                    <a:pt x="0" y="2329"/>
                    <a:pt x="16" y="2343"/>
                    <a:pt x="31" y="2343"/>
                  </a:cubicBezTo>
                  <a:cubicBezTo>
                    <a:pt x="39" y="2343"/>
                    <a:pt x="46" y="2339"/>
                    <a:pt x="49" y="2328"/>
                  </a:cubicBezTo>
                  <a:cubicBezTo>
                    <a:pt x="279" y="1530"/>
                    <a:pt x="583" y="770"/>
                    <a:pt x="940" y="20"/>
                  </a:cubicBezTo>
                  <a:cubicBezTo>
                    <a:pt x="946" y="9"/>
                    <a:pt x="937" y="1"/>
                    <a:pt x="9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941;p16"/>
            <p:cNvSpPr/>
            <p:nvPr/>
          </p:nvSpPr>
          <p:spPr>
            <a:xfrm>
              <a:off x="3015650" y="3991025"/>
              <a:ext cx="18100" cy="52800"/>
            </a:xfrm>
            <a:custGeom>
              <a:avLst/>
              <a:gdLst/>
              <a:ahLst/>
              <a:cxnLst/>
              <a:rect l="l" t="t" r="r" b="b"/>
              <a:pathLst>
                <a:path w="724" h="2112" extrusionOk="0">
                  <a:moveTo>
                    <a:pt x="684" y="0"/>
                  </a:moveTo>
                  <a:cubicBezTo>
                    <a:pt x="674" y="0"/>
                    <a:pt x="664" y="6"/>
                    <a:pt x="659" y="18"/>
                  </a:cubicBezTo>
                  <a:cubicBezTo>
                    <a:pt x="409" y="691"/>
                    <a:pt x="178" y="1376"/>
                    <a:pt x="6" y="2072"/>
                  </a:cubicBezTo>
                  <a:cubicBezTo>
                    <a:pt x="0" y="2096"/>
                    <a:pt x="23" y="2112"/>
                    <a:pt x="44" y="2112"/>
                  </a:cubicBezTo>
                  <a:cubicBezTo>
                    <a:pt x="57" y="2112"/>
                    <a:pt x="71" y="2105"/>
                    <a:pt x="75" y="2090"/>
                  </a:cubicBezTo>
                  <a:cubicBezTo>
                    <a:pt x="281" y="1404"/>
                    <a:pt x="482" y="719"/>
                    <a:pt x="715" y="41"/>
                  </a:cubicBezTo>
                  <a:cubicBezTo>
                    <a:pt x="723" y="18"/>
                    <a:pt x="703" y="0"/>
                    <a:pt x="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942;p16"/>
            <p:cNvSpPr/>
            <p:nvPr/>
          </p:nvSpPr>
          <p:spPr>
            <a:xfrm>
              <a:off x="2974050" y="4008275"/>
              <a:ext cx="20275" cy="49625"/>
            </a:xfrm>
            <a:custGeom>
              <a:avLst/>
              <a:gdLst/>
              <a:ahLst/>
              <a:cxnLst/>
              <a:rect l="l" t="t" r="r" b="b"/>
              <a:pathLst>
                <a:path w="811" h="1985" extrusionOk="0">
                  <a:moveTo>
                    <a:pt x="773" y="1"/>
                  </a:moveTo>
                  <a:cubicBezTo>
                    <a:pt x="768" y="1"/>
                    <a:pt x="762" y="3"/>
                    <a:pt x="758" y="7"/>
                  </a:cubicBezTo>
                  <a:cubicBezTo>
                    <a:pt x="556" y="203"/>
                    <a:pt x="480" y="551"/>
                    <a:pt x="384" y="810"/>
                  </a:cubicBezTo>
                  <a:cubicBezTo>
                    <a:pt x="246" y="1181"/>
                    <a:pt x="115" y="1558"/>
                    <a:pt x="7" y="1940"/>
                  </a:cubicBezTo>
                  <a:cubicBezTo>
                    <a:pt x="0" y="1965"/>
                    <a:pt x="21" y="1985"/>
                    <a:pt x="41" y="1985"/>
                  </a:cubicBezTo>
                  <a:cubicBezTo>
                    <a:pt x="52" y="1985"/>
                    <a:pt x="62" y="1979"/>
                    <a:pt x="67" y="1964"/>
                  </a:cubicBezTo>
                  <a:cubicBezTo>
                    <a:pt x="172" y="1638"/>
                    <a:pt x="274" y="1310"/>
                    <a:pt x="390" y="987"/>
                  </a:cubicBezTo>
                  <a:cubicBezTo>
                    <a:pt x="494" y="698"/>
                    <a:pt x="584" y="270"/>
                    <a:pt x="795" y="43"/>
                  </a:cubicBezTo>
                  <a:cubicBezTo>
                    <a:pt x="811" y="26"/>
                    <a:pt x="792" y="1"/>
                    <a:pt x="7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943;p16"/>
            <p:cNvSpPr/>
            <p:nvPr/>
          </p:nvSpPr>
          <p:spPr>
            <a:xfrm>
              <a:off x="2970375" y="4005850"/>
              <a:ext cx="15775" cy="53175"/>
            </a:xfrm>
            <a:custGeom>
              <a:avLst/>
              <a:gdLst/>
              <a:ahLst/>
              <a:cxnLst/>
              <a:rect l="l" t="t" r="r" b="b"/>
              <a:pathLst>
                <a:path w="631" h="2127" extrusionOk="0">
                  <a:moveTo>
                    <a:pt x="593" y="0"/>
                  </a:moveTo>
                  <a:cubicBezTo>
                    <a:pt x="586" y="0"/>
                    <a:pt x="579" y="3"/>
                    <a:pt x="574" y="11"/>
                  </a:cubicBezTo>
                  <a:cubicBezTo>
                    <a:pt x="397" y="267"/>
                    <a:pt x="334" y="603"/>
                    <a:pt x="254" y="900"/>
                  </a:cubicBezTo>
                  <a:cubicBezTo>
                    <a:pt x="149" y="1293"/>
                    <a:pt x="65" y="1690"/>
                    <a:pt x="3" y="2090"/>
                  </a:cubicBezTo>
                  <a:cubicBezTo>
                    <a:pt x="0" y="2114"/>
                    <a:pt x="18" y="2127"/>
                    <a:pt x="36" y="2127"/>
                  </a:cubicBezTo>
                  <a:cubicBezTo>
                    <a:pt x="51" y="2127"/>
                    <a:pt x="66" y="2118"/>
                    <a:pt x="69" y="2099"/>
                  </a:cubicBezTo>
                  <a:cubicBezTo>
                    <a:pt x="126" y="1779"/>
                    <a:pt x="185" y="1461"/>
                    <a:pt x="259" y="1144"/>
                  </a:cubicBezTo>
                  <a:cubicBezTo>
                    <a:pt x="345" y="788"/>
                    <a:pt x="414" y="356"/>
                    <a:pt x="617" y="44"/>
                  </a:cubicBezTo>
                  <a:cubicBezTo>
                    <a:pt x="630" y="23"/>
                    <a:pt x="612" y="0"/>
                    <a:pt x="5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944;p16"/>
            <p:cNvSpPr/>
            <p:nvPr/>
          </p:nvSpPr>
          <p:spPr>
            <a:xfrm>
              <a:off x="2936375" y="4002950"/>
              <a:ext cx="30375" cy="73075"/>
            </a:xfrm>
            <a:custGeom>
              <a:avLst/>
              <a:gdLst/>
              <a:ahLst/>
              <a:cxnLst/>
              <a:rect l="l" t="t" r="r" b="b"/>
              <a:pathLst>
                <a:path w="1215" h="2923" extrusionOk="0">
                  <a:moveTo>
                    <a:pt x="1184" y="1"/>
                  </a:moveTo>
                  <a:cubicBezTo>
                    <a:pt x="1178" y="1"/>
                    <a:pt x="1172" y="3"/>
                    <a:pt x="1167" y="8"/>
                  </a:cubicBezTo>
                  <a:cubicBezTo>
                    <a:pt x="852" y="362"/>
                    <a:pt x="710" y="839"/>
                    <a:pt x="555" y="1278"/>
                  </a:cubicBezTo>
                  <a:cubicBezTo>
                    <a:pt x="368" y="1806"/>
                    <a:pt x="183" y="2337"/>
                    <a:pt x="10" y="2870"/>
                  </a:cubicBezTo>
                  <a:cubicBezTo>
                    <a:pt x="0" y="2900"/>
                    <a:pt x="25" y="2923"/>
                    <a:pt x="48" y="2923"/>
                  </a:cubicBezTo>
                  <a:cubicBezTo>
                    <a:pt x="61" y="2923"/>
                    <a:pt x="74" y="2915"/>
                    <a:pt x="80" y="2898"/>
                  </a:cubicBezTo>
                  <a:cubicBezTo>
                    <a:pt x="411" y="1978"/>
                    <a:pt x="610" y="828"/>
                    <a:pt x="1202" y="35"/>
                  </a:cubicBezTo>
                  <a:cubicBezTo>
                    <a:pt x="1215" y="18"/>
                    <a:pt x="1200" y="1"/>
                    <a:pt x="11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945;p16"/>
            <p:cNvSpPr/>
            <p:nvPr/>
          </p:nvSpPr>
          <p:spPr>
            <a:xfrm>
              <a:off x="2908775" y="3997475"/>
              <a:ext cx="25075" cy="92350"/>
            </a:xfrm>
            <a:custGeom>
              <a:avLst/>
              <a:gdLst/>
              <a:ahLst/>
              <a:cxnLst/>
              <a:rect l="l" t="t" r="r" b="b"/>
              <a:pathLst>
                <a:path w="1003" h="3694" extrusionOk="0">
                  <a:moveTo>
                    <a:pt x="977" y="1"/>
                  </a:moveTo>
                  <a:cubicBezTo>
                    <a:pt x="970" y="1"/>
                    <a:pt x="962" y="4"/>
                    <a:pt x="958" y="13"/>
                  </a:cubicBezTo>
                  <a:cubicBezTo>
                    <a:pt x="336" y="1139"/>
                    <a:pt x="200" y="2400"/>
                    <a:pt x="4" y="3653"/>
                  </a:cubicBezTo>
                  <a:cubicBezTo>
                    <a:pt x="0" y="3679"/>
                    <a:pt x="21" y="3693"/>
                    <a:pt x="40" y="3693"/>
                  </a:cubicBezTo>
                  <a:cubicBezTo>
                    <a:pt x="57" y="3693"/>
                    <a:pt x="73" y="3684"/>
                    <a:pt x="76" y="3663"/>
                  </a:cubicBezTo>
                  <a:cubicBezTo>
                    <a:pt x="276" y="2404"/>
                    <a:pt x="425" y="1183"/>
                    <a:pt x="995" y="27"/>
                  </a:cubicBezTo>
                  <a:cubicBezTo>
                    <a:pt x="1003" y="12"/>
                    <a:pt x="990" y="1"/>
                    <a:pt x="9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946;p16"/>
            <p:cNvSpPr/>
            <p:nvPr/>
          </p:nvSpPr>
          <p:spPr>
            <a:xfrm>
              <a:off x="2898975" y="4001950"/>
              <a:ext cx="22125" cy="94050"/>
            </a:xfrm>
            <a:custGeom>
              <a:avLst/>
              <a:gdLst/>
              <a:ahLst/>
              <a:cxnLst/>
              <a:rect l="l" t="t" r="r" b="b"/>
              <a:pathLst>
                <a:path w="885" h="3762" extrusionOk="0">
                  <a:moveTo>
                    <a:pt x="850" y="1"/>
                  </a:moveTo>
                  <a:cubicBezTo>
                    <a:pt x="841" y="1"/>
                    <a:pt x="832" y="5"/>
                    <a:pt x="827" y="16"/>
                  </a:cubicBezTo>
                  <a:cubicBezTo>
                    <a:pt x="243" y="1164"/>
                    <a:pt x="271" y="2483"/>
                    <a:pt x="7" y="3718"/>
                  </a:cubicBezTo>
                  <a:cubicBezTo>
                    <a:pt x="1" y="3746"/>
                    <a:pt x="22" y="3761"/>
                    <a:pt x="44" y="3761"/>
                  </a:cubicBezTo>
                  <a:cubicBezTo>
                    <a:pt x="62" y="3761"/>
                    <a:pt x="81" y="3751"/>
                    <a:pt x="85" y="3729"/>
                  </a:cubicBezTo>
                  <a:cubicBezTo>
                    <a:pt x="364" y="2493"/>
                    <a:pt x="315" y="1199"/>
                    <a:pt x="875" y="36"/>
                  </a:cubicBezTo>
                  <a:cubicBezTo>
                    <a:pt x="884" y="16"/>
                    <a:pt x="868" y="1"/>
                    <a:pt x="8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947;p16"/>
            <p:cNvSpPr/>
            <p:nvPr/>
          </p:nvSpPr>
          <p:spPr>
            <a:xfrm>
              <a:off x="2854875" y="4033250"/>
              <a:ext cx="27275" cy="91425"/>
            </a:xfrm>
            <a:custGeom>
              <a:avLst/>
              <a:gdLst/>
              <a:ahLst/>
              <a:cxnLst/>
              <a:rect l="l" t="t" r="r" b="b"/>
              <a:pathLst>
                <a:path w="1091" h="3657" extrusionOk="0">
                  <a:moveTo>
                    <a:pt x="1067" y="0"/>
                  </a:moveTo>
                  <a:cubicBezTo>
                    <a:pt x="1061" y="0"/>
                    <a:pt x="1056" y="4"/>
                    <a:pt x="1053" y="11"/>
                  </a:cubicBezTo>
                  <a:cubicBezTo>
                    <a:pt x="645" y="1194"/>
                    <a:pt x="558" y="2464"/>
                    <a:pt x="16" y="3603"/>
                  </a:cubicBezTo>
                  <a:cubicBezTo>
                    <a:pt x="0" y="3633"/>
                    <a:pt x="27" y="3656"/>
                    <a:pt x="53" y="3656"/>
                  </a:cubicBezTo>
                  <a:cubicBezTo>
                    <a:pt x="68" y="3656"/>
                    <a:pt x="82" y="3650"/>
                    <a:pt x="90" y="3633"/>
                  </a:cubicBezTo>
                  <a:cubicBezTo>
                    <a:pt x="642" y="2500"/>
                    <a:pt x="720" y="1221"/>
                    <a:pt x="1087" y="26"/>
                  </a:cubicBezTo>
                  <a:cubicBezTo>
                    <a:pt x="1091" y="11"/>
                    <a:pt x="1078" y="0"/>
                    <a:pt x="10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948;p16"/>
            <p:cNvSpPr/>
            <p:nvPr/>
          </p:nvSpPr>
          <p:spPr>
            <a:xfrm>
              <a:off x="2847375" y="4044725"/>
              <a:ext cx="25075" cy="84150"/>
            </a:xfrm>
            <a:custGeom>
              <a:avLst/>
              <a:gdLst/>
              <a:ahLst/>
              <a:cxnLst/>
              <a:rect l="l" t="t" r="r" b="b"/>
              <a:pathLst>
                <a:path w="1003" h="3366" extrusionOk="0">
                  <a:moveTo>
                    <a:pt x="980" y="1"/>
                  </a:moveTo>
                  <a:cubicBezTo>
                    <a:pt x="971" y="1"/>
                    <a:pt x="961" y="6"/>
                    <a:pt x="958" y="18"/>
                  </a:cubicBezTo>
                  <a:cubicBezTo>
                    <a:pt x="726" y="1139"/>
                    <a:pt x="418" y="2235"/>
                    <a:pt x="13" y="3305"/>
                  </a:cubicBezTo>
                  <a:cubicBezTo>
                    <a:pt x="0" y="3339"/>
                    <a:pt x="29" y="3365"/>
                    <a:pt x="57" y="3365"/>
                  </a:cubicBezTo>
                  <a:cubicBezTo>
                    <a:pt x="72" y="3365"/>
                    <a:pt x="87" y="3357"/>
                    <a:pt x="94" y="3338"/>
                  </a:cubicBezTo>
                  <a:cubicBezTo>
                    <a:pt x="502" y="2265"/>
                    <a:pt x="812" y="1158"/>
                    <a:pt x="1000" y="23"/>
                  </a:cubicBezTo>
                  <a:cubicBezTo>
                    <a:pt x="1003" y="8"/>
                    <a:pt x="992" y="1"/>
                    <a:pt x="9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949;p16"/>
            <p:cNvSpPr/>
            <p:nvPr/>
          </p:nvSpPr>
          <p:spPr>
            <a:xfrm>
              <a:off x="2832850" y="4067000"/>
              <a:ext cx="12450" cy="70550"/>
            </a:xfrm>
            <a:custGeom>
              <a:avLst/>
              <a:gdLst/>
              <a:ahLst/>
              <a:cxnLst/>
              <a:rect l="l" t="t" r="r" b="b"/>
              <a:pathLst>
                <a:path w="498" h="2822" extrusionOk="0">
                  <a:moveTo>
                    <a:pt x="473" y="0"/>
                  </a:moveTo>
                  <a:cubicBezTo>
                    <a:pt x="463" y="0"/>
                    <a:pt x="452" y="6"/>
                    <a:pt x="450" y="19"/>
                  </a:cubicBezTo>
                  <a:cubicBezTo>
                    <a:pt x="281" y="934"/>
                    <a:pt x="131" y="1852"/>
                    <a:pt x="5" y="2777"/>
                  </a:cubicBezTo>
                  <a:cubicBezTo>
                    <a:pt x="0" y="2805"/>
                    <a:pt x="23" y="2821"/>
                    <a:pt x="45" y="2821"/>
                  </a:cubicBezTo>
                  <a:cubicBezTo>
                    <a:pt x="64" y="2821"/>
                    <a:pt x="82" y="2811"/>
                    <a:pt x="86" y="2787"/>
                  </a:cubicBezTo>
                  <a:cubicBezTo>
                    <a:pt x="219" y="1866"/>
                    <a:pt x="355" y="944"/>
                    <a:pt x="495" y="24"/>
                  </a:cubicBezTo>
                  <a:cubicBezTo>
                    <a:pt x="497" y="9"/>
                    <a:pt x="485" y="0"/>
                    <a:pt x="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950;p16"/>
            <p:cNvSpPr/>
            <p:nvPr/>
          </p:nvSpPr>
          <p:spPr>
            <a:xfrm>
              <a:off x="2803500" y="4082400"/>
              <a:ext cx="13725" cy="76650"/>
            </a:xfrm>
            <a:custGeom>
              <a:avLst/>
              <a:gdLst/>
              <a:ahLst/>
              <a:cxnLst/>
              <a:rect l="l" t="t" r="r" b="b"/>
              <a:pathLst>
                <a:path w="549" h="3066" extrusionOk="0">
                  <a:moveTo>
                    <a:pt x="507" y="0"/>
                  </a:moveTo>
                  <a:cubicBezTo>
                    <a:pt x="495" y="0"/>
                    <a:pt x="483" y="6"/>
                    <a:pt x="476" y="19"/>
                  </a:cubicBezTo>
                  <a:cubicBezTo>
                    <a:pt x="1" y="900"/>
                    <a:pt x="149" y="2051"/>
                    <a:pt x="45" y="3018"/>
                  </a:cubicBezTo>
                  <a:cubicBezTo>
                    <a:pt x="41" y="3048"/>
                    <a:pt x="66" y="3065"/>
                    <a:pt x="89" y="3065"/>
                  </a:cubicBezTo>
                  <a:cubicBezTo>
                    <a:pt x="108" y="3065"/>
                    <a:pt x="127" y="3054"/>
                    <a:pt x="130" y="3029"/>
                  </a:cubicBezTo>
                  <a:cubicBezTo>
                    <a:pt x="257" y="2063"/>
                    <a:pt x="72" y="931"/>
                    <a:pt x="536" y="43"/>
                  </a:cubicBezTo>
                  <a:cubicBezTo>
                    <a:pt x="549" y="19"/>
                    <a:pt x="528" y="0"/>
                    <a:pt x="5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951;p16"/>
            <p:cNvSpPr/>
            <p:nvPr/>
          </p:nvSpPr>
          <p:spPr>
            <a:xfrm>
              <a:off x="2796325" y="4081400"/>
              <a:ext cx="14150" cy="85175"/>
            </a:xfrm>
            <a:custGeom>
              <a:avLst/>
              <a:gdLst/>
              <a:ahLst/>
              <a:cxnLst/>
              <a:rect l="l" t="t" r="r" b="b"/>
              <a:pathLst>
                <a:path w="566" h="3407" extrusionOk="0">
                  <a:moveTo>
                    <a:pt x="536" y="0"/>
                  </a:moveTo>
                  <a:cubicBezTo>
                    <a:pt x="528" y="0"/>
                    <a:pt x="520" y="4"/>
                    <a:pt x="516" y="14"/>
                  </a:cubicBezTo>
                  <a:cubicBezTo>
                    <a:pt x="47" y="1023"/>
                    <a:pt x="95" y="2278"/>
                    <a:pt x="4" y="3365"/>
                  </a:cubicBezTo>
                  <a:cubicBezTo>
                    <a:pt x="1" y="3391"/>
                    <a:pt x="23" y="3406"/>
                    <a:pt x="43" y="3406"/>
                  </a:cubicBezTo>
                  <a:cubicBezTo>
                    <a:pt x="60" y="3406"/>
                    <a:pt x="77" y="3396"/>
                    <a:pt x="79" y="3374"/>
                  </a:cubicBezTo>
                  <a:cubicBezTo>
                    <a:pt x="168" y="2286"/>
                    <a:pt x="123" y="1050"/>
                    <a:pt x="557" y="31"/>
                  </a:cubicBezTo>
                  <a:cubicBezTo>
                    <a:pt x="565" y="14"/>
                    <a:pt x="550" y="0"/>
                    <a:pt x="5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952;p16"/>
            <p:cNvSpPr/>
            <p:nvPr/>
          </p:nvSpPr>
          <p:spPr>
            <a:xfrm>
              <a:off x="2765025" y="4115200"/>
              <a:ext cx="7050" cy="70900"/>
            </a:xfrm>
            <a:custGeom>
              <a:avLst/>
              <a:gdLst/>
              <a:ahLst/>
              <a:cxnLst/>
              <a:rect l="l" t="t" r="r" b="b"/>
              <a:pathLst>
                <a:path w="282" h="2836" extrusionOk="0">
                  <a:moveTo>
                    <a:pt x="261" y="1"/>
                  </a:moveTo>
                  <a:cubicBezTo>
                    <a:pt x="252" y="1"/>
                    <a:pt x="243" y="6"/>
                    <a:pt x="241" y="16"/>
                  </a:cubicBezTo>
                  <a:cubicBezTo>
                    <a:pt x="60" y="937"/>
                    <a:pt x="1" y="1875"/>
                    <a:pt x="96" y="2809"/>
                  </a:cubicBezTo>
                  <a:cubicBezTo>
                    <a:pt x="97" y="2827"/>
                    <a:pt x="111" y="2835"/>
                    <a:pt x="125" y="2835"/>
                  </a:cubicBezTo>
                  <a:cubicBezTo>
                    <a:pt x="142" y="2835"/>
                    <a:pt x="160" y="2823"/>
                    <a:pt x="158" y="2801"/>
                  </a:cubicBezTo>
                  <a:cubicBezTo>
                    <a:pt x="88" y="1863"/>
                    <a:pt x="118" y="949"/>
                    <a:pt x="280" y="22"/>
                  </a:cubicBezTo>
                  <a:cubicBezTo>
                    <a:pt x="282" y="8"/>
                    <a:pt x="271" y="1"/>
                    <a:pt x="2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953;p16"/>
            <p:cNvSpPr/>
            <p:nvPr/>
          </p:nvSpPr>
          <p:spPr>
            <a:xfrm>
              <a:off x="2779200" y="4096825"/>
              <a:ext cx="9975" cy="82350"/>
            </a:xfrm>
            <a:custGeom>
              <a:avLst/>
              <a:gdLst/>
              <a:ahLst/>
              <a:cxnLst/>
              <a:rect l="l" t="t" r="r" b="b"/>
              <a:pathLst>
                <a:path w="399" h="3294" extrusionOk="0">
                  <a:moveTo>
                    <a:pt x="377" y="1"/>
                  </a:moveTo>
                  <a:cubicBezTo>
                    <a:pt x="368" y="1"/>
                    <a:pt x="359" y="6"/>
                    <a:pt x="357" y="17"/>
                  </a:cubicBezTo>
                  <a:cubicBezTo>
                    <a:pt x="94" y="1078"/>
                    <a:pt x="1" y="2173"/>
                    <a:pt x="37" y="3265"/>
                  </a:cubicBezTo>
                  <a:cubicBezTo>
                    <a:pt x="37" y="3285"/>
                    <a:pt x="51" y="3294"/>
                    <a:pt x="66" y="3294"/>
                  </a:cubicBezTo>
                  <a:cubicBezTo>
                    <a:pt x="84" y="3294"/>
                    <a:pt x="105" y="3280"/>
                    <a:pt x="105" y="3256"/>
                  </a:cubicBezTo>
                  <a:cubicBezTo>
                    <a:pt x="71" y="2158"/>
                    <a:pt x="182" y="1097"/>
                    <a:pt x="395" y="22"/>
                  </a:cubicBezTo>
                  <a:cubicBezTo>
                    <a:pt x="398" y="8"/>
                    <a:pt x="388" y="1"/>
                    <a:pt x="3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954;p16"/>
            <p:cNvSpPr/>
            <p:nvPr/>
          </p:nvSpPr>
          <p:spPr>
            <a:xfrm>
              <a:off x="3115425" y="4014000"/>
              <a:ext cx="29550" cy="2150"/>
            </a:xfrm>
            <a:custGeom>
              <a:avLst/>
              <a:gdLst/>
              <a:ahLst/>
              <a:cxnLst/>
              <a:rect l="l" t="t" r="r" b="b"/>
              <a:pathLst>
                <a:path w="1182" h="86" extrusionOk="0">
                  <a:moveTo>
                    <a:pt x="35" y="1"/>
                  </a:moveTo>
                  <a:cubicBezTo>
                    <a:pt x="6" y="1"/>
                    <a:pt x="0" y="46"/>
                    <a:pt x="30" y="50"/>
                  </a:cubicBezTo>
                  <a:cubicBezTo>
                    <a:pt x="259" y="72"/>
                    <a:pt x="490" y="85"/>
                    <a:pt x="719" y="85"/>
                  </a:cubicBezTo>
                  <a:cubicBezTo>
                    <a:pt x="860" y="85"/>
                    <a:pt x="1001" y="80"/>
                    <a:pt x="1141" y="69"/>
                  </a:cubicBezTo>
                  <a:cubicBezTo>
                    <a:pt x="1182" y="66"/>
                    <a:pt x="1175" y="5"/>
                    <a:pt x="1136" y="5"/>
                  </a:cubicBezTo>
                  <a:cubicBezTo>
                    <a:pt x="1135" y="5"/>
                    <a:pt x="1134" y="5"/>
                    <a:pt x="1133" y="5"/>
                  </a:cubicBezTo>
                  <a:cubicBezTo>
                    <a:pt x="947" y="15"/>
                    <a:pt x="763" y="21"/>
                    <a:pt x="578" y="21"/>
                  </a:cubicBezTo>
                  <a:cubicBezTo>
                    <a:pt x="398" y="21"/>
                    <a:pt x="218" y="15"/>
                    <a:pt x="37" y="1"/>
                  </a:cubicBezTo>
                  <a:cubicBezTo>
                    <a:pt x="36" y="1"/>
                    <a:pt x="35" y="1"/>
                    <a:pt x="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955;p16"/>
            <p:cNvSpPr/>
            <p:nvPr/>
          </p:nvSpPr>
          <p:spPr>
            <a:xfrm>
              <a:off x="3131400" y="4008650"/>
              <a:ext cx="17325" cy="2650"/>
            </a:xfrm>
            <a:custGeom>
              <a:avLst/>
              <a:gdLst/>
              <a:ahLst/>
              <a:cxnLst/>
              <a:rect l="l" t="t" r="r" b="b"/>
              <a:pathLst>
                <a:path w="693" h="106" extrusionOk="0">
                  <a:moveTo>
                    <a:pt x="24" y="0"/>
                  </a:moveTo>
                  <a:cubicBezTo>
                    <a:pt x="4" y="0"/>
                    <a:pt x="0" y="31"/>
                    <a:pt x="22" y="34"/>
                  </a:cubicBezTo>
                  <a:cubicBezTo>
                    <a:pt x="230" y="71"/>
                    <a:pt x="441" y="95"/>
                    <a:pt x="652" y="106"/>
                  </a:cubicBezTo>
                  <a:cubicBezTo>
                    <a:pt x="652" y="106"/>
                    <a:pt x="653" y="106"/>
                    <a:pt x="653" y="106"/>
                  </a:cubicBezTo>
                  <a:cubicBezTo>
                    <a:pt x="686" y="106"/>
                    <a:pt x="692" y="58"/>
                    <a:pt x="658" y="52"/>
                  </a:cubicBezTo>
                  <a:cubicBezTo>
                    <a:pt x="449" y="22"/>
                    <a:pt x="238" y="4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956;p16"/>
            <p:cNvSpPr/>
            <p:nvPr/>
          </p:nvSpPr>
          <p:spPr>
            <a:xfrm>
              <a:off x="3150575" y="3999525"/>
              <a:ext cx="10625" cy="1600"/>
            </a:xfrm>
            <a:custGeom>
              <a:avLst/>
              <a:gdLst/>
              <a:ahLst/>
              <a:cxnLst/>
              <a:rect l="l" t="t" r="r" b="b"/>
              <a:pathLst>
                <a:path w="425" h="64" extrusionOk="0">
                  <a:moveTo>
                    <a:pt x="94" y="0"/>
                  </a:moveTo>
                  <a:cubicBezTo>
                    <a:pt x="70" y="0"/>
                    <a:pt x="45" y="1"/>
                    <a:pt x="21" y="1"/>
                  </a:cubicBezTo>
                  <a:cubicBezTo>
                    <a:pt x="1" y="1"/>
                    <a:pt x="1" y="35"/>
                    <a:pt x="21" y="37"/>
                  </a:cubicBezTo>
                  <a:cubicBezTo>
                    <a:pt x="145" y="53"/>
                    <a:pt x="270" y="63"/>
                    <a:pt x="395" y="64"/>
                  </a:cubicBezTo>
                  <a:cubicBezTo>
                    <a:pt x="425" y="64"/>
                    <a:pt x="423" y="17"/>
                    <a:pt x="395" y="15"/>
                  </a:cubicBezTo>
                  <a:cubicBezTo>
                    <a:pt x="296" y="5"/>
                    <a:pt x="195" y="0"/>
                    <a:pt x="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957;p16"/>
            <p:cNvSpPr/>
            <p:nvPr/>
          </p:nvSpPr>
          <p:spPr>
            <a:xfrm>
              <a:off x="3075700" y="4030000"/>
              <a:ext cx="24275" cy="7600"/>
            </a:xfrm>
            <a:custGeom>
              <a:avLst/>
              <a:gdLst/>
              <a:ahLst/>
              <a:cxnLst/>
              <a:rect l="l" t="t" r="r" b="b"/>
              <a:pathLst>
                <a:path w="971" h="304" extrusionOk="0">
                  <a:moveTo>
                    <a:pt x="26" y="0"/>
                  </a:moveTo>
                  <a:cubicBezTo>
                    <a:pt x="9" y="0"/>
                    <a:pt x="1" y="28"/>
                    <a:pt x="20" y="38"/>
                  </a:cubicBezTo>
                  <a:cubicBezTo>
                    <a:pt x="300" y="188"/>
                    <a:pt x="608" y="278"/>
                    <a:pt x="925" y="304"/>
                  </a:cubicBezTo>
                  <a:cubicBezTo>
                    <a:pt x="925" y="304"/>
                    <a:pt x="926" y="304"/>
                    <a:pt x="927" y="304"/>
                  </a:cubicBezTo>
                  <a:cubicBezTo>
                    <a:pt x="964" y="304"/>
                    <a:pt x="970" y="248"/>
                    <a:pt x="933" y="245"/>
                  </a:cubicBezTo>
                  <a:cubicBezTo>
                    <a:pt x="622" y="218"/>
                    <a:pt x="318" y="136"/>
                    <a:pt x="35" y="2"/>
                  </a:cubicBezTo>
                  <a:cubicBezTo>
                    <a:pt x="32" y="1"/>
                    <a:pt x="29" y="0"/>
                    <a:pt x="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958;p16"/>
            <p:cNvSpPr/>
            <p:nvPr/>
          </p:nvSpPr>
          <p:spPr>
            <a:xfrm>
              <a:off x="3065325" y="4033600"/>
              <a:ext cx="24075" cy="9600"/>
            </a:xfrm>
            <a:custGeom>
              <a:avLst/>
              <a:gdLst/>
              <a:ahLst/>
              <a:cxnLst/>
              <a:rect l="l" t="t" r="r" b="b"/>
              <a:pathLst>
                <a:path w="963" h="384" extrusionOk="0">
                  <a:moveTo>
                    <a:pt x="37" y="1"/>
                  </a:moveTo>
                  <a:cubicBezTo>
                    <a:pt x="16" y="1"/>
                    <a:pt x="0" y="35"/>
                    <a:pt x="22" y="49"/>
                  </a:cubicBezTo>
                  <a:cubicBezTo>
                    <a:pt x="294" y="211"/>
                    <a:pt x="598" y="337"/>
                    <a:pt x="913" y="383"/>
                  </a:cubicBezTo>
                  <a:cubicBezTo>
                    <a:pt x="915" y="383"/>
                    <a:pt x="918" y="383"/>
                    <a:pt x="920" y="383"/>
                  </a:cubicBezTo>
                  <a:cubicBezTo>
                    <a:pt x="958" y="383"/>
                    <a:pt x="962" y="322"/>
                    <a:pt x="922" y="313"/>
                  </a:cubicBezTo>
                  <a:cubicBezTo>
                    <a:pt x="611" y="249"/>
                    <a:pt x="325" y="160"/>
                    <a:pt x="47" y="4"/>
                  </a:cubicBezTo>
                  <a:cubicBezTo>
                    <a:pt x="44" y="2"/>
                    <a:pt x="40" y="1"/>
                    <a:pt x="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959;p16"/>
            <p:cNvSpPr/>
            <p:nvPr/>
          </p:nvSpPr>
          <p:spPr>
            <a:xfrm>
              <a:off x="3024000" y="4050200"/>
              <a:ext cx="46825" cy="10200"/>
            </a:xfrm>
            <a:custGeom>
              <a:avLst/>
              <a:gdLst/>
              <a:ahLst/>
              <a:cxnLst/>
              <a:rect l="l" t="t" r="r" b="b"/>
              <a:pathLst>
                <a:path w="1873" h="408" extrusionOk="0">
                  <a:moveTo>
                    <a:pt x="43" y="1"/>
                  </a:moveTo>
                  <a:cubicBezTo>
                    <a:pt x="15" y="1"/>
                    <a:pt x="1" y="46"/>
                    <a:pt x="32" y="63"/>
                  </a:cubicBezTo>
                  <a:cubicBezTo>
                    <a:pt x="482" y="285"/>
                    <a:pt x="972" y="408"/>
                    <a:pt x="1469" y="408"/>
                  </a:cubicBezTo>
                  <a:cubicBezTo>
                    <a:pt x="1587" y="408"/>
                    <a:pt x="1705" y="401"/>
                    <a:pt x="1823" y="387"/>
                  </a:cubicBezTo>
                  <a:cubicBezTo>
                    <a:pt x="1872" y="380"/>
                    <a:pt x="1863" y="308"/>
                    <a:pt x="1816" y="308"/>
                  </a:cubicBezTo>
                  <a:cubicBezTo>
                    <a:pt x="1815" y="308"/>
                    <a:pt x="1814" y="308"/>
                    <a:pt x="1812" y="308"/>
                  </a:cubicBezTo>
                  <a:cubicBezTo>
                    <a:pt x="1705" y="317"/>
                    <a:pt x="1599" y="321"/>
                    <a:pt x="1494" y="321"/>
                  </a:cubicBezTo>
                  <a:cubicBezTo>
                    <a:pt x="997" y="321"/>
                    <a:pt x="517" y="221"/>
                    <a:pt x="56" y="4"/>
                  </a:cubicBezTo>
                  <a:cubicBezTo>
                    <a:pt x="51" y="2"/>
                    <a:pt x="47" y="1"/>
                    <a:pt x="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3011200" y="4053975"/>
              <a:ext cx="52850" cy="14525"/>
            </a:xfrm>
            <a:custGeom>
              <a:avLst/>
              <a:gdLst/>
              <a:ahLst/>
              <a:cxnLst/>
              <a:rect l="l" t="t" r="r" b="b"/>
              <a:pathLst>
                <a:path w="2114" h="581" extrusionOk="0">
                  <a:moveTo>
                    <a:pt x="29" y="0"/>
                  </a:moveTo>
                  <a:cubicBezTo>
                    <a:pt x="10" y="0"/>
                    <a:pt x="0" y="32"/>
                    <a:pt x="23" y="44"/>
                  </a:cubicBezTo>
                  <a:cubicBezTo>
                    <a:pt x="460" y="276"/>
                    <a:pt x="935" y="430"/>
                    <a:pt x="1425" y="501"/>
                  </a:cubicBezTo>
                  <a:cubicBezTo>
                    <a:pt x="1516" y="514"/>
                    <a:pt x="1606" y="526"/>
                    <a:pt x="1698" y="533"/>
                  </a:cubicBezTo>
                  <a:cubicBezTo>
                    <a:pt x="1703" y="534"/>
                    <a:pt x="1713" y="534"/>
                    <a:pt x="1725" y="534"/>
                  </a:cubicBezTo>
                  <a:cubicBezTo>
                    <a:pt x="1793" y="534"/>
                    <a:pt x="1947" y="525"/>
                    <a:pt x="2024" y="517"/>
                  </a:cubicBezTo>
                  <a:lnTo>
                    <a:pt x="2024" y="517"/>
                  </a:lnTo>
                  <a:cubicBezTo>
                    <a:pt x="2014" y="528"/>
                    <a:pt x="2012" y="545"/>
                    <a:pt x="2022" y="557"/>
                  </a:cubicBezTo>
                  <a:lnTo>
                    <a:pt x="2031" y="568"/>
                  </a:lnTo>
                  <a:cubicBezTo>
                    <a:pt x="2038" y="576"/>
                    <a:pt x="2048" y="580"/>
                    <a:pt x="2057" y="580"/>
                  </a:cubicBezTo>
                  <a:cubicBezTo>
                    <a:pt x="2065" y="580"/>
                    <a:pt x="2073" y="578"/>
                    <a:pt x="2079" y="573"/>
                  </a:cubicBezTo>
                  <a:lnTo>
                    <a:pt x="2094" y="561"/>
                  </a:lnTo>
                  <a:cubicBezTo>
                    <a:pt x="2114" y="544"/>
                    <a:pt x="2110" y="510"/>
                    <a:pt x="2084" y="500"/>
                  </a:cubicBezTo>
                  <a:cubicBezTo>
                    <a:pt x="2024" y="471"/>
                    <a:pt x="1954" y="466"/>
                    <a:pt x="1883" y="466"/>
                  </a:cubicBezTo>
                  <a:cubicBezTo>
                    <a:pt x="1845" y="466"/>
                    <a:pt x="1807" y="467"/>
                    <a:pt x="1771" y="467"/>
                  </a:cubicBezTo>
                  <a:cubicBezTo>
                    <a:pt x="1748" y="467"/>
                    <a:pt x="1727" y="467"/>
                    <a:pt x="1706" y="465"/>
                  </a:cubicBezTo>
                  <a:cubicBezTo>
                    <a:pt x="1524" y="450"/>
                    <a:pt x="1344" y="425"/>
                    <a:pt x="1165" y="389"/>
                  </a:cubicBezTo>
                  <a:cubicBezTo>
                    <a:pt x="776" y="308"/>
                    <a:pt x="397" y="177"/>
                    <a:pt x="39" y="2"/>
                  </a:cubicBezTo>
                  <a:cubicBezTo>
                    <a:pt x="35" y="1"/>
                    <a:pt x="32" y="0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2977800" y="4067425"/>
              <a:ext cx="77200" cy="14725"/>
            </a:xfrm>
            <a:custGeom>
              <a:avLst/>
              <a:gdLst/>
              <a:ahLst/>
              <a:cxnLst/>
              <a:rect l="l" t="t" r="r" b="b"/>
              <a:pathLst>
                <a:path w="3088" h="589" extrusionOk="0">
                  <a:moveTo>
                    <a:pt x="39" y="0"/>
                  </a:moveTo>
                  <a:cubicBezTo>
                    <a:pt x="12" y="0"/>
                    <a:pt x="0" y="42"/>
                    <a:pt x="30" y="56"/>
                  </a:cubicBezTo>
                  <a:cubicBezTo>
                    <a:pt x="782" y="413"/>
                    <a:pt x="1583" y="589"/>
                    <a:pt x="2402" y="589"/>
                  </a:cubicBezTo>
                  <a:cubicBezTo>
                    <a:pt x="2613" y="589"/>
                    <a:pt x="2825" y="577"/>
                    <a:pt x="3038" y="554"/>
                  </a:cubicBezTo>
                  <a:cubicBezTo>
                    <a:pt x="3087" y="547"/>
                    <a:pt x="3080" y="473"/>
                    <a:pt x="3033" y="473"/>
                  </a:cubicBezTo>
                  <a:cubicBezTo>
                    <a:pt x="3031" y="473"/>
                    <a:pt x="3029" y="474"/>
                    <a:pt x="3027" y="474"/>
                  </a:cubicBezTo>
                  <a:cubicBezTo>
                    <a:pt x="2814" y="498"/>
                    <a:pt x="2601" y="509"/>
                    <a:pt x="2391" y="509"/>
                  </a:cubicBezTo>
                  <a:cubicBezTo>
                    <a:pt x="1585" y="509"/>
                    <a:pt x="800" y="337"/>
                    <a:pt x="52" y="3"/>
                  </a:cubicBezTo>
                  <a:cubicBezTo>
                    <a:pt x="47" y="1"/>
                    <a:pt x="43" y="0"/>
                    <a:pt x="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2959675" y="4077575"/>
              <a:ext cx="87375" cy="18150"/>
            </a:xfrm>
            <a:custGeom>
              <a:avLst/>
              <a:gdLst/>
              <a:ahLst/>
              <a:cxnLst/>
              <a:rect l="l" t="t" r="r" b="b"/>
              <a:pathLst>
                <a:path w="3495" h="726" extrusionOk="0">
                  <a:moveTo>
                    <a:pt x="36" y="1"/>
                  </a:moveTo>
                  <a:cubicBezTo>
                    <a:pt x="15" y="1"/>
                    <a:pt x="0" y="30"/>
                    <a:pt x="22" y="46"/>
                  </a:cubicBezTo>
                  <a:cubicBezTo>
                    <a:pt x="712" y="580"/>
                    <a:pt x="1690" y="726"/>
                    <a:pt x="2601" y="726"/>
                  </a:cubicBezTo>
                  <a:cubicBezTo>
                    <a:pt x="2891" y="726"/>
                    <a:pt x="3174" y="711"/>
                    <a:pt x="3438" y="689"/>
                  </a:cubicBezTo>
                  <a:cubicBezTo>
                    <a:pt x="3494" y="685"/>
                    <a:pt x="3486" y="601"/>
                    <a:pt x="3431" y="601"/>
                  </a:cubicBezTo>
                  <a:cubicBezTo>
                    <a:pt x="3430" y="601"/>
                    <a:pt x="3428" y="601"/>
                    <a:pt x="3426" y="601"/>
                  </a:cubicBezTo>
                  <a:cubicBezTo>
                    <a:pt x="3167" y="625"/>
                    <a:pt x="2899" y="639"/>
                    <a:pt x="2627" y="639"/>
                  </a:cubicBezTo>
                  <a:cubicBezTo>
                    <a:pt x="1728" y="639"/>
                    <a:pt x="794" y="486"/>
                    <a:pt x="52" y="6"/>
                  </a:cubicBezTo>
                  <a:cubicBezTo>
                    <a:pt x="47" y="2"/>
                    <a:pt x="41" y="1"/>
                    <a:pt x="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2922900" y="4090625"/>
              <a:ext cx="89800" cy="25125"/>
            </a:xfrm>
            <a:custGeom>
              <a:avLst/>
              <a:gdLst/>
              <a:ahLst/>
              <a:cxnLst/>
              <a:rect l="l" t="t" r="r" b="b"/>
              <a:pathLst>
                <a:path w="3592" h="1005" extrusionOk="0">
                  <a:moveTo>
                    <a:pt x="37" y="1"/>
                  </a:moveTo>
                  <a:cubicBezTo>
                    <a:pt x="14" y="1"/>
                    <a:pt x="0" y="36"/>
                    <a:pt x="27" y="46"/>
                  </a:cubicBezTo>
                  <a:cubicBezTo>
                    <a:pt x="1165" y="458"/>
                    <a:pt x="2352" y="738"/>
                    <a:pt x="3531" y="1003"/>
                  </a:cubicBezTo>
                  <a:cubicBezTo>
                    <a:pt x="3534" y="1004"/>
                    <a:pt x="3538" y="1005"/>
                    <a:pt x="3541" y="1005"/>
                  </a:cubicBezTo>
                  <a:cubicBezTo>
                    <a:pt x="3586" y="1005"/>
                    <a:pt x="3591" y="932"/>
                    <a:pt x="3543" y="921"/>
                  </a:cubicBezTo>
                  <a:cubicBezTo>
                    <a:pt x="2366" y="645"/>
                    <a:pt x="1198" y="367"/>
                    <a:pt x="45" y="2"/>
                  </a:cubicBezTo>
                  <a:cubicBezTo>
                    <a:pt x="42" y="1"/>
                    <a:pt x="40" y="1"/>
                    <a:pt x="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964;p16"/>
            <p:cNvSpPr/>
            <p:nvPr/>
          </p:nvSpPr>
          <p:spPr>
            <a:xfrm>
              <a:off x="2918025" y="4096525"/>
              <a:ext cx="78175" cy="25225"/>
            </a:xfrm>
            <a:custGeom>
              <a:avLst/>
              <a:gdLst/>
              <a:ahLst/>
              <a:cxnLst/>
              <a:rect l="l" t="t" r="r" b="b"/>
              <a:pathLst>
                <a:path w="3127" h="1009" extrusionOk="0">
                  <a:moveTo>
                    <a:pt x="31" y="1"/>
                  </a:moveTo>
                  <a:cubicBezTo>
                    <a:pt x="10" y="1"/>
                    <a:pt x="1" y="31"/>
                    <a:pt x="22" y="43"/>
                  </a:cubicBezTo>
                  <a:cubicBezTo>
                    <a:pt x="1008" y="453"/>
                    <a:pt x="2027" y="775"/>
                    <a:pt x="3069" y="1007"/>
                  </a:cubicBezTo>
                  <a:cubicBezTo>
                    <a:pt x="3073" y="1008"/>
                    <a:pt x="3075" y="1008"/>
                    <a:pt x="3078" y="1008"/>
                  </a:cubicBezTo>
                  <a:cubicBezTo>
                    <a:pt x="3120" y="1008"/>
                    <a:pt x="3126" y="939"/>
                    <a:pt x="3080" y="927"/>
                  </a:cubicBezTo>
                  <a:cubicBezTo>
                    <a:pt x="2044" y="694"/>
                    <a:pt x="1028" y="385"/>
                    <a:pt x="38" y="2"/>
                  </a:cubicBezTo>
                  <a:cubicBezTo>
                    <a:pt x="36" y="1"/>
                    <a:pt x="33" y="1"/>
                    <a:pt x="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965;p16"/>
            <p:cNvSpPr/>
            <p:nvPr/>
          </p:nvSpPr>
          <p:spPr>
            <a:xfrm>
              <a:off x="2881825" y="4118125"/>
              <a:ext cx="57425" cy="15125"/>
            </a:xfrm>
            <a:custGeom>
              <a:avLst/>
              <a:gdLst/>
              <a:ahLst/>
              <a:cxnLst/>
              <a:rect l="l" t="t" r="r" b="b"/>
              <a:pathLst>
                <a:path w="2297" h="605" extrusionOk="0">
                  <a:moveTo>
                    <a:pt x="42" y="1"/>
                  </a:moveTo>
                  <a:cubicBezTo>
                    <a:pt x="19" y="1"/>
                    <a:pt x="1" y="33"/>
                    <a:pt x="25" y="50"/>
                  </a:cubicBezTo>
                  <a:cubicBezTo>
                    <a:pt x="540" y="422"/>
                    <a:pt x="1294" y="604"/>
                    <a:pt x="1957" y="604"/>
                  </a:cubicBezTo>
                  <a:cubicBezTo>
                    <a:pt x="2058" y="604"/>
                    <a:pt x="2157" y="600"/>
                    <a:pt x="2253" y="592"/>
                  </a:cubicBezTo>
                  <a:cubicBezTo>
                    <a:pt x="2296" y="588"/>
                    <a:pt x="2288" y="523"/>
                    <a:pt x="2246" y="523"/>
                  </a:cubicBezTo>
                  <a:cubicBezTo>
                    <a:pt x="2245" y="523"/>
                    <a:pt x="2245" y="524"/>
                    <a:pt x="2244" y="524"/>
                  </a:cubicBezTo>
                  <a:cubicBezTo>
                    <a:pt x="2171" y="528"/>
                    <a:pt x="2097" y="530"/>
                    <a:pt x="2022" y="530"/>
                  </a:cubicBezTo>
                  <a:cubicBezTo>
                    <a:pt x="1351" y="530"/>
                    <a:pt x="604" y="362"/>
                    <a:pt x="58" y="6"/>
                  </a:cubicBezTo>
                  <a:cubicBezTo>
                    <a:pt x="53" y="2"/>
                    <a:pt x="47" y="1"/>
                    <a:pt x="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966;p16"/>
            <p:cNvSpPr/>
            <p:nvPr/>
          </p:nvSpPr>
          <p:spPr>
            <a:xfrm>
              <a:off x="2884250" y="4114675"/>
              <a:ext cx="68150" cy="14475"/>
            </a:xfrm>
            <a:custGeom>
              <a:avLst/>
              <a:gdLst/>
              <a:ahLst/>
              <a:cxnLst/>
              <a:rect l="l" t="t" r="r" b="b"/>
              <a:pathLst>
                <a:path w="2726" h="579" extrusionOk="0">
                  <a:moveTo>
                    <a:pt x="34" y="0"/>
                  </a:moveTo>
                  <a:cubicBezTo>
                    <a:pt x="11" y="0"/>
                    <a:pt x="1" y="38"/>
                    <a:pt x="26" y="51"/>
                  </a:cubicBezTo>
                  <a:cubicBezTo>
                    <a:pt x="683" y="409"/>
                    <a:pt x="1411" y="578"/>
                    <a:pt x="2149" y="578"/>
                  </a:cubicBezTo>
                  <a:cubicBezTo>
                    <a:pt x="2326" y="578"/>
                    <a:pt x="2503" y="569"/>
                    <a:pt x="2680" y="550"/>
                  </a:cubicBezTo>
                  <a:cubicBezTo>
                    <a:pt x="2725" y="544"/>
                    <a:pt x="2718" y="477"/>
                    <a:pt x="2676" y="477"/>
                  </a:cubicBezTo>
                  <a:cubicBezTo>
                    <a:pt x="2674" y="477"/>
                    <a:pt x="2672" y="477"/>
                    <a:pt x="2671" y="478"/>
                  </a:cubicBezTo>
                  <a:cubicBezTo>
                    <a:pt x="2501" y="496"/>
                    <a:pt x="2334" y="505"/>
                    <a:pt x="2168" y="505"/>
                  </a:cubicBezTo>
                  <a:cubicBezTo>
                    <a:pt x="1430" y="505"/>
                    <a:pt x="724" y="327"/>
                    <a:pt x="45" y="3"/>
                  </a:cubicBezTo>
                  <a:cubicBezTo>
                    <a:pt x="41" y="1"/>
                    <a:pt x="37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967;p16"/>
            <p:cNvSpPr/>
            <p:nvPr/>
          </p:nvSpPr>
          <p:spPr>
            <a:xfrm>
              <a:off x="2842850" y="4144625"/>
              <a:ext cx="50150" cy="7700"/>
            </a:xfrm>
            <a:custGeom>
              <a:avLst/>
              <a:gdLst/>
              <a:ahLst/>
              <a:cxnLst/>
              <a:rect l="l" t="t" r="r" b="b"/>
              <a:pathLst>
                <a:path w="2006" h="308" extrusionOk="0">
                  <a:moveTo>
                    <a:pt x="28" y="0"/>
                  </a:moveTo>
                  <a:cubicBezTo>
                    <a:pt x="9" y="0"/>
                    <a:pt x="1" y="35"/>
                    <a:pt x="22" y="41"/>
                  </a:cubicBezTo>
                  <a:cubicBezTo>
                    <a:pt x="533" y="190"/>
                    <a:pt x="1046" y="308"/>
                    <a:pt x="1572" y="308"/>
                  </a:cubicBezTo>
                  <a:cubicBezTo>
                    <a:pt x="1709" y="308"/>
                    <a:pt x="1846" y="300"/>
                    <a:pt x="1985" y="282"/>
                  </a:cubicBezTo>
                  <a:cubicBezTo>
                    <a:pt x="2006" y="280"/>
                    <a:pt x="2002" y="250"/>
                    <a:pt x="1984" y="250"/>
                  </a:cubicBezTo>
                  <a:cubicBezTo>
                    <a:pt x="1983" y="250"/>
                    <a:pt x="1983" y="250"/>
                    <a:pt x="1982" y="250"/>
                  </a:cubicBezTo>
                  <a:cubicBezTo>
                    <a:pt x="1898" y="257"/>
                    <a:pt x="1814" y="260"/>
                    <a:pt x="1730" y="260"/>
                  </a:cubicBezTo>
                  <a:cubicBezTo>
                    <a:pt x="1154" y="260"/>
                    <a:pt x="592" y="120"/>
                    <a:pt x="33" y="1"/>
                  </a:cubicBezTo>
                  <a:cubicBezTo>
                    <a:pt x="31" y="1"/>
                    <a:pt x="30" y="0"/>
                    <a:pt x="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2853275" y="4135325"/>
              <a:ext cx="45825" cy="13200"/>
            </a:xfrm>
            <a:custGeom>
              <a:avLst/>
              <a:gdLst/>
              <a:ahLst/>
              <a:cxnLst/>
              <a:rect l="l" t="t" r="r" b="b"/>
              <a:pathLst>
                <a:path w="1833" h="528" extrusionOk="0">
                  <a:moveTo>
                    <a:pt x="35" y="1"/>
                  </a:moveTo>
                  <a:cubicBezTo>
                    <a:pt x="12" y="1"/>
                    <a:pt x="1" y="36"/>
                    <a:pt x="25" y="49"/>
                  </a:cubicBezTo>
                  <a:cubicBezTo>
                    <a:pt x="582" y="300"/>
                    <a:pt x="1177" y="461"/>
                    <a:pt x="1785" y="528"/>
                  </a:cubicBezTo>
                  <a:cubicBezTo>
                    <a:pt x="1786" y="528"/>
                    <a:pt x="1787" y="528"/>
                    <a:pt x="1788" y="528"/>
                  </a:cubicBezTo>
                  <a:cubicBezTo>
                    <a:pt x="1826" y="528"/>
                    <a:pt x="1832" y="472"/>
                    <a:pt x="1793" y="464"/>
                  </a:cubicBezTo>
                  <a:cubicBezTo>
                    <a:pt x="1196" y="372"/>
                    <a:pt x="609" y="217"/>
                    <a:pt x="44" y="2"/>
                  </a:cubicBezTo>
                  <a:cubicBezTo>
                    <a:pt x="41" y="1"/>
                    <a:pt x="38" y="1"/>
                    <a:pt x="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2816950" y="4158950"/>
              <a:ext cx="52275" cy="8975"/>
            </a:xfrm>
            <a:custGeom>
              <a:avLst/>
              <a:gdLst/>
              <a:ahLst/>
              <a:cxnLst/>
              <a:rect l="l" t="t" r="r" b="b"/>
              <a:pathLst>
                <a:path w="2091" h="359" extrusionOk="0">
                  <a:moveTo>
                    <a:pt x="39" y="0"/>
                  </a:moveTo>
                  <a:cubicBezTo>
                    <a:pt x="13" y="0"/>
                    <a:pt x="1" y="38"/>
                    <a:pt x="28" y="47"/>
                  </a:cubicBezTo>
                  <a:cubicBezTo>
                    <a:pt x="620" y="235"/>
                    <a:pt x="1248" y="359"/>
                    <a:pt x="1873" y="359"/>
                  </a:cubicBezTo>
                  <a:cubicBezTo>
                    <a:pt x="1936" y="359"/>
                    <a:pt x="1998" y="357"/>
                    <a:pt x="2061" y="355"/>
                  </a:cubicBezTo>
                  <a:cubicBezTo>
                    <a:pt x="2090" y="352"/>
                    <a:pt x="2090" y="303"/>
                    <a:pt x="2061" y="302"/>
                  </a:cubicBezTo>
                  <a:cubicBezTo>
                    <a:pt x="1369" y="269"/>
                    <a:pt x="714" y="196"/>
                    <a:pt x="47" y="1"/>
                  </a:cubicBezTo>
                  <a:cubicBezTo>
                    <a:pt x="44" y="1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970;p16"/>
            <p:cNvSpPr/>
            <p:nvPr/>
          </p:nvSpPr>
          <p:spPr>
            <a:xfrm>
              <a:off x="2792825" y="4176775"/>
              <a:ext cx="55275" cy="7900"/>
            </a:xfrm>
            <a:custGeom>
              <a:avLst/>
              <a:gdLst/>
              <a:ahLst/>
              <a:cxnLst/>
              <a:rect l="l" t="t" r="r" b="b"/>
              <a:pathLst>
                <a:path w="2211" h="316" extrusionOk="0">
                  <a:moveTo>
                    <a:pt x="27" y="0"/>
                  </a:moveTo>
                  <a:cubicBezTo>
                    <a:pt x="3" y="0"/>
                    <a:pt x="0" y="40"/>
                    <a:pt x="27" y="45"/>
                  </a:cubicBezTo>
                  <a:cubicBezTo>
                    <a:pt x="729" y="207"/>
                    <a:pt x="1448" y="298"/>
                    <a:pt x="2171" y="315"/>
                  </a:cubicBezTo>
                  <a:cubicBezTo>
                    <a:pt x="2204" y="315"/>
                    <a:pt x="2211" y="265"/>
                    <a:pt x="2178" y="263"/>
                  </a:cubicBezTo>
                  <a:cubicBezTo>
                    <a:pt x="1456" y="230"/>
                    <a:pt x="740" y="142"/>
                    <a:pt x="32" y="1"/>
                  </a:cubicBezTo>
                  <a:cubicBezTo>
                    <a:pt x="30" y="0"/>
                    <a:pt x="29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971;p16"/>
            <p:cNvSpPr/>
            <p:nvPr/>
          </p:nvSpPr>
          <p:spPr>
            <a:xfrm>
              <a:off x="2788575" y="4180300"/>
              <a:ext cx="53225" cy="7100"/>
            </a:xfrm>
            <a:custGeom>
              <a:avLst/>
              <a:gdLst/>
              <a:ahLst/>
              <a:cxnLst/>
              <a:rect l="l" t="t" r="r" b="b"/>
              <a:pathLst>
                <a:path w="2129" h="284" extrusionOk="0">
                  <a:moveTo>
                    <a:pt x="35" y="1"/>
                  </a:moveTo>
                  <a:cubicBezTo>
                    <a:pt x="6" y="1"/>
                    <a:pt x="0" y="44"/>
                    <a:pt x="28" y="52"/>
                  </a:cubicBezTo>
                  <a:cubicBezTo>
                    <a:pt x="710" y="156"/>
                    <a:pt x="1393" y="217"/>
                    <a:pt x="2078" y="284"/>
                  </a:cubicBezTo>
                  <a:cubicBezTo>
                    <a:pt x="2080" y="284"/>
                    <a:pt x="2081" y="284"/>
                    <a:pt x="2083" y="284"/>
                  </a:cubicBezTo>
                  <a:cubicBezTo>
                    <a:pt x="2123" y="284"/>
                    <a:pt x="2129" y="221"/>
                    <a:pt x="2088" y="218"/>
                  </a:cubicBezTo>
                  <a:cubicBezTo>
                    <a:pt x="1401" y="178"/>
                    <a:pt x="717" y="90"/>
                    <a:pt x="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2" name="Google Shape;972;p16"/>
          <p:cNvGrpSpPr/>
          <p:nvPr/>
        </p:nvGrpSpPr>
        <p:grpSpPr>
          <a:xfrm>
            <a:off x="11158346" y="2383391"/>
            <a:ext cx="2673405" cy="3208851"/>
            <a:chOff x="1900450" y="3143950"/>
            <a:chExt cx="384825" cy="461900"/>
          </a:xfrm>
        </p:grpSpPr>
        <p:sp>
          <p:nvSpPr>
            <p:cNvPr id="973" name="Google Shape;973;p16"/>
            <p:cNvSpPr/>
            <p:nvPr/>
          </p:nvSpPr>
          <p:spPr>
            <a:xfrm>
              <a:off x="1900450" y="3143950"/>
              <a:ext cx="384825" cy="461900"/>
            </a:xfrm>
            <a:custGeom>
              <a:avLst/>
              <a:gdLst/>
              <a:ahLst/>
              <a:cxnLst/>
              <a:rect l="l" t="t" r="r" b="b"/>
              <a:pathLst>
                <a:path w="15393" h="18476" extrusionOk="0">
                  <a:moveTo>
                    <a:pt x="14024" y="172"/>
                  </a:moveTo>
                  <a:cubicBezTo>
                    <a:pt x="14072" y="187"/>
                    <a:pt x="14119" y="203"/>
                    <a:pt x="14167" y="216"/>
                  </a:cubicBezTo>
                  <a:cubicBezTo>
                    <a:pt x="14212" y="230"/>
                    <a:pt x="14265" y="254"/>
                    <a:pt x="14312" y="263"/>
                  </a:cubicBezTo>
                  <a:cubicBezTo>
                    <a:pt x="14316" y="266"/>
                    <a:pt x="14321" y="267"/>
                    <a:pt x="14327" y="267"/>
                  </a:cubicBezTo>
                  <a:cubicBezTo>
                    <a:pt x="12344" y="3625"/>
                    <a:pt x="10633" y="7031"/>
                    <a:pt x="8223" y="10126"/>
                  </a:cubicBezTo>
                  <a:cubicBezTo>
                    <a:pt x="6096" y="12856"/>
                    <a:pt x="3667" y="15234"/>
                    <a:pt x="1090" y="17520"/>
                  </a:cubicBezTo>
                  <a:cubicBezTo>
                    <a:pt x="6507" y="12616"/>
                    <a:pt x="10453" y="6521"/>
                    <a:pt x="14019" y="191"/>
                  </a:cubicBezTo>
                  <a:cubicBezTo>
                    <a:pt x="14021" y="184"/>
                    <a:pt x="14023" y="178"/>
                    <a:pt x="14024" y="172"/>
                  </a:cubicBezTo>
                  <a:close/>
                  <a:moveTo>
                    <a:pt x="11243" y="3437"/>
                  </a:moveTo>
                  <a:cubicBezTo>
                    <a:pt x="11465" y="3437"/>
                    <a:pt x="11690" y="3451"/>
                    <a:pt x="11914" y="3480"/>
                  </a:cubicBezTo>
                  <a:cubicBezTo>
                    <a:pt x="10658" y="5599"/>
                    <a:pt x="9339" y="7679"/>
                    <a:pt x="7894" y="9675"/>
                  </a:cubicBezTo>
                  <a:cubicBezTo>
                    <a:pt x="5753" y="12635"/>
                    <a:pt x="3326" y="15266"/>
                    <a:pt x="685" y="17781"/>
                  </a:cubicBezTo>
                  <a:cubicBezTo>
                    <a:pt x="656" y="17808"/>
                    <a:pt x="685" y="17842"/>
                    <a:pt x="717" y="17842"/>
                  </a:cubicBezTo>
                  <a:cubicBezTo>
                    <a:pt x="721" y="17842"/>
                    <a:pt x="725" y="17841"/>
                    <a:pt x="729" y="17840"/>
                  </a:cubicBezTo>
                  <a:lnTo>
                    <a:pt x="729" y="17840"/>
                  </a:lnTo>
                  <a:lnTo>
                    <a:pt x="692" y="17873"/>
                  </a:lnTo>
                  <a:cubicBezTo>
                    <a:pt x="669" y="17893"/>
                    <a:pt x="693" y="17928"/>
                    <a:pt x="718" y="17928"/>
                  </a:cubicBezTo>
                  <a:cubicBezTo>
                    <a:pt x="724" y="17928"/>
                    <a:pt x="729" y="17927"/>
                    <a:pt x="735" y="17922"/>
                  </a:cubicBezTo>
                  <a:cubicBezTo>
                    <a:pt x="5598" y="14179"/>
                    <a:pt x="9554" y="9187"/>
                    <a:pt x="12585" y="3813"/>
                  </a:cubicBezTo>
                  <a:cubicBezTo>
                    <a:pt x="13276" y="4221"/>
                    <a:pt x="13849" y="4744"/>
                    <a:pt x="14192" y="5485"/>
                  </a:cubicBezTo>
                  <a:cubicBezTo>
                    <a:pt x="14459" y="6064"/>
                    <a:pt x="14612" y="6840"/>
                    <a:pt x="14292" y="7447"/>
                  </a:cubicBezTo>
                  <a:cubicBezTo>
                    <a:pt x="14073" y="7860"/>
                    <a:pt x="13612" y="8100"/>
                    <a:pt x="13273" y="8398"/>
                  </a:cubicBezTo>
                  <a:cubicBezTo>
                    <a:pt x="12898" y="8726"/>
                    <a:pt x="12722" y="9049"/>
                    <a:pt x="12634" y="9539"/>
                  </a:cubicBezTo>
                  <a:cubicBezTo>
                    <a:pt x="12581" y="9837"/>
                    <a:pt x="12592" y="10144"/>
                    <a:pt x="12534" y="10440"/>
                  </a:cubicBezTo>
                  <a:cubicBezTo>
                    <a:pt x="12392" y="11158"/>
                    <a:pt x="12036" y="11444"/>
                    <a:pt x="11526" y="11852"/>
                  </a:cubicBezTo>
                  <a:cubicBezTo>
                    <a:pt x="11153" y="12152"/>
                    <a:pt x="10923" y="12452"/>
                    <a:pt x="10722" y="12889"/>
                  </a:cubicBezTo>
                  <a:cubicBezTo>
                    <a:pt x="10306" y="13794"/>
                    <a:pt x="9913" y="14296"/>
                    <a:pt x="8983" y="14675"/>
                  </a:cubicBezTo>
                  <a:cubicBezTo>
                    <a:pt x="7884" y="15123"/>
                    <a:pt x="7124" y="15525"/>
                    <a:pt x="6249" y="16338"/>
                  </a:cubicBezTo>
                  <a:cubicBezTo>
                    <a:pt x="4948" y="17550"/>
                    <a:pt x="3321" y="17782"/>
                    <a:pt x="1626" y="18022"/>
                  </a:cubicBezTo>
                  <a:cubicBezTo>
                    <a:pt x="1518" y="18038"/>
                    <a:pt x="426" y="18224"/>
                    <a:pt x="421" y="18233"/>
                  </a:cubicBezTo>
                  <a:lnTo>
                    <a:pt x="421" y="18233"/>
                  </a:lnTo>
                  <a:cubicBezTo>
                    <a:pt x="423" y="18224"/>
                    <a:pt x="691" y="17710"/>
                    <a:pt x="723" y="17593"/>
                  </a:cubicBezTo>
                  <a:cubicBezTo>
                    <a:pt x="811" y="17280"/>
                    <a:pt x="817" y="16969"/>
                    <a:pt x="834" y="16643"/>
                  </a:cubicBezTo>
                  <a:cubicBezTo>
                    <a:pt x="890" y="15534"/>
                    <a:pt x="1111" y="14782"/>
                    <a:pt x="1819" y="13900"/>
                  </a:cubicBezTo>
                  <a:cubicBezTo>
                    <a:pt x="2160" y="13476"/>
                    <a:pt x="2488" y="13088"/>
                    <a:pt x="2611" y="12543"/>
                  </a:cubicBezTo>
                  <a:cubicBezTo>
                    <a:pt x="2750" y="11921"/>
                    <a:pt x="2641" y="11269"/>
                    <a:pt x="2785" y="10642"/>
                  </a:cubicBezTo>
                  <a:cubicBezTo>
                    <a:pt x="3010" y="9661"/>
                    <a:pt x="3570" y="8846"/>
                    <a:pt x="4420" y="8305"/>
                  </a:cubicBezTo>
                  <a:cubicBezTo>
                    <a:pt x="4970" y="7951"/>
                    <a:pt x="5512" y="7692"/>
                    <a:pt x="5957" y="7196"/>
                  </a:cubicBezTo>
                  <a:cubicBezTo>
                    <a:pt x="6464" y="6631"/>
                    <a:pt x="6812" y="5952"/>
                    <a:pt x="7277" y="5356"/>
                  </a:cubicBezTo>
                  <a:cubicBezTo>
                    <a:pt x="8247" y="4111"/>
                    <a:pt x="9703" y="3437"/>
                    <a:pt x="11243" y="3437"/>
                  </a:cubicBezTo>
                  <a:close/>
                  <a:moveTo>
                    <a:pt x="14003" y="1"/>
                  </a:moveTo>
                  <a:cubicBezTo>
                    <a:pt x="13966" y="1"/>
                    <a:pt x="13938" y="29"/>
                    <a:pt x="13927" y="62"/>
                  </a:cubicBezTo>
                  <a:cubicBezTo>
                    <a:pt x="13897" y="63"/>
                    <a:pt x="13869" y="80"/>
                    <a:pt x="13856" y="107"/>
                  </a:cubicBezTo>
                  <a:cubicBezTo>
                    <a:pt x="13257" y="1172"/>
                    <a:pt x="12649" y="2231"/>
                    <a:pt x="12029" y="3285"/>
                  </a:cubicBezTo>
                  <a:cubicBezTo>
                    <a:pt x="12025" y="3282"/>
                    <a:pt x="12020" y="3281"/>
                    <a:pt x="12014" y="3280"/>
                  </a:cubicBezTo>
                  <a:cubicBezTo>
                    <a:pt x="11750" y="3241"/>
                    <a:pt x="11485" y="3222"/>
                    <a:pt x="11221" y="3222"/>
                  </a:cubicBezTo>
                  <a:cubicBezTo>
                    <a:pt x="10022" y="3222"/>
                    <a:pt x="8844" y="3616"/>
                    <a:pt x="7904" y="4397"/>
                  </a:cubicBezTo>
                  <a:cubicBezTo>
                    <a:pt x="7323" y="4880"/>
                    <a:pt x="6921" y="5492"/>
                    <a:pt x="6501" y="6112"/>
                  </a:cubicBezTo>
                  <a:cubicBezTo>
                    <a:pt x="6148" y="6635"/>
                    <a:pt x="5789" y="7159"/>
                    <a:pt x="5273" y="7539"/>
                  </a:cubicBezTo>
                  <a:cubicBezTo>
                    <a:pt x="4892" y="7820"/>
                    <a:pt x="4444" y="7995"/>
                    <a:pt x="4057" y="8269"/>
                  </a:cubicBezTo>
                  <a:cubicBezTo>
                    <a:pt x="2671" y="9249"/>
                    <a:pt x="2634" y="10705"/>
                    <a:pt x="2448" y="12223"/>
                  </a:cubicBezTo>
                  <a:cubicBezTo>
                    <a:pt x="2304" y="13404"/>
                    <a:pt x="1212" y="14035"/>
                    <a:pt x="840" y="15130"/>
                  </a:cubicBezTo>
                  <a:cubicBezTo>
                    <a:pt x="484" y="16181"/>
                    <a:pt x="923" y="17469"/>
                    <a:pt x="71" y="18316"/>
                  </a:cubicBezTo>
                  <a:cubicBezTo>
                    <a:pt x="1" y="18386"/>
                    <a:pt x="74" y="18475"/>
                    <a:pt x="152" y="18475"/>
                  </a:cubicBezTo>
                  <a:cubicBezTo>
                    <a:pt x="159" y="18475"/>
                    <a:pt x="166" y="18475"/>
                    <a:pt x="173" y="18473"/>
                  </a:cubicBezTo>
                  <a:cubicBezTo>
                    <a:pt x="2355" y="18010"/>
                    <a:pt x="4676" y="18098"/>
                    <a:pt x="6397" y="16473"/>
                  </a:cubicBezTo>
                  <a:cubicBezTo>
                    <a:pt x="6931" y="15969"/>
                    <a:pt x="7399" y="15521"/>
                    <a:pt x="8084" y="15230"/>
                  </a:cubicBezTo>
                  <a:cubicBezTo>
                    <a:pt x="8515" y="15046"/>
                    <a:pt x="8968" y="14919"/>
                    <a:pt x="9394" y="14720"/>
                  </a:cubicBezTo>
                  <a:cubicBezTo>
                    <a:pt x="10254" y="14320"/>
                    <a:pt x="10510" y="13806"/>
                    <a:pt x="10902" y="12983"/>
                  </a:cubicBezTo>
                  <a:cubicBezTo>
                    <a:pt x="11310" y="12127"/>
                    <a:pt x="12302" y="11797"/>
                    <a:pt x="12636" y="10916"/>
                  </a:cubicBezTo>
                  <a:cubicBezTo>
                    <a:pt x="12917" y="10170"/>
                    <a:pt x="12637" y="9383"/>
                    <a:pt x="13211" y="8717"/>
                  </a:cubicBezTo>
                  <a:cubicBezTo>
                    <a:pt x="13523" y="8353"/>
                    <a:pt x="14004" y="8175"/>
                    <a:pt x="14297" y="7788"/>
                  </a:cubicBezTo>
                  <a:cubicBezTo>
                    <a:pt x="15392" y="6344"/>
                    <a:pt x="14033" y="4356"/>
                    <a:pt x="12649" y="3698"/>
                  </a:cubicBezTo>
                  <a:cubicBezTo>
                    <a:pt x="13288" y="2561"/>
                    <a:pt x="13885" y="1410"/>
                    <a:pt x="14443" y="246"/>
                  </a:cubicBezTo>
                  <a:cubicBezTo>
                    <a:pt x="14456" y="220"/>
                    <a:pt x="14441" y="191"/>
                    <a:pt x="14413" y="186"/>
                  </a:cubicBezTo>
                  <a:cubicBezTo>
                    <a:pt x="14412" y="166"/>
                    <a:pt x="14404" y="147"/>
                    <a:pt x="14388" y="134"/>
                  </a:cubicBezTo>
                  <a:cubicBezTo>
                    <a:pt x="14292" y="60"/>
                    <a:pt x="14136" y="32"/>
                    <a:pt x="14020" y="3"/>
                  </a:cubicBezTo>
                  <a:cubicBezTo>
                    <a:pt x="14014" y="1"/>
                    <a:pt x="14008" y="1"/>
                    <a:pt x="140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2183200" y="3288975"/>
              <a:ext cx="57850" cy="61275"/>
            </a:xfrm>
            <a:custGeom>
              <a:avLst/>
              <a:gdLst/>
              <a:ahLst/>
              <a:cxnLst/>
              <a:rect l="l" t="t" r="r" b="b"/>
              <a:pathLst>
                <a:path w="2314" h="2451" extrusionOk="0">
                  <a:moveTo>
                    <a:pt x="39" y="1"/>
                  </a:moveTo>
                  <a:cubicBezTo>
                    <a:pt x="21" y="1"/>
                    <a:pt x="0" y="18"/>
                    <a:pt x="4" y="42"/>
                  </a:cubicBezTo>
                  <a:cubicBezTo>
                    <a:pt x="103" y="528"/>
                    <a:pt x="526" y="793"/>
                    <a:pt x="902" y="1070"/>
                  </a:cubicBezTo>
                  <a:cubicBezTo>
                    <a:pt x="1431" y="1459"/>
                    <a:pt x="1951" y="1838"/>
                    <a:pt x="2257" y="2437"/>
                  </a:cubicBezTo>
                  <a:cubicBezTo>
                    <a:pt x="2261" y="2446"/>
                    <a:pt x="2269" y="2450"/>
                    <a:pt x="2277" y="2450"/>
                  </a:cubicBezTo>
                  <a:cubicBezTo>
                    <a:pt x="2294" y="2450"/>
                    <a:pt x="2313" y="2429"/>
                    <a:pt x="2302" y="2407"/>
                  </a:cubicBezTo>
                  <a:cubicBezTo>
                    <a:pt x="2077" y="1957"/>
                    <a:pt x="1738" y="1627"/>
                    <a:pt x="1343" y="1322"/>
                  </a:cubicBezTo>
                  <a:cubicBezTo>
                    <a:pt x="890" y="970"/>
                    <a:pt x="191" y="630"/>
                    <a:pt x="63" y="22"/>
                  </a:cubicBezTo>
                  <a:cubicBezTo>
                    <a:pt x="60" y="7"/>
                    <a:pt x="50" y="1"/>
                    <a:pt x="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2194825" y="3268900"/>
              <a:ext cx="64550" cy="62525"/>
            </a:xfrm>
            <a:custGeom>
              <a:avLst/>
              <a:gdLst/>
              <a:ahLst/>
              <a:cxnLst/>
              <a:rect l="l" t="t" r="r" b="b"/>
              <a:pathLst>
                <a:path w="2582" h="2501" extrusionOk="0">
                  <a:moveTo>
                    <a:pt x="53" y="1"/>
                  </a:moveTo>
                  <a:cubicBezTo>
                    <a:pt x="27" y="1"/>
                    <a:pt x="1" y="23"/>
                    <a:pt x="13" y="54"/>
                  </a:cubicBezTo>
                  <a:cubicBezTo>
                    <a:pt x="462" y="1242"/>
                    <a:pt x="1842" y="1507"/>
                    <a:pt x="2538" y="2492"/>
                  </a:cubicBezTo>
                  <a:cubicBezTo>
                    <a:pt x="2542" y="2498"/>
                    <a:pt x="2548" y="2501"/>
                    <a:pt x="2554" y="2501"/>
                  </a:cubicBezTo>
                  <a:cubicBezTo>
                    <a:pt x="2567" y="2501"/>
                    <a:pt x="2581" y="2485"/>
                    <a:pt x="2572" y="2470"/>
                  </a:cubicBezTo>
                  <a:cubicBezTo>
                    <a:pt x="1962" y="1425"/>
                    <a:pt x="541" y="1215"/>
                    <a:pt x="91" y="27"/>
                  </a:cubicBezTo>
                  <a:cubicBezTo>
                    <a:pt x="84" y="9"/>
                    <a:pt x="68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976;p16"/>
            <p:cNvSpPr/>
            <p:nvPr/>
          </p:nvSpPr>
          <p:spPr>
            <a:xfrm>
              <a:off x="2198725" y="3262475"/>
              <a:ext cx="63000" cy="61225"/>
            </a:xfrm>
            <a:custGeom>
              <a:avLst/>
              <a:gdLst/>
              <a:ahLst/>
              <a:cxnLst/>
              <a:rect l="l" t="t" r="r" b="b"/>
              <a:pathLst>
                <a:path w="2520" h="2449" extrusionOk="0">
                  <a:moveTo>
                    <a:pt x="51" y="0"/>
                  </a:moveTo>
                  <a:cubicBezTo>
                    <a:pt x="26" y="0"/>
                    <a:pt x="1" y="28"/>
                    <a:pt x="17" y="57"/>
                  </a:cubicBezTo>
                  <a:cubicBezTo>
                    <a:pt x="626" y="1103"/>
                    <a:pt x="1705" y="1563"/>
                    <a:pt x="2486" y="2443"/>
                  </a:cubicBezTo>
                  <a:cubicBezTo>
                    <a:pt x="2489" y="2447"/>
                    <a:pt x="2493" y="2448"/>
                    <a:pt x="2496" y="2448"/>
                  </a:cubicBezTo>
                  <a:cubicBezTo>
                    <a:pt x="2508" y="2448"/>
                    <a:pt x="2520" y="2433"/>
                    <a:pt x="2510" y="2423"/>
                  </a:cubicBezTo>
                  <a:cubicBezTo>
                    <a:pt x="1781" y="1500"/>
                    <a:pt x="687" y="1067"/>
                    <a:pt x="79" y="17"/>
                  </a:cubicBezTo>
                  <a:cubicBezTo>
                    <a:pt x="72" y="5"/>
                    <a:pt x="62" y="0"/>
                    <a:pt x="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977;p16"/>
            <p:cNvSpPr/>
            <p:nvPr/>
          </p:nvSpPr>
          <p:spPr>
            <a:xfrm>
              <a:off x="2156300" y="3331525"/>
              <a:ext cx="61650" cy="84550"/>
            </a:xfrm>
            <a:custGeom>
              <a:avLst/>
              <a:gdLst/>
              <a:ahLst/>
              <a:cxnLst/>
              <a:rect l="l" t="t" r="r" b="b"/>
              <a:pathLst>
                <a:path w="2466" h="3382" extrusionOk="0">
                  <a:moveTo>
                    <a:pt x="57" y="0"/>
                  </a:moveTo>
                  <a:cubicBezTo>
                    <a:pt x="27" y="0"/>
                    <a:pt x="1" y="39"/>
                    <a:pt x="31" y="63"/>
                  </a:cubicBezTo>
                  <a:cubicBezTo>
                    <a:pt x="536" y="463"/>
                    <a:pt x="992" y="918"/>
                    <a:pt x="1374" y="1440"/>
                  </a:cubicBezTo>
                  <a:cubicBezTo>
                    <a:pt x="1699" y="1890"/>
                    <a:pt x="2383" y="2787"/>
                    <a:pt x="2242" y="3366"/>
                  </a:cubicBezTo>
                  <a:cubicBezTo>
                    <a:pt x="2240" y="3375"/>
                    <a:pt x="2248" y="3382"/>
                    <a:pt x="2256" y="3382"/>
                  </a:cubicBezTo>
                  <a:cubicBezTo>
                    <a:pt x="2261" y="3382"/>
                    <a:pt x="2265" y="3379"/>
                    <a:pt x="2267" y="3374"/>
                  </a:cubicBezTo>
                  <a:cubicBezTo>
                    <a:pt x="2466" y="2901"/>
                    <a:pt x="1924" y="2151"/>
                    <a:pt x="1684" y="1764"/>
                  </a:cubicBezTo>
                  <a:cubicBezTo>
                    <a:pt x="1259" y="1083"/>
                    <a:pt x="713" y="499"/>
                    <a:pt x="79" y="8"/>
                  </a:cubicBezTo>
                  <a:cubicBezTo>
                    <a:pt x="72" y="2"/>
                    <a:pt x="64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2152950" y="3337450"/>
              <a:ext cx="57075" cy="86675"/>
            </a:xfrm>
            <a:custGeom>
              <a:avLst/>
              <a:gdLst/>
              <a:ahLst/>
              <a:cxnLst/>
              <a:rect l="l" t="t" r="r" b="b"/>
              <a:pathLst>
                <a:path w="2283" h="3467" extrusionOk="0">
                  <a:moveTo>
                    <a:pt x="55" y="1"/>
                  </a:moveTo>
                  <a:cubicBezTo>
                    <a:pt x="26" y="1"/>
                    <a:pt x="0" y="42"/>
                    <a:pt x="27" y="70"/>
                  </a:cubicBezTo>
                  <a:cubicBezTo>
                    <a:pt x="987" y="1055"/>
                    <a:pt x="1889" y="2085"/>
                    <a:pt x="2234" y="3450"/>
                  </a:cubicBezTo>
                  <a:cubicBezTo>
                    <a:pt x="2237" y="3461"/>
                    <a:pt x="2245" y="3466"/>
                    <a:pt x="2254" y="3466"/>
                  </a:cubicBezTo>
                  <a:cubicBezTo>
                    <a:pt x="2267" y="3466"/>
                    <a:pt x="2283" y="3453"/>
                    <a:pt x="2278" y="3436"/>
                  </a:cubicBezTo>
                  <a:cubicBezTo>
                    <a:pt x="2000" y="2058"/>
                    <a:pt x="1043" y="979"/>
                    <a:pt x="79" y="12"/>
                  </a:cubicBezTo>
                  <a:cubicBezTo>
                    <a:pt x="72" y="4"/>
                    <a:pt x="63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2129150" y="3369925"/>
              <a:ext cx="52750" cy="83100"/>
            </a:xfrm>
            <a:custGeom>
              <a:avLst/>
              <a:gdLst/>
              <a:ahLst/>
              <a:cxnLst/>
              <a:rect l="l" t="t" r="r" b="b"/>
              <a:pathLst>
                <a:path w="2110" h="3324" extrusionOk="0">
                  <a:moveTo>
                    <a:pt x="67" y="0"/>
                  </a:moveTo>
                  <a:cubicBezTo>
                    <a:pt x="31" y="0"/>
                    <a:pt x="1" y="49"/>
                    <a:pt x="35" y="80"/>
                  </a:cubicBezTo>
                  <a:cubicBezTo>
                    <a:pt x="998" y="982"/>
                    <a:pt x="1641" y="2054"/>
                    <a:pt x="2050" y="3305"/>
                  </a:cubicBezTo>
                  <a:cubicBezTo>
                    <a:pt x="2054" y="3318"/>
                    <a:pt x="2064" y="3323"/>
                    <a:pt x="2074" y="3323"/>
                  </a:cubicBezTo>
                  <a:cubicBezTo>
                    <a:pt x="2091" y="3323"/>
                    <a:pt x="2109" y="3308"/>
                    <a:pt x="2104" y="3286"/>
                  </a:cubicBezTo>
                  <a:cubicBezTo>
                    <a:pt x="1773" y="2027"/>
                    <a:pt x="1049" y="892"/>
                    <a:pt x="96" y="12"/>
                  </a:cubicBezTo>
                  <a:cubicBezTo>
                    <a:pt x="87" y="4"/>
                    <a:pt x="77" y="0"/>
                    <a:pt x="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2093575" y="3419975"/>
              <a:ext cx="42925" cy="88875"/>
            </a:xfrm>
            <a:custGeom>
              <a:avLst/>
              <a:gdLst/>
              <a:ahLst/>
              <a:cxnLst/>
              <a:rect l="l" t="t" r="r" b="b"/>
              <a:pathLst>
                <a:path w="1717" h="3555" extrusionOk="0">
                  <a:moveTo>
                    <a:pt x="54" y="1"/>
                  </a:moveTo>
                  <a:cubicBezTo>
                    <a:pt x="25" y="1"/>
                    <a:pt x="0" y="43"/>
                    <a:pt x="26" y="72"/>
                  </a:cubicBezTo>
                  <a:cubicBezTo>
                    <a:pt x="901" y="1059"/>
                    <a:pt x="1465" y="2220"/>
                    <a:pt x="1657" y="3529"/>
                  </a:cubicBezTo>
                  <a:cubicBezTo>
                    <a:pt x="1659" y="3546"/>
                    <a:pt x="1674" y="3554"/>
                    <a:pt x="1688" y="3554"/>
                  </a:cubicBezTo>
                  <a:cubicBezTo>
                    <a:pt x="1703" y="3554"/>
                    <a:pt x="1717" y="3544"/>
                    <a:pt x="1714" y="3525"/>
                  </a:cubicBezTo>
                  <a:cubicBezTo>
                    <a:pt x="1534" y="2207"/>
                    <a:pt x="986" y="992"/>
                    <a:pt x="79" y="13"/>
                  </a:cubicBezTo>
                  <a:cubicBezTo>
                    <a:pt x="71" y="5"/>
                    <a:pt x="62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2094075" y="3419425"/>
              <a:ext cx="125" cy="125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3" y="0"/>
                  </a:moveTo>
                  <a:cubicBezTo>
                    <a:pt x="2" y="0"/>
                    <a:pt x="1" y="4"/>
                    <a:pt x="3" y="5"/>
                  </a:cubicBezTo>
                  <a:lnTo>
                    <a:pt x="4" y="1"/>
                  </a:ln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982;p16"/>
            <p:cNvSpPr/>
            <p:nvPr/>
          </p:nvSpPr>
          <p:spPr>
            <a:xfrm>
              <a:off x="2102925" y="3407450"/>
              <a:ext cx="48300" cy="90175"/>
            </a:xfrm>
            <a:custGeom>
              <a:avLst/>
              <a:gdLst/>
              <a:ahLst/>
              <a:cxnLst/>
              <a:rect l="l" t="t" r="r" b="b"/>
              <a:pathLst>
                <a:path w="1932" h="3607" extrusionOk="0">
                  <a:moveTo>
                    <a:pt x="47" y="0"/>
                  </a:moveTo>
                  <a:cubicBezTo>
                    <a:pt x="24" y="0"/>
                    <a:pt x="0" y="29"/>
                    <a:pt x="19" y="50"/>
                  </a:cubicBezTo>
                  <a:cubicBezTo>
                    <a:pt x="896" y="1089"/>
                    <a:pt x="1716" y="2189"/>
                    <a:pt x="1878" y="3583"/>
                  </a:cubicBezTo>
                  <a:cubicBezTo>
                    <a:pt x="1879" y="3599"/>
                    <a:pt x="1892" y="3607"/>
                    <a:pt x="1905" y="3607"/>
                  </a:cubicBezTo>
                  <a:cubicBezTo>
                    <a:pt x="1918" y="3607"/>
                    <a:pt x="1932" y="3597"/>
                    <a:pt x="1930" y="3579"/>
                  </a:cubicBezTo>
                  <a:cubicBezTo>
                    <a:pt x="1792" y="2185"/>
                    <a:pt x="984" y="1024"/>
                    <a:pt x="67" y="9"/>
                  </a:cubicBezTo>
                  <a:cubicBezTo>
                    <a:pt x="61" y="3"/>
                    <a:pt x="54" y="0"/>
                    <a:pt x="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983;p16"/>
            <p:cNvSpPr/>
            <p:nvPr/>
          </p:nvSpPr>
          <p:spPr>
            <a:xfrm>
              <a:off x="2102725" y="3403075"/>
              <a:ext cx="53950" cy="88600"/>
            </a:xfrm>
            <a:custGeom>
              <a:avLst/>
              <a:gdLst/>
              <a:ahLst/>
              <a:cxnLst/>
              <a:rect l="l" t="t" r="r" b="b"/>
              <a:pathLst>
                <a:path w="2158" h="3544" extrusionOk="0">
                  <a:moveTo>
                    <a:pt x="53" y="0"/>
                  </a:moveTo>
                  <a:cubicBezTo>
                    <a:pt x="25" y="0"/>
                    <a:pt x="0" y="40"/>
                    <a:pt x="25" y="68"/>
                  </a:cubicBezTo>
                  <a:cubicBezTo>
                    <a:pt x="948" y="1091"/>
                    <a:pt x="1626" y="2256"/>
                    <a:pt x="2126" y="3537"/>
                  </a:cubicBezTo>
                  <a:cubicBezTo>
                    <a:pt x="2129" y="3541"/>
                    <a:pt x="2134" y="3543"/>
                    <a:pt x="2139" y="3543"/>
                  </a:cubicBezTo>
                  <a:cubicBezTo>
                    <a:pt x="2148" y="3543"/>
                    <a:pt x="2157" y="3536"/>
                    <a:pt x="2156" y="3526"/>
                  </a:cubicBezTo>
                  <a:cubicBezTo>
                    <a:pt x="1719" y="2216"/>
                    <a:pt x="995" y="1039"/>
                    <a:pt x="77" y="12"/>
                  </a:cubicBezTo>
                  <a:cubicBezTo>
                    <a:pt x="70" y="4"/>
                    <a:pt x="61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984;p16"/>
            <p:cNvSpPr/>
            <p:nvPr/>
          </p:nvSpPr>
          <p:spPr>
            <a:xfrm>
              <a:off x="2122925" y="3379575"/>
              <a:ext cx="50750" cy="80875"/>
            </a:xfrm>
            <a:custGeom>
              <a:avLst/>
              <a:gdLst/>
              <a:ahLst/>
              <a:cxnLst/>
              <a:rect l="l" t="t" r="r" b="b"/>
              <a:pathLst>
                <a:path w="2030" h="3235" extrusionOk="0">
                  <a:moveTo>
                    <a:pt x="43" y="69"/>
                  </a:moveTo>
                  <a:cubicBezTo>
                    <a:pt x="43" y="70"/>
                    <a:pt x="43" y="70"/>
                    <a:pt x="43" y="70"/>
                  </a:cubicBezTo>
                  <a:lnTo>
                    <a:pt x="43" y="70"/>
                  </a:lnTo>
                  <a:cubicBezTo>
                    <a:pt x="43" y="70"/>
                    <a:pt x="43" y="70"/>
                    <a:pt x="43" y="69"/>
                  </a:cubicBezTo>
                  <a:close/>
                  <a:moveTo>
                    <a:pt x="72" y="1"/>
                  </a:moveTo>
                  <a:cubicBezTo>
                    <a:pt x="71" y="1"/>
                    <a:pt x="70" y="1"/>
                    <a:pt x="69" y="1"/>
                  </a:cubicBezTo>
                  <a:lnTo>
                    <a:pt x="41" y="6"/>
                  </a:lnTo>
                  <a:cubicBezTo>
                    <a:pt x="15" y="9"/>
                    <a:pt x="0" y="40"/>
                    <a:pt x="13" y="62"/>
                  </a:cubicBezTo>
                  <a:cubicBezTo>
                    <a:pt x="97" y="226"/>
                    <a:pt x="299" y="334"/>
                    <a:pt x="433" y="460"/>
                  </a:cubicBezTo>
                  <a:cubicBezTo>
                    <a:pt x="698" y="709"/>
                    <a:pt x="936" y="983"/>
                    <a:pt x="1148" y="1277"/>
                  </a:cubicBezTo>
                  <a:cubicBezTo>
                    <a:pt x="1550" y="1833"/>
                    <a:pt x="1944" y="2527"/>
                    <a:pt x="1998" y="3224"/>
                  </a:cubicBezTo>
                  <a:cubicBezTo>
                    <a:pt x="2001" y="3231"/>
                    <a:pt x="2007" y="3235"/>
                    <a:pt x="2013" y="3235"/>
                  </a:cubicBezTo>
                  <a:cubicBezTo>
                    <a:pt x="2021" y="3235"/>
                    <a:pt x="2028" y="3230"/>
                    <a:pt x="2030" y="3222"/>
                  </a:cubicBezTo>
                  <a:cubicBezTo>
                    <a:pt x="2026" y="2623"/>
                    <a:pt x="1707" y="2016"/>
                    <a:pt x="1399" y="1516"/>
                  </a:cubicBezTo>
                  <a:cubicBezTo>
                    <a:pt x="1250" y="1275"/>
                    <a:pt x="1080" y="1044"/>
                    <a:pt x="895" y="828"/>
                  </a:cubicBezTo>
                  <a:cubicBezTo>
                    <a:pt x="786" y="700"/>
                    <a:pt x="670" y="577"/>
                    <a:pt x="548" y="460"/>
                  </a:cubicBezTo>
                  <a:cubicBezTo>
                    <a:pt x="482" y="395"/>
                    <a:pt x="126" y="166"/>
                    <a:pt x="55" y="87"/>
                  </a:cubicBezTo>
                  <a:lnTo>
                    <a:pt x="55" y="87"/>
                  </a:lnTo>
                  <a:cubicBezTo>
                    <a:pt x="60" y="91"/>
                    <a:pt x="67" y="93"/>
                    <a:pt x="73" y="93"/>
                  </a:cubicBezTo>
                  <a:cubicBezTo>
                    <a:pt x="94" y="93"/>
                    <a:pt x="116" y="74"/>
                    <a:pt x="109" y="46"/>
                  </a:cubicBezTo>
                  <a:cubicBezTo>
                    <a:pt x="108" y="40"/>
                    <a:pt x="107" y="33"/>
                    <a:pt x="105" y="26"/>
                  </a:cubicBezTo>
                  <a:cubicBezTo>
                    <a:pt x="100" y="11"/>
                    <a:pt x="87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985;p16"/>
            <p:cNvSpPr/>
            <p:nvPr/>
          </p:nvSpPr>
          <p:spPr>
            <a:xfrm>
              <a:off x="2111300" y="3392900"/>
              <a:ext cx="55900" cy="80475"/>
            </a:xfrm>
            <a:custGeom>
              <a:avLst/>
              <a:gdLst/>
              <a:ahLst/>
              <a:cxnLst/>
              <a:rect l="l" t="t" r="r" b="b"/>
              <a:pathLst>
                <a:path w="2236" h="3219" extrusionOk="0">
                  <a:moveTo>
                    <a:pt x="47" y="1"/>
                  </a:moveTo>
                  <a:cubicBezTo>
                    <a:pt x="22" y="1"/>
                    <a:pt x="1" y="35"/>
                    <a:pt x="25" y="58"/>
                  </a:cubicBezTo>
                  <a:cubicBezTo>
                    <a:pt x="968" y="963"/>
                    <a:pt x="1681" y="1994"/>
                    <a:pt x="2181" y="3202"/>
                  </a:cubicBezTo>
                  <a:cubicBezTo>
                    <a:pt x="2186" y="3213"/>
                    <a:pt x="2195" y="3218"/>
                    <a:pt x="2205" y="3218"/>
                  </a:cubicBezTo>
                  <a:cubicBezTo>
                    <a:pt x="2220" y="3218"/>
                    <a:pt x="2236" y="3205"/>
                    <a:pt x="2228" y="3186"/>
                  </a:cubicBezTo>
                  <a:cubicBezTo>
                    <a:pt x="1769" y="1971"/>
                    <a:pt x="1029" y="883"/>
                    <a:pt x="68" y="9"/>
                  </a:cubicBezTo>
                  <a:cubicBezTo>
                    <a:pt x="61" y="3"/>
                    <a:pt x="54" y="1"/>
                    <a:pt x="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2079075" y="3433175"/>
              <a:ext cx="32550" cy="86150"/>
            </a:xfrm>
            <a:custGeom>
              <a:avLst/>
              <a:gdLst/>
              <a:ahLst/>
              <a:cxnLst/>
              <a:rect l="l" t="t" r="r" b="b"/>
              <a:pathLst>
                <a:path w="1302" h="3446" extrusionOk="0">
                  <a:moveTo>
                    <a:pt x="50" y="0"/>
                  </a:moveTo>
                  <a:cubicBezTo>
                    <a:pt x="25" y="0"/>
                    <a:pt x="0" y="27"/>
                    <a:pt x="19" y="55"/>
                  </a:cubicBezTo>
                  <a:cubicBezTo>
                    <a:pt x="729" y="1074"/>
                    <a:pt x="1110" y="2198"/>
                    <a:pt x="1255" y="3425"/>
                  </a:cubicBezTo>
                  <a:cubicBezTo>
                    <a:pt x="1257" y="3439"/>
                    <a:pt x="1268" y="3446"/>
                    <a:pt x="1279" y="3446"/>
                  </a:cubicBezTo>
                  <a:cubicBezTo>
                    <a:pt x="1290" y="3446"/>
                    <a:pt x="1302" y="3437"/>
                    <a:pt x="1302" y="3422"/>
                  </a:cubicBezTo>
                  <a:cubicBezTo>
                    <a:pt x="1229" y="2191"/>
                    <a:pt x="779" y="1023"/>
                    <a:pt x="79" y="16"/>
                  </a:cubicBezTo>
                  <a:cubicBezTo>
                    <a:pt x="71" y="5"/>
                    <a:pt x="61" y="0"/>
                    <a:pt x="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2073200" y="3438875"/>
              <a:ext cx="32475" cy="83650"/>
            </a:xfrm>
            <a:custGeom>
              <a:avLst/>
              <a:gdLst/>
              <a:ahLst/>
              <a:cxnLst/>
              <a:rect l="l" t="t" r="r" b="b"/>
              <a:pathLst>
                <a:path w="1299" h="3346" extrusionOk="0">
                  <a:moveTo>
                    <a:pt x="57" y="0"/>
                  </a:moveTo>
                  <a:cubicBezTo>
                    <a:pt x="29" y="0"/>
                    <a:pt x="1" y="30"/>
                    <a:pt x="22" y="59"/>
                  </a:cubicBezTo>
                  <a:cubicBezTo>
                    <a:pt x="739" y="1027"/>
                    <a:pt x="1144" y="2123"/>
                    <a:pt x="1246" y="3322"/>
                  </a:cubicBezTo>
                  <a:cubicBezTo>
                    <a:pt x="1247" y="3338"/>
                    <a:pt x="1259" y="3346"/>
                    <a:pt x="1272" y="3346"/>
                  </a:cubicBezTo>
                  <a:cubicBezTo>
                    <a:pt x="1285" y="3346"/>
                    <a:pt x="1298" y="3337"/>
                    <a:pt x="1297" y="3319"/>
                  </a:cubicBezTo>
                  <a:cubicBezTo>
                    <a:pt x="1229" y="2115"/>
                    <a:pt x="807" y="983"/>
                    <a:pt x="89" y="16"/>
                  </a:cubicBezTo>
                  <a:cubicBezTo>
                    <a:pt x="80" y="5"/>
                    <a:pt x="69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988;p16"/>
            <p:cNvSpPr/>
            <p:nvPr/>
          </p:nvSpPr>
          <p:spPr>
            <a:xfrm>
              <a:off x="2046825" y="3471650"/>
              <a:ext cx="21275" cy="84125"/>
            </a:xfrm>
            <a:custGeom>
              <a:avLst/>
              <a:gdLst/>
              <a:ahLst/>
              <a:cxnLst/>
              <a:rect l="l" t="t" r="r" b="b"/>
              <a:pathLst>
                <a:path w="851" h="3365" extrusionOk="0">
                  <a:moveTo>
                    <a:pt x="53" y="1"/>
                  </a:moveTo>
                  <a:cubicBezTo>
                    <a:pt x="28" y="1"/>
                    <a:pt x="1" y="30"/>
                    <a:pt x="17" y="60"/>
                  </a:cubicBezTo>
                  <a:cubicBezTo>
                    <a:pt x="458" y="928"/>
                    <a:pt x="764" y="2411"/>
                    <a:pt x="362" y="3337"/>
                  </a:cubicBezTo>
                  <a:cubicBezTo>
                    <a:pt x="355" y="3352"/>
                    <a:pt x="368" y="3365"/>
                    <a:pt x="380" y="3365"/>
                  </a:cubicBezTo>
                  <a:cubicBezTo>
                    <a:pt x="386" y="3365"/>
                    <a:pt x="392" y="3362"/>
                    <a:pt x="396" y="3354"/>
                  </a:cubicBezTo>
                  <a:cubicBezTo>
                    <a:pt x="850" y="2403"/>
                    <a:pt x="538" y="924"/>
                    <a:pt x="79" y="19"/>
                  </a:cubicBezTo>
                  <a:cubicBezTo>
                    <a:pt x="73" y="6"/>
                    <a:pt x="63" y="1"/>
                    <a:pt x="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989;p16"/>
            <p:cNvSpPr/>
            <p:nvPr/>
          </p:nvSpPr>
          <p:spPr>
            <a:xfrm>
              <a:off x="2041425" y="3476825"/>
              <a:ext cx="16400" cy="84900"/>
            </a:xfrm>
            <a:custGeom>
              <a:avLst/>
              <a:gdLst/>
              <a:ahLst/>
              <a:cxnLst/>
              <a:rect l="l" t="t" r="r" b="b"/>
              <a:pathLst>
                <a:path w="656" h="3396" extrusionOk="0">
                  <a:moveTo>
                    <a:pt x="49" y="1"/>
                  </a:moveTo>
                  <a:cubicBezTo>
                    <a:pt x="24" y="1"/>
                    <a:pt x="0" y="21"/>
                    <a:pt x="13" y="50"/>
                  </a:cubicBezTo>
                  <a:cubicBezTo>
                    <a:pt x="456" y="1132"/>
                    <a:pt x="553" y="2224"/>
                    <a:pt x="334" y="3372"/>
                  </a:cubicBezTo>
                  <a:cubicBezTo>
                    <a:pt x="332" y="3387"/>
                    <a:pt x="343" y="3395"/>
                    <a:pt x="354" y="3395"/>
                  </a:cubicBezTo>
                  <a:cubicBezTo>
                    <a:pt x="362" y="3395"/>
                    <a:pt x="371" y="3391"/>
                    <a:pt x="373" y="3380"/>
                  </a:cubicBezTo>
                  <a:cubicBezTo>
                    <a:pt x="656" y="2252"/>
                    <a:pt x="546" y="1091"/>
                    <a:pt x="86" y="25"/>
                  </a:cubicBezTo>
                  <a:cubicBezTo>
                    <a:pt x="79" y="8"/>
                    <a:pt x="64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990;p16"/>
            <p:cNvSpPr/>
            <p:nvPr/>
          </p:nvSpPr>
          <p:spPr>
            <a:xfrm>
              <a:off x="2028300" y="3487525"/>
              <a:ext cx="14350" cy="85400"/>
            </a:xfrm>
            <a:custGeom>
              <a:avLst/>
              <a:gdLst/>
              <a:ahLst/>
              <a:cxnLst/>
              <a:rect l="l" t="t" r="r" b="b"/>
              <a:pathLst>
                <a:path w="574" h="3416" extrusionOk="0">
                  <a:moveTo>
                    <a:pt x="64" y="1"/>
                  </a:moveTo>
                  <a:cubicBezTo>
                    <a:pt x="47" y="1"/>
                    <a:pt x="30" y="10"/>
                    <a:pt x="22" y="27"/>
                  </a:cubicBezTo>
                  <a:lnTo>
                    <a:pt x="11" y="49"/>
                  </a:lnTo>
                  <a:cubicBezTo>
                    <a:pt x="0" y="71"/>
                    <a:pt x="8" y="99"/>
                    <a:pt x="31" y="109"/>
                  </a:cubicBezTo>
                  <a:lnTo>
                    <a:pt x="47" y="117"/>
                  </a:lnTo>
                  <a:cubicBezTo>
                    <a:pt x="53" y="120"/>
                    <a:pt x="59" y="122"/>
                    <a:pt x="66" y="122"/>
                  </a:cubicBezTo>
                  <a:cubicBezTo>
                    <a:pt x="92" y="122"/>
                    <a:pt x="114" y="95"/>
                    <a:pt x="111" y="71"/>
                  </a:cubicBezTo>
                  <a:lnTo>
                    <a:pt x="111" y="71"/>
                  </a:lnTo>
                  <a:cubicBezTo>
                    <a:pt x="158" y="185"/>
                    <a:pt x="214" y="642"/>
                    <a:pt x="242" y="759"/>
                  </a:cubicBezTo>
                  <a:cubicBezTo>
                    <a:pt x="324" y="1081"/>
                    <a:pt x="384" y="1411"/>
                    <a:pt x="423" y="1743"/>
                  </a:cubicBezTo>
                  <a:cubicBezTo>
                    <a:pt x="487" y="2292"/>
                    <a:pt x="459" y="2850"/>
                    <a:pt x="340" y="3391"/>
                  </a:cubicBezTo>
                  <a:cubicBezTo>
                    <a:pt x="337" y="3407"/>
                    <a:pt x="349" y="3416"/>
                    <a:pt x="361" y="3416"/>
                  </a:cubicBezTo>
                  <a:cubicBezTo>
                    <a:pt x="370" y="3416"/>
                    <a:pt x="378" y="3411"/>
                    <a:pt x="380" y="3399"/>
                  </a:cubicBezTo>
                  <a:cubicBezTo>
                    <a:pt x="555" y="2738"/>
                    <a:pt x="574" y="2079"/>
                    <a:pt x="471" y="1403"/>
                  </a:cubicBezTo>
                  <a:cubicBezTo>
                    <a:pt x="412" y="1012"/>
                    <a:pt x="366" y="303"/>
                    <a:pt x="96" y="13"/>
                  </a:cubicBezTo>
                  <a:cubicBezTo>
                    <a:pt x="87" y="5"/>
                    <a:pt x="75" y="1"/>
                    <a:pt x="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991;p16"/>
            <p:cNvSpPr/>
            <p:nvPr/>
          </p:nvSpPr>
          <p:spPr>
            <a:xfrm>
              <a:off x="2004450" y="3512650"/>
              <a:ext cx="10725" cy="73200"/>
            </a:xfrm>
            <a:custGeom>
              <a:avLst/>
              <a:gdLst/>
              <a:ahLst/>
              <a:cxnLst/>
              <a:rect l="l" t="t" r="r" b="b"/>
              <a:pathLst>
                <a:path w="429" h="2928" extrusionOk="0">
                  <a:moveTo>
                    <a:pt x="126" y="0"/>
                  </a:moveTo>
                  <a:cubicBezTo>
                    <a:pt x="102" y="0"/>
                    <a:pt x="78" y="17"/>
                    <a:pt x="82" y="48"/>
                  </a:cubicBezTo>
                  <a:cubicBezTo>
                    <a:pt x="212" y="1014"/>
                    <a:pt x="306" y="1947"/>
                    <a:pt x="7" y="2892"/>
                  </a:cubicBezTo>
                  <a:cubicBezTo>
                    <a:pt x="1" y="2912"/>
                    <a:pt x="20" y="2927"/>
                    <a:pt x="38" y="2927"/>
                  </a:cubicBezTo>
                  <a:cubicBezTo>
                    <a:pt x="48" y="2927"/>
                    <a:pt x="58" y="2923"/>
                    <a:pt x="62" y="2912"/>
                  </a:cubicBezTo>
                  <a:cubicBezTo>
                    <a:pt x="429" y="1989"/>
                    <a:pt x="314" y="1002"/>
                    <a:pt x="177" y="43"/>
                  </a:cubicBezTo>
                  <a:cubicBezTo>
                    <a:pt x="173" y="14"/>
                    <a:pt x="149" y="0"/>
                    <a:pt x="1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992;p16"/>
            <p:cNvSpPr/>
            <p:nvPr/>
          </p:nvSpPr>
          <p:spPr>
            <a:xfrm>
              <a:off x="1974700" y="3542900"/>
              <a:ext cx="6575" cy="48850"/>
            </a:xfrm>
            <a:custGeom>
              <a:avLst/>
              <a:gdLst/>
              <a:ahLst/>
              <a:cxnLst/>
              <a:rect l="l" t="t" r="r" b="b"/>
              <a:pathLst>
                <a:path w="263" h="1954" extrusionOk="0">
                  <a:moveTo>
                    <a:pt x="46" y="0"/>
                  </a:moveTo>
                  <a:cubicBezTo>
                    <a:pt x="24" y="0"/>
                    <a:pt x="1" y="16"/>
                    <a:pt x="5" y="41"/>
                  </a:cubicBezTo>
                  <a:cubicBezTo>
                    <a:pt x="129" y="692"/>
                    <a:pt x="63" y="1286"/>
                    <a:pt x="13" y="1939"/>
                  </a:cubicBezTo>
                  <a:cubicBezTo>
                    <a:pt x="13" y="1947"/>
                    <a:pt x="21" y="1954"/>
                    <a:pt x="27" y="1954"/>
                  </a:cubicBezTo>
                  <a:cubicBezTo>
                    <a:pt x="31" y="1954"/>
                    <a:pt x="34" y="1952"/>
                    <a:pt x="36" y="1947"/>
                  </a:cubicBezTo>
                  <a:cubicBezTo>
                    <a:pt x="263" y="1351"/>
                    <a:pt x="212" y="637"/>
                    <a:pt x="81" y="25"/>
                  </a:cubicBezTo>
                  <a:cubicBezTo>
                    <a:pt x="77" y="8"/>
                    <a:pt x="62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1962125" y="3546000"/>
              <a:ext cx="9775" cy="49650"/>
            </a:xfrm>
            <a:custGeom>
              <a:avLst/>
              <a:gdLst/>
              <a:ahLst/>
              <a:cxnLst/>
              <a:rect l="l" t="t" r="r" b="b"/>
              <a:pathLst>
                <a:path w="391" h="1986" extrusionOk="0">
                  <a:moveTo>
                    <a:pt x="374" y="0"/>
                  </a:moveTo>
                  <a:cubicBezTo>
                    <a:pt x="364" y="0"/>
                    <a:pt x="353" y="7"/>
                    <a:pt x="352" y="20"/>
                  </a:cubicBezTo>
                  <a:cubicBezTo>
                    <a:pt x="315" y="676"/>
                    <a:pt x="199" y="1324"/>
                    <a:pt x="7" y="1951"/>
                  </a:cubicBezTo>
                  <a:cubicBezTo>
                    <a:pt x="1" y="1973"/>
                    <a:pt x="17" y="1985"/>
                    <a:pt x="35" y="1985"/>
                  </a:cubicBezTo>
                  <a:cubicBezTo>
                    <a:pt x="48" y="1985"/>
                    <a:pt x="60" y="1979"/>
                    <a:pt x="65" y="1964"/>
                  </a:cubicBezTo>
                  <a:cubicBezTo>
                    <a:pt x="279" y="1338"/>
                    <a:pt x="388" y="680"/>
                    <a:pt x="391" y="19"/>
                  </a:cubicBezTo>
                  <a:cubicBezTo>
                    <a:pt x="391" y="6"/>
                    <a:pt x="383" y="0"/>
                    <a:pt x="3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1949625" y="3553750"/>
              <a:ext cx="12175" cy="41975"/>
            </a:xfrm>
            <a:custGeom>
              <a:avLst/>
              <a:gdLst/>
              <a:ahLst/>
              <a:cxnLst/>
              <a:rect l="l" t="t" r="r" b="b"/>
              <a:pathLst>
                <a:path w="487" h="1679" extrusionOk="0">
                  <a:moveTo>
                    <a:pt x="470" y="0"/>
                  </a:moveTo>
                  <a:cubicBezTo>
                    <a:pt x="463" y="0"/>
                    <a:pt x="456" y="4"/>
                    <a:pt x="455" y="11"/>
                  </a:cubicBezTo>
                  <a:cubicBezTo>
                    <a:pt x="352" y="572"/>
                    <a:pt x="219" y="1097"/>
                    <a:pt x="11" y="1629"/>
                  </a:cubicBezTo>
                  <a:cubicBezTo>
                    <a:pt x="1" y="1656"/>
                    <a:pt x="23" y="1678"/>
                    <a:pt x="44" y="1678"/>
                  </a:cubicBezTo>
                  <a:cubicBezTo>
                    <a:pt x="55" y="1678"/>
                    <a:pt x="65" y="1673"/>
                    <a:pt x="71" y="1660"/>
                  </a:cubicBezTo>
                  <a:cubicBezTo>
                    <a:pt x="299" y="1142"/>
                    <a:pt x="449" y="580"/>
                    <a:pt x="485" y="14"/>
                  </a:cubicBezTo>
                  <a:cubicBezTo>
                    <a:pt x="486" y="5"/>
                    <a:pt x="478" y="0"/>
                    <a:pt x="4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1932825" y="3575750"/>
              <a:ext cx="7850" cy="21675"/>
            </a:xfrm>
            <a:custGeom>
              <a:avLst/>
              <a:gdLst/>
              <a:ahLst/>
              <a:cxnLst/>
              <a:rect l="l" t="t" r="r" b="b"/>
              <a:pathLst>
                <a:path w="314" h="867" extrusionOk="0">
                  <a:moveTo>
                    <a:pt x="292" y="0"/>
                  </a:moveTo>
                  <a:cubicBezTo>
                    <a:pt x="284" y="0"/>
                    <a:pt x="276" y="5"/>
                    <a:pt x="273" y="16"/>
                  </a:cubicBezTo>
                  <a:cubicBezTo>
                    <a:pt x="209" y="296"/>
                    <a:pt x="116" y="558"/>
                    <a:pt x="9" y="824"/>
                  </a:cubicBezTo>
                  <a:cubicBezTo>
                    <a:pt x="0" y="847"/>
                    <a:pt x="19" y="866"/>
                    <a:pt x="37" y="866"/>
                  </a:cubicBezTo>
                  <a:cubicBezTo>
                    <a:pt x="46" y="866"/>
                    <a:pt x="55" y="861"/>
                    <a:pt x="60" y="850"/>
                  </a:cubicBezTo>
                  <a:cubicBezTo>
                    <a:pt x="185" y="592"/>
                    <a:pt x="264" y="306"/>
                    <a:pt x="311" y="24"/>
                  </a:cubicBezTo>
                  <a:cubicBezTo>
                    <a:pt x="314" y="9"/>
                    <a:pt x="303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1917925" y="3575050"/>
              <a:ext cx="14550" cy="2075"/>
            </a:xfrm>
            <a:custGeom>
              <a:avLst/>
              <a:gdLst/>
              <a:ahLst/>
              <a:cxnLst/>
              <a:rect l="l" t="t" r="r" b="b"/>
              <a:pathLst>
                <a:path w="582" h="83" extrusionOk="0">
                  <a:moveTo>
                    <a:pt x="359" y="0"/>
                  </a:moveTo>
                  <a:cubicBezTo>
                    <a:pt x="248" y="0"/>
                    <a:pt x="137" y="9"/>
                    <a:pt x="28" y="32"/>
                  </a:cubicBezTo>
                  <a:cubicBezTo>
                    <a:pt x="1" y="37"/>
                    <a:pt x="10" y="82"/>
                    <a:pt x="36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184" y="64"/>
                    <a:pt x="324" y="48"/>
                    <a:pt x="469" y="48"/>
                  </a:cubicBezTo>
                  <a:cubicBezTo>
                    <a:pt x="497" y="48"/>
                    <a:pt x="525" y="49"/>
                    <a:pt x="553" y="50"/>
                  </a:cubicBezTo>
                  <a:cubicBezTo>
                    <a:pt x="554" y="50"/>
                    <a:pt x="554" y="50"/>
                    <a:pt x="555" y="50"/>
                  </a:cubicBezTo>
                  <a:cubicBezTo>
                    <a:pt x="581" y="50"/>
                    <a:pt x="578" y="9"/>
                    <a:pt x="551" y="8"/>
                  </a:cubicBezTo>
                  <a:cubicBezTo>
                    <a:pt x="487" y="3"/>
                    <a:pt x="42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997;p16"/>
            <p:cNvSpPr/>
            <p:nvPr/>
          </p:nvSpPr>
          <p:spPr>
            <a:xfrm>
              <a:off x="1919200" y="3560450"/>
              <a:ext cx="25225" cy="2500"/>
            </a:xfrm>
            <a:custGeom>
              <a:avLst/>
              <a:gdLst/>
              <a:ahLst/>
              <a:cxnLst/>
              <a:rect l="l" t="t" r="r" b="b"/>
              <a:pathLst>
                <a:path w="1009" h="100" extrusionOk="0">
                  <a:moveTo>
                    <a:pt x="583" y="0"/>
                  </a:moveTo>
                  <a:cubicBezTo>
                    <a:pt x="398" y="0"/>
                    <a:pt x="213" y="15"/>
                    <a:pt x="31" y="49"/>
                  </a:cubicBezTo>
                  <a:cubicBezTo>
                    <a:pt x="1" y="54"/>
                    <a:pt x="1" y="100"/>
                    <a:pt x="30" y="100"/>
                  </a:cubicBezTo>
                  <a:cubicBezTo>
                    <a:pt x="32" y="100"/>
                    <a:pt x="33" y="100"/>
                    <a:pt x="34" y="99"/>
                  </a:cubicBezTo>
                  <a:cubicBezTo>
                    <a:pt x="264" y="67"/>
                    <a:pt x="489" y="46"/>
                    <a:pt x="717" y="46"/>
                  </a:cubicBezTo>
                  <a:cubicBezTo>
                    <a:pt x="804" y="46"/>
                    <a:pt x="891" y="49"/>
                    <a:pt x="980" y="55"/>
                  </a:cubicBezTo>
                  <a:cubicBezTo>
                    <a:pt x="980" y="56"/>
                    <a:pt x="981" y="56"/>
                    <a:pt x="981" y="56"/>
                  </a:cubicBezTo>
                  <a:cubicBezTo>
                    <a:pt x="1003" y="56"/>
                    <a:pt x="1009" y="23"/>
                    <a:pt x="988" y="22"/>
                  </a:cubicBezTo>
                  <a:cubicBezTo>
                    <a:pt x="853" y="8"/>
                    <a:pt x="718" y="0"/>
                    <a:pt x="5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998;p16"/>
            <p:cNvSpPr/>
            <p:nvPr/>
          </p:nvSpPr>
          <p:spPr>
            <a:xfrm>
              <a:off x="1920775" y="3554700"/>
              <a:ext cx="28400" cy="3300"/>
            </a:xfrm>
            <a:custGeom>
              <a:avLst/>
              <a:gdLst/>
              <a:ahLst/>
              <a:cxnLst/>
              <a:rect l="l" t="t" r="r" b="b"/>
              <a:pathLst>
                <a:path w="1136" h="132" extrusionOk="0">
                  <a:moveTo>
                    <a:pt x="404" y="0"/>
                  </a:moveTo>
                  <a:cubicBezTo>
                    <a:pt x="284" y="0"/>
                    <a:pt x="164" y="7"/>
                    <a:pt x="45" y="21"/>
                  </a:cubicBezTo>
                  <a:cubicBezTo>
                    <a:pt x="1" y="28"/>
                    <a:pt x="3" y="95"/>
                    <a:pt x="45" y="95"/>
                  </a:cubicBezTo>
                  <a:cubicBezTo>
                    <a:pt x="47" y="95"/>
                    <a:pt x="48" y="95"/>
                    <a:pt x="50" y="95"/>
                  </a:cubicBezTo>
                  <a:cubicBezTo>
                    <a:pt x="179" y="82"/>
                    <a:pt x="309" y="75"/>
                    <a:pt x="438" y="75"/>
                  </a:cubicBezTo>
                  <a:cubicBezTo>
                    <a:pt x="658" y="75"/>
                    <a:pt x="877" y="94"/>
                    <a:pt x="1094" y="131"/>
                  </a:cubicBezTo>
                  <a:cubicBezTo>
                    <a:pt x="1096" y="131"/>
                    <a:pt x="1098" y="131"/>
                    <a:pt x="1100" y="131"/>
                  </a:cubicBezTo>
                  <a:cubicBezTo>
                    <a:pt x="1129" y="131"/>
                    <a:pt x="1136" y="86"/>
                    <a:pt x="1105" y="80"/>
                  </a:cubicBezTo>
                  <a:cubicBezTo>
                    <a:pt x="874" y="27"/>
                    <a:pt x="639" y="0"/>
                    <a:pt x="4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1922975" y="3524825"/>
              <a:ext cx="58325" cy="6650"/>
            </a:xfrm>
            <a:custGeom>
              <a:avLst/>
              <a:gdLst/>
              <a:ahLst/>
              <a:cxnLst/>
              <a:rect l="l" t="t" r="r" b="b"/>
              <a:pathLst>
                <a:path w="2333" h="266" extrusionOk="0">
                  <a:moveTo>
                    <a:pt x="1478" y="0"/>
                  </a:moveTo>
                  <a:cubicBezTo>
                    <a:pt x="993" y="0"/>
                    <a:pt x="509" y="67"/>
                    <a:pt x="39" y="200"/>
                  </a:cubicBezTo>
                  <a:cubicBezTo>
                    <a:pt x="1" y="211"/>
                    <a:pt x="16" y="265"/>
                    <a:pt x="53" y="265"/>
                  </a:cubicBezTo>
                  <a:cubicBezTo>
                    <a:pt x="56" y="265"/>
                    <a:pt x="59" y="265"/>
                    <a:pt x="62" y="264"/>
                  </a:cubicBezTo>
                  <a:cubicBezTo>
                    <a:pt x="616" y="142"/>
                    <a:pt x="1151" y="81"/>
                    <a:pt x="1702" y="81"/>
                  </a:cubicBezTo>
                  <a:cubicBezTo>
                    <a:pt x="1898" y="81"/>
                    <a:pt x="2096" y="88"/>
                    <a:pt x="2298" y="104"/>
                  </a:cubicBezTo>
                  <a:cubicBezTo>
                    <a:pt x="2299" y="104"/>
                    <a:pt x="2300" y="104"/>
                    <a:pt x="2301" y="104"/>
                  </a:cubicBezTo>
                  <a:cubicBezTo>
                    <a:pt x="2323" y="104"/>
                    <a:pt x="2332" y="69"/>
                    <a:pt x="2306" y="66"/>
                  </a:cubicBezTo>
                  <a:cubicBezTo>
                    <a:pt x="2031" y="22"/>
                    <a:pt x="1754" y="0"/>
                    <a:pt x="14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1924050" y="3518525"/>
              <a:ext cx="63700" cy="5450"/>
            </a:xfrm>
            <a:custGeom>
              <a:avLst/>
              <a:gdLst/>
              <a:ahLst/>
              <a:cxnLst/>
              <a:rect l="l" t="t" r="r" b="b"/>
              <a:pathLst>
                <a:path w="2548" h="218" extrusionOk="0">
                  <a:moveTo>
                    <a:pt x="1871" y="0"/>
                  </a:moveTo>
                  <a:cubicBezTo>
                    <a:pt x="1260" y="0"/>
                    <a:pt x="647" y="53"/>
                    <a:pt x="46" y="143"/>
                  </a:cubicBezTo>
                  <a:cubicBezTo>
                    <a:pt x="1" y="151"/>
                    <a:pt x="3" y="218"/>
                    <a:pt x="45" y="218"/>
                  </a:cubicBezTo>
                  <a:cubicBezTo>
                    <a:pt x="46" y="218"/>
                    <a:pt x="48" y="218"/>
                    <a:pt x="50" y="218"/>
                  </a:cubicBezTo>
                  <a:cubicBezTo>
                    <a:pt x="872" y="115"/>
                    <a:pt x="1683" y="79"/>
                    <a:pt x="2513" y="73"/>
                  </a:cubicBezTo>
                  <a:cubicBezTo>
                    <a:pt x="2547" y="73"/>
                    <a:pt x="2542" y="23"/>
                    <a:pt x="2509" y="20"/>
                  </a:cubicBezTo>
                  <a:cubicBezTo>
                    <a:pt x="2297" y="7"/>
                    <a:pt x="2084" y="0"/>
                    <a:pt x="18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1948025" y="3485475"/>
              <a:ext cx="65500" cy="5525"/>
            </a:xfrm>
            <a:custGeom>
              <a:avLst/>
              <a:gdLst/>
              <a:ahLst/>
              <a:cxnLst/>
              <a:rect l="l" t="t" r="r" b="b"/>
              <a:pathLst>
                <a:path w="2620" h="221" extrusionOk="0">
                  <a:moveTo>
                    <a:pt x="1168" y="0"/>
                  </a:moveTo>
                  <a:cubicBezTo>
                    <a:pt x="918" y="0"/>
                    <a:pt x="665" y="19"/>
                    <a:pt x="416" y="19"/>
                  </a:cubicBezTo>
                  <a:cubicBezTo>
                    <a:pt x="296" y="19"/>
                    <a:pt x="177" y="14"/>
                    <a:pt x="59" y="2"/>
                  </a:cubicBezTo>
                  <a:cubicBezTo>
                    <a:pt x="57" y="2"/>
                    <a:pt x="55" y="2"/>
                    <a:pt x="54" y="2"/>
                  </a:cubicBezTo>
                  <a:cubicBezTo>
                    <a:pt x="28" y="2"/>
                    <a:pt x="0" y="20"/>
                    <a:pt x="4" y="50"/>
                  </a:cubicBezTo>
                  <a:lnTo>
                    <a:pt x="7" y="69"/>
                  </a:lnTo>
                  <a:cubicBezTo>
                    <a:pt x="9" y="92"/>
                    <a:pt x="29" y="109"/>
                    <a:pt x="51" y="109"/>
                  </a:cubicBezTo>
                  <a:cubicBezTo>
                    <a:pt x="56" y="109"/>
                    <a:pt x="60" y="109"/>
                    <a:pt x="64" y="107"/>
                  </a:cubicBezTo>
                  <a:lnTo>
                    <a:pt x="73" y="105"/>
                  </a:lnTo>
                  <a:cubicBezTo>
                    <a:pt x="79" y="102"/>
                    <a:pt x="83" y="99"/>
                    <a:pt x="87" y="94"/>
                  </a:cubicBezTo>
                  <a:cubicBezTo>
                    <a:pt x="93" y="98"/>
                    <a:pt x="101" y="101"/>
                    <a:pt x="109" y="101"/>
                  </a:cubicBezTo>
                  <a:cubicBezTo>
                    <a:pt x="237" y="91"/>
                    <a:pt x="365" y="83"/>
                    <a:pt x="493" y="79"/>
                  </a:cubicBezTo>
                  <a:cubicBezTo>
                    <a:pt x="595" y="76"/>
                    <a:pt x="696" y="74"/>
                    <a:pt x="798" y="74"/>
                  </a:cubicBezTo>
                  <a:cubicBezTo>
                    <a:pt x="888" y="74"/>
                    <a:pt x="979" y="75"/>
                    <a:pt x="1070" y="78"/>
                  </a:cubicBezTo>
                  <a:cubicBezTo>
                    <a:pt x="1580" y="91"/>
                    <a:pt x="2084" y="158"/>
                    <a:pt x="2591" y="221"/>
                  </a:cubicBezTo>
                  <a:cubicBezTo>
                    <a:pt x="2592" y="221"/>
                    <a:pt x="2593" y="221"/>
                    <a:pt x="2594" y="221"/>
                  </a:cubicBezTo>
                  <a:cubicBezTo>
                    <a:pt x="2614" y="221"/>
                    <a:pt x="2620" y="191"/>
                    <a:pt x="2599" y="185"/>
                  </a:cubicBezTo>
                  <a:cubicBezTo>
                    <a:pt x="2220" y="94"/>
                    <a:pt x="1836" y="37"/>
                    <a:pt x="1448" y="10"/>
                  </a:cubicBezTo>
                  <a:cubicBezTo>
                    <a:pt x="1356" y="3"/>
                    <a:pt x="1262" y="0"/>
                    <a:pt x="1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1002;p16"/>
            <p:cNvSpPr/>
            <p:nvPr/>
          </p:nvSpPr>
          <p:spPr>
            <a:xfrm>
              <a:off x="1956025" y="3474750"/>
              <a:ext cx="62800" cy="9400"/>
            </a:xfrm>
            <a:custGeom>
              <a:avLst/>
              <a:gdLst/>
              <a:ahLst/>
              <a:cxnLst/>
              <a:rect l="l" t="t" r="r" b="b"/>
              <a:pathLst>
                <a:path w="2512" h="376" extrusionOk="0">
                  <a:moveTo>
                    <a:pt x="382" y="1"/>
                  </a:moveTo>
                  <a:cubicBezTo>
                    <a:pt x="248" y="1"/>
                    <a:pt x="124" y="17"/>
                    <a:pt x="33" y="67"/>
                  </a:cubicBezTo>
                  <a:cubicBezTo>
                    <a:pt x="0" y="84"/>
                    <a:pt x="11" y="125"/>
                    <a:pt x="36" y="143"/>
                  </a:cubicBezTo>
                  <a:lnTo>
                    <a:pt x="53" y="153"/>
                  </a:lnTo>
                  <a:cubicBezTo>
                    <a:pt x="59" y="157"/>
                    <a:pt x="65" y="159"/>
                    <a:pt x="71" y="159"/>
                  </a:cubicBezTo>
                  <a:cubicBezTo>
                    <a:pt x="86" y="159"/>
                    <a:pt x="102" y="147"/>
                    <a:pt x="109" y="135"/>
                  </a:cubicBezTo>
                  <a:lnTo>
                    <a:pt x="117" y="123"/>
                  </a:lnTo>
                  <a:cubicBezTo>
                    <a:pt x="124" y="113"/>
                    <a:pt x="124" y="100"/>
                    <a:pt x="117" y="89"/>
                  </a:cubicBezTo>
                  <a:lnTo>
                    <a:pt x="117" y="89"/>
                  </a:lnTo>
                  <a:cubicBezTo>
                    <a:pt x="271" y="105"/>
                    <a:pt x="631" y="123"/>
                    <a:pt x="658" y="123"/>
                  </a:cubicBezTo>
                  <a:cubicBezTo>
                    <a:pt x="900" y="131"/>
                    <a:pt x="1143" y="149"/>
                    <a:pt x="1384" y="178"/>
                  </a:cubicBezTo>
                  <a:cubicBezTo>
                    <a:pt x="1752" y="220"/>
                    <a:pt x="2115" y="292"/>
                    <a:pt x="2475" y="375"/>
                  </a:cubicBezTo>
                  <a:cubicBezTo>
                    <a:pt x="2477" y="375"/>
                    <a:pt x="2479" y="376"/>
                    <a:pt x="2481" y="376"/>
                  </a:cubicBezTo>
                  <a:cubicBezTo>
                    <a:pt x="2507" y="376"/>
                    <a:pt x="2512" y="336"/>
                    <a:pt x="2485" y="328"/>
                  </a:cubicBezTo>
                  <a:cubicBezTo>
                    <a:pt x="2008" y="194"/>
                    <a:pt x="1520" y="104"/>
                    <a:pt x="1027" y="61"/>
                  </a:cubicBezTo>
                  <a:cubicBezTo>
                    <a:pt x="859" y="47"/>
                    <a:pt x="606" y="1"/>
                    <a:pt x="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1003;p16"/>
            <p:cNvSpPr/>
            <p:nvPr/>
          </p:nvSpPr>
          <p:spPr>
            <a:xfrm>
              <a:off x="1964875" y="3438675"/>
              <a:ext cx="88900" cy="9500"/>
            </a:xfrm>
            <a:custGeom>
              <a:avLst/>
              <a:gdLst/>
              <a:ahLst/>
              <a:cxnLst/>
              <a:rect l="l" t="t" r="r" b="b"/>
              <a:pathLst>
                <a:path w="3556" h="380" extrusionOk="0">
                  <a:moveTo>
                    <a:pt x="1969" y="1"/>
                  </a:moveTo>
                  <a:cubicBezTo>
                    <a:pt x="1324" y="1"/>
                    <a:pt x="679" y="102"/>
                    <a:pt x="49" y="295"/>
                  </a:cubicBezTo>
                  <a:cubicBezTo>
                    <a:pt x="0" y="310"/>
                    <a:pt x="19" y="380"/>
                    <a:pt x="63" y="380"/>
                  </a:cubicBezTo>
                  <a:cubicBezTo>
                    <a:pt x="68" y="380"/>
                    <a:pt x="72" y="379"/>
                    <a:pt x="77" y="378"/>
                  </a:cubicBezTo>
                  <a:cubicBezTo>
                    <a:pt x="715" y="183"/>
                    <a:pt x="1350" y="90"/>
                    <a:pt x="1989" y="90"/>
                  </a:cubicBezTo>
                  <a:cubicBezTo>
                    <a:pt x="2493" y="90"/>
                    <a:pt x="2999" y="148"/>
                    <a:pt x="3511" y="258"/>
                  </a:cubicBezTo>
                  <a:cubicBezTo>
                    <a:pt x="3513" y="258"/>
                    <a:pt x="3515" y="258"/>
                    <a:pt x="3517" y="258"/>
                  </a:cubicBezTo>
                  <a:cubicBezTo>
                    <a:pt x="3548" y="258"/>
                    <a:pt x="3555" y="210"/>
                    <a:pt x="3522" y="202"/>
                  </a:cubicBezTo>
                  <a:cubicBezTo>
                    <a:pt x="3008" y="66"/>
                    <a:pt x="2488" y="1"/>
                    <a:pt x="196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1004;p16"/>
            <p:cNvSpPr/>
            <p:nvPr/>
          </p:nvSpPr>
          <p:spPr>
            <a:xfrm>
              <a:off x="1965375" y="3446575"/>
              <a:ext cx="84050" cy="11425"/>
            </a:xfrm>
            <a:custGeom>
              <a:avLst/>
              <a:gdLst/>
              <a:ahLst/>
              <a:cxnLst/>
              <a:rect l="l" t="t" r="r" b="b"/>
              <a:pathLst>
                <a:path w="3362" h="457" extrusionOk="0">
                  <a:moveTo>
                    <a:pt x="2252" y="0"/>
                  </a:moveTo>
                  <a:cubicBezTo>
                    <a:pt x="1510" y="0"/>
                    <a:pt x="771" y="156"/>
                    <a:pt x="52" y="370"/>
                  </a:cubicBezTo>
                  <a:cubicBezTo>
                    <a:pt x="0" y="384"/>
                    <a:pt x="20" y="457"/>
                    <a:pt x="67" y="457"/>
                  </a:cubicBezTo>
                  <a:cubicBezTo>
                    <a:pt x="72" y="457"/>
                    <a:pt x="76" y="456"/>
                    <a:pt x="81" y="455"/>
                  </a:cubicBezTo>
                  <a:cubicBezTo>
                    <a:pt x="836" y="236"/>
                    <a:pt x="1580" y="83"/>
                    <a:pt x="2341" y="83"/>
                  </a:cubicBezTo>
                  <a:cubicBezTo>
                    <a:pt x="2665" y="83"/>
                    <a:pt x="2991" y="111"/>
                    <a:pt x="3323" y="172"/>
                  </a:cubicBezTo>
                  <a:cubicBezTo>
                    <a:pt x="3324" y="172"/>
                    <a:pt x="3325" y="172"/>
                    <a:pt x="3325" y="172"/>
                  </a:cubicBezTo>
                  <a:cubicBezTo>
                    <a:pt x="3354" y="172"/>
                    <a:pt x="3362" y="131"/>
                    <a:pt x="3333" y="122"/>
                  </a:cubicBezTo>
                  <a:cubicBezTo>
                    <a:pt x="2974" y="37"/>
                    <a:pt x="2613" y="0"/>
                    <a:pt x="22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1005;p16"/>
            <p:cNvSpPr/>
            <p:nvPr/>
          </p:nvSpPr>
          <p:spPr>
            <a:xfrm>
              <a:off x="1967825" y="3435225"/>
              <a:ext cx="89100" cy="5950"/>
            </a:xfrm>
            <a:custGeom>
              <a:avLst/>
              <a:gdLst/>
              <a:ahLst/>
              <a:cxnLst/>
              <a:rect l="l" t="t" r="r" b="b"/>
              <a:pathLst>
                <a:path w="3564" h="238" extrusionOk="0">
                  <a:moveTo>
                    <a:pt x="1762" y="0"/>
                  </a:moveTo>
                  <a:cubicBezTo>
                    <a:pt x="1193" y="0"/>
                    <a:pt x="623" y="52"/>
                    <a:pt x="54" y="149"/>
                  </a:cubicBezTo>
                  <a:cubicBezTo>
                    <a:pt x="1" y="158"/>
                    <a:pt x="1" y="238"/>
                    <a:pt x="50" y="238"/>
                  </a:cubicBezTo>
                  <a:cubicBezTo>
                    <a:pt x="53" y="238"/>
                    <a:pt x="56" y="237"/>
                    <a:pt x="59" y="237"/>
                  </a:cubicBezTo>
                  <a:cubicBezTo>
                    <a:pt x="639" y="138"/>
                    <a:pt x="1216" y="92"/>
                    <a:pt x="1792" y="92"/>
                  </a:cubicBezTo>
                  <a:cubicBezTo>
                    <a:pt x="2367" y="92"/>
                    <a:pt x="2942" y="138"/>
                    <a:pt x="3524" y="222"/>
                  </a:cubicBezTo>
                  <a:cubicBezTo>
                    <a:pt x="3525" y="222"/>
                    <a:pt x="3527" y="223"/>
                    <a:pt x="3528" y="223"/>
                  </a:cubicBezTo>
                  <a:cubicBezTo>
                    <a:pt x="3555" y="223"/>
                    <a:pt x="3563" y="179"/>
                    <a:pt x="3533" y="174"/>
                  </a:cubicBezTo>
                  <a:cubicBezTo>
                    <a:pt x="2944" y="56"/>
                    <a:pt x="2353" y="0"/>
                    <a:pt x="17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1006;p16"/>
            <p:cNvSpPr/>
            <p:nvPr/>
          </p:nvSpPr>
          <p:spPr>
            <a:xfrm>
              <a:off x="1966825" y="3407175"/>
              <a:ext cx="113825" cy="10725"/>
            </a:xfrm>
            <a:custGeom>
              <a:avLst/>
              <a:gdLst/>
              <a:ahLst/>
              <a:cxnLst/>
              <a:rect l="l" t="t" r="r" b="b"/>
              <a:pathLst>
                <a:path w="4553" h="429" extrusionOk="0">
                  <a:moveTo>
                    <a:pt x="2527" y="0"/>
                  </a:moveTo>
                  <a:cubicBezTo>
                    <a:pt x="1691" y="0"/>
                    <a:pt x="856" y="117"/>
                    <a:pt x="47" y="349"/>
                  </a:cubicBezTo>
                  <a:cubicBezTo>
                    <a:pt x="0" y="363"/>
                    <a:pt x="18" y="428"/>
                    <a:pt x="61" y="428"/>
                  </a:cubicBezTo>
                  <a:cubicBezTo>
                    <a:pt x="64" y="428"/>
                    <a:pt x="68" y="428"/>
                    <a:pt x="72" y="427"/>
                  </a:cubicBezTo>
                  <a:cubicBezTo>
                    <a:pt x="930" y="208"/>
                    <a:pt x="1775" y="98"/>
                    <a:pt x="2626" y="98"/>
                  </a:cubicBezTo>
                  <a:cubicBezTo>
                    <a:pt x="3249" y="98"/>
                    <a:pt x="3875" y="157"/>
                    <a:pt x="4512" y="275"/>
                  </a:cubicBezTo>
                  <a:cubicBezTo>
                    <a:pt x="4514" y="275"/>
                    <a:pt x="4516" y="275"/>
                    <a:pt x="4518" y="275"/>
                  </a:cubicBezTo>
                  <a:cubicBezTo>
                    <a:pt x="4546" y="275"/>
                    <a:pt x="4552" y="230"/>
                    <a:pt x="4521" y="224"/>
                  </a:cubicBezTo>
                  <a:cubicBezTo>
                    <a:pt x="3864" y="75"/>
                    <a:pt x="3195" y="0"/>
                    <a:pt x="25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1007;p16"/>
            <p:cNvSpPr/>
            <p:nvPr/>
          </p:nvSpPr>
          <p:spPr>
            <a:xfrm>
              <a:off x="1980550" y="3373500"/>
              <a:ext cx="123650" cy="8000"/>
            </a:xfrm>
            <a:custGeom>
              <a:avLst/>
              <a:gdLst/>
              <a:ahLst/>
              <a:cxnLst/>
              <a:rect l="l" t="t" r="r" b="b"/>
              <a:pathLst>
                <a:path w="4946" h="320" extrusionOk="0">
                  <a:moveTo>
                    <a:pt x="2215" y="1"/>
                  </a:moveTo>
                  <a:cubicBezTo>
                    <a:pt x="1497" y="1"/>
                    <a:pt x="777" y="56"/>
                    <a:pt x="55" y="163"/>
                  </a:cubicBezTo>
                  <a:cubicBezTo>
                    <a:pt x="0" y="170"/>
                    <a:pt x="3" y="253"/>
                    <a:pt x="54" y="253"/>
                  </a:cubicBezTo>
                  <a:cubicBezTo>
                    <a:pt x="56" y="253"/>
                    <a:pt x="58" y="252"/>
                    <a:pt x="61" y="252"/>
                  </a:cubicBezTo>
                  <a:cubicBezTo>
                    <a:pt x="789" y="143"/>
                    <a:pt x="1512" y="91"/>
                    <a:pt x="2235" y="91"/>
                  </a:cubicBezTo>
                  <a:cubicBezTo>
                    <a:pt x="3126" y="91"/>
                    <a:pt x="4015" y="170"/>
                    <a:pt x="4911" y="319"/>
                  </a:cubicBezTo>
                  <a:cubicBezTo>
                    <a:pt x="4913" y="319"/>
                    <a:pt x="4914" y="319"/>
                    <a:pt x="4916" y="319"/>
                  </a:cubicBezTo>
                  <a:cubicBezTo>
                    <a:pt x="4940" y="319"/>
                    <a:pt x="4945" y="282"/>
                    <a:pt x="4919" y="276"/>
                  </a:cubicBezTo>
                  <a:cubicBezTo>
                    <a:pt x="4021" y="89"/>
                    <a:pt x="3119" y="1"/>
                    <a:pt x="22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1008;p16"/>
            <p:cNvSpPr/>
            <p:nvPr/>
          </p:nvSpPr>
          <p:spPr>
            <a:xfrm>
              <a:off x="1988825" y="3366075"/>
              <a:ext cx="119775" cy="8100"/>
            </a:xfrm>
            <a:custGeom>
              <a:avLst/>
              <a:gdLst/>
              <a:ahLst/>
              <a:cxnLst/>
              <a:rect l="l" t="t" r="r" b="b"/>
              <a:pathLst>
                <a:path w="4791" h="324" extrusionOk="0">
                  <a:moveTo>
                    <a:pt x="1843" y="1"/>
                  </a:moveTo>
                  <a:cubicBezTo>
                    <a:pt x="1242" y="1"/>
                    <a:pt x="641" y="37"/>
                    <a:pt x="44" y="112"/>
                  </a:cubicBezTo>
                  <a:cubicBezTo>
                    <a:pt x="0" y="118"/>
                    <a:pt x="3" y="185"/>
                    <a:pt x="46" y="185"/>
                  </a:cubicBezTo>
                  <a:cubicBezTo>
                    <a:pt x="47" y="185"/>
                    <a:pt x="48" y="185"/>
                    <a:pt x="50" y="185"/>
                  </a:cubicBezTo>
                  <a:cubicBezTo>
                    <a:pt x="656" y="132"/>
                    <a:pt x="1256" y="105"/>
                    <a:pt x="1854" y="105"/>
                  </a:cubicBezTo>
                  <a:cubicBezTo>
                    <a:pt x="2822" y="105"/>
                    <a:pt x="3784" y="176"/>
                    <a:pt x="4761" y="324"/>
                  </a:cubicBezTo>
                  <a:cubicBezTo>
                    <a:pt x="4762" y="324"/>
                    <a:pt x="4764" y="324"/>
                    <a:pt x="4765" y="324"/>
                  </a:cubicBezTo>
                  <a:cubicBezTo>
                    <a:pt x="4785" y="324"/>
                    <a:pt x="4791" y="293"/>
                    <a:pt x="4768" y="288"/>
                  </a:cubicBezTo>
                  <a:cubicBezTo>
                    <a:pt x="3806" y="98"/>
                    <a:pt x="2824" y="1"/>
                    <a:pt x="1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1009;p16"/>
            <p:cNvSpPr/>
            <p:nvPr/>
          </p:nvSpPr>
          <p:spPr>
            <a:xfrm>
              <a:off x="2011125" y="3346300"/>
              <a:ext cx="108225" cy="12100"/>
            </a:xfrm>
            <a:custGeom>
              <a:avLst/>
              <a:gdLst/>
              <a:ahLst/>
              <a:cxnLst/>
              <a:rect l="l" t="t" r="r" b="b"/>
              <a:pathLst>
                <a:path w="4329" h="484" extrusionOk="0">
                  <a:moveTo>
                    <a:pt x="1209" y="1"/>
                  </a:moveTo>
                  <a:cubicBezTo>
                    <a:pt x="822" y="1"/>
                    <a:pt x="435" y="21"/>
                    <a:pt x="49" y="61"/>
                  </a:cubicBezTo>
                  <a:cubicBezTo>
                    <a:pt x="0" y="66"/>
                    <a:pt x="3" y="139"/>
                    <a:pt x="49" y="139"/>
                  </a:cubicBezTo>
                  <a:cubicBezTo>
                    <a:pt x="50" y="139"/>
                    <a:pt x="51" y="139"/>
                    <a:pt x="53" y="138"/>
                  </a:cubicBezTo>
                  <a:cubicBezTo>
                    <a:pt x="423" y="105"/>
                    <a:pt x="795" y="89"/>
                    <a:pt x="1166" y="89"/>
                  </a:cubicBezTo>
                  <a:cubicBezTo>
                    <a:pt x="2219" y="89"/>
                    <a:pt x="3270" y="221"/>
                    <a:pt x="4292" y="483"/>
                  </a:cubicBezTo>
                  <a:cubicBezTo>
                    <a:pt x="4294" y="483"/>
                    <a:pt x="4297" y="484"/>
                    <a:pt x="4299" y="484"/>
                  </a:cubicBezTo>
                  <a:cubicBezTo>
                    <a:pt x="4323" y="484"/>
                    <a:pt x="4328" y="445"/>
                    <a:pt x="4301" y="437"/>
                  </a:cubicBezTo>
                  <a:cubicBezTo>
                    <a:pt x="3294" y="147"/>
                    <a:pt x="2253" y="1"/>
                    <a:pt x="1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2043925" y="3325500"/>
              <a:ext cx="91500" cy="10800"/>
            </a:xfrm>
            <a:custGeom>
              <a:avLst/>
              <a:gdLst/>
              <a:ahLst/>
              <a:cxnLst/>
              <a:rect l="l" t="t" r="r" b="b"/>
              <a:pathLst>
                <a:path w="3660" h="432" extrusionOk="0">
                  <a:moveTo>
                    <a:pt x="683" y="1"/>
                  </a:moveTo>
                  <a:cubicBezTo>
                    <a:pt x="472" y="1"/>
                    <a:pt x="261" y="6"/>
                    <a:pt x="49" y="17"/>
                  </a:cubicBezTo>
                  <a:cubicBezTo>
                    <a:pt x="0" y="20"/>
                    <a:pt x="5" y="94"/>
                    <a:pt x="52" y="94"/>
                  </a:cubicBezTo>
                  <a:cubicBezTo>
                    <a:pt x="52" y="94"/>
                    <a:pt x="53" y="94"/>
                    <a:pt x="54" y="94"/>
                  </a:cubicBezTo>
                  <a:cubicBezTo>
                    <a:pt x="290" y="79"/>
                    <a:pt x="526" y="72"/>
                    <a:pt x="760" y="72"/>
                  </a:cubicBezTo>
                  <a:cubicBezTo>
                    <a:pt x="1726" y="72"/>
                    <a:pt x="2679" y="196"/>
                    <a:pt x="3624" y="430"/>
                  </a:cubicBezTo>
                  <a:cubicBezTo>
                    <a:pt x="3626" y="431"/>
                    <a:pt x="3628" y="431"/>
                    <a:pt x="3630" y="431"/>
                  </a:cubicBezTo>
                  <a:cubicBezTo>
                    <a:pt x="3653" y="431"/>
                    <a:pt x="3660" y="392"/>
                    <a:pt x="3633" y="385"/>
                  </a:cubicBezTo>
                  <a:cubicBezTo>
                    <a:pt x="2660" y="123"/>
                    <a:pt x="1681" y="1"/>
                    <a:pt x="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2049050" y="3320125"/>
              <a:ext cx="88700" cy="10525"/>
            </a:xfrm>
            <a:custGeom>
              <a:avLst/>
              <a:gdLst/>
              <a:ahLst/>
              <a:cxnLst/>
              <a:rect l="l" t="t" r="r" b="b"/>
              <a:pathLst>
                <a:path w="3548" h="421" extrusionOk="0">
                  <a:moveTo>
                    <a:pt x="60" y="1"/>
                  </a:moveTo>
                  <a:cubicBezTo>
                    <a:pt x="27" y="1"/>
                    <a:pt x="0" y="48"/>
                    <a:pt x="29" y="80"/>
                  </a:cubicBezTo>
                  <a:cubicBezTo>
                    <a:pt x="97" y="154"/>
                    <a:pt x="249" y="176"/>
                    <a:pt x="423" y="176"/>
                  </a:cubicBezTo>
                  <a:cubicBezTo>
                    <a:pt x="684" y="176"/>
                    <a:pt x="996" y="126"/>
                    <a:pt x="1149" y="126"/>
                  </a:cubicBezTo>
                  <a:cubicBezTo>
                    <a:pt x="1154" y="126"/>
                    <a:pt x="1158" y="127"/>
                    <a:pt x="1163" y="127"/>
                  </a:cubicBezTo>
                  <a:cubicBezTo>
                    <a:pt x="1963" y="140"/>
                    <a:pt x="2739" y="223"/>
                    <a:pt x="3515" y="420"/>
                  </a:cubicBezTo>
                  <a:cubicBezTo>
                    <a:pt x="3517" y="421"/>
                    <a:pt x="3519" y="421"/>
                    <a:pt x="3521" y="421"/>
                  </a:cubicBezTo>
                  <a:cubicBezTo>
                    <a:pt x="3543" y="421"/>
                    <a:pt x="3548" y="386"/>
                    <a:pt x="3523" y="379"/>
                  </a:cubicBezTo>
                  <a:cubicBezTo>
                    <a:pt x="2928" y="195"/>
                    <a:pt x="2322" y="101"/>
                    <a:pt x="1701" y="61"/>
                  </a:cubicBezTo>
                  <a:cubicBezTo>
                    <a:pt x="1520" y="49"/>
                    <a:pt x="1339" y="44"/>
                    <a:pt x="1157" y="39"/>
                  </a:cubicBezTo>
                  <a:cubicBezTo>
                    <a:pt x="1153" y="38"/>
                    <a:pt x="1148" y="38"/>
                    <a:pt x="1142" y="38"/>
                  </a:cubicBezTo>
                  <a:cubicBezTo>
                    <a:pt x="1011" y="38"/>
                    <a:pt x="695" y="76"/>
                    <a:pt x="439" y="76"/>
                  </a:cubicBezTo>
                  <a:cubicBezTo>
                    <a:pt x="278" y="76"/>
                    <a:pt x="141" y="61"/>
                    <a:pt x="89" y="13"/>
                  </a:cubicBezTo>
                  <a:cubicBezTo>
                    <a:pt x="80" y="4"/>
                    <a:pt x="70" y="1"/>
                    <a:pt x="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2069075" y="3289000"/>
              <a:ext cx="85775" cy="13850"/>
            </a:xfrm>
            <a:custGeom>
              <a:avLst/>
              <a:gdLst/>
              <a:ahLst/>
              <a:cxnLst/>
              <a:rect l="l" t="t" r="r" b="b"/>
              <a:pathLst>
                <a:path w="3431" h="554" extrusionOk="0">
                  <a:moveTo>
                    <a:pt x="58" y="1"/>
                  </a:moveTo>
                  <a:cubicBezTo>
                    <a:pt x="0" y="1"/>
                    <a:pt x="6" y="90"/>
                    <a:pt x="64" y="90"/>
                  </a:cubicBezTo>
                  <a:cubicBezTo>
                    <a:pt x="1206" y="93"/>
                    <a:pt x="2303" y="259"/>
                    <a:pt x="3405" y="553"/>
                  </a:cubicBezTo>
                  <a:cubicBezTo>
                    <a:pt x="3407" y="553"/>
                    <a:pt x="3408" y="553"/>
                    <a:pt x="3410" y="553"/>
                  </a:cubicBezTo>
                  <a:cubicBezTo>
                    <a:pt x="3427" y="553"/>
                    <a:pt x="3430" y="526"/>
                    <a:pt x="3412" y="519"/>
                  </a:cubicBezTo>
                  <a:cubicBezTo>
                    <a:pt x="2322" y="167"/>
                    <a:pt x="1201" y="10"/>
                    <a:pt x="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2072900" y="3285500"/>
              <a:ext cx="85425" cy="12025"/>
            </a:xfrm>
            <a:custGeom>
              <a:avLst/>
              <a:gdLst/>
              <a:ahLst/>
              <a:cxnLst/>
              <a:rect l="l" t="t" r="r" b="b"/>
              <a:pathLst>
                <a:path w="3417" h="481" extrusionOk="0">
                  <a:moveTo>
                    <a:pt x="52" y="1"/>
                  </a:moveTo>
                  <a:cubicBezTo>
                    <a:pt x="1" y="1"/>
                    <a:pt x="7" y="82"/>
                    <a:pt x="59" y="83"/>
                  </a:cubicBezTo>
                  <a:cubicBezTo>
                    <a:pt x="1177" y="122"/>
                    <a:pt x="2272" y="262"/>
                    <a:pt x="3367" y="479"/>
                  </a:cubicBezTo>
                  <a:cubicBezTo>
                    <a:pt x="3369" y="480"/>
                    <a:pt x="3371" y="480"/>
                    <a:pt x="3374" y="480"/>
                  </a:cubicBezTo>
                  <a:cubicBezTo>
                    <a:pt x="3407" y="480"/>
                    <a:pt x="3416" y="428"/>
                    <a:pt x="3380" y="421"/>
                  </a:cubicBezTo>
                  <a:cubicBezTo>
                    <a:pt x="2285" y="170"/>
                    <a:pt x="1176" y="38"/>
                    <a:pt x="54" y="1"/>
                  </a:cubicBezTo>
                  <a:cubicBezTo>
                    <a:pt x="53" y="1"/>
                    <a:pt x="52" y="1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2096225" y="3259800"/>
              <a:ext cx="78775" cy="11900"/>
            </a:xfrm>
            <a:custGeom>
              <a:avLst/>
              <a:gdLst/>
              <a:ahLst/>
              <a:cxnLst/>
              <a:rect l="l" t="t" r="r" b="b"/>
              <a:pathLst>
                <a:path w="3151" h="476" extrusionOk="0">
                  <a:moveTo>
                    <a:pt x="819" y="1"/>
                  </a:moveTo>
                  <a:cubicBezTo>
                    <a:pt x="562" y="1"/>
                    <a:pt x="304" y="16"/>
                    <a:pt x="48" y="47"/>
                  </a:cubicBezTo>
                  <a:cubicBezTo>
                    <a:pt x="0" y="54"/>
                    <a:pt x="2" y="125"/>
                    <a:pt x="47" y="125"/>
                  </a:cubicBezTo>
                  <a:cubicBezTo>
                    <a:pt x="49" y="125"/>
                    <a:pt x="50" y="125"/>
                    <a:pt x="52" y="124"/>
                  </a:cubicBezTo>
                  <a:cubicBezTo>
                    <a:pt x="300" y="98"/>
                    <a:pt x="548" y="85"/>
                    <a:pt x="796" y="85"/>
                  </a:cubicBezTo>
                  <a:cubicBezTo>
                    <a:pt x="1582" y="85"/>
                    <a:pt x="2365" y="216"/>
                    <a:pt x="3111" y="474"/>
                  </a:cubicBezTo>
                  <a:cubicBezTo>
                    <a:pt x="3114" y="475"/>
                    <a:pt x="3116" y="475"/>
                    <a:pt x="3118" y="475"/>
                  </a:cubicBezTo>
                  <a:cubicBezTo>
                    <a:pt x="3139" y="475"/>
                    <a:pt x="3150" y="438"/>
                    <a:pt x="3127" y="429"/>
                  </a:cubicBezTo>
                  <a:cubicBezTo>
                    <a:pt x="2388" y="145"/>
                    <a:pt x="1606" y="1"/>
                    <a:pt x="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2104575" y="3251150"/>
              <a:ext cx="74100" cy="13100"/>
            </a:xfrm>
            <a:custGeom>
              <a:avLst/>
              <a:gdLst/>
              <a:ahLst/>
              <a:cxnLst/>
              <a:rect l="l" t="t" r="r" b="b"/>
              <a:pathLst>
                <a:path w="2964" h="524" extrusionOk="0">
                  <a:moveTo>
                    <a:pt x="377" y="0"/>
                  </a:moveTo>
                  <a:cubicBezTo>
                    <a:pt x="243" y="0"/>
                    <a:pt x="121" y="16"/>
                    <a:pt x="31" y="58"/>
                  </a:cubicBezTo>
                  <a:cubicBezTo>
                    <a:pt x="13" y="65"/>
                    <a:pt x="1" y="84"/>
                    <a:pt x="1" y="102"/>
                  </a:cubicBezTo>
                  <a:cubicBezTo>
                    <a:pt x="3" y="113"/>
                    <a:pt x="5" y="124"/>
                    <a:pt x="6" y="134"/>
                  </a:cubicBezTo>
                  <a:cubicBezTo>
                    <a:pt x="9" y="159"/>
                    <a:pt x="28" y="170"/>
                    <a:pt x="46" y="170"/>
                  </a:cubicBezTo>
                  <a:cubicBezTo>
                    <a:pt x="67" y="170"/>
                    <a:pt x="87" y="156"/>
                    <a:pt x="87" y="129"/>
                  </a:cubicBezTo>
                  <a:cubicBezTo>
                    <a:pt x="89" y="91"/>
                    <a:pt x="164" y="76"/>
                    <a:pt x="288" y="76"/>
                  </a:cubicBezTo>
                  <a:cubicBezTo>
                    <a:pt x="900" y="76"/>
                    <a:pt x="2715" y="459"/>
                    <a:pt x="2937" y="522"/>
                  </a:cubicBezTo>
                  <a:cubicBezTo>
                    <a:pt x="2939" y="523"/>
                    <a:pt x="2941" y="523"/>
                    <a:pt x="2943" y="523"/>
                  </a:cubicBezTo>
                  <a:cubicBezTo>
                    <a:pt x="2961" y="523"/>
                    <a:pt x="2963" y="494"/>
                    <a:pt x="2944" y="488"/>
                  </a:cubicBezTo>
                  <a:cubicBezTo>
                    <a:pt x="2381" y="296"/>
                    <a:pt x="1801" y="165"/>
                    <a:pt x="1210" y="94"/>
                  </a:cubicBezTo>
                  <a:cubicBezTo>
                    <a:pt x="1001" y="69"/>
                    <a:pt x="661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2143700" y="3233075"/>
              <a:ext cx="47100" cy="11750"/>
            </a:xfrm>
            <a:custGeom>
              <a:avLst/>
              <a:gdLst/>
              <a:ahLst/>
              <a:cxnLst/>
              <a:rect l="l" t="t" r="r" b="b"/>
              <a:pathLst>
                <a:path w="1884" h="470" extrusionOk="0">
                  <a:moveTo>
                    <a:pt x="55" y="1"/>
                  </a:moveTo>
                  <a:cubicBezTo>
                    <a:pt x="13" y="1"/>
                    <a:pt x="0" y="63"/>
                    <a:pt x="44" y="72"/>
                  </a:cubicBezTo>
                  <a:cubicBezTo>
                    <a:pt x="628" y="180"/>
                    <a:pt x="1303" y="211"/>
                    <a:pt x="1844" y="468"/>
                  </a:cubicBezTo>
                  <a:cubicBezTo>
                    <a:pt x="1847" y="469"/>
                    <a:pt x="1850" y="470"/>
                    <a:pt x="1853" y="470"/>
                  </a:cubicBezTo>
                  <a:cubicBezTo>
                    <a:pt x="1872" y="470"/>
                    <a:pt x="1883" y="442"/>
                    <a:pt x="1864" y="431"/>
                  </a:cubicBezTo>
                  <a:cubicBezTo>
                    <a:pt x="1371" y="135"/>
                    <a:pt x="619" y="72"/>
                    <a:pt x="60" y="1"/>
                  </a:cubicBezTo>
                  <a:cubicBezTo>
                    <a:pt x="58" y="1"/>
                    <a:pt x="56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2202775" y="3245550"/>
              <a:ext cx="59800" cy="47625"/>
            </a:xfrm>
            <a:custGeom>
              <a:avLst/>
              <a:gdLst/>
              <a:ahLst/>
              <a:cxnLst/>
              <a:rect l="l" t="t" r="r" b="b"/>
              <a:pathLst>
                <a:path w="2392" h="1905" extrusionOk="0">
                  <a:moveTo>
                    <a:pt x="24" y="0"/>
                  </a:moveTo>
                  <a:cubicBezTo>
                    <a:pt x="8" y="0"/>
                    <a:pt x="0" y="27"/>
                    <a:pt x="16" y="33"/>
                  </a:cubicBezTo>
                  <a:cubicBezTo>
                    <a:pt x="505" y="234"/>
                    <a:pt x="952" y="525"/>
                    <a:pt x="1334" y="892"/>
                  </a:cubicBezTo>
                  <a:cubicBezTo>
                    <a:pt x="1484" y="1036"/>
                    <a:pt x="1632" y="1184"/>
                    <a:pt x="1780" y="1331"/>
                  </a:cubicBezTo>
                  <a:cubicBezTo>
                    <a:pt x="1834" y="1383"/>
                    <a:pt x="2234" y="1708"/>
                    <a:pt x="2334" y="1811"/>
                  </a:cubicBezTo>
                  <a:cubicBezTo>
                    <a:pt x="2329" y="1809"/>
                    <a:pt x="2324" y="1808"/>
                    <a:pt x="2319" y="1808"/>
                  </a:cubicBezTo>
                  <a:cubicBezTo>
                    <a:pt x="2303" y="1808"/>
                    <a:pt x="2288" y="1818"/>
                    <a:pt x="2283" y="1835"/>
                  </a:cubicBezTo>
                  <a:lnTo>
                    <a:pt x="2279" y="1853"/>
                  </a:lnTo>
                  <a:cubicBezTo>
                    <a:pt x="2274" y="1875"/>
                    <a:pt x="2288" y="1895"/>
                    <a:pt x="2310" y="1900"/>
                  </a:cubicBezTo>
                  <a:lnTo>
                    <a:pt x="2335" y="1904"/>
                  </a:lnTo>
                  <a:cubicBezTo>
                    <a:pt x="2338" y="1905"/>
                    <a:pt x="2341" y="1905"/>
                    <a:pt x="2344" y="1905"/>
                  </a:cubicBezTo>
                  <a:cubicBezTo>
                    <a:pt x="2371" y="1905"/>
                    <a:pt x="2392" y="1878"/>
                    <a:pt x="2383" y="1851"/>
                  </a:cubicBezTo>
                  <a:cubicBezTo>
                    <a:pt x="2334" y="1709"/>
                    <a:pt x="2199" y="1621"/>
                    <a:pt x="2094" y="1517"/>
                  </a:cubicBezTo>
                  <a:cubicBezTo>
                    <a:pt x="1859" y="1289"/>
                    <a:pt x="1627" y="1057"/>
                    <a:pt x="1387" y="832"/>
                  </a:cubicBezTo>
                  <a:cubicBezTo>
                    <a:pt x="986" y="456"/>
                    <a:pt x="559" y="162"/>
                    <a:pt x="28" y="1"/>
                  </a:cubicBezTo>
                  <a:cubicBezTo>
                    <a:pt x="27" y="1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18" name="Google Shape;1018;p16"/>
          <p:cNvSpPr txBox="1">
            <a:spLocks noGrp="1"/>
          </p:cNvSpPr>
          <p:nvPr>
            <p:ph type="title"/>
          </p:nvPr>
        </p:nvSpPr>
        <p:spPr>
          <a:xfrm>
            <a:off x="929967" y="576367"/>
            <a:ext cx="11116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19" name="Google Shape;1019;p16"/>
          <p:cNvSpPr txBox="1">
            <a:spLocks noGrp="1"/>
          </p:cNvSpPr>
          <p:nvPr>
            <p:ph type="title" idx="2"/>
          </p:nvPr>
        </p:nvSpPr>
        <p:spPr>
          <a:xfrm>
            <a:off x="1340467" y="2470100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20" name="Google Shape;1020;p16"/>
          <p:cNvSpPr txBox="1">
            <a:spLocks noGrp="1"/>
          </p:cNvSpPr>
          <p:nvPr>
            <p:ph type="subTitle" idx="1"/>
          </p:nvPr>
        </p:nvSpPr>
        <p:spPr>
          <a:xfrm>
            <a:off x="1340467" y="2885303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21" name="Google Shape;1021;p16"/>
          <p:cNvSpPr txBox="1">
            <a:spLocks noGrp="1"/>
          </p:cNvSpPr>
          <p:nvPr>
            <p:ph type="title" idx="3"/>
          </p:nvPr>
        </p:nvSpPr>
        <p:spPr>
          <a:xfrm>
            <a:off x="4593992" y="2470100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22" name="Google Shape;1022;p16"/>
          <p:cNvSpPr txBox="1">
            <a:spLocks noGrp="1"/>
          </p:cNvSpPr>
          <p:nvPr>
            <p:ph type="subTitle" idx="4"/>
          </p:nvPr>
        </p:nvSpPr>
        <p:spPr>
          <a:xfrm>
            <a:off x="4593992" y="2885303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23" name="Google Shape;1023;p16"/>
          <p:cNvSpPr txBox="1">
            <a:spLocks noGrp="1"/>
          </p:cNvSpPr>
          <p:nvPr>
            <p:ph type="title" idx="5"/>
          </p:nvPr>
        </p:nvSpPr>
        <p:spPr>
          <a:xfrm>
            <a:off x="7847519" y="2470100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24" name="Google Shape;1024;p16"/>
          <p:cNvSpPr txBox="1">
            <a:spLocks noGrp="1"/>
          </p:cNvSpPr>
          <p:nvPr>
            <p:ph type="subTitle" idx="6"/>
          </p:nvPr>
        </p:nvSpPr>
        <p:spPr>
          <a:xfrm>
            <a:off x="7847519" y="2885303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25" name="Google Shape;1025;p16"/>
          <p:cNvSpPr txBox="1">
            <a:spLocks noGrp="1"/>
          </p:cNvSpPr>
          <p:nvPr>
            <p:ph type="title" idx="7"/>
          </p:nvPr>
        </p:nvSpPr>
        <p:spPr>
          <a:xfrm>
            <a:off x="1340467" y="4277167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26" name="Google Shape;1026;p16"/>
          <p:cNvSpPr txBox="1">
            <a:spLocks noGrp="1"/>
          </p:cNvSpPr>
          <p:nvPr>
            <p:ph type="subTitle" idx="8"/>
          </p:nvPr>
        </p:nvSpPr>
        <p:spPr>
          <a:xfrm>
            <a:off x="1340467" y="4692369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27" name="Google Shape;1027;p16"/>
          <p:cNvSpPr txBox="1">
            <a:spLocks noGrp="1"/>
          </p:cNvSpPr>
          <p:nvPr>
            <p:ph type="title" idx="9"/>
          </p:nvPr>
        </p:nvSpPr>
        <p:spPr>
          <a:xfrm>
            <a:off x="4593992" y="4277167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28" name="Google Shape;1028;p16"/>
          <p:cNvSpPr txBox="1">
            <a:spLocks noGrp="1"/>
          </p:cNvSpPr>
          <p:nvPr>
            <p:ph type="subTitle" idx="13"/>
          </p:nvPr>
        </p:nvSpPr>
        <p:spPr>
          <a:xfrm>
            <a:off x="4593992" y="4692369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29" name="Google Shape;1029;p16"/>
          <p:cNvSpPr txBox="1">
            <a:spLocks noGrp="1"/>
          </p:cNvSpPr>
          <p:nvPr>
            <p:ph type="title" idx="14"/>
          </p:nvPr>
        </p:nvSpPr>
        <p:spPr>
          <a:xfrm>
            <a:off x="7847519" y="4277167"/>
            <a:ext cx="3004000" cy="5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30" name="Google Shape;1030;p16"/>
          <p:cNvSpPr txBox="1">
            <a:spLocks noGrp="1"/>
          </p:cNvSpPr>
          <p:nvPr>
            <p:ph type="subTitle" idx="15"/>
          </p:nvPr>
        </p:nvSpPr>
        <p:spPr>
          <a:xfrm>
            <a:off x="7847519" y="4692369"/>
            <a:ext cx="3004000" cy="8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1031" name="Google Shape;1031;p16"/>
          <p:cNvSpPr/>
          <p:nvPr/>
        </p:nvSpPr>
        <p:spPr>
          <a:xfrm rot="6129037">
            <a:off x="11001767" y="422527"/>
            <a:ext cx="2350484" cy="2006277"/>
          </a:xfrm>
          <a:custGeom>
            <a:avLst/>
            <a:gdLst/>
            <a:ahLst/>
            <a:cxnLst/>
            <a:rect l="l" t="t" r="r" b="b"/>
            <a:pathLst>
              <a:path w="63104" h="53863" extrusionOk="0">
                <a:moveTo>
                  <a:pt x="5278" y="3324"/>
                </a:moveTo>
                <a:cubicBezTo>
                  <a:pt x="5269" y="3392"/>
                  <a:pt x="5284" y="3462"/>
                  <a:pt x="5319" y="3521"/>
                </a:cubicBezTo>
                <a:cubicBezTo>
                  <a:pt x="5735" y="4271"/>
                  <a:pt x="6169" y="5012"/>
                  <a:pt x="6612" y="5748"/>
                </a:cubicBezTo>
                <a:cubicBezTo>
                  <a:pt x="6128" y="4995"/>
                  <a:pt x="5652" y="4235"/>
                  <a:pt x="5183" y="3474"/>
                </a:cubicBezTo>
                <a:cubicBezTo>
                  <a:pt x="5212" y="3423"/>
                  <a:pt x="5243" y="3373"/>
                  <a:pt x="5278" y="3324"/>
                </a:cubicBezTo>
                <a:close/>
                <a:moveTo>
                  <a:pt x="21260" y="1898"/>
                </a:moveTo>
                <a:lnTo>
                  <a:pt x="21260" y="1898"/>
                </a:lnTo>
                <a:cubicBezTo>
                  <a:pt x="19516" y="3842"/>
                  <a:pt x="17705" y="5880"/>
                  <a:pt x="16341" y="8117"/>
                </a:cubicBezTo>
                <a:cubicBezTo>
                  <a:pt x="16770" y="7342"/>
                  <a:pt x="17231" y="6594"/>
                  <a:pt x="17685" y="5884"/>
                </a:cubicBezTo>
                <a:cubicBezTo>
                  <a:pt x="18674" y="4344"/>
                  <a:pt x="19837" y="2974"/>
                  <a:pt x="21260" y="1898"/>
                </a:cubicBezTo>
                <a:close/>
                <a:moveTo>
                  <a:pt x="19498" y="22016"/>
                </a:moveTo>
                <a:lnTo>
                  <a:pt x="19498" y="22016"/>
                </a:lnTo>
                <a:cubicBezTo>
                  <a:pt x="19991" y="22494"/>
                  <a:pt x="20487" y="22970"/>
                  <a:pt x="20992" y="23437"/>
                </a:cubicBezTo>
                <a:cubicBezTo>
                  <a:pt x="20994" y="23446"/>
                  <a:pt x="20994" y="23454"/>
                  <a:pt x="20995" y="23463"/>
                </a:cubicBezTo>
                <a:cubicBezTo>
                  <a:pt x="20488" y="22989"/>
                  <a:pt x="19989" y="22506"/>
                  <a:pt x="19498" y="22016"/>
                </a:cubicBezTo>
                <a:close/>
                <a:moveTo>
                  <a:pt x="21647" y="24733"/>
                </a:moveTo>
                <a:lnTo>
                  <a:pt x="21647" y="24733"/>
                </a:lnTo>
                <a:cubicBezTo>
                  <a:pt x="21713" y="24793"/>
                  <a:pt x="21779" y="24854"/>
                  <a:pt x="21848" y="24915"/>
                </a:cubicBezTo>
                <a:cubicBezTo>
                  <a:pt x="22844" y="25806"/>
                  <a:pt x="23862" y="26654"/>
                  <a:pt x="24904" y="27462"/>
                </a:cubicBezTo>
                <a:cubicBezTo>
                  <a:pt x="23662" y="29133"/>
                  <a:pt x="22484" y="30768"/>
                  <a:pt x="21501" y="32513"/>
                </a:cubicBezTo>
                <a:cubicBezTo>
                  <a:pt x="22253" y="30198"/>
                  <a:pt x="22197" y="27557"/>
                  <a:pt x="21687" y="25193"/>
                </a:cubicBezTo>
                <a:cubicBezTo>
                  <a:pt x="21676" y="25039"/>
                  <a:pt x="21661" y="24886"/>
                  <a:pt x="21647" y="24733"/>
                </a:cubicBezTo>
                <a:close/>
                <a:moveTo>
                  <a:pt x="35563" y="1"/>
                </a:moveTo>
                <a:cubicBezTo>
                  <a:pt x="35545" y="1"/>
                  <a:pt x="35527" y="3"/>
                  <a:pt x="35509" y="8"/>
                </a:cubicBezTo>
                <a:cubicBezTo>
                  <a:pt x="26692" y="2410"/>
                  <a:pt x="21494" y="9535"/>
                  <a:pt x="17814" y="17472"/>
                </a:cubicBezTo>
                <a:cubicBezTo>
                  <a:pt x="17035" y="16473"/>
                  <a:pt x="16287" y="15449"/>
                  <a:pt x="15556" y="14413"/>
                </a:cubicBezTo>
                <a:cubicBezTo>
                  <a:pt x="15805" y="14291"/>
                  <a:pt x="16043" y="14149"/>
                  <a:pt x="16270" y="13987"/>
                </a:cubicBezTo>
                <a:cubicBezTo>
                  <a:pt x="18184" y="12964"/>
                  <a:pt x="19332" y="10808"/>
                  <a:pt x="20405" y="8946"/>
                </a:cubicBezTo>
                <a:cubicBezTo>
                  <a:pt x="21939" y="6290"/>
                  <a:pt x="23020" y="3463"/>
                  <a:pt x="23438" y="418"/>
                </a:cubicBezTo>
                <a:cubicBezTo>
                  <a:pt x="23465" y="224"/>
                  <a:pt x="23298" y="47"/>
                  <a:pt x="23114" y="47"/>
                </a:cubicBezTo>
                <a:cubicBezTo>
                  <a:pt x="23072" y="47"/>
                  <a:pt x="23029" y="56"/>
                  <a:pt x="22987" y="77"/>
                </a:cubicBezTo>
                <a:cubicBezTo>
                  <a:pt x="20508" y="1280"/>
                  <a:pt x="18657" y="3202"/>
                  <a:pt x="17178" y="5502"/>
                </a:cubicBezTo>
                <a:cubicBezTo>
                  <a:pt x="15871" y="7534"/>
                  <a:pt x="14549" y="9805"/>
                  <a:pt x="14034" y="12199"/>
                </a:cubicBezTo>
                <a:cubicBezTo>
                  <a:pt x="11961" y="9083"/>
                  <a:pt x="10038" y="5860"/>
                  <a:pt x="8129" y="2670"/>
                </a:cubicBezTo>
                <a:cubicBezTo>
                  <a:pt x="8092" y="2606"/>
                  <a:pt x="8026" y="2561"/>
                  <a:pt x="7953" y="2553"/>
                </a:cubicBezTo>
                <a:cubicBezTo>
                  <a:pt x="7789" y="2220"/>
                  <a:pt x="7238" y="2143"/>
                  <a:pt x="6773" y="2143"/>
                </a:cubicBezTo>
                <a:cubicBezTo>
                  <a:pt x="6571" y="2143"/>
                  <a:pt x="6385" y="2157"/>
                  <a:pt x="6254" y="2172"/>
                </a:cubicBezTo>
                <a:cubicBezTo>
                  <a:pt x="5508" y="2251"/>
                  <a:pt x="4795" y="2693"/>
                  <a:pt x="4637" y="3461"/>
                </a:cubicBezTo>
                <a:cubicBezTo>
                  <a:pt x="4622" y="3530"/>
                  <a:pt x="4642" y="3602"/>
                  <a:pt x="4690" y="3653"/>
                </a:cubicBezTo>
                <a:cubicBezTo>
                  <a:pt x="4687" y="3711"/>
                  <a:pt x="4702" y="3768"/>
                  <a:pt x="4730" y="3818"/>
                </a:cubicBezTo>
                <a:cubicBezTo>
                  <a:pt x="7032" y="7572"/>
                  <a:pt x="9526" y="11199"/>
                  <a:pt x="12252" y="14636"/>
                </a:cubicBezTo>
                <a:cubicBezTo>
                  <a:pt x="11171" y="14904"/>
                  <a:pt x="10175" y="15308"/>
                  <a:pt x="9241" y="15809"/>
                </a:cubicBezTo>
                <a:cubicBezTo>
                  <a:pt x="7959" y="16392"/>
                  <a:pt x="6815" y="17289"/>
                  <a:pt x="5752" y="18323"/>
                </a:cubicBezTo>
                <a:cubicBezTo>
                  <a:pt x="4185" y="19755"/>
                  <a:pt x="2783" y="21420"/>
                  <a:pt x="1429" y="23086"/>
                </a:cubicBezTo>
                <a:cubicBezTo>
                  <a:pt x="1267" y="23285"/>
                  <a:pt x="1429" y="23621"/>
                  <a:pt x="1678" y="23621"/>
                </a:cubicBezTo>
                <a:cubicBezTo>
                  <a:pt x="1698" y="23621"/>
                  <a:pt x="1718" y="23619"/>
                  <a:pt x="1739" y="23615"/>
                </a:cubicBezTo>
                <a:cubicBezTo>
                  <a:pt x="4377" y="23055"/>
                  <a:pt x="6883" y="22125"/>
                  <a:pt x="9198" y="20731"/>
                </a:cubicBezTo>
                <a:cubicBezTo>
                  <a:pt x="10868" y="19725"/>
                  <a:pt x="13117" y="18425"/>
                  <a:pt x="13712" y="16433"/>
                </a:cubicBezTo>
                <a:cubicBezTo>
                  <a:pt x="14580" y="17474"/>
                  <a:pt x="15466" y="18498"/>
                  <a:pt x="16383" y="19497"/>
                </a:cubicBezTo>
                <a:cubicBezTo>
                  <a:pt x="8218" y="22718"/>
                  <a:pt x="4316" y="32063"/>
                  <a:pt x="139" y="39120"/>
                </a:cubicBezTo>
                <a:cubicBezTo>
                  <a:pt x="1" y="39353"/>
                  <a:pt x="149" y="39611"/>
                  <a:pt x="391" y="39611"/>
                </a:cubicBezTo>
                <a:cubicBezTo>
                  <a:pt x="428" y="39611"/>
                  <a:pt x="468" y="39605"/>
                  <a:pt x="509" y="39592"/>
                </a:cubicBezTo>
                <a:cubicBezTo>
                  <a:pt x="9066" y="36789"/>
                  <a:pt x="15841" y="29590"/>
                  <a:pt x="17460" y="20647"/>
                </a:cubicBezTo>
                <a:cubicBezTo>
                  <a:pt x="18490" y="21729"/>
                  <a:pt x="19554" y="22782"/>
                  <a:pt x="20648" y="23807"/>
                </a:cubicBezTo>
                <a:cubicBezTo>
                  <a:pt x="17963" y="26587"/>
                  <a:pt x="15722" y="29745"/>
                  <a:pt x="14049" y="33231"/>
                </a:cubicBezTo>
                <a:cubicBezTo>
                  <a:pt x="12702" y="36037"/>
                  <a:pt x="10756" y="40252"/>
                  <a:pt x="11190" y="43556"/>
                </a:cubicBezTo>
                <a:cubicBezTo>
                  <a:pt x="11186" y="43584"/>
                  <a:pt x="11180" y="43611"/>
                  <a:pt x="11176" y="43638"/>
                </a:cubicBezTo>
                <a:cubicBezTo>
                  <a:pt x="11164" y="43717"/>
                  <a:pt x="11194" y="43793"/>
                  <a:pt x="11243" y="43856"/>
                </a:cubicBezTo>
                <a:cubicBezTo>
                  <a:pt x="11266" y="43989"/>
                  <a:pt x="11286" y="44124"/>
                  <a:pt x="11319" y="44253"/>
                </a:cubicBezTo>
                <a:cubicBezTo>
                  <a:pt x="11337" y="44340"/>
                  <a:pt x="11406" y="44409"/>
                  <a:pt x="11495" y="44426"/>
                </a:cubicBezTo>
                <a:cubicBezTo>
                  <a:pt x="11540" y="44460"/>
                  <a:pt x="11593" y="44481"/>
                  <a:pt x="11648" y="44481"/>
                </a:cubicBezTo>
                <a:cubicBezTo>
                  <a:pt x="11704" y="44481"/>
                  <a:pt x="11762" y="44460"/>
                  <a:pt x="11818" y="44412"/>
                </a:cubicBezTo>
                <a:cubicBezTo>
                  <a:pt x="14990" y="41645"/>
                  <a:pt x="18053" y="38474"/>
                  <a:pt x="20330" y="34903"/>
                </a:cubicBezTo>
                <a:lnTo>
                  <a:pt x="20330" y="34903"/>
                </a:lnTo>
                <a:cubicBezTo>
                  <a:pt x="20031" y="35631"/>
                  <a:pt x="19760" y="36378"/>
                  <a:pt x="19548" y="37167"/>
                </a:cubicBezTo>
                <a:cubicBezTo>
                  <a:pt x="18701" y="40324"/>
                  <a:pt x="17904" y="44459"/>
                  <a:pt x="19058" y="47622"/>
                </a:cubicBezTo>
                <a:cubicBezTo>
                  <a:pt x="19082" y="47690"/>
                  <a:pt x="19136" y="47718"/>
                  <a:pt x="19191" y="47718"/>
                </a:cubicBezTo>
                <a:cubicBezTo>
                  <a:pt x="19218" y="47718"/>
                  <a:pt x="19244" y="47712"/>
                  <a:pt x="19269" y="47700"/>
                </a:cubicBezTo>
                <a:cubicBezTo>
                  <a:pt x="19299" y="47715"/>
                  <a:pt x="19333" y="47724"/>
                  <a:pt x="19367" y="47724"/>
                </a:cubicBezTo>
                <a:cubicBezTo>
                  <a:pt x="19420" y="47724"/>
                  <a:pt x="19475" y="47703"/>
                  <a:pt x="19526" y="47650"/>
                </a:cubicBezTo>
                <a:cubicBezTo>
                  <a:pt x="24259" y="42937"/>
                  <a:pt x="28690" y="35753"/>
                  <a:pt x="26645" y="28770"/>
                </a:cubicBezTo>
                <a:lnTo>
                  <a:pt x="26645" y="28770"/>
                </a:lnTo>
                <a:cubicBezTo>
                  <a:pt x="27939" y="29708"/>
                  <a:pt x="29260" y="30595"/>
                  <a:pt x="30610" y="31431"/>
                </a:cubicBezTo>
                <a:cubicBezTo>
                  <a:pt x="28512" y="34118"/>
                  <a:pt x="26549" y="37472"/>
                  <a:pt x="26304" y="40924"/>
                </a:cubicBezTo>
                <a:cubicBezTo>
                  <a:pt x="26260" y="41537"/>
                  <a:pt x="26232" y="42152"/>
                  <a:pt x="26211" y="42768"/>
                </a:cubicBezTo>
                <a:cubicBezTo>
                  <a:pt x="26113" y="44042"/>
                  <a:pt x="26105" y="45332"/>
                  <a:pt x="26125" y="46616"/>
                </a:cubicBezTo>
                <a:cubicBezTo>
                  <a:pt x="26125" y="46643"/>
                  <a:pt x="26125" y="46672"/>
                  <a:pt x="26123" y="46699"/>
                </a:cubicBezTo>
                <a:cubicBezTo>
                  <a:pt x="26099" y="47875"/>
                  <a:pt x="25654" y="49557"/>
                  <a:pt x="26338" y="50592"/>
                </a:cubicBezTo>
                <a:cubicBezTo>
                  <a:pt x="26386" y="50664"/>
                  <a:pt x="26465" y="50696"/>
                  <a:pt x="26545" y="50696"/>
                </a:cubicBezTo>
                <a:cubicBezTo>
                  <a:pt x="26634" y="50696"/>
                  <a:pt x="26724" y="50657"/>
                  <a:pt x="26775" y="50588"/>
                </a:cubicBezTo>
                <a:cubicBezTo>
                  <a:pt x="28645" y="48082"/>
                  <a:pt x="30793" y="45282"/>
                  <a:pt x="31609" y="42210"/>
                </a:cubicBezTo>
                <a:cubicBezTo>
                  <a:pt x="32196" y="39990"/>
                  <a:pt x="32417" y="37518"/>
                  <a:pt x="32362" y="35114"/>
                </a:cubicBezTo>
                <a:cubicBezTo>
                  <a:pt x="32387" y="34218"/>
                  <a:pt x="32354" y="33323"/>
                  <a:pt x="32266" y="32431"/>
                </a:cubicBezTo>
                <a:lnTo>
                  <a:pt x="32266" y="32431"/>
                </a:lnTo>
                <a:cubicBezTo>
                  <a:pt x="33453" y="33125"/>
                  <a:pt x="34659" y="33787"/>
                  <a:pt x="35884" y="34416"/>
                </a:cubicBezTo>
                <a:cubicBezTo>
                  <a:pt x="34003" y="36904"/>
                  <a:pt x="32524" y="39670"/>
                  <a:pt x="32713" y="42877"/>
                </a:cubicBezTo>
                <a:cubicBezTo>
                  <a:pt x="32728" y="43117"/>
                  <a:pt x="32753" y="43356"/>
                  <a:pt x="32775" y="43597"/>
                </a:cubicBezTo>
                <a:cubicBezTo>
                  <a:pt x="32756" y="45428"/>
                  <a:pt x="33043" y="47248"/>
                  <a:pt x="33451" y="49042"/>
                </a:cubicBezTo>
                <a:cubicBezTo>
                  <a:pt x="33607" y="50456"/>
                  <a:pt x="33646" y="51943"/>
                  <a:pt x="34463" y="53141"/>
                </a:cubicBezTo>
                <a:cubicBezTo>
                  <a:pt x="34512" y="53213"/>
                  <a:pt x="34597" y="53248"/>
                  <a:pt x="34682" y="53248"/>
                </a:cubicBezTo>
                <a:cubicBezTo>
                  <a:pt x="34771" y="53248"/>
                  <a:pt x="34860" y="53210"/>
                  <a:pt x="34910" y="53137"/>
                </a:cubicBezTo>
                <a:cubicBezTo>
                  <a:pt x="38240" y="48306"/>
                  <a:pt x="39587" y="41621"/>
                  <a:pt x="37572" y="35988"/>
                </a:cubicBezTo>
                <a:cubicBezTo>
                  <a:pt x="37499" y="35706"/>
                  <a:pt x="37416" y="35423"/>
                  <a:pt x="37330" y="35143"/>
                </a:cubicBezTo>
                <a:lnTo>
                  <a:pt x="37330" y="35143"/>
                </a:lnTo>
                <a:cubicBezTo>
                  <a:pt x="38803" y="35865"/>
                  <a:pt x="40296" y="36551"/>
                  <a:pt x="41814" y="37202"/>
                </a:cubicBezTo>
                <a:cubicBezTo>
                  <a:pt x="41746" y="37299"/>
                  <a:pt x="41686" y="37398"/>
                  <a:pt x="41622" y="37497"/>
                </a:cubicBezTo>
                <a:cubicBezTo>
                  <a:pt x="40270" y="39420"/>
                  <a:pt x="39242" y="41785"/>
                  <a:pt x="39465" y="44175"/>
                </a:cubicBezTo>
                <a:cubicBezTo>
                  <a:pt x="39578" y="45382"/>
                  <a:pt x="40050" y="46488"/>
                  <a:pt x="40534" y="47584"/>
                </a:cubicBezTo>
                <a:cubicBezTo>
                  <a:pt x="41190" y="49593"/>
                  <a:pt x="42155" y="51486"/>
                  <a:pt x="42622" y="53621"/>
                </a:cubicBezTo>
                <a:cubicBezTo>
                  <a:pt x="42652" y="53760"/>
                  <a:pt x="42788" y="53863"/>
                  <a:pt x="42920" y="53863"/>
                </a:cubicBezTo>
                <a:cubicBezTo>
                  <a:pt x="42994" y="53863"/>
                  <a:pt x="43068" y="53830"/>
                  <a:pt x="43120" y="53751"/>
                </a:cubicBezTo>
                <a:cubicBezTo>
                  <a:pt x="44383" y="51866"/>
                  <a:pt x="44907" y="49828"/>
                  <a:pt x="44963" y="47749"/>
                </a:cubicBezTo>
                <a:cubicBezTo>
                  <a:pt x="44996" y="47076"/>
                  <a:pt x="44985" y="46401"/>
                  <a:pt x="44932" y="45730"/>
                </a:cubicBezTo>
                <a:cubicBezTo>
                  <a:pt x="44744" y="43362"/>
                  <a:pt x="44212" y="39653"/>
                  <a:pt x="42683" y="37571"/>
                </a:cubicBezTo>
                <a:lnTo>
                  <a:pt x="42683" y="37571"/>
                </a:lnTo>
                <a:cubicBezTo>
                  <a:pt x="43297" y="37828"/>
                  <a:pt x="43913" y="38078"/>
                  <a:pt x="44530" y="38326"/>
                </a:cubicBezTo>
                <a:cubicBezTo>
                  <a:pt x="44453" y="38385"/>
                  <a:pt x="44416" y="38483"/>
                  <a:pt x="44436" y="38579"/>
                </a:cubicBezTo>
                <a:cubicBezTo>
                  <a:pt x="44803" y="40741"/>
                  <a:pt x="45220" y="43031"/>
                  <a:pt x="46419" y="44908"/>
                </a:cubicBezTo>
                <a:cubicBezTo>
                  <a:pt x="47041" y="45879"/>
                  <a:pt x="47816" y="46521"/>
                  <a:pt x="48676" y="47272"/>
                </a:cubicBezTo>
                <a:cubicBezTo>
                  <a:pt x="50037" y="48455"/>
                  <a:pt x="51155" y="49798"/>
                  <a:pt x="52274" y="51205"/>
                </a:cubicBezTo>
                <a:cubicBezTo>
                  <a:pt x="52329" y="51275"/>
                  <a:pt x="52398" y="51305"/>
                  <a:pt x="52466" y="51305"/>
                </a:cubicBezTo>
                <a:cubicBezTo>
                  <a:pt x="52607" y="51305"/>
                  <a:pt x="52741" y="51175"/>
                  <a:pt x="52734" y="51009"/>
                </a:cubicBezTo>
                <a:cubicBezTo>
                  <a:pt x="52579" y="47316"/>
                  <a:pt x="51226" y="43531"/>
                  <a:pt x="48666" y="40822"/>
                </a:cubicBezTo>
                <a:lnTo>
                  <a:pt x="48666" y="40822"/>
                </a:lnTo>
                <a:cubicBezTo>
                  <a:pt x="50976" y="42006"/>
                  <a:pt x="53495" y="42652"/>
                  <a:pt x="56080" y="42884"/>
                </a:cubicBezTo>
                <a:cubicBezTo>
                  <a:pt x="56937" y="42980"/>
                  <a:pt x="57797" y="43027"/>
                  <a:pt x="58657" y="43027"/>
                </a:cubicBezTo>
                <a:cubicBezTo>
                  <a:pt x="59974" y="43027"/>
                  <a:pt x="61290" y="42916"/>
                  <a:pt x="62592" y="42694"/>
                </a:cubicBezTo>
                <a:lnTo>
                  <a:pt x="62609" y="42691"/>
                </a:lnTo>
                <a:cubicBezTo>
                  <a:pt x="62611" y="42691"/>
                  <a:pt x="62614" y="42691"/>
                  <a:pt x="62615" y="42690"/>
                </a:cubicBezTo>
                <a:cubicBezTo>
                  <a:pt x="62685" y="42678"/>
                  <a:pt x="62755" y="42668"/>
                  <a:pt x="62824" y="42657"/>
                </a:cubicBezTo>
                <a:cubicBezTo>
                  <a:pt x="63048" y="42615"/>
                  <a:pt x="63104" y="42353"/>
                  <a:pt x="62942" y="42208"/>
                </a:cubicBezTo>
                <a:cubicBezTo>
                  <a:pt x="62615" y="41917"/>
                  <a:pt x="62277" y="41646"/>
                  <a:pt x="61933" y="41387"/>
                </a:cubicBezTo>
                <a:cubicBezTo>
                  <a:pt x="59483" y="39338"/>
                  <a:pt x="56389" y="38315"/>
                  <a:pt x="53192" y="38030"/>
                </a:cubicBezTo>
                <a:cubicBezTo>
                  <a:pt x="52524" y="37962"/>
                  <a:pt x="51854" y="37928"/>
                  <a:pt x="51184" y="37928"/>
                </a:cubicBezTo>
                <a:cubicBezTo>
                  <a:pt x="50377" y="37928"/>
                  <a:pt x="49570" y="37977"/>
                  <a:pt x="48767" y="38076"/>
                </a:cubicBezTo>
                <a:cubicBezTo>
                  <a:pt x="47912" y="38164"/>
                  <a:pt x="47061" y="38298"/>
                  <a:pt x="46218" y="38475"/>
                </a:cubicBezTo>
                <a:cubicBezTo>
                  <a:pt x="45562" y="38159"/>
                  <a:pt x="44904" y="37836"/>
                  <a:pt x="44245" y="37508"/>
                </a:cubicBezTo>
                <a:lnTo>
                  <a:pt x="44245" y="37508"/>
                </a:lnTo>
                <a:cubicBezTo>
                  <a:pt x="44616" y="37519"/>
                  <a:pt x="44987" y="37525"/>
                  <a:pt x="45357" y="37525"/>
                </a:cubicBezTo>
                <a:cubicBezTo>
                  <a:pt x="49900" y="37525"/>
                  <a:pt x="54359" y="36679"/>
                  <a:pt x="58606" y="34979"/>
                </a:cubicBezTo>
                <a:cubicBezTo>
                  <a:pt x="58792" y="34905"/>
                  <a:pt x="58851" y="34601"/>
                  <a:pt x="58664" y="34488"/>
                </a:cubicBezTo>
                <a:cubicBezTo>
                  <a:pt x="57301" y="33659"/>
                  <a:pt x="55546" y="33423"/>
                  <a:pt x="53822" y="33423"/>
                </a:cubicBezTo>
                <a:cubicBezTo>
                  <a:pt x="52785" y="33423"/>
                  <a:pt x="51760" y="33508"/>
                  <a:pt x="50838" y="33602"/>
                </a:cubicBezTo>
                <a:cubicBezTo>
                  <a:pt x="47924" y="33897"/>
                  <a:pt x="44972" y="34756"/>
                  <a:pt x="42633" y="36568"/>
                </a:cubicBezTo>
                <a:cubicBezTo>
                  <a:pt x="42603" y="36593"/>
                  <a:pt x="42583" y="36626"/>
                  <a:pt x="42575" y="36661"/>
                </a:cubicBezTo>
                <a:cubicBezTo>
                  <a:pt x="41796" y="36262"/>
                  <a:pt x="41020" y="35852"/>
                  <a:pt x="40246" y="35433"/>
                </a:cubicBezTo>
                <a:lnTo>
                  <a:pt x="40246" y="35433"/>
                </a:lnTo>
                <a:cubicBezTo>
                  <a:pt x="40475" y="35449"/>
                  <a:pt x="40703" y="35456"/>
                  <a:pt x="40931" y="35456"/>
                </a:cubicBezTo>
                <a:cubicBezTo>
                  <a:pt x="41407" y="35456"/>
                  <a:pt x="41880" y="35424"/>
                  <a:pt x="42348" y="35369"/>
                </a:cubicBezTo>
                <a:cubicBezTo>
                  <a:pt x="42524" y="35350"/>
                  <a:pt x="42699" y="35327"/>
                  <a:pt x="42875" y="35300"/>
                </a:cubicBezTo>
                <a:cubicBezTo>
                  <a:pt x="42910" y="35294"/>
                  <a:pt x="42944" y="35292"/>
                  <a:pt x="42977" y="35286"/>
                </a:cubicBezTo>
                <a:cubicBezTo>
                  <a:pt x="43224" y="35246"/>
                  <a:pt x="43469" y="35194"/>
                  <a:pt x="43714" y="35138"/>
                </a:cubicBezTo>
                <a:cubicBezTo>
                  <a:pt x="43803" y="35118"/>
                  <a:pt x="43891" y="35097"/>
                  <a:pt x="43980" y="35075"/>
                </a:cubicBezTo>
                <a:cubicBezTo>
                  <a:pt x="44063" y="35055"/>
                  <a:pt x="44146" y="35032"/>
                  <a:pt x="44228" y="35009"/>
                </a:cubicBezTo>
                <a:cubicBezTo>
                  <a:pt x="45270" y="34736"/>
                  <a:pt x="46294" y="34357"/>
                  <a:pt x="47300" y="33902"/>
                </a:cubicBezTo>
                <a:cubicBezTo>
                  <a:pt x="49960" y="32697"/>
                  <a:pt x="52527" y="31357"/>
                  <a:pt x="55195" y="30176"/>
                </a:cubicBezTo>
                <a:cubicBezTo>
                  <a:pt x="55307" y="30139"/>
                  <a:pt x="55419" y="30102"/>
                  <a:pt x="55531" y="30067"/>
                </a:cubicBezTo>
                <a:cubicBezTo>
                  <a:pt x="55589" y="30049"/>
                  <a:pt x="55642" y="30011"/>
                  <a:pt x="55678" y="29960"/>
                </a:cubicBezTo>
                <a:cubicBezTo>
                  <a:pt x="55707" y="29947"/>
                  <a:pt x="55736" y="29933"/>
                  <a:pt x="55766" y="29920"/>
                </a:cubicBezTo>
                <a:lnTo>
                  <a:pt x="55915" y="29937"/>
                </a:lnTo>
                <a:cubicBezTo>
                  <a:pt x="55920" y="29937"/>
                  <a:pt x="55926" y="29938"/>
                  <a:pt x="55931" y="29938"/>
                </a:cubicBezTo>
                <a:cubicBezTo>
                  <a:pt x="56095" y="29938"/>
                  <a:pt x="56175" y="29674"/>
                  <a:pt x="55998" y="29626"/>
                </a:cubicBezTo>
                <a:cubicBezTo>
                  <a:pt x="55988" y="29623"/>
                  <a:pt x="55978" y="29622"/>
                  <a:pt x="55968" y="29619"/>
                </a:cubicBezTo>
                <a:cubicBezTo>
                  <a:pt x="55946" y="29596"/>
                  <a:pt x="55916" y="29584"/>
                  <a:pt x="55885" y="29584"/>
                </a:cubicBezTo>
                <a:cubicBezTo>
                  <a:pt x="55879" y="29584"/>
                  <a:pt x="55872" y="29585"/>
                  <a:pt x="55866" y="29586"/>
                </a:cubicBezTo>
                <a:cubicBezTo>
                  <a:pt x="55862" y="29587"/>
                  <a:pt x="55857" y="29589"/>
                  <a:pt x="55852" y="29589"/>
                </a:cubicBezTo>
                <a:cubicBezTo>
                  <a:pt x="55789" y="29573"/>
                  <a:pt x="55724" y="29557"/>
                  <a:pt x="55661" y="29541"/>
                </a:cubicBezTo>
                <a:cubicBezTo>
                  <a:pt x="55607" y="29465"/>
                  <a:pt x="55534" y="29408"/>
                  <a:pt x="55436" y="29395"/>
                </a:cubicBezTo>
                <a:cubicBezTo>
                  <a:pt x="55132" y="29354"/>
                  <a:pt x="54824" y="29315"/>
                  <a:pt x="54513" y="29279"/>
                </a:cubicBezTo>
                <a:cubicBezTo>
                  <a:pt x="53010" y="28975"/>
                  <a:pt x="51458" y="28813"/>
                  <a:pt x="49908" y="28813"/>
                </a:cubicBezTo>
                <a:cubicBezTo>
                  <a:pt x="47064" y="28813"/>
                  <a:pt x="44228" y="29359"/>
                  <a:pt x="41718" y="30577"/>
                </a:cubicBezTo>
                <a:cubicBezTo>
                  <a:pt x="40894" y="30958"/>
                  <a:pt x="40114" y="31428"/>
                  <a:pt x="39392" y="31979"/>
                </a:cubicBezTo>
                <a:cubicBezTo>
                  <a:pt x="38657" y="32519"/>
                  <a:pt x="37976" y="33129"/>
                  <a:pt x="37359" y="33801"/>
                </a:cubicBezTo>
                <a:cubicBezTo>
                  <a:pt x="37356" y="33806"/>
                  <a:pt x="37356" y="33808"/>
                  <a:pt x="37353" y="33813"/>
                </a:cubicBezTo>
                <a:cubicBezTo>
                  <a:pt x="36366" y="33241"/>
                  <a:pt x="35389" y="32648"/>
                  <a:pt x="34421" y="32043"/>
                </a:cubicBezTo>
                <a:cubicBezTo>
                  <a:pt x="35207" y="31964"/>
                  <a:pt x="35982" y="31815"/>
                  <a:pt x="36740" y="31596"/>
                </a:cubicBezTo>
                <a:cubicBezTo>
                  <a:pt x="37946" y="31305"/>
                  <a:pt x="39098" y="30785"/>
                  <a:pt x="40217" y="30135"/>
                </a:cubicBezTo>
                <a:cubicBezTo>
                  <a:pt x="44069" y="28044"/>
                  <a:pt x="47469" y="24810"/>
                  <a:pt x="51493" y="23108"/>
                </a:cubicBezTo>
                <a:cubicBezTo>
                  <a:pt x="51534" y="23090"/>
                  <a:pt x="51569" y="23058"/>
                  <a:pt x="51587" y="23016"/>
                </a:cubicBezTo>
                <a:cubicBezTo>
                  <a:pt x="51754" y="22984"/>
                  <a:pt x="51758" y="22718"/>
                  <a:pt x="51567" y="22669"/>
                </a:cubicBezTo>
                <a:cubicBezTo>
                  <a:pt x="50480" y="22390"/>
                  <a:pt x="49335" y="22267"/>
                  <a:pt x="48171" y="22267"/>
                </a:cubicBezTo>
                <a:cubicBezTo>
                  <a:pt x="45334" y="22267"/>
                  <a:pt x="42386" y="23000"/>
                  <a:pt x="39878" y="23999"/>
                </a:cubicBezTo>
                <a:cubicBezTo>
                  <a:pt x="36634" y="25291"/>
                  <a:pt x="33817" y="27474"/>
                  <a:pt x="32040" y="30504"/>
                </a:cubicBezTo>
                <a:cubicBezTo>
                  <a:pt x="30565" y="29514"/>
                  <a:pt x="29127" y="28480"/>
                  <a:pt x="27737" y="27395"/>
                </a:cubicBezTo>
                <a:cubicBezTo>
                  <a:pt x="28075" y="27329"/>
                  <a:pt x="28413" y="27256"/>
                  <a:pt x="28749" y="27173"/>
                </a:cubicBezTo>
                <a:cubicBezTo>
                  <a:pt x="30935" y="26648"/>
                  <a:pt x="33090" y="25737"/>
                  <a:pt x="35128" y="24553"/>
                </a:cubicBezTo>
                <a:cubicBezTo>
                  <a:pt x="35184" y="24522"/>
                  <a:pt x="35240" y="24490"/>
                  <a:pt x="35294" y="24457"/>
                </a:cubicBezTo>
                <a:cubicBezTo>
                  <a:pt x="35549" y="24308"/>
                  <a:pt x="35800" y="24154"/>
                  <a:pt x="36049" y="23995"/>
                </a:cubicBezTo>
                <a:cubicBezTo>
                  <a:pt x="36233" y="23880"/>
                  <a:pt x="36416" y="23765"/>
                  <a:pt x="36598" y="23646"/>
                </a:cubicBezTo>
                <a:cubicBezTo>
                  <a:pt x="36604" y="23642"/>
                  <a:pt x="36609" y="23639"/>
                  <a:pt x="36615" y="23636"/>
                </a:cubicBezTo>
                <a:cubicBezTo>
                  <a:pt x="38241" y="22729"/>
                  <a:pt x="39756" y="21638"/>
                  <a:pt x="41130" y="20379"/>
                </a:cubicBezTo>
                <a:cubicBezTo>
                  <a:pt x="42395" y="19222"/>
                  <a:pt x="44889" y="17055"/>
                  <a:pt x="45354" y="15221"/>
                </a:cubicBezTo>
                <a:cubicBezTo>
                  <a:pt x="45357" y="15217"/>
                  <a:pt x="45361" y="15212"/>
                  <a:pt x="45364" y="15207"/>
                </a:cubicBezTo>
                <a:cubicBezTo>
                  <a:pt x="45427" y="15119"/>
                  <a:pt x="45440" y="15005"/>
                  <a:pt x="45415" y="14903"/>
                </a:cubicBezTo>
                <a:cubicBezTo>
                  <a:pt x="45415" y="14896"/>
                  <a:pt x="45417" y="14889"/>
                  <a:pt x="45417" y="14881"/>
                </a:cubicBezTo>
                <a:cubicBezTo>
                  <a:pt x="45430" y="14774"/>
                  <a:pt x="45364" y="14695"/>
                  <a:pt x="45270" y="14661"/>
                </a:cubicBezTo>
                <a:cubicBezTo>
                  <a:pt x="45413" y="14551"/>
                  <a:pt x="45387" y="14255"/>
                  <a:pt x="45172" y="14255"/>
                </a:cubicBezTo>
                <a:cubicBezTo>
                  <a:pt x="45172" y="14255"/>
                  <a:pt x="45171" y="14255"/>
                  <a:pt x="45171" y="14255"/>
                </a:cubicBezTo>
                <a:cubicBezTo>
                  <a:pt x="37147" y="14272"/>
                  <a:pt x="30333" y="19607"/>
                  <a:pt x="25582" y="25637"/>
                </a:cubicBezTo>
                <a:cubicBezTo>
                  <a:pt x="24891" y="25049"/>
                  <a:pt x="24215" y="24447"/>
                  <a:pt x="23554" y="23833"/>
                </a:cubicBezTo>
                <a:cubicBezTo>
                  <a:pt x="23160" y="23463"/>
                  <a:pt x="22775" y="23089"/>
                  <a:pt x="22397" y="22708"/>
                </a:cubicBezTo>
                <a:cubicBezTo>
                  <a:pt x="26280" y="22417"/>
                  <a:pt x="29872" y="19998"/>
                  <a:pt x="32609" y="17372"/>
                </a:cubicBezTo>
                <a:cubicBezTo>
                  <a:pt x="35337" y="14754"/>
                  <a:pt x="38274" y="11480"/>
                  <a:pt x="39674" y="7919"/>
                </a:cubicBezTo>
                <a:cubicBezTo>
                  <a:pt x="39773" y="7668"/>
                  <a:pt x="39576" y="7475"/>
                  <a:pt x="39350" y="7475"/>
                </a:cubicBezTo>
                <a:cubicBezTo>
                  <a:pt x="39313" y="7475"/>
                  <a:pt x="39276" y="7480"/>
                  <a:pt x="39239" y="7491"/>
                </a:cubicBezTo>
                <a:cubicBezTo>
                  <a:pt x="34924" y="8731"/>
                  <a:pt x="30842" y="11324"/>
                  <a:pt x="27283" y="14444"/>
                </a:cubicBezTo>
                <a:cubicBezTo>
                  <a:pt x="25596" y="15803"/>
                  <a:pt x="23958" y="17292"/>
                  <a:pt x="22699" y="19041"/>
                </a:cubicBezTo>
                <a:cubicBezTo>
                  <a:pt x="22081" y="19748"/>
                  <a:pt x="21492" y="20460"/>
                  <a:pt x="20934" y="21172"/>
                </a:cubicBezTo>
                <a:cubicBezTo>
                  <a:pt x="20224" y="20400"/>
                  <a:pt x="19536" y="19606"/>
                  <a:pt x="18872" y="18793"/>
                </a:cubicBezTo>
                <a:cubicBezTo>
                  <a:pt x="22164" y="18292"/>
                  <a:pt x="25294" y="15681"/>
                  <a:pt x="27688" y="13211"/>
                </a:cubicBezTo>
                <a:cubicBezTo>
                  <a:pt x="29299" y="11705"/>
                  <a:pt x="30732" y="10017"/>
                  <a:pt x="31955" y="8183"/>
                </a:cubicBezTo>
                <a:cubicBezTo>
                  <a:pt x="33721" y="5770"/>
                  <a:pt x="35235" y="3087"/>
                  <a:pt x="35843" y="340"/>
                </a:cubicBezTo>
                <a:cubicBezTo>
                  <a:pt x="35878" y="186"/>
                  <a:pt x="35723" y="1"/>
                  <a:pt x="3556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32" name="Google Shape;1032;p16"/>
          <p:cNvGrpSpPr/>
          <p:nvPr/>
        </p:nvGrpSpPr>
        <p:grpSpPr>
          <a:xfrm rot="-4312089">
            <a:off x="-2590651" y="2644204"/>
            <a:ext cx="6336160" cy="4912717"/>
            <a:chOff x="902100" y="3410650"/>
            <a:chExt cx="787100" cy="610275"/>
          </a:xfrm>
        </p:grpSpPr>
        <p:sp>
          <p:nvSpPr>
            <p:cNvPr id="1033" name="Google Shape;1033;p16"/>
            <p:cNvSpPr/>
            <p:nvPr/>
          </p:nvSpPr>
          <p:spPr>
            <a:xfrm>
              <a:off x="902100" y="3410650"/>
              <a:ext cx="787100" cy="610275"/>
            </a:xfrm>
            <a:custGeom>
              <a:avLst/>
              <a:gdLst/>
              <a:ahLst/>
              <a:cxnLst/>
              <a:rect l="l" t="t" r="r" b="b"/>
              <a:pathLst>
                <a:path w="31484" h="24411" extrusionOk="0">
                  <a:moveTo>
                    <a:pt x="27240" y="5097"/>
                  </a:moveTo>
                  <a:cubicBezTo>
                    <a:pt x="27240" y="5097"/>
                    <a:pt x="27240" y="5097"/>
                    <a:pt x="27240" y="5097"/>
                  </a:cubicBezTo>
                  <a:cubicBezTo>
                    <a:pt x="27244" y="5115"/>
                    <a:pt x="26783" y="5591"/>
                    <a:pt x="26743" y="5646"/>
                  </a:cubicBezTo>
                  <a:cubicBezTo>
                    <a:pt x="26535" y="5929"/>
                    <a:pt x="26411" y="6205"/>
                    <a:pt x="26143" y="6446"/>
                  </a:cubicBezTo>
                  <a:cubicBezTo>
                    <a:pt x="25621" y="6910"/>
                    <a:pt x="25008" y="7278"/>
                    <a:pt x="24391" y="7601"/>
                  </a:cubicBezTo>
                  <a:cubicBezTo>
                    <a:pt x="24678" y="6928"/>
                    <a:pt x="24912" y="6332"/>
                    <a:pt x="25550" y="5871"/>
                  </a:cubicBezTo>
                  <a:lnTo>
                    <a:pt x="25550" y="5870"/>
                  </a:lnTo>
                  <a:cubicBezTo>
                    <a:pt x="25695" y="5765"/>
                    <a:pt x="27229" y="5097"/>
                    <a:pt x="27240" y="5097"/>
                  </a:cubicBezTo>
                  <a:close/>
                  <a:moveTo>
                    <a:pt x="24504" y="3239"/>
                  </a:moveTo>
                  <a:lnTo>
                    <a:pt x="24458" y="3291"/>
                  </a:lnTo>
                  <a:cubicBezTo>
                    <a:pt x="23942" y="3867"/>
                    <a:pt x="23900" y="4902"/>
                    <a:pt x="23592" y="5575"/>
                  </a:cubicBezTo>
                  <a:cubicBezTo>
                    <a:pt x="23188" y="6458"/>
                    <a:pt x="22473" y="7141"/>
                    <a:pt x="21780" y="7798"/>
                  </a:cubicBezTo>
                  <a:cubicBezTo>
                    <a:pt x="21514" y="6701"/>
                    <a:pt x="22125" y="5479"/>
                    <a:pt x="22816" y="4655"/>
                  </a:cubicBezTo>
                  <a:lnTo>
                    <a:pt x="22816" y="4653"/>
                  </a:lnTo>
                  <a:cubicBezTo>
                    <a:pt x="23203" y="4192"/>
                    <a:pt x="23675" y="3796"/>
                    <a:pt x="24174" y="3462"/>
                  </a:cubicBezTo>
                  <a:cubicBezTo>
                    <a:pt x="24275" y="3394"/>
                    <a:pt x="24388" y="3310"/>
                    <a:pt x="24504" y="3239"/>
                  </a:cubicBezTo>
                  <a:close/>
                  <a:moveTo>
                    <a:pt x="19554" y="1392"/>
                  </a:moveTo>
                  <a:cubicBezTo>
                    <a:pt x="19631" y="1474"/>
                    <a:pt x="19858" y="2655"/>
                    <a:pt x="19889" y="2748"/>
                  </a:cubicBezTo>
                  <a:cubicBezTo>
                    <a:pt x="20076" y="3300"/>
                    <a:pt x="20313" y="3835"/>
                    <a:pt x="20460" y="4400"/>
                  </a:cubicBezTo>
                  <a:cubicBezTo>
                    <a:pt x="20798" y="5699"/>
                    <a:pt x="20606" y="7002"/>
                    <a:pt x="19968" y="8171"/>
                  </a:cubicBezTo>
                  <a:cubicBezTo>
                    <a:pt x="19565" y="7018"/>
                    <a:pt x="19134" y="5826"/>
                    <a:pt x="19047" y="4602"/>
                  </a:cubicBezTo>
                  <a:lnTo>
                    <a:pt x="19046" y="4601"/>
                  </a:lnTo>
                  <a:cubicBezTo>
                    <a:pt x="19002" y="3975"/>
                    <a:pt x="19081" y="3352"/>
                    <a:pt x="19219" y="2743"/>
                  </a:cubicBezTo>
                  <a:cubicBezTo>
                    <a:pt x="19274" y="2501"/>
                    <a:pt x="19618" y="1471"/>
                    <a:pt x="19554" y="1392"/>
                  </a:cubicBezTo>
                  <a:close/>
                  <a:moveTo>
                    <a:pt x="16878" y="440"/>
                  </a:moveTo>
                  <a:lnTo>
                    <a:pt x="16878" y="440"/>
                  </a:lnTo>
                  <a:cubicBezTo>
                    <a:pt x="16796" y="629"/>
                    <a:pt x="17071" y="1945"/>
                    <a:pt x="17103" y="2063"/>
                  </a:cubicBezTo>
                  <a:cubicBezTo>
                    <a:pt x="17279" y="2700"/>
                    <a:pt x="17539" y="3311"/>
                    <a:pt x="17788" y="3922"/>
                  </a:cubicBezTo>
                  <a:cubicBezTo>
                    <a:pt x="18375" y="5361"/>
                    <a:pt x="19223" y="7349"/>
                    <a:pt x="18039" y="8709"/>
                  </a:cubicBezTo>
                  <a:cubicBezTo>
                    <a:pt x="18038" y="8712"/>
                    <a:pt x="18035" y="8716"/>
                    <a:pt x="18034" y="8719"/>
                  </a:cubicBezTo>
                  <a:cubicBezTo>
                    <a:pt x="17050" y="7432"/>
                    <a:pt x="16359" y="5966"/>
                    <a:pt x="16231" y="4328"/>
                  </a:cubicBezTo>
                  <a:lnTo>
                    <a:pt x="16229" y="4327"/>
                  </a:lnTo>
                  <a:cubicBezTo>
                    <a:pt x="16176" y="3655"/>
                    <a:pt x="16212" y="2980"/>
                    <a:pt x="16332" y="2317"/>
                  </a:cubicBezTo>
                  <a:cubicBezTo>
                    <a:pt x="16387" y="2020"/>
                    <a:pt x="16744" y="634"/>
                    <a:pt x="16878" y="440"/>
                  </a:cubicBezTo>
                  <a:close/>
                  <a:moveTo>
                    <a:pt x="27387" y="6769"/>
                  </a:moveTo>
                  <a:cubicBezTo>
                    <a:pt x="27674" y="6769"/>
                    <a:pt x="27967" y="6807"/>
                    <a:pt x="28266" y="6894"/>
                  </a:cubicBezTo>
                  <a:lnTo>
                    <a:pt x="28266" y="6893"/>
                  </a:lnTo>
                  <a:cubicBezTo>
                    <a:pt x="28780" y="7044"/>
                    <a:pt x="29253" y="7314"/>
                    <a:pt x="29708" y="7590"/>
                  </a:cubicBezTo>
                  <a:cubicBezTo>
                    <a:pt x="30036" y="7790"/>
                    <a:pt x="30782" y="8083"/>
                    <a:pt x="31000" y="8384"/>
                  </a:cubicBezTo>
                  <a:cubicBezTo>
                    <a:pt x="31015" y="8405"/>
                    <a:pt x="31032" y="8423"/>
                    <a:pt x="31052" y="8437"/>
                  </a:cubicBezTo>
                  <a:cubicBezTo>
                    <a:pt x="31050" y="8437"/>
                    <a:pt x="31047" y="8437"/>
                    <a:pt x="31044" y="8437"/>
                  </a:cubicBezTo>
                  <a:cubicBezTo>
                    <a:pt x="30994" y="8437"/>
                    <a:pt x="30909" y="8449"/>
                    <a:pt x="30778" y="8487"/>
                  </a:cubicBezTo>
                  <a:cubicBezTo>
                    <a:pt x="30538" y="8557"/>
                    <a:pt x="30264" y="8572"/>
                    <a:pt x="30019" y="8619"/>
                  </a:cubicBezTo>
                  <a:cubicBezTo>
                    <a:pt x="29522" y="8714"/>
                    <a:pt x="29036" y="8808"/>
                    <a:pt x="28537" y="8808"/>
                  </a:cubicBezTo>
                  <a:cubicBezTo>
                    <a:pt x="28374" y="8808"/>
                    <a:pt x="28210" y="8798"/>
                    <a:pt x="28044" y="8775"/>
                  </a:cubicBezTo>
                  <a:cubicBezTo>
                    <a:pt x="26847" y="8608"/>
                    <a:pt x="25645" y="8087"/>
                    <a:pt x="24495" y="7700"/>
                  </a:cubicBezTo>
                  <a:cubicBezTo>
                    <a:pt x="24580" y="7657"/>
                    <a:pt x="24666" y="7613"/>
                    <a:pt x="24750" y="7569"/>
                  </a:cubicBezTo>
                  <a:cubicBezTo>
                    <a:pt x="25599" y="7163"/>
                    <a:pt x="26464" y="6769"/>
                    <a:pt x="27387" y="6769"/>
                  </a:cubicBezTo>
                  <a:close/>
                  <a:moveTo>
                    <a:pt x="14865" y="1584"/>
                  </a:moveTo>
                  <a:lnTo>
                    <a:pt x="14865" y="1584"/>
                  </a:lnTo>
                  <a:cubicBezTo>
                    <a:pt x="14474" y="2612"/>
                    <a:pt x="14604" y="3647"/>
                    <a:pt x="14883" y="4777"/>
                  </a:cubicBezTo>
                  <a:cubicBezTo>
                    <a:pt x="15339" y="6633"/>
                    <a:pt x="15316" y="8309"/>
                    <a:pt x="14332" y="9972"/>
                  </a:cubicBezTo>
                  <a:cubicBezTo>
                    <a:pt x="13538" y="8521"/>
                    <a:pt x="13033" y="6510"/>
                    <a:pt x="13182" y="4878"/>
                  </a:cubicBezTo>
                  <a:lnTo>
                    <a:pt x="13181" y="4878"/>
                  </a:lnTo>
                  <a:cubicBezTo>
                    <a:pt x="13300" y="3582"/>
                    <a:pt x="14042" y="2540"/>
                    <a:pt x="14865" y="1584"/>
                  </a:cubicBezTo>
                  <a:close/>
                  <a:moveTo>
                    <a:pt x="23535" y="7958"/>
                  </a:moveTo>
                  <a:cubicBezTo>
                    <a:pt x="24471" y="7958"/>
                    <a:pt x="25261" y="8407"/>
                    <a:pt x="25965" y="9011"/>
                  </a:cubicBezTo>
                  <a:cubicBezTo>
                    <a:pt x="26305" y="9301"/>
                    <a:pt x="26619" y="9620"/>
                    <a:pt x="26952" y="9920"/>
                  </a:cubicBezTo>
                  <a:cubicBezTo>
                    <a:pt x="27080" y="10035"/>
                    <a:pt x="27212" y="10179"/>
                    <a:pt x="27357" y="10271"/>
                  </a:cubicBezTo>
                  <a:cubicBezTo>
                    <a:pt x="27442" y="10325"/>
                    <a:pt x="27601" y="10388"/>
                    <a:pt x="27598" y="10388"/>
                  </a:cubicBezTo>
                  <a:cubicBezTo>
                    <a:pt x="27597" y="10388"/>
                    <a:pt x="27565" y="10376"/>
                    <a:pt x="27482" y="10346"/>
                  </a:cubicBezTo>
                  <a:cubicBezTo>
                    <a:pt x="26635" y="10038"/>
                    <a:pt x="25801" y="9799"/>
                    <a:pt x="25038" y="9300"/>
                  </a:cubicBezTo>
                  <a:cubicBezTo>
                    <a:pt x="24463" y="8923"/>
                    <a:pt x="24056" y="8367"/>
                    <a:pt x="23519" y="7959"/>
                  </a:cubicBezTo>
                  <a:cubicBezTo>
                    <a:pt x="23524" y="7958"/>
                    <a:pt x="23530" y="7958"/>
                    <a:pt x="23535" y="7958"/>
                  </a:cubicBezTo>
                  <a:close/>
                  <a:moveTo>
                    <a:pt x="12338" y="6093"/>
                  </a:moveTo>
                  <a:lnTo>
                    <a:pt x="12338" y="6093"/>
                  </a:lnTo>
                  <a:cubicBezTo>
                    <a:pt x="12330" y="6151"/>
                    <a:pt x="12326" y="6210"/>
                    <a:pt x="12327" y="6269"/>
                  </a:cubicBezTo>
                  <a:cubicBezTo>
                    <a:pt x="12326" y="6953"/>
                    <a:pt x="12402" y="7602"/>
                    <a:pt x="12465" y="8284"/>
                  </a:cubicBezTo>
                  <a:cubicBezTo>
                    <a:pt x="12573" y="9452"/>
                    <a:pt x="12237" y="10431"/>
                    <a:pt x="11711" y="11453"/>
                  </a:cubicBezTo>
                  <a:cubicBezTo>
                    <a:pt x="11192" y="10415"/>
                    <a:pt x="11002" y="9264"/>
                    <a:pt x="11303" y="8124"/>
                  </a:cubicBezTo>
                  <a:cubicBezTo>
                    <a:pt x="11421" y="7666"/>
                    <a:pt x="11601" y="7228"/>
                    <a:pt x="11837" y="6818"/>
                  </a:cubicBezTo>
                  <a:cubicBezTo>
                    <a:pt x="11966" y="6596"/>
                    <a:pt x="12113" y="6292"/>
                    <a:pt x="12310" y="6122"/>
                  </a:cubicBezTo>
                  <a:cubicBezTo>
                    <a:pt x="12319" y="6113"/>
                    <a:pt x="12329" y="6103"/>
                    <a:pt x="12338" y="6093"/>
                  </a:cubicBezTo>
                  <a:close/>
                  <a:moveTo>
                    <a:pt x="22057" y="8325"/>
                  </a:moveTo>
                  <a:lnTo>
                    <a:pt x="22057" y="8325"/>
                  </a:lnTo>
                  <a:cubicBezTo>
                    <a:pt x="22823" y="8635"/>
                    <a:pt x="23523" y="9085"/>
                    <a:pt x="24120" y="9655"/>
                  </a:cubicBezTo>
                  <a:lnTo>
                    <a:pt x="24120" y="9654"/>
                  </a:lnTo>
                  <a:cubicBezTo>
                    <a:pt x="24499" y="10012"/>
                    <a:pt x="24840" y="10408"/>
                    <a:pt x="25162" y="10818"/>
                  </a:cubicBezTo>
                  <a:cubicBezTo>
                    <a:pt x="25326" y="11026"/>
                    <a:pt x="25582" y="11509"/>
                    <a:pt x="25819" y="11649"/>
                  </a:cubicBezTo>
                  <a:cubicBezTo>
                    <a:pt x="25622" y="11553"/>
                    <a:pt x="25319" y="11300"/>
                    <a:pt x="25206" y="11240"/>
                  </a:cubicBezTo>
                  <a:cubicBezTo>
                    <a:pt x="24876" y="11063"/>
                    <a:pt x="24532" y="10915"/>
                    <a:pt x="24203" y="10739"/>
                  </a:cubicBezTo>
                  <a:cubicBezTo>
                    <a:pt x="23173" y="10186"/>
                    <a:pt x="22448" y="9409"/>
                    <a:pt x="22057" y="8325"/>
                  </a:cubicBezTo>
                  <a:close/>
                  <a:moveTo>
                    <a:pt x="11066" y="10128"/>
                  </a:moveTo>
                  <a:cubicBezTo>
                    <a:pt x="11171" y="10651"/>
                    <a:pt x="11378" y="11148"/>
                    <a:pt x="11673" y="11593"/>
                  </a:cubicBezTo>
                  <a:lnTo>
                    <a:pt x="11673" y="11594"/>
                  </a:lnTo>
                  <a:cubicBezTo>
                    <a:pt x="11114" y="11942"/>
                    <a:pt x="10572" y="12314"/>
                    <a:pt x="10047" y="12707"/>
                  </a:cubicBezTo>
                  <a:cubicBezTo>
                    <a:pt x="10666" y="11957"/>
                    <a:pt x="10996" y="11082"/>
                    <a:pt x="11066" y="10128"/>
                  </a:cubicBezTo>
                  <a:close/>
                  <a:moveTo>
                    <a:pt x="10818" y="3903"/>
                  </a:moveTo>
                  <a:cubicBezTo>
                    <a:pt x="10295" y="4935"/>
                    <a:pt x="10343" y="6105"/>
                    <a:pt x="10539" y="7261"/>
                  </a:cubicBezTo>
                  <a:cubicBezTo>
                    <a:pt x="10892" y="9335"/>
                    <a:pt x="11220" y="11298"/>
                    <a:pt x="9583" y="12929"/>
                  </a:cubicBezTo>
                  <a:cubicBezTo>
                    <a:pt x="8777" y="11319"/>
                    <a:pt x="8313" y="9387"/>
                    <a:pt x="8552" y="7588"/>
                  </a:cubicBezTo>
                  <a:cubicBezTo>
                    <a:pt x="8752" y="6070"/>
                    <a:pt x="9686" y="4863"/>
                    <a:pt x="10818" y="3903"/>
                  </a:cubicBezTo>
                  <a:close/>
                  <a:moveTo>
                    <a:pt x="20246" y="8913"/>
                  </a:moveTo>
                  <a:cubicBezTo>
                    <a:pt x="21137" y="9397"/>
                    <a:pt x="21977" y="9928"/>
                    <a:pt x="22724" y="10632"/>
                  </a:cubicBezTo>
                  <a:lnTo>
                    <a:pt x="22724" y="10631"/>
                  </a:lnTo>
                  <a:cubicBezTo>
                    <a:pt x="23528" y="11389"/>
                    <a:pt x="24016" y="12418"/>
                    <a:pt x="24802" y="13166"/>
                  </a:cubicBezTo>
                  <a:cubicBezTo>
                    <a:pt x="24904" y="13263"/>
                    <a:pt x="25054" y="13349"/>
                    <a:pt x="25047" y="13349"/>
                  </a:cubicBezTo>
                  <a:cubicBezTo>
                    <a:pt x="25043" y="13349"/>
                    <a:pt x="25001" y="13328"/>
                    <a:pt x="24894" y="13276"/>
                  </a:cubicBezTo>
                  <a:cubicBezTo>
                    <a:pt x="24639" y="13152"/>
                    <a:pt x="24387" y="13023"/>
                    <a:pt x="24138" y="12890"/>
                  </a:cubicBezTo>
                  <a:cubicBezTo>
                    <a:pt x="23547" y="12575"/>
                    <a:pt x="22964" y="12238"/>
                    <a:pt x="22431" y="11834"/>
                  </a:cubicBezTo>
                  <a:cubicBezTo>
                    <a:pt x="21421" y="11070"/>
                    <a:pt x="20634" y="10111"/>
                    <a:pt x="20246" y="8913"/>
                  </a:cubicBezTo>
                  <a:close/>
                  <a:moveTo>
                    <a:pt x="6335" y="7193"/>
                  </a:moveTo>
                  <a:lnTo>
                    <a:pt x="6335" y="7193"/>
                  </a:lnTo>
                  <a:cubicBezTo>
                    <a:pt x="6736" y="9511"/>
                    <a:pt x="8119" y="11580"/>
                    <a:pt x="8237" y="13964"/>
                  </a:cubicBezTo>
                  <a:cubicBezTo>
                    <a:pt x="6879" y="11859"/>
                    <a:pt x="6090" y="9670"/>
                    <a:pt x="6335" y="7193"/>
                  </a:cubicBezTo>
                  <a:close/>
                  <a:moveTo>
                    <a:pt x="12262" y="12054"/>
                  </a:moveTo>
                  <a:lnTo>
                    <a:pt x="12262" y="12054"/>
                  </a:lnTo>
                  <a:cubicBezTo>
                    <a:pt x="13726" y="12159"/>
                    <a:pt x="15069" y="12597"/>
                    <a:pt x="16295" y="13440"/>
                  </a:cubicBezTo>
                  <a:cubicBezTo>
                    <a:pt x="16803" y="13793"/>
                    <a:pt x="17282" y="14188"/>
                    <a:pt x="17726" y="14620"/>
                  </a:cubicBezTo>
                  <a:cubicBezTo>
                    <a:pt x="17792" y="14685"/>
                    <a:pt x="17848" y="14746"/>
                    <a:pt x="17902" y="14803"/>
                  </a:cubicBezTo>
                  <a:cubicBezTo>
                    <a:pt x="17854" y="14769"/>
                    <a:pt x="17815" y="14742"/>
                    <a:pt x="17800" y="14733"/>
                  </a:cubicBezTo>
                  <a:cubicBezTo>
                    <a:pt x="15992" y="13722"/>
                    <a:pt x="13849" y="13432"/>
                    <a:pt x="12262" y="12054"/>
                  </a:cubicBezTo>
                  <a:close/>
                  <a:moveTo>
                    <a:pt x="18215" y="9437"/>
                  </a:moveTo>
                  <a:lnTo>
                    <a:pt x="18215" y="9437"/>
                  </a:lnTo>
                  <a:cubicBezTo>
                    <a:pt x="19230" y="10135"/>
                    <a:pt x="20132" y="10791"/>
                    <a:pt x="20837" y="11843"/>
                  </a:cubicBezTo>
                  <a:cubicBezTo>
                    <a:pt x="21461" y="12775"/>
                    <a:pt x="21953" y="13808"/>
                    <a:pt x="22740" y="14621"/>
                  </a:cubicBezTo>
                  <a:cubicBezTo>
                    <a:pt x="22891" y="14777"/>
                    <a:pt x="23070" y="14855"/>
                    <a:pt x="23067" y="14855"/>
                  </a:cubicBezTo>
                  <a:cubicBezTo>
                    <a:pt x="23065" y="14855"/>
                    <a:pt x="22990" y="14824"/>
                    <a:pt x="22791" y="14761"/>
                  </a:cubicBezTo>
                  <a:cubicBezTo>
                    <a:pt x="22457" y="14656"/>
                    <a:pt x="22141" y="14509"/>
                    <a:pt x="21833" y="14346"/>
                  </a:cubicBezTo>
                  <a:cubicBezTo>
                    <a:pt x="21217" y="14020"/>
                    <a:pt x="20653" y="13604"/>
                    <a:pt x="20160" y="13112"/>
                  </a:cubicBezTo>
                  <a:cubicBezTo>
                    <a:pt x="19133" y="12086"/>
                    <a:pt x="18549" y="10818"/>
                    <a:pt x="18215" y="9437"/>
                  </a:cubicBezTo>
                  <a:close/>
                  <a:moveTo>
                    <a:pt x="14482" y="10644"/>
                  </a:moveTo>
                  <a:cubicBezTo>
                    <a:pt x="14485" y="10646"/>
                    <a:pt x="14486" y="10647"/>
                    <a:pt x="14489" y="10647"/>
                  </a:cubicBezTo>
                  <a:cubicBezTo>
                    <a:pt x="15957" y="10842"/>
                    <a:pt x="17290" y="11366"/>
                    <a:pt x="18443" y="12309"/>
                  </a:cubicBezTo>
                  <a:cubicBezTo>
                    <a:pt x="19086" y="12834"/>
                    <a:pt x="19647" y="13454"/>
                    <a:pt x="20133" y="14126"/>
                  </a:cubicBezTo>
                  <a:cubicBezTo>
                    <a:pt x="20317" y="14381"/>
                    <a:pt x="20490" y="14644"/>
                    <a:pt x="20654" y="14912"/>
                  </a:cubicBezTo>
                  <a:cubicBezTo>
                    <a:pt x="20664" y="14927"/>
                    <a:pt x="20672" y="14943"/>
                    <a:pt x="20681" y="14957"/>
                  </a:cubicBezTo>
                  <a:cubicBezTo>
                    <a:pt x="20030" y="14289"/>
                    <a:pt x="19139" y="13801"/>
                    <a:pt x="18299" y="13480"/>
                  </a:cubicBezTo>
                  <a:cubicBezTo>
                    <a:pt x="17660" y="13236"/>
                    <a:pt x="16991" y="13052"/>
                    <a:pt x="16395" y="12709"/>
                  </a:cubicBezTo>
                  <a:cubicBezTo>
                    <a:pt x="15780" y="12357"/>
                    <a:pt x="14466" y="11435"/>
                    <a:pt x="14482" y="10644"/>
                  </a:cubicBezTo>
                  <a:close/>
                  <a:moveTo>
                    <a:pt x="2269" y="7774"/>
                  </a:moveTo>
                  <a:lnTo>
                    <a:pt x="2269" y="7774"/>
                  </a:lnTo>
                  <a:cubicBezTo>
                    <a:pt x="3674" y="10316"/>
                    <a:pt x="6728" y="12410"/>
                    <a:pt x="6688" y="15489"/>
                  </a:cubicBezTo>
                  <a:cubicBezTo>
                    <a:pt x="5855" y="14306"/>
                    <a:pt x="4633" y="13442"/>
                    <a:pt x="3787" y="12265"/>
                  </a:cubicBezTo>
                  <a:cubicBezTo>
                    <a:pt x="2836" y="10942"/>
                    <a:pt x="2444" y="9367"/>
                    <a:pt x="2269" y="7774"/>
                  </a:cubicBezTo>
                  <a:close/>
                  <a:moveTo>
                    <a:pt x="9972" y="13758"/>
                  </a:moveTo>
                  <a:lnTo>
                    <a:pt x="9972" y="13758"/>
                  </a:lnTo>
                  <a:cubicBezTo>
                    <a:pt x="11092" y="13840"/>
                    <a:pt x="12218" y="13870"/>
                    <a:pt x="13321" y="14102"/>
                  </a:cubicBezTo>
                  <a:lnTo>
                    <a:pt x="13321" y="14101"/>
                  </a:lnTo>
                  <a:cubicBezTo>
                    <a:pt x="14049" y="14253"/>
                    <a:pt x="14753" y="14498"/>
                    <a:pt x="15419" y="14831"/>
                  </a:cubicBezTo>
                  <a:cubicBezTo>
                    <a:pt x="15776" y="15009"/>
                    <a:pt x="17092" y="15596"/>
                    <a:pt x="17191" y="15909"/>
                  </a:cubicBezTo>
                  <a:cubicBezTo>
                    <a:pt x="17216" y="15931"/>
                    <a:pt x="17236" y="15948"/>
                    <a:pt x="17255" y="15963"/>
                  </a:cubicBezTo>
                  <a:lnTo>
                    <a:pt x="16947" y="15911"/>
                  </a:lnTo>
                  <a:cubicBezTo>
                    <a:pt x="16594" y="15836"/>
                    <a:pt x="16229" y="15787"/>
                    <a:pt x="15873" y="15727"/>
                  </a:cubicBezTo>
                  <a:lnTo>
                    <a:pt x="13905" y="15389"/>
                  </a:lnTo>
                  <a:cubicBezTo>
                    <a:pt x="12533" y="15155"/>
                    <a:pt x="10728" y="15109"/>
                    <a:pt x="9972" y="13758"/>
                  </a:cubicBezTo>
                  <a:close/>
                  <a:moveTo>
                    <a:pt x="409" y="13128"/>
                  </a:moveTo>
                  <a:cubicBezTo>
                    <a:pt x="755" y="13128"/>
                    <a:pt x="3079" y="14157"/>
                    <a:pt x="3338" y="14297"/>
                  </a:cubicBezTo>
                  <a:cubicBezTo>
                    <a:pt x="4362" y="14853"/>
                    <a:pt x="5193" y="15588"/>
                    <a:pt x="6013" y="16392"/>
                  </a:cubicBezTo>
                  <a:cubicBezTo>
                    <a:pt x="4955" y="16263"/>
                    <a:pt x="3938" y="15972"/>
                    <a:pt x="2999" y="15457"/>
                  </a:cubicBezTo>
                  <a:cubicBezTo>
                    <a:pt x="2437" y="15151"/>
                    <a:pt x="1915" y="14777"/>
                    <a:pt x="1443" y="14345"/>
                  </a:cubicBezTo>
                  <a:cubicBezTo>
                    <a:pt x="1272" y="14188"/>
                    <a:pt x="301" y="13252"/>
                    <a:pt x="368" y="13141"/>
                  </a:cubicBezTo>
                  <a:cubicBezTo>
                    <a:pt x="373" y="13132"/>
                    <a:pt x="387" y="13128"/>
                    <a:pt x="409" y="13128"/>
                  </a:cubicBezTo>
                  <a:close/>
                  <a:moveTo>
                    <a:pt x="8873" y="14863"/>
                  </a:moveTo>
                  <a:lnTo>
                    <a:pt x="8873" y="14863"/>
                  </a:lnTo>
                  <a:cubicBezTo>
                    <a:pt x="11311" y="15443"/>
                    <a:pt x="13060" y="17095"/>
                    <a:pt x="14378" y="19153"/>
                  </a:cubicBezTo>
                  <a:cubicBezTo>
                    <a:pt x="13566" y="18522"/>
                    <a:pt x="12709" y="17999"/>
                    <a:pt x="11807" y="17479"/>
                  </a:cubicBezTo>
                  <a:cubicBezTo>
                    <a:pt x="10638" y="16803"/>
                    <a:pt x="9783" y="15837"/>
                    <a:pt x="8873" y="14863"/>
                  </a:cubicBezTo>
                  <a:close/>
                  <a:moveTo>
                    <a:pt x="7689" y="16466"/>
                  </a:moveTo>
                  <a:cubicBezTo>
                    <a:pt x="8898" y="16466"/>
                    <a:pt x="10064" y="17238"/>
                    <a:pt x="10951" y="18000"/>
                  </a:cubicBezTo>
                  <a:cubicBezTo>
                    <a:pt x="11525" y="18494"/>
                    <a:pt x="12031" y="19057"/>
                    <a:pt x="12510" y="19639"/>
                  </a:cubicBezTo>
                  <a:cubicBezTo>
                    <a:pt x="12649" y="19807"/>
                    <a:pt x="13426" y="20968"/>
                    <a:pt x="13548" y="20968"/>
                  </a:cubicBezTo>
                  <a:cubicBezTo>
                    <a:pt x="13550" y="20968"/>
                    <a:pt x="13551" y="20968"/>
                    <a:pt x="13552" y="20968"/>
                  </a:cubicBezTo>
                  <a:lnTo>
                    <a:pt x="13552" y="20968"/>
                  </a:lnTo>
                  <a:cubicBezTo>
                    <a:pt x="13546" y="20969"/>
                    <a:pt x="13541" y="20969"/>
                    <a:pt x="13534" y="20969"/>
                  </a:cubicBezTo>
                  <a:cubicBezTo>
                    <a:pt x="13286" y="20969"/>
                    <a:pt x="12319" y="20172"/>
                    <a:pt x="12079" y="20022"/>
                  </a:cubicBezTo>
                  <a:cubicBezTo>
                    <a:pt x="11539" y="19683"/>
                    <a:pt x="10995" y="19350"/>
                    <a:pt x="10459" y="19005"/>
                  </a:cubicBezTo>
                  <a:cubicBezTo>
                    <a:pt x="9840" y="18609"/>
                    <a:pt x="9225" y="18198"/>
                    <a:pt x="8683" y="17700"/>
                  </a:cubicBezTo>
                  <a:cubicBezTo>
                    <a:pt x="8241" y="17296"/>
                    <a:pt x="7869" y="16842"/>
                    <a:pt x="7393" y="16482"/>
                  </a:cubicBezTo>
                  <a:cubicBezTo>
                    <a:pt x="7492" y="16471"/>
                    <a:pt x="7590" y="16466"/>
                    <a:pt x="7689" y="16466"/>
                  </a:cubicBezTo>
                  <a:close/>
                  <a:moveTo>
                    <a:pt x="21715" y="8108"/>
                  </a:moveTo>
                  <a:lnTo>
                    <a:pt x="21715" y="8108"/>
                  </a:lnTo>
                  <a:cubicBezTo>
                    <a:pt x="20496" y="8363"/>
                    <a:pt x="19286" y="8655"/>
                    <a:pt x="18100" y="9009"/>
                  </a:cubicBezTo>
                  <a:cubicBezTo>
                    <a:pt x="18092" y="9006"/>
                    <a:pt x="18083" y="9004"/>
                    <a:pt x="18075" y="9004"/>
                  </a:cubicBezTo>
                  <a:cubicBezTo>
                    <a:pt x="18052" y="9004"/>
                    <a:pt x="18030" y="9015"/>
                    <a:pt x="18018" y="9035"/>
                  </a:cubicBezTo>
                  <a:cubicBezTo>
                    <a:pt x="15681" y="9742"/>
                    <a:pt x="13441" y="10707"/>
                    <a:pt x="11425" y="12169"/>
                  </a:cubicBezTo>
                  <a:cubicBezTo>
                    <a:pt x="8185" y="14517"/>
                    <a:pt x="5603" y="17780"/>
                    <a:pt x="3826" y="21350"/>
                  </a:cubicBezTo>
                  <a:cubicBezTo>
                    <a:pt x="3758" y="21321"/>
                    <a:pt x="3694" y="21305"/>
                    <a:pt x="3639" y="21249"/>
                  </a:cubicBezTo>
                  <a:cubicBezTo>
                    <a:pt x="3588" y="21197"/>
                    <a:pt x="3555" y="21132"/>
                    <a:pt x="3542" y="21061"/>
                  </a:cubicBezTo>
                  <a:cubicBezTo>
                    <a:pt x="3550" y="21053"/>
                    <a:pt x="3556" y="21044"/>
                    <a:pt x="3562" y="21034"/>
                  </a:cubicBezTo>
                  <a:cubicBezTo>
                    <a:pt x="4395" y="19155"/>
                    <a:pt x="5495" y="17408"/>
                    <a:pt x="6829" y="15845"/>
                  </a:cubicBezTo>
                  <a:cubicBezTo>
                    <a:pt x="6849" y="15837"/>
                    <a:pt x="6864" y="15820"/>
                    <a:pt x="6868" y="15799"/>
                  </a:cubicBezTo>
                  <a:cubicBezTo>
                    <a:pt x="7684" y="14851"/>
                    <a:pt x="8585" y="13977"/>
                    <a:pt x="9559" y="13190"/>
                  </a:cubicBezTo>
                  <a:lnTo>
                    <a:pt x="9562" y="13193"/>
                  </a:lnTo>
                  <a:cubicBezTo>
                    <a:pt x="9576" y="13215"/>
                    <a:pt x="9595" y="13225"/>
                    <a:pt x="9614" y="13225"/>
                  </a:cubicBezTo>
                  <a:cubicBezTo>
                    <a:pt x="9660" y="13225"/>
                    <a:pt x="9706" y="13169"/>
                    <a:pt x="9676" y="13114"/>
                  </a:cubicBezTo>
                  <a:cubicBezTo>
                    <a:pt x="9675" y="13112"/>
                    <a:pt x="9674" y="13109"/>
                    <a:pt x="9672" y="13108"/>
                  </a:cubicBezTo>
                  <a:cubicBezTo>
                    <a:pt x="9678" y="13105"/>
                    <a:pt x="9683" y="13101"/>
                    <a:pt x="9687" y="13098"/>
                  </a:cubicBezTo>
                  <a:cubicBezTo>
                    <a:pt x="9699" y="13086"/>
                    <a:pt x="9710" y="13074"/>
                    <a:pt x="9720" y="13062"/>
                  </a:cubicBezTo>
                  <a:cubicBezTo>
                    <a:pt x="10283" y="12617"/>
                    <a:pt x="10867" y="12201"/>
                    <a:pt x="11473" y="11815"/>
                  </a:cubicBezTo>
                  <a:cubicBezTo>
                    <a:pt x="14097" y="10147"/>
                    <a:pt x="16960" y="9115"/>
                    <a:pt x="19936" y="8457"/>
                  </a:cubicBezTo>
                  <a:cubicBezTo>
                    <a:pt x="19949" y="8469"/>
                    <a:pt x="19965" y="8474"/>
                    <a:pt x="19981" y="8474"/>
                  </a:cubicBezTo>
                  <a:cubicBezTo>
                    <a:pt x="20007" y="8474"/>
                    <a:pt x="20032" y="8460"/>
                    <a:pt x="20044" y="8435"/>
                  </a:cubicBezTo>
                  <a:cubicBezTo>
                    <a:pt x="20597" y="8313"/>
                    <a:pt x="21154" y="8205"/>
                    <a:pt x="21715" y="8108"/>
                  </a:cubicBezTo>
                  <a:close/>
                  <a:moveTo>
                    <a:pt x="6820" y="17214"/>
                  </a:moveTo>
                  <a:lnTo>
                    <a:pt x="6820" y="17214"/>
                  </a:lnTo>
                  <a:cubicBezTo>
                    <a:pt x="9039" y="18787"/>
                    <a:pt x="9760" y="21342"/>
                    <a:pt x="9776" y="23956"/>
                  </a:cubicBezTo>
                  <a:cubicBezTo>
                    <a:pt x="9185" y="23019"/>
                    <a:pt x="8591" y="22084"/>
                    <a:pt x="8003" y="21144"/>
                  </a:cubicBezTo>
                  <a:cubicBezTo>
                    <a:pt x="7246" y="19934"/>
                    <a:pt x="6568" y="18681"/>
                    <a:pt x="6820" y="17214"/>
                  </a:cubicBezTo>
                  <a:close/>
                  <a:moveTo>
                    <a:pt x="16990" y="0"/>
                  </a:moveTo>
                  <a:cubicBezTo>
                    <a:pt x="16954" y="0"/>
                    <a:pt x="16916" y="17"/>
                    <a:pt x="16899" y="52"/>
                  </a:cubicBezTo>
                  <a:cubicBezTo>
                    <a:pt x="15487" y="2898"/>
                    <a:pt x="15800" y="6364"/>
                    <a:pt x="17900" y="8788"/>
                  </a:cubicBezTo>
                  <a:cubicBezTo>
                    <a:pt x="16746" y="9136"/>
                    <a:pt x="15616" y="9561"/>
                    <a:pt x="14518" y="10063"/>
                  </a:cubicBezTo>
                  <a:cubicBezTo>
                    <a:pt x="15196" y="8927"/>
                    <a:pt x="15528" y="7621"/>
                    <a:pt x="15397" y="6296"/>
                  </a:cubicBezTo>
                  <a:cubicBezTo>
                    <a:pt x="15212" y="4418"/>
                    <a:pt x="14269" y="2803"/>
                    <a:pt x="15371" y="1005"/>
                  </a:cubicBezTo>
                  <a:cubicBezTo>
                    <a:pt x="15414" y="934"/>
                    <a:pt x="15346" y="867"/>
                    <a:pt x="15278" y="867"/>
                  </a:cubicBezTo>
                  <a:cubicBezTo>
                    <a:pt x="15253" y="867"/>
                    <a:pt x="15228" y="876"/>
                    <a:pt x="15208" y="898"/>
                  </a:cubicBezTo>
                  <a:cubicBezTo>
                    <a:pt x="14190" y="2033"/>
                    <a:pt x="13118" y="3276"/>
                    <a:pt x="12978" y="4862"/>
                  </a:cubicBezTo>
                  <a:cubicBezTo>
                    <a:pt x="12829" y="6556"/>
                    <a:pt x="13381" y="8652"/>
                    <a:pt x="14250" y="10114"/>
                  </a:cubicBezTo>
                  <a:cubicBezTo>
                    <a:pt x="14238" y="10136"/>
                    <a:pt x="14237" y="10164"/>
                    <a:pt x="14249" y="10188"/>
                  </a:cubicBezTo>
                  <a:cubicBezTo>
                    <a:pt x="13446" y="10567"/>
                    <a:pt x="12663" y="10988"/>
                    <a:pt x="11905" y="11451"/>
                  </a:cubicBezTo>
                  <a:cubicBezTo>
                    <a:pt x="12299" y="10675"/>
                    <a:pt x="12639" y="9874"/>
                    <a:pt x="12666" y="8989"/>
                  </a:cubicBezTo>
                  <a:cubicBezTo>
                    <a:pt x="12699" y="7889"/>
                    <a:pt x="12325" y="6848"/>
                    <a:pt x="12609" y="5753"/>
                  </a:cubicBezTo>
                  <a:cubicBezTo>
                    <a:pt x="12624" y="5693"/>
                    <a:pt x="12574" y="5651"/>
                    <a:pt x="12523" y="5651"/>
                  </a:cubicBezTo>
                  <a:cubicBezTo>
                    <a:pt x="12500" y="5651"/>
                    <a:pt x="12476" y="5660"/>
                    <a:pt x="12459" y="5679"/>
                  </a:cubicBezTo>
                  <a:cubicBezTo>
                    <a:pt x="11669" y="6574"/>
                    <a:pt x="11128" y="7680"/>
                    <a:pt x="11008" y="8815"/>
                  </a:cubicBezTo>
                  <a:cubicBezTo>
                    <a:pt x="10763" y="7042"/>
                    <a:pt x="10063" y="5095"/>
                    <a:pt x="11273" y="3532"/>
                  </a:cubicBezTo>
                  <a:cubicBezTo>
                    <a:pt x="11326" y="3464"/>
                    <a:pt x="11270" y="3367"/>
                    <a:pt x="11198" y="3367"/>
                  </a:cubicBezTo>
                  <a:cubicBezTo>
                    <a:pt x="11180" y="3367"/>
                    <a:pt x="11160" y="3373"/>
                    <a:pt x="11142" y="3387"/>
                  </a:cubicBezTo>
                  <a:cubicBezTo>
                    <a:pt x="9771" y="4407"/>
                    <a:pt x="8581" y="5799"/>
                    <a:pt x="8344" y="7546"/>
                  </a:cubicBezTo>
                  <a:cubicBezTo>
                    <a:pt x="8095" y="9392"/>
                    <a:pt x="8524" y="11534"/>
                    <a:pt x="9515" y="13117"/>
                  </a:cubicBezTo>
                  <a:cubicBezTo>
                    <a:pt x="9148" y="13406"/>
                    <a:pt x="8792" y="13709"/>
                    <a:pt x="8445" y="14022"/>
                  </a:cubicBezTo>
                  <a:cubicBezTo>
                    <a:pt x="8344" y="11323"/>
                    <a:pt x="6593" y="9040"/>
                    <a:pt x="6450" y="6348"/>
                  </a:cubicBezTo>
                  <a:cubicBezTo>
                    <a:pt x="6447" y="6283"/>
                    <a:pt x="6394" y="6249"/>
                    <a:pt x="6341" y="6249"/>
                  </a:cubicBezTo>
                  <a:cubicBezTo>
                    <a:pt x="6294" y="6249"/>
                    <a:pt x="6248" y="6276"/>
                    <a:pt x="6237" y="6333"/>
                  </a:cubicBezTo>
                  <a:cubicBezTo>
                    <a:pt x="5726" y="9007"/>
                    <a:pt x="6306" y="12183"/>
                    <a:pt x="8259" y="14193"/>
                  </a:cubicBezTo>
                  <a:cubicBezTo>
                    <a:pt x="7784" y="14630"/>
                    <a:pt x="7329" y="15091"/>
                    <a:pt x="6896" y="15571"/>
                  </a:cubicBezTo>
                  <a:cubicBezTo>
                    <a:pt x="7017" y="12143"/>
                    <a:pt x="3376" y="10022"/>
                    <a:pt x="2204" y="7120"/>
                  </a:cubicBezTo>
                  <a:cubicBezTo>
                    <a:pt x="2184" y="7069"/>
                    <a:pt x="2137" y="7045"/>
                    <a:pt x="2091" y="7045"/>
                  </a:cubicBezTo>
                  <a:cubicBezTo>
                    <a:pt x="2030" y="7045"/>
                    <a:pt x="1970" y="7087"/>
                    <a:pt x="1976" y="7165"/>
                  </a:cubicBezTo>
                  <a:cubicBezTo>
                    <a:pt x="2101" y="8787"/>
                    <a:pt x="2399" y="10427"/>
                    <a:pt x="3231" y="11849"/>
                  </a:cubicBezTo>
                  <a:cubicBezTo>
                    <a:pt x="4111" y="13352"/>
                    <a:pt x="5558" y="14490"/>
                    <a:pt x="6705" y="15784"/>
                  </a:cubicBezTo>
                  <a:cubicBezTo>
                    <a:pt x="6532" y="15981"/>
                    <a:pt x="6362" y="16183"/>
                    <a:pt x="6196" y="16387"/>
                  </a:cubicBezTo>
                  <a:cubicBezTo>
                    <a:pt x="5547" y="15560"/>
                    <a:pt x="4702" y="14879"/>
                    <a:pt x="3806" y="14338"/>
                  </a:cubicBezTo>
                  <a:cubicBezTo>
                    <a:pt x="2647" y="13640"/>
                    <a:pt x="1393" y="13393"/>
                    <a:pt x="170" y="12854"/>
                  </a:cubicBezTo>
                  <a:cubicBezTo>
                    <a:pt x="157" y="12848"/>
                    <a:pt x="144" y="12846"/>
                    <a:pt x="132" y="12846"/>
                  </a:cubicBezTo>
                  <a:cubicBezTo>
                    <a:pt x="60" y="12846"/>
                    <a:pt x="0" y="12927"/>
                    <a:pt x="49" y="12997"/>
                  </a:cubicBezTo>
                  <a:cubicBezTo>
                    <a:pt x="1453" y="15000"/>
                    <a:pt x="3595" y="16345"/>
                    <a:pt x="6048" y="16574"/>
                  </a:cubicBezTo>
                  <a:cubicBezTo>
                    <a:pt x="4978" y="17912"/>
                    <a:pt x="4087" y="19385"/>
                    <a:pt x="3394" y="20952"/>
                  </a:cubicBezTo>
                  <a:cubicBezTo>
                    <a:pt x="3384" y="20972"/>
                    <a:pt x="3383" y="20996"/>
                    <a:pt x="3391" y="21017"/>
                  </a:cubicBezTo>
                  <a:cubicBezTo>
                    <a:pt x="3387" y="21026"/>
                    <a:pt x="3386" y="21036"/>
                    <a:pt x="3386" y="21046"/>
                  </a:cubicBezTo>
                  <a:cubicBezTo>
                    <a:pt x="3394" y="21256"/>
                    <a:pt x="3574" y="21501"/>
                    <a:pt x="3801" y="21501"/>
                  </a:cubicBezTo>
                  <a:cubicBezTo>
                    <a:pt x="3804" y="21501"/>
                    <a:pt x="3806" y="21501"/>
                    <a:pt x="3808" y="21501"/>
                  </a:cubicBezTo>
                  <a:cubicBezTo>
                    <a:pt x="3830" y="21500"/>
                    <a:pt x="3851" y="21489"/>
                    <a:pt x="3863" y="21470"/>
                  </a:cubicBezTo>
                  <a:cubicBezTo>
                    <a:pt x="3866" y="21471"/>
                    <a:pt x="3869" y="21471"/>
                    <a:pt x="3872" y="21471"/>
                  </a:cubicBezTo>
                  <a:cubicBezTo>
                    <a:pt x="3895" y="21471"/>
                    <a:pt x="3917" y="21458"/>
                    <a:pt x="3927" y="21437"/>
                  </a:cubicBezTo>
                  <a:cubicBezTo>
                    <a:pt x="4727" y="19945"/>
                    <a:pt x="5625" y="18509"/>
                    <a:pt x="6640" y="17166"/>
                  </a:cubicBezTo>
                  <a:lnTo>
                    <a:pt x="6640" y="17166"/>
                  </a:lnTo>
                  <a:cubicBezTo>
                    <a:pt x="6412" y="18341"/>
                    <a:pt x="6764" y="19403"/>
                    <a:pt x="7336" y="20432"/>
                  </a:cubicBezTo>
                  <a:cubicBezTo>
                    <a:pt x="8087" y="21777"/>
                    <a:pt x="8969" y="23063"/>
                    <a:pt x="9794" y="24366"/>
                  </a:cubicBezTo>
                  <a:cubicBezTo>
                    <a:pt x="9813" y="24397"/>
                    <a:pt x="9842" y="24411"/>
                    <a:pt x="9871" y="24411"/>
                  </a:cubicBezTo>
                  <a:cubicBezTo>
                    <a:pt x="9925" y="24411"/>
                    <a:pt x="9979" y="24363"/>
                    <a:pt x="9980" y="24302"/>
                  </a:cubicBezTo>
                  <a:cubicBezTo>
                    <a:pt x="10014" y="21542"/>
                    <a:pt x="9300" y="18527"/>
                    <a:pt x="6765" y="17020"/>
                  </a:cubicBezTo>
                  <a:cubicBezTo>
                    <a:pt x="6761" y="17018"/>
                    <a:pt x="6758" y="17016"/>
                    <a:pt x="6754" y="17016"/>
                  </a:cubicBezTo>
                  <a:cubicBezTo>
                    <a:pt x="6880" y="16852"/>
                    <a:pt x="7006" y="16690"/>
                    <a:pt x="7134" y="16528"/>
                  </a:cubicBezTo>
                  <a:lnTo>
                    <a:pt x="7146" y="16540"/>
                  </a:lnTo>
                  <a:cubicBezTo>
                    <a:pt x="8196" y="17274"/>
                    <a:pt x="8996" y="18275"/>
                    <a:pt x="10088" y="18986"/>
                  </a:cubicBezTo>
                  <a:cubicBezTo>
                    <a:pt x="11305" y="19775"/>
                    <a:pt x="12549" y="20525"/>
                    <a:pt x="13778" y="21292"/>
                  </a:cubicBezTo>
                  <a:cubicBezTo>
                    <a:pt x="13791" y="21300"/>
                    <a:pt x="13804" y="21303"/>
                    <a:pt x="13817" y="21303"/>
                  </a:cubicBezTo>
                  <a:cubicBezTo>
                    <a:pt x="13879" y="21303"/>
                    <a:pt x="13931" y="21219"/>
                    <a:pt x="13889" y="21162"/>
                  </a:cubicBezTo>
                  <a:cubicBezTo>
                    <a:pt x="12911" y="19837"/>
                    <a:pt x="11913" y="18481"/>
                    <a:pt x="10579" y="17486"/>
                  </a:cubicBezTo>
                  <a:cubicBezTo>
                    <a:pt x="9804" y="16908"/>
                    <a:pt x="8832" y="16322"/>
                    <a:pt x="7844" y="16322"/>
                  </a:cubicBezTo>
                  <a:cubicBezTo>
                    <a:pt x="7653" y="16322"/>
                    <a:pt x="7461" y="16344"/>
                    <a:pt x="7270" y="16392"/>
                  </a:cubicBezTo>
                  <a:cubicBezTo>
                    <a:pt x="7264" y="16388"/>
                    <a:pt x="7257" y="16384"/>
                    <a:pt x="7249" y="16383"/>
                  </a:cubicBezTo>
                  <a:cubicBezTo>
                    <a:pt x="7678" y="15855"/>
                    <a:pt x="8128" y="15345"/>
                    <a:pt x="8599" y="14853"/>
                  </a:cubicBezTo>
                  <a:cubicBezTo>
                    <a:pt x="8603" y="14867"/>
                    <a:pt x="8611" y="14877"/>
                    <a:pt x="8620" y="14887"/>
                  </a:cubicBezTo>
                  <a:cubicBezTo>
                    <a:pt x="9431" y="15748"/>
                    <a:pt x="10199" y="16698"/>
                    <a:pt x="11200" y="17346"/>
                  </a:cubicBezTo>
                  <a:cubicBezTo>
                    <a:pt x="12393" y="18118"/>
                    <a:pt x="13616" y="18742"/>
                    <a:pt x="14706" y="19673"/>
                  </a:cubicBezTo>
                  <a:cubicBezTo>
                    <a:pt x="14727" y="19690"/>
                    <a:pt x="14748" y="19697"/>
                    <a:pt x="14769" y="19697"/>
                  </a:cubicBezTo>
                  <a:cubicBezTo>
                    <a:pt x="14838" y="19697"/>
                    <a:pt x="14896" y="19614"/>
                    <a:pt x="14853" y="19541"/>
                  </a:cubicBezTo>
                  <a:cubicBezTo>
                    <a:pt x="13498" y="17248"/>
                    <a:pt x="11519" y="15083"/>
                    <a:pt x="8763" y="14682"/>
                  </a:cubicBezTo>
                  <a:cubicBezTo>
                    <a:pt x="9083" y="14356"/>
                    <a:pt x="9412" y="14038"/>
                    <a:pt x="9751" y="13730"/>
                  </a:cubicBezTo>
                  <a:lnTo>
                    <a:pt x="9751" y="13730"/>
                  </a:lnTo>
                  <a:cubicBezTo>
                    <a:pt x="9744" y="13756"/>
                    <a:pt x="9747" y="13784"/>
                    <a:pt x="9759" y="13809"/>
                  </a:cubicBezTo>
                  <a:cubicBezTo>
                    <a:pt x="10331" y="14915"/>
                    <a:pt x="11473" y="15176"/>
                    <a:pt x="12613" y="15372"/>
                  </a:cubicBezTo>
                  <a:cubicBezTo>
                    <a:pt x="14282" y="15661"/>
                    <a:pt x="15957" y="15925"/>
                    <a:pt x="17630" y="16201"/>
                  </a:cubicBezTo>
                  <a:cubicBezTo>
                    <a:pt x="17634" y="16202"/>
                    <a:pt x="17638" y="16202"/>
                    <a:pt x="17642" y="16202"/>
                  </a:cubicBezTo>
                  <a:cubicBezTo>
                    <a:pt x="17715" y="16202"/>
                    <a:pt x="17774" y="16101"/>
                    <a:pt x="17703" y="16051"/>
                  </a:cubicBezTo>
                  <a:cubicBezTo>
                    <a:pt x="16586" y="15283"/>
                    <a:pt x="15448" y="14510"/>
                    <a:pt x="14137" y="14109"/>
                  </a:cubicBezTo>
                  <a:cubicBezTo>
                    <a:pt x="12927" y="13738"/>
                    <a:pt x="11639" y="13637"/>
                    <a:pt x="10372" y="13637"/>
                  </a:cubicBezTo>
                  <a:cubicBezTo>
                    <a:pt x="10205" y="13637"/>
                    <a:pt x="10038" y="13639"/>
                    <a:pt x="9872" y="13642"/>
                  </a:cubicBezTo>
                  <a:cubicBezTo>
                    <a:pt x="9870" y="13642"/>
                    <a:pt x="9868" y="13641"/>
                    <a:pt x="9866" y="13641"/>
                  </a:cubicBezTo>
                  <a:cubicBezTo>
                    <a:pt x="9863" y="13641"/>
                    <a:pt x="9861" y="13642"/>
                    <a:pt x="9859" y="13642"/>
                  </a:cubicBezTo>
                  <a:lnTo>
                    <a:pt x="9851" y="13642"/>
                  </a:lnTo>
                  <a:cubicBezTo>
                    <a:pt x="10382" y="13165"/>
                    <a:pt x="10938" y="12717"/>
                    <a:pt x="11514" y="12295"/>
                  </a:cubicBezTo>
                  <a:cubicBezTo>
                    <a:pt x="11653" y="12195"/>
                    <a:pt x="11793" y="12102"/>
                    <a:pt x="11933" y="12007"/>
                  </a:cubicBezTo>
                  <a:cubicBezTo>
                    <a:pt x="13718" y="13730"/>
                    <a:pt x="16369" y="13905"/>
                    <a:pt x="18373" y="15287"/>
                  </a:cubicBezTo>
                  <a:cubicBezTo>
                    <a:pt x="18391" y="15299"/>
                    <a:pt x="18409" y="15305"/>
                    <a:pt x="18426" y="15305"/>
                  </a:cubicBezTo>
                  <a:cubicBezTo>
                    <a:pt x="18491" y="15305"/>
                    <a:pt x="18537" y="15224"/>
                    <a:pt x="18479" y="15161"/>
                  </a:cubicBezTo>
                  <a:cubicBezTo>
                    <a:pt x="16896" y="13445"/>
                    <a:pt x="14793" y="11926"/>
                    <a:pt x="12376" y="11926"/>
                  </a:cubicBezTo>
                  <a:cubicBezTo>
                    <a:pt x="12293" y="11926"/>
                    <a:pt x="12210" y="11928"/>
                    <a:pt x="12126" y="11931"/>
                  </a:cubicBezTo>
                  <a:cubicBezTo>
                    <a:pt x="12114" y="11919"/>
                    <a:pt x="12102" y="11909"/>
                    <a:pt x="12090" y="11898"/>
                  </a:cubicBezTo>
                  <a:cubicBezTo>
                    <a:pt x="12799" y="11425"/>
                    <a:pt x="13540" y="11000"/>
                    <a:pt x="14305" y="10627"/>
                  </a:cubicBezTo>
                  <a:lnTo>
                    <a:pt x="14305" y="10627"/>
                  </a:lnTo>
                  <a:cubicBezTo>
                    <a:pt x="14225" y="11614"/>
                    <a:pt x="15700" y="12566"/>
                    <a:pt x="16447" y="12961"/>
                  </a:cubicBezTo>
                  <a:cubicBezTo>
                    <a:pt x="17194" y="13356"/>
                    <a:pt x="18026" y="13536"/>
                    <a:pt x="18787" y="13890"/>
                  </a:cubicBezTo>
                  <a:cubicBezTo>
                    <a:pt x="19709" y="14318"/>
                    <a:pt x="20472" y="14956"/>
                    <a:pt x="21117" y="15733"/>
                  </a:cubicBezTo>
                  <a:cubicBezTo>
                    <a:pt x="21138" y="15759"/>
                    <a:pt x="21163" y="15770"/>
                    <a:pt x="21187" y="15770"/>
                  </a:cubicBezTo>
                  <a:cubicBezTo>
                    <a:pt x="21246" y="15770"/>
                    <a:pt x="21298" y="15705"/>
                    <a:pt x="21260" y="15636"/>
                  </a:cubicBezTo>
                  <a:cubicBezTo>
                    <a:pt x="19882" y="13076"/>
                    <a:pt x="17587" y="10660"/>
                    <a:pt x="14497" y="10536"/>
                  </a:cubicBezTo>
                  <a:lnTo>
                    <a:pt x="14496" y="10536"/>
                  </a:lnTo>
                  <a:cubicBezTo>
                    <a:pt x="15636" y="9994"/>
                    <a:pt x="16818" y="9556"/>
                    <a:pt x="18024" y="9189"/>
                  </a:cubicBezTo>
                  <a:lnTo>
                    <a:pt x="18026" y="9197"/>
                  </a:lnTo>
                  <a:cubicBezTo>
                    <a:pt x="17999" y="9232"/>
                    <a:pt x="17995" y="9279"/>
                    <a:pt x="18039" y="9313"/>
                  </a:cubicBezTo>
                  <a:cubicBezTo>
                    <a:pt x="18418" y="12149"/>
                    <a:pt x="20601" y="14362"/>
                    <a:pt x="23319" y="15120"/>
                  </a:cubicBezTo>
                  <a:cubicBezTo>
                    <a:pt x="23327" y="15122"/>
                    <a:pt x="23334" y="15123"/>
                    <a:pt x="23342" y="15123"/>
                  </a:cubicBezTo>
                  <a:cubicBezTo>
                    <a:pt x="23420" y="15123"/>
                    <a:pt x="23462" y="15008"/>
                    <a:pt x="23399" y="14957"/>
                  </a:cubicBezTo>
                  <a:cubicBezTo>
                    <a:pt x="22280" y="14052"/>
                    <a:pt x="21709" y="12773"/>
                    <a:pt x="20918" y="11609"/>
                  </a:cubicBezTo>
                  <a:cubicBezTo>
                    <a:pt x="20192" y="10538"/>
                    <a:pt x="19230" y="9884"/>
                    <a:pt x="18170" y="9169"/>
                  </a:cubicBezTo>
                  <a:cubicBezTo>
                    <a:pt x="18164" y="9167"/>
                    <a:pt x="18159" y="9165"/>
                    <a:pt x="18154" y="9163"/>
                  </a:cubicBezTo>
                  <a:cubicBezTo>
                    <a:pt x="18154" y="9159"/>
                    <a:pt x="18152" y="9155"/>
                    <a:pt x="18151" y="9149"/>
                  </a:cubicBezTo>
                  <a:cubicBezTo>
                    <a:pt x="18730" y="8976"/>
                    <a:pt x="19313" y="8817"/>
                    <a:pt x="19902" y="8671"/>
                  </a:cubicBezTo>
                  <a:lnTo>
                    <a:pt x="19902" y="8671"/>
                  </a:lnTo>
                  <a:cubicBezTo>
                    <a:pt x="19890" y="8697"/>
                    <a:pt x="19902" y="8729"/>
                    <a:pt x="19929" y="8741"/>
                  </a:cubicBezTo>
                  <a:cubicBezTo>
                    <a:pt x="19954" y="8755"/>
                    <a:pt x="19978" y="8768"/>
                    <a:pt x="20002" y="8781"/>
                  </a:cubicBezTo>
                  <a:cubicBezTo>
                    <a:pt x="20677" y="11320"/>
                    <a:pt x="23083" y="12573"/>
                    <a:pt x="25282" y="13644"/>
                  </a:cubicBezTo>
                  <a:cubicBezTo>
                    <a:pt x="25294" y="13649"/>
                    <a:pt x="25306" y="13652"/>
                    <a:pt x="25317" y="13652"/>
                  </a:cubicBezTo>
                  <a:cubicBezTo>
                    <a:pt x="25383" y="13652"/>
                    <a:pt x="25426" y="13563"/>
                    <a:pt x="25370" y="13510"/>
                  </a:cubicBezTo>
                  <a:cubicBezTo>
                    <a:pt x="24408" y="12610"/>
                    <a:pt x="23796" y="11413"/>
                    <a:pt x="22836" y="10500"/>
                  </a:cubicBezTo>
                  <a:cubicBezTo>
                    <a:pt x="22069" y="9772"/>
                    <a:pt x="21169" y="9143"/>
                    <a:pt x="20192" y="8727"/>
                  </a:cubicBezTo>
                  <a:cubicBezTo>
                    <a:pt x="20182" y="8692"/>
                    <a:pt x="20170" y="8657"/>
                    <a:pt x="20162" y="8623"/>
                  </a:cubicBezTo>
                  <a:cubicBezTo>
                    <a:pt x="20160" y="8617"/>
                    <a:pt x="20158" y="8613"/>
                    <a:pt x="20156" y="8609"/>
                  </a:cubicBezTo>
                  <a:cubicBezTo>
                    <a:pt x="20706" y="8475"/>
                    <a:pt x="21260" y="8348"/>
                    <a:pt x="21817" y="8228"/>
                  </a:cubicBezTo>
                  <a:cubicBezTo>
                    <a:pt x="22107" y="9124"/>
                    <a:pt x="22613" y="9902"/>
                    <a:pt x="23384" y="10459"/>
                  </a:cubicBezTo>
                  <a:cubicBezTo>
                    <a:pt x="24218" y="11063"/>
                    <a:pt x="25225" y="11349"/>
                    <a:pt x="26035" y="11998"/>
                  </a:cubicBezTo>
                  <a:cubicBezTo>
                    <a:pt x="26053" y="12012"/>
                    <a:pt x="26072" y="12018"/>
                    <a:pt x="26091" y="12018"/>
                  </a:cubicBezTo>
                  <a:cubicBezTo>
                    <a:pt x="26156" y="12018"/>
                    <a:pt x="26216" y="11945"/>
                    <a:pt x="26169" y="11878"/>
                  </a:cubicBezTo>
                  <a:cubicBezTo>
                    <a:pt x="25098" y="10362"/>
                    <a:pt x="23907" y="8761"/>
                    <a:pt x="22077" y="8173"/>
                  </a:cubicBezTo>
                  <a:cubicBezTo>
                    <a:pt x="22453" y="8093"/>
                    <a:pt x="22831" y="8016"/>
                    <a:pt x="23208" y="7940"/>
                  </a:cubicBezTo>
                  <a:cubicBezTo>
                    <a:pt x="23215" y="7955"/>
                    <a:pt x="23225" y="7968"/>
                    <a:pt x="23240" y="7976"/>
                  </a:cubicBezTo>
                  <a:cubicBezTo>
                    <a:pt x="24026" y="8483"/>
                    <a:pt x="24544" y="9253"/>
                    <a:pt x="25393" y="9700"/>
                  </a:cubicBezTo>
                  <a:cubicBezTo>
                    <a:pt x="26159" y="10104"/>
                    <a:pt x="27000" y="10346"/>
                    <a:pt x="27822" y="10607"/>
                  </a:cubicBezTo>
                  <a:cubicBezTo>
                    <a:pt x="27830" y="10609"/>
                    <a:pt x="27837" y="10611"/>
                    <a:pt x="27843" y="10611"/>
                  </a:cubicBezTo>
                  <a:cubicBezTo>
                    <a:pt x="27908" y="10611"/>
                    <a:pt x="27947" y="10511"/>
                    <a:pt x="27889" y="10470"/>
                  </a:cubicBezTo>
                  <a:cubicBezTo>
                    <a:pt x="26619" y="9545"/>
                    <a:pt x="25519" y="7920"/>
                    <a:pt x="23860" y="7810"/>
                  </a:cubicBezTo>
                  <a:lnTo>
                    <a:pt x="24123" y="7758"/>
                  </a:lnTo>
                  <a:lnTo>
                    <a:pt x="24240" y="7745"/>
                  </a:lnTo>
                  <a:cubicBezTo>
                    <a:pt x="24248" y="7766"/>
                    <a:pt x="24267" y="7784"/>
                    <a:pt x="24290" y="7792"/>
                  </a:cubicBezTo>
                  <a:cubicBezTo>
                    <a:pt x="25537" y="8196"/>
                    <a:pt x="26866" y="8804"/>
                    <a:pt x="28177" y="8940"/>
                  </a:cubicBezTo>
                  <a:cubicBezTo>
                    <a:pt x="28309" y="8954"/>
                    <a:pt x="28441" y="8960"/>
                    <a:pt x="28573" y="8960"/>
                  </a:cubicBezTo>
                  <a:cubicBezTo>
                    <a:pt x="29520" y="8960"/>
                    <a:pt x="30452" y="8639"/>
                    <a:pt x="31398" y="8580"/>
                  </a:cubicBezTo>
                  <a:cubicBezTo>
                    <a:pt x="31464" y="8576"/>
                    <a:pt x="31483" y="8481"/>
                    <a:pt x="31423" y="8452"/>
                  </a:cubicBezTo>
                  <a:cubicBezTo>
                    <a:pt x="30295" y="7896"/>
                    <a:pt x="29292" y="6961"/>
                    <a:pt x="28032" y="6702"/>
                  </a:cubicBezTo>
                  <a:cubicBezTo>
                    <a:pt x="27812" y="6657"/>
                    <a:pt x="27591" y="6636"/>
                    <a:pt x="27372" y="6636"/>
                  </a:cubicBezTo>
                  <a:cubicBezTo>
                    <a:pt x="26802" y="6636"/>
                    <a:pt x="26238" y="6776"/>
                    <a:pt x="25699" y="6989"/>
                  </a:cubicBezTo>
                  <a:cubicBezTo>
                    <a:pt x="25885" y="6860"/>
                    <a:pt x="26061" y="6720"/>
                    <a:pt x="26230" y="6569"/>
                  </a:cubicBezTo>
                  <a:cubicBezTo>
                    <a:pt x="26733" y="6119"/>
                    <a:pt x="26969" y="5499"/>
                    <a:pt x="27516" y="5071"/>
                  </a:cubicBezTo>
                  <a:cubicBezTo>
                    <a:pt x="27578" y="5025"/>
                    <a:pt x="27540" y="4932"/>
                    <a:pt x="27472" y="4932"/>
                  </a:cubicBezTo>
                  <a:cubicBezTo>
                    <a:pt x="27464" y="4932"/>
                    <a:pt x="27456" y="4933"/>
                    <a:pt x="27448" y="4935"/>
                  </a:cubicBezTo>
                  <a:cubicBezTo>
                    <a:pt x="25955" y="5317"/>
                    <a:pt x="24616" y="5999"/>
                    <a:pt x="24284" y="7612"/>
                  </a:cubicBezTo>
                  <a:lnTo>
                    <a:pt x="24046" y="7654"/>
                  </a:lnTo>
                  <a:cubicBezTo>
                    <a:pt x="23339" y="7705"/>
                    <a:pt x="22632" y="7785"/>
                    <a:pt x="21929" y="7889"/>
                  </a:cubicBezTo>
                  <a:cubicBezTo>
                    <a:pt x="22561" y="7289"/>
                    <a:pt x="23203" y="6670"/>
                    <a:pt x="23622" y="5897"/>
                  </a:cubicBezTo>
                  <a:cubicBezTo>
                    <a:pt x="24144" y="4930"/>
                    <a:pt x="24126" y="3756"/>
                    <a:pt x="24980" y="2976"/>
                  </a:cubicBezTo>
                  <a:cubicBezTo>
                    <a:pt x="25045" y="2917"/>
                    <a:pt x="24977" y="2839"/>
                    <a:pt x="24907" y="2839"/>
                  </a:cubicBezTo>
                  <a:cubicBezTo>
                    <a:pt x="24893" y="2839"/>
                    <a:pt x="24879" y="2842"/>
                    <a:pt x="24866" y="2850"/>
                  </a:cubicBezTo>
                  <a:cubicBezTo>
                    <a:pt x="23296" y="3702"/>
                    <a:pt x="20830" y="5855"/>
                    <a:pt x="21675" y="7927"/>
                  </a:cubicBezTo>
                  <a:cubicBezTo>
                    <a:pt x="21165" y="8005"/>
                    <a:pt x="20658" y="8100"/>
                    <a:pt x="20153" y="8208"/>
                  </a:cubicBezTo>
                  <a:cubicBezTo>
                    <a:pt x="20641" y="7304"/>
                    <a:pt x="20893" y="6300"/>
                    <a:pt x="20801" y="5266"/>
                  </a:cubicBezTo>
                  <a:cubicBezTo>
                    <a:pt x="20670" y="3791"/>
                    <a:pt x="19799" y="2517"/>
                    <a:pt x="19717" y="1031"/>
                  </a:cubicBezTo>
                  <a:cubicBezTo>
                    <a:pt x="19713" y="972"/>
                    <a:pt x="19673" y="944"/>
                    <a:pt x="19630" y="944"/>
                  </a:cubicBezTo>
                  <a:cubicBezTo>
                    <a:pt x="19589" y="944"/>
                    <a:pt x="19545" y="970"/>
                    <a:pt x="19529" y="1017"/>
                  </a:cubicBezTo>
                  <a:cubicBezTo>
                    <a:pt x="19142" y="2179"/>
                    <a:pt x="18757" y="3372"/>
                    <a:pt x="18841" y="4613"/>
                  </a:cubicBezTo>
                  <a:cubicBezTo>
                    <a:pt x="18926" y="5859"/>
                    <a:pt x="19347" y="7134"/>
                    <a:pt x="19851" y="8276"/>
                  </a:cubicBezTo>
                  <a:cubicBezTo>
                    <a:pt x="19333" y="8392"/>
                    <a:pt x="18818" y="8525"/>
                    <a:pt x="18306" y="8671"/>
                  </a:cubicBezTo>
                  <a:cubicBezTo>
                    <a:pt x="19059" y="7776"/>
                    <a:pt x="18859" y="6460"/>
                    <a:pt x="18545" y="5405"/>
                  </a:cubicBezTo>
                  <a:cubicBezTo>
                    <a:pt x="18011" y="3615"/>
                    <a:pt x="16955" y="2025"/>
                    <a:pt x="17083" y="89"/>
                  </a:cubicBezTo>
                  <a:cubicBezTo>
                    <a:pt x="17087" y="30"/>
                    <a:pt x="17039" y="0"/>
                    <a:pt x="169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1034;p16"/>
            <p:cNvSpPr/>
            <p:nvPr/>
          </p:nvSpPr>
          <p:spPr>
            <a:xfrm>
              <a:off x="957725" y="3599750"/>
              <a:ext cx="115075" cy="196975"/>
            </a:xfrm>
            <a:custGeom>
              <a:avLst/>
              <a:gdLst/>
              <a:ahLst/>
              <a:cxnLst/>
              <a:rect l="l" t="t" r="r" b="b"/>
              <a:pathLst>
                <a:path w="4603" h="7879" extrusionOk="0">
                  <a:moveTo>
                    <a:pt x="19" y="0"/>
                  </a:moveTo>
                  <a:cubicBezTo>
                    <a:pt x="10" y="0"/>
                    <a:pt x="0" y="6"/>
                    <a:pt x="0" y="18"/>
                  </a:cubicBezTo>
                  <a:cubicBezTo>
                    <a:pt x="204" y="2860"/>
                    <a:pt x="1646" y="5516"/>
                    <a:pt x="3960" y="7192"/>
                  </a:cubicBezTo>
                  <a:cubicBezTo>
                    <a:pt x="3966" y="7197"/>
                    <a:pt x="3974" y="7200"/>
                    <a:pt x="3982" y="7200"/>
                  </a:cubicBezTo>
                  <a:cubicBezTo>
                    <a:pt x="3991" y="7200"/>
                    <a:pt x="4000" y="7196"/>
                    <a:pt x="4008" y="7189"/>
                  </a:cubicBezTo>
                  <a:cubicBezTo>
                    <a:pt x="4175" y="7413"/>
                    <a:pt x="4341" y="7637"/>
                    <a:pt x="4503" y="7860"/>
                  </a:cubicBezTo>
                  <a:cubicBezTo>
                    <a:pt x="4512" y="7873"/>
                    <a:pt x="4525" y="7878"/>
                    <a:pt x="4538" y="7878"/>
                  </a:cubicBezTo>
                  <a:cubicBezTo>
                    <a:pt x="4571" y="7878"/>
                    <a:pt x="4603" y="7843"/>
                    <a:pt x="4579" y="7808"/>
                  </a:cubicBezTo>
                  <a:cubicBezTo>
                    <a:pt x="2848" y="5397"/>
                    <a:pt x="891" y="3058"/>
                    <a:pt x="103" y="141"/>
                  </a:cubicBezTo>
                  <a:cubicBezTo>
                    <a:pt x="102" y="136"/>
                    <a:pt x="98" y="134"/>
                    <a:pt x="94" y="134"/>
                  </a:cubicBezTo>
                  <a:cubicBezTo>
                    <a:pt x="87" y="134"/>
                    <a:pt x="80" y="140"/>
                    <a:pt x="82" y="149"/>
                  </a:cubicBezTo>
                  <a:cubicBezTo>
                    <a:pt x="606" y="2742"/>
                    <a:pt x="2328" y="4941"/>
                    <a:pt x="3903" y="7046"/>
                  </a:cubicBezTo>
                  <a:cubicBezTo>
                    <a:pt x="1686" y="5299"/>
                    <a:pt x="307" y="2839"/>
                    <a:pt x="36" y="16"/>
                  </a:cubicBezTo>
                  <a:cubicBezTo>
                    <a:pt x="35" y="5"/>
                    <a:pt x="27" y="0"/>
                    <a:pt x="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1035;p16"/>
            <p:cNvSpPr/>
            <p:nvPr/>
          </p:nvSpPr>
          <p:spPr>
            <a:xfrm>
              <a:off x="1085950" y="3823025"/>
              <a:ext cx="156325" cy="112700"/>
            </a:xfrm>
            <a:custGeom>
              <a:avLst/>
              <a:gdLst/>
              <a:ahLst/>
              <a:cxnLst/>
              <a:rect l="l" t="t" r="r" b="b"/>
              <a:pathLst>
                <a:path w="6253" h="4508" extrusionOk="0">
                  <a:moveTo>
                    <a:pt x="20" y="1"/>
                  </a:moveTo>
                  <a:cubicBezTo>
                    <a:pt x="7" y="1"/>
                    <a:pt x="0" y="21"/>
                    <a:pt x="14" y="31"/>
                  </a:cubicBezTo>
                  <a:cubicBezTo>
                    <a:pt x="2193" y="1359"/>
                    <a:pt x="4259" y="2799"/>
                    <a:pt x="6167" y="4498"/>
                  </a:cubicBezTo>
                  <a:cubicBezTo>
                    <a:pt x="6175" y="4505"/>
                    <a:pt x="6184" y="4508"/>
                    <a:pt x="6192" y="4508"/>
                  </a:cubicBezTo>
                  <a:cubicBezTo>
                    <a:pt x="6225" y="4508"/>
                    <a:pt x="6252" y="4463"/>
                    <a:pt x="6220" y="4435"/>
                  </a:cubicBezTo>
                  <a:cubicBezTo>
                    <a:pt x="4323" y="2748"/>
                    <a:pt x="2262" y="1215"/>
                    <a:pt x="27" y="3"/>
                  </a:cubicBezTo>
                  <a:cubicBezTo>
                    <a:pt x="25" y="1"/>
                    <a:pt x="22" y="1"/>
                    <a:pt x="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1036;p16"/>
            <p:cNvSpPr/>
            <p:nvPr/>
          </p:nvSpPr>
          <p:spPr>
            <a:xfrm>
              <a:off x="1073850" y="3840800"/>
              <a:ext cx="74900" cy="170325"/>
            </a:xfrm>
            <a:custGeom>
              <a:avLst/>
              <a:gdLst/>
              <a:ahLst/>
              <a:cxnLst/>
              <a:rect l="l" t="t" r="r" b="b"/>
              <a:pathLst>
                <a:path w="2996" h="6813" extrusionOk="0">
                  <a:moveTo>
                    <a:pt x="184" y="340"/>
                  </a:moveTo>
                  <a:cubicBezTo>
                    <a:pt x="1514" y="2249"/>
                    <a:pt x="2834" y="4220"/>
                    <a:pt x="2908" y="6622"/>
                  </a:cubicBezTo>
                  <a:cubicBezTo>
                    <a:pt x="1934" y="4554"/>
                    <a:pt x="1073" y="2444"/>
                    <a:pt x="184" y="340"/>
                  </a:cubicBezTo>
                  <a:close/>
                  <a:moveTo>
                    <a:pt x="31" y="0"/>
                  </a:moveTo>
                  <a:cubicBezTo>
                    <a:pt x="20" y="0"/>
                    <a:pt x="9" y="10"/>
                    <a:pt x="14" y="24"/>
                  </a:cubicBezTo>
                  <a:cubicBezTo>
                    <a:pt x="16" y="30"/>
                    <a:pt x="19" y="37"/>
                    <a:pt x="20" y="44"/>
                  </a:cubicBezTo>
                  <a:cubicBezTo>
                    <a:pt x="8" y="44"/>
                    <a:pt x="0" y="56"/>
                    <a:pt x="2" y="68"/>
                  </a:cubicBezTo>
                  <a:cubicBezTo>
                    <a:pt x="276" y="2352"/>
                    <a:pt x="1393" y="4330"/>
                    <a:pt x="2527" y="6288"/>
                  </a:cubicBezTo>
                  <a:cubicBezTo>
                    <a:pt x="2537" y="6304"/>
                    <a:pt x="2551" y="6311"/>
                    <a:pt x="2566" y="6311"/>
                  </a:cubicBezTo>
                  <a:cubicBezTo>
                    <a:pt x="2601" y="6311"/>
                    <a:pt x="2636" y="6271"/>
                    <a:pt x="2613" y="6230"/>
                  </a:cubicBezTo>
                  <a:cubicBezTo>
                    <a:pt x="1481" y="4330"/>
                    <a:pt x="391" y="2388"/>
                    <a:pt x="67" y="173"/>
                  </a:cubicBezTo>
                  <a:lnTo>
                    <a:pt x="67" y="173"/>
                  </a:lnTo>
                  <a:cubicBezTo>
                    <a:pt x="859" y="2429"/>
                    <a:pt x="1853" y="4625"/>
                    <a:pt x="2876" y="6784"/>
                  </a:cubicBezTo>
                  <a:cubicBezTo>
                    <a:pt x="2885" y="6804"/>
                    <a:pt x="2904" y="6813"/>
                    <a:pt x="2922" y="6813"/>
                  </a:cubicBezTo>
                  <a:cubicBezTo>
                    <a:pt x="2954" y="6813"/>
                    <a:pt x="2984" y="6787"/>
                    <a:pt x="2968" y="6752"/>
                  </a:cubicBezTo>
                  <a:lnTo>
                    <a:pt x="2961" y="6737"/>
                  </a:lnTo>
                  <a:cubicBezTo>
                    <a:pt x="2981" y="6734"/>
                    <a:pt x="2996" y="6717"/>
                    <a:pt x="2994" y="6698"/>
                  </a:cubicBezTo>
                  <a:cubicBezTo>
                    <a:pt x="2945" y="4208"/>
                    <a:pt x="1567" y="2155"/>
                    <a:pt x="150" y="209"/>
                  </a:cubicBezTo>
                  <a:cubicBezTo>
                    <a:pt x="145" y="204"/>
                    <a:pt x="139" y="200"/>
                    <a:pt x="132" y="200"/>
                  </a:cubicBezTo>
                  <a:cubicBezTo>
                    <a:pt x="130" y="200"/>
                    <a:pt x="129" y="200"/>
                    <a:pt x="127" y="201"/>
                  </a:cubicBezTo>
                  <a:cubicBezTo>
                    <a:pt x="100" y="138"/>
                    <a:pt x="74" y="76"/>
                    <a:pt x="47" y="12"/>
                  </a:cubicBezTo>
                  <a:cubicBezTo>
                    <a:pt x="44" y="4"/>
                    <a:pt x="37" y="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1037;p16"/>
            <p:cNvSpPr/>
            <p:nvPr/>
          </p:nvSpPr>
          <p:spPr>
            <a:xfrm>
              <a:off x="906450" y="3736500"/>
              <a:ext cx="150575" cy="87100"/>
            </a:xfrm>
            <a:custGeom>
              <a:avLst/>
              <a:gdLst/>
              <a:ahLst/>
              <a:cxnLst/>
              <a:rect l="l" t="t" r="r" b="b"/>
              <a:pathLst>
                <a:path w="6023" h="3484" extrusionOk="0">
                  <a:moveTo>
                    <a:pt x="99" y="54"/>
                  </a:moveTo>
                  <a:lnTo>
                    <a:pt x="99" y="54"/>
                  </a:lnTo>
                  <a:cubicBezTo>
                    <a:pt x="1974" y="983"/>
                    <a:pt x="3784" y="1985"/>
                    <a:pt x="5557" y="3093"/>
                  </a:cubicBezTo>
                  <a:cubicBezTo>
                    <a:pt x="3590" y="2331"/>
                    <a:pt x="1795" y="1318"/>
                    <a:pt x="99" y="54"/>
                  </a:cubicBezTo>
                  <a:close/>
                  <a:moveTo>
                    <a:pt x="74" y="1"/>
                  </a:moveTo>
                  <a:cubicBezTo>
                    <a:pt x="63" y="1"/>
                    <a:pt x="54" y="11"/>
                    <a:pt x="56" y="23"/>
                  </a:cubicBezTo>
                  <a:cubicBezTo>
                    <a:pt x="50" y="19"/>
                    <a:pt x="43" y="14"/>
                    <a:pt x="38" y="9"/>
                  </a:cubicBezTo>
                  <a:cubicBezTo>
                    <a:pt x="34" y="7"/>
                    <a:pt x="30" y="6"/>
                    <a:pt x="27" y="6"/>
                  </a:cubicBezTo>
                  <a:cubicBezTo>
                    <a:pt x="12" y="6"/>
                    <a:pt x="0" y="24"/>
                    <a:pt x="15" y="36"/>
                  </a:cubicBezTo>
                  <a:cubicBezTo>
                    <a:pt x="130" y="131"/>
                    <a:pt x="250" y="219"/>
                    <a:pt x="368" y="311"/>
                  </a:cubicBezTo>
                  <a:cubicBezTo>
                    <a:pt x="355" y="315"/>
                    <a:pt x="351" y="330"/>
                    <a:pt x="359" y="339"/>
                  </a:cubicBezTo>
                  <a:cubicBezTo>
                    <a:pt x="1157" y="1380"/>
                    <a:pt x="2211" y="2087"/>
                    <a:pt x="3405" y="2609"/>
                  </a:cubicBezTo>
                  <a:cubicBezTo>
                    <a:pt x="3993" y="2865"/>
                    <a:pt x="4601" y="3073"/>
                    <a:pt x="5211" y="3274"/>
                  </a:cubicBezTo>
                  <a:cubicBezTo>
                    <a:pt x="5380" y="3329"/>
                    <a:pt x="5623" y="3483"/>
                    <a:pt x="5821" y="3483"/>
                  </a:cubicBezTo>
                  <a:cubicBezTo>
                    <a:pt x="5882" y="3483"/>
                    <a:pt x="5939" y="3469"/>
                    <a:pt x="5988" y="3433"/>
                  </a:cubicBezTo>
                  <a:cubicBezTo>
                    <a:pt x="6022" y="3410"/>
                    <a:pt x="6000" y="3365"/>
                    <a:pt x="5968" y="3365"/>
                  </a:cubicBezTo>
                  <a:cubicBezTo>
                    <a:pt x="5961" y="3365"/>
                    <a:pt x="5954" y="3367"/>
                    <a:pt x="5947" y="3371"/>
                  </a:cubicBezTo>
                  <a:cubicBezTo>
                    <a:pt x="5910" y="3394"/>
                    <a:pt x="5860" y="3404"/>
                    <a:pt x="5801" y="3404"/>
                  </a:cubicBezTo>
                  <a:cubicBezTo>
                    <a:pt x="5433" y="3404"/>
                    <a:pt x="4705" y="3023"/>
                    <a:pt x="4479" y="2943"/>
                  </a:cubicBezTo>
                  <a:cubicBezTo>
                    <a:pt x="4029" y="2783"/>
                    <a:pt x="3581" y="2610"/>
                    <a:pt x="3148" y="2409"/>
                  </a:cubicBezTo>
                  <a:cubicBezTo>
                    <a:pt x="2095" y="1917"/>
                    <a:pt x="1163" y="1259"/>
                    <a:pt x="427" y="358"/>
                  </a:cubicBezTo>
                  <a:lnTo>
                    <a:pt x="427" y="358"/>
                  </a:lnTo>
                  <a:cubicBezTo>
                    <a:pt x="2070" y="1622"/>
                    <a:pt x="3918" y="2609"/>
                    <a:pt x="5872" y="3299"/>
                  </a:cubicBezTo>
                  <a:cubicBezTo>
                    <a:pt x="5877" y="3301"/>
                    <a:pt x="5882" y="3302"/>
                    <a:pt x="5887" y="3302"/>
                  </a:cubicBezTo>
                  <a:cubicBezTo>
                    <a:pt x="5925" y="3302"/>
                    <a:pt x="5948" y="3244"/>
                    <a:pt x="5906" y="3229"/>
                  </a:cubicBezTo>
                  <a:cubicBezTo>
                    <a:pt x="5835" y="3202"/>
                    <a:pt x="5764" y="3173"/>
                    <a:pt x="5693" y="3146"/>
                  </a:cubicBezTo>
                  <a:cubicBezTo>
                    <a:pt x="5708" y="3131"/>
                    <a:pt x="5715" y="3106"/>
                    <a:pt x="5695" y="3093"/>
                  </a:cubicBezTo>
                  <a:cubicBezTo>
                    <a:pt x="3921" y="1913"/>
                    <a:pt x="2030" y="866"/>
                    <a:pt x="82" y="3"/>
                  </a:cubicBezTo>
                  <a:cubicBezTo>
                    <a:pt x="79" y="2"/>
                    <a:pt x="76" y="1"/>
                    <a:pt x="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1038;p16"/>
            <p:cNvSpPr/>
            <p:nvPr/>
          </p:nvSpPr>
          <p:spPr>
            <a:xfrm>
              <a:off x="1060050" y="3590725"/>
              <a:ext cx="51425" cy="169975"/>
            </a:xfrm>
            <a:custGeom>
              <a:avLst/>
              <a:gdLst/>
              <a:ahLst/>
              <a:cxnLst/>
              <a:rect l="l" t="t" r="r" b="b"/>
              <a:pathLst>
                <a:path w="2057" h="6799" extrusionOk="0">
                  <a:moveTo>
                    <a:pt x="272" y="1294"/>
                  </a:moveTo>
                  <a:cubicBezTo>
                    <a:pt x="760" y="2888"/>
                    <a:pt x="1498" y="4402"/>
                    <a:pt x="1725" y="6059"/>
                  </a:cubicBezTo>
                  <a:cubicBezTo>
                    <a:pt x="1613" y="5895"/>
                    <a:pt x="1502" y="5730"/>
                    <a:pt x="1396" y="5566"/>
                  </a:cubicBezTo>
                  <a:cubicBezTo>
                    <a:pt x="1160" y="4976"/>
                    <a:pt x="994" y="4350"/>
                    <a:pt x="830" y="3763"/>
                  </a:cubicBezTo>
                  <a:lnTo>
                    <a:pt x="831" y="3763"/>
                  </a:lnTo>
                  <a:cubicBezTo>
                    <a:pt x="602" y="2949"/>
                    <a:pt x="422" y="2125"/>
                    <a:pt x="272" y="1294"/>
                  </a:cubicBezTo>
                  <a:close/>
                  <a:moveTo>
                    <a:pt x="1559" y="5937"/>
                  </a:moveTo>
                  <a:cubicBezTo>
                    <a:pt x="1605" y="6005"/>
                    <a:pt x="1651" y="6071"/>
                    <a:pt x="1698" y="6139"/>
                  </a:cubicBezTo>
                  <a:cubicBezTo>
                    <a:pt x="1703" y="6148"/>
                    <a:pt x="1712" y="6153"/>
                    <a:pt x="1722" y="6153"/>
                  </a:cubicBezTo>
                  <a:cubicBezTo>
                    <a:pt x="1727" y="6153"/>
                    <a:pt x="1733" y="6151"/>
                    <a:pt x="1738" y="6149"/>
                  </a:cubicBezTo>
                  <a:cubicBezTo>
                    <a:pt x="1745" y="6202"/>
                    <a:pt x="1749" y="6255"/>
                    <a:pt x="1754" y="6310"/>
                  </a:cubicBezTo>
                  <a:cubicBezTo>
                    <a:pt x="1685" y="6189"/>
                    <a:pt x="1619" y="6063"/>
                    <a:pt x="1558" y="5937"/>
                  </a:cubicBezTo>
                  <a:close/>
                  <a:moveTo>
                    <a:pt x="19" y="1"/>
                  </a:moveTo>
                  <a:cubicBezTo>
                    <a:pt x="10" y="1"/>
                    <a:pt x="1" y="7"/>
                    <a:pt x="2" y="19"/>
                  </a:cubicBezTo>
                  <a:cubicBezTo>
                    <a:pt x="86" y="1169"/>
                    <a:pt x="98" y="2398"/>
                    <a:pt x="352" y="3524"/>
                  </a:cubicBezTo>
                  <a:cubicBezTo>
                    <a:pt x="519" y="4264"/>
                    <a:pt x="891" y="4928"/>
                    <a:pt x="1304" y="5559"/>
                  </a:cubicBezTo>
                  <a:cubicBezTo>
                    <a:pt x="1434" y="5893"/>
                    <a:pt x="1586" y="6215"/>
                    <a:pt x="1773" y="6513"/>
                  </a:cubicBezTo>
                  <a:cubicBezTo>
                    <a:pt x="1774" y="6529"/>
                    <a:pt x="1777" y="6545"/>
                    <a:pt x="1778" y="6561"/>
                  </a:cubicBezTo>
                  <a:cubicBezTo>
                    <a:pt x="1779" y="6581"/>
                    <a:pt x="1797" y="6596"/>
                    <a:pt x="1816" y="6596"/>
                  </a:cubicBezTo>
                  <a:cubicBezTo>
                    <a:pt x="1820" y="6596"/>
                    <a:pt x="1825" y="6595"/>
                    <a:pt x="1829" y="6594"/>
                  </a:cubicBezTo>
                  <a:cubicBezTo>
                    <a:pt x="1870" y="6657"/>
                    <a:pt x="1911" y="6719"/>
                    <a:pt x="1955" y="6779"/>
                  </a:cubicBezTo>
                  <a:cubicBezTo>
                    <a:pt x="1965" y="6793"/>
                    <a:pt x="1979" y="6798"/>
                    <a:pt x="1992" y="6798"/>
                  </a:cubicBezTo>
                  <a:cubicBezTo>
                    <a:pt x="2025" y="6798"/>
                    <a:pt x="2056" y="6762"/>
                    <a:pt x="2031" y="6729"/>
                  </a:cubicBezTo>
                  <a:cubicBezTo>
                    <a:pt x="1967" y="6646"/>
                    <a:pt x="1909" y="6559"/>
                    <a:pt x="1851" y="6470"/>
                  </a:cubicBezTo>
                  <a:cubicBezTo>
                    <a:pt x="1695" y="4556"/>
                    <a:pt x="811" y="2832"/>
                    <a:pt x="226" y="1026"/>
                  </a:cubicBezTo>
                  <a:cubicBezTo>
                    <a:pt x="187" y="800"/>
                    <a:pt x="148" y="571"/>
                    <a:pt x="114" y="343"/>
                  </a:cubicBezTo>
                  <a:cubicBezTo>
                    <a:pt x="112" y="332"/>
                    <a:pt x="102" y="326"/>
                    <a:pt x="92" y="326"/>
                  </a:cubicBezTo>
                  <a:cubicBezTo>
                    <a:pt x="82" y="326"/>
                    <a:pt x="73" y="333"/>
                    <a:pt x="75" y="346"/>
                  </a:cubicBezTo>
                  <a:cubicBezTo>
                    <a:pt x="94" y="487"/>
                    <a:pt x="116" y="627"/>
                    <a:pt x="138" y="769"/>
                  </a:cubicBezTo>
                  <a:cubicBezTo>
                    <a:pt x="136" y="768"/>
                    <a:pt x="134" y="768"/>
                    <a:pt x="132" y="768"/>
                  </a:cubicBezTo>
                  <a:cubicBezTo>
                    <a:pt x="126" y="768"/>
                    <a:pt x="121" y="771"/>
                    <a:pt x="123" y="780"/>
                  </a:cubicBezTo>
                  <a:cubicBezTo>
                    <a:pt x="134" y="817"/>
                    <a:pt x="144" y="856"/>
                    <a:pt x="155" y="893"/>
                  </a:cubicBezTo>
                  <a:cubicBezTo>
                    <a:pt x="302" y="1868"/>
                    <a:pt x="504" y="2835"/>
                    <a:pt x="763" y="3787"/>
                  </a:cubicBezTo>
                  <a:cubicBezTo>
                    <a:pt x="891" y="4255"/>
                    <a:pt x="1019" y="4744"/>
                    <a:pt x="1180" y="5220"/>
                  </a:cubicBezTo>
                  <a:cubicBezTo>
                    <a:pt x="776" y="4543"/>
                    <a:pt x="454" y="3839"/>
                    <a:pt x="336" y="3021"/>
                  </a:cubicBezTo>
                  <a:cubicBezTo>
                    <a:pt x="194" y="2026"/>
                    <a:pt x="148" y="1016"/>
                    <a:pt x="36" y="17"/>
                  </a:cubicBezTo>
                  <a:cubicBezTo>
                    <a:pt x="36" y="6"/>
                    <a:pt x="28" y="1"/>
                    <a:pt x="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1039;p16"/>
            <p:cNvSpPr/>
            <p:nvPr/>
          </p:nvSpPr>
          <p:spPr>
            <a:xfrm>
              <a:off x="1123525" y="3506375"/>
              <a:ext cx="48850" cy="226075"/>
            </a:xfrm>
            <a:custGeom>
              <a:avLst/>
              <a:gdLst/>
              <a:ahLst/>
              <a:cxnLst/>
              <a:rect l="l" t="t" r="r" b="b"/>
              <a:pathLst>
                <a:path w="1954" h="9043" extrusionOk="0">
                  <a:moveTo>
                    <a:pt x="1922" y="0"/>
                  </a:moveTo>
                  <a:cubicBezTo>
                    <a:pt x="1914" y="0"/>
                    <a:pt x="1905" y="4"/>
                    <a:pt x="1902" y="14"/>
                  </a:cubicBezTo>
                  <a:cubicBezTo>
                    <a:pt x="1893" y="41"/>
                    <a:pt x="1885" y="63"/>
                    <a:pt x="1875" y="89"/>
                  </a:cubicBezTo>
                  <a:cubicBezTo>
                    <a:pt x="1872" y="87"/>
                    <a:pt x="1868" y="86"/>
                    <a:pt x="1865" y="86"/>
                  </a:cubicBezTo>
                  <a:cubicBezTo>
                    <a:pt x="1856" y="86"/>
                    <a:pt x="1847" y="91"/>
                    <a:pt x="1843" y="99"/>
                  </a:cubicBezTo>
                  <a:cubicBezTo>
                    <a:pt x="436" y="2775"/>
                    <a:pt x="0" y="5859"/>
                    <a:pt x="482" y="8832"/>
                  </a:cubicBezTo>
                  <a:cubicBezTo>
                    <a:pt x="486" y="8858"/>
                    <a:pt x="507" y="8870"/>
                    <a:pt x="527" y="8870"/>
                  </a:cubicBezTo>
                  <a:cubicBezTo>
                    <a:pt x="550" y="8870"/>
                    <a:pt x="571" y="8855"/>
                    <a:pt x="567" y="8826"/>
                  </a:cubicBezTo>
                  <a:cubicBezTo>
                    <a:pt x="98" y="5903"/>
                    <a:pt x="554" y="3029"/>
                    <a:pt x="1781" y="354"/>
                  </a:cubicBezTo>
                  <a:lnTo>
                    <a:pt x="1781" y="354"/>
                  </a:lnTo>
                  <a:cubicBezTo>
                    <a:pt x="811" y="3115"/>
                    <a:pt x="460" y="6086"/>
                    <a:pt x="612" y="9000"/>
                  </a:cubicBezTo>
                  <a:cubicBezTo>
                    <a:pt x="614" y="9028"/>
                    <a:pt x="636" y="9042"/>
                    <a:pt x="658" y="9042"/>
                  </a:cubicBezTo>
                  <a:cubicBezTo>
                    <a:pt x="682" y="9042"/>
                    <a:pt x="707" y="9026"/>
                    <a:pt x="705" y="8994"/>
                  </a:cubicBezTo>
                  <a:cubicBezTo>
                    <a:pt x="544" y="5914"/>
                    <a:pt x="1017" y="2959"/>
                    <a:pt x="1949" y="30"/>
                  </a:cubicBezTo>
                  <a:cubicBezTo>
                    <a:pt x="1954" y="13"/>
                    <a:pt x="1937" y="0"/>
                    <a:pt x="19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1040;p16"/>
            <p:cNvSpPr/>
            <p:nvPr/>
          </p:nvSpPr>
          <p:spPr>
            <a:xfrm>
              <a:off x="1194975" y="3562875"/>
              <a:ext cx="18725" cy="130275"/>
            </a:xfrm>
            <a:custGeom>
              <a:avLst/>
              <a:gdLst/>
              <a:ahLst/>
              <a:cxnLst/>
              <a:rect l="l" t="t" r="r" b="b"/>
              <a:pathLst>
                <a:path w="749" h="5211" extrusionOk="0">
                  <a:moveTo>
                    <a:pt x="535" y="847"/>
                  </a:moveTo>
                  <a:lnTo>
                    <a:pt x="535" y="847"/>
                  </a:lnTo>
                  <a:cubicBezTo>
                    <a:pt x="532" y="2239"/>
                    <a:pt x="414" y="3629"/>
                    <a:pt x="179" y="4999"/>
                  </a:cubicBezTo>
                  <a:cubicBezTo>
                    <a:pt x="100" y="3606"/>
                    <a:pt x="220" y="2208"/>
                    <a:pt x="535" y="847"/>
                  </a:cubicBezTo>
                  <a:close/>
                  <a:moveTo>
                    <a:pt x="721" y="0"/>
                  </a:moveTo>
                  <a:cubicBezTo>
                    <a:pt x="711" y="0"/>
                    <a:pt x="700" y="6"/>
                    <a:pt x="696" y="18"/>
                  </a:cubicBezTo>
                  <a:cubicBezTo>
                    <a:pt x="646" y="180"/>
                    <a:pt x="602" y="341"/>
                    <a:pt x="558" y="504"/>
                  </a:cubicBezTo>
                  <a:cubicBezTo>
                    <a:pt x="556" y="504"/>
                    <a:pt x="555" y="503"/>
                    <a:pt x="554" y="503"/>
                  </a:cubicBezTo>
                  <a:cubicBezTo>
                    <a:pt x="544" y="503"/>
                    <a:pt x="536" y="512"/>
                    <a:pt x="536" y="523"/>
                  </a:cubicBezTo>
                  <a:lnTo>
                    <a:pt x="536" y="579"/>
                  </a:lnTo>
                  <a:cubicBezTo>
                    <a:pt x="138" y="2080"/>
                    <a:pt x="0" y="3619"/>
                    <a:pt x="111" y="5175"/>
                  </a:cubicBezTo>
                  <a:cubicBezTo>
                    <a:pt x="112" y="5199"/>
                    <a:pt x="130" y="5210"/>
                    <a:pt x="148" y="5210"/>
                  </a:cubicBezTo>
                  <a:cubicBezTo>
                    <a:pt x="168" y="5210"/>
                    <a:pt x="188" y="5197"/>
                    <a:pt x="187" y="5171"/>
                  </a:cubicBezTo>
                  <a:cubicBezTo>
                    <a:pt x="184" y="5149"/>
                    <a:pt x="184" y="5127"/>
                    <a:pt x="183" y="5105"/>
                  </a:cubicBezTo>
                  <a:lnTo>
                    <a:pt x="183" y="5105"/>
                  </a:lnTo>
                  <a:cubicBezTo>
                    <a:pt x="191" y="5110"/>
                    <a:pt x="201" y="5113"/>
                    <a:pt x="210" y="5113"/>
                  </a:cubicBezTo>
                  <a:cubicBezTo>
                    <a:pt x="226" y="5113"/>
                    <a:pt x="240" y="5105"/>
                    <a:pt x="244" y="5085"/>
                  </a:cubicBezTo>
                  <a:cubicBezTo>
                    <a:pt x="524" y="3627"/>
                    <a:pt x="636" y="2142"/>
                    <a:pt x="578" y="659"/>
                  </a:cubicBezTo>
                  <a:cubicBezTo>
                    <a:pt x="628" y="448"/>
                    <a:pt x="683" y="239"/>
                    <a:pt x="744" y="28"/>
                  </a:cubicBezTo>
                  <a:cubicBezTo>
                    <a:pt x="749" y="10"/>
                    <a:pt x="735" y="0"/>
                    <a:pt x="7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1041;p16"/>
            <p:cNvSpPr/>
            <p:nvPr/>
          </p:nvSpPr>
          <p:spPr>
            <a:xfrm>
              <a:off x="1226275" y="3449050"/>
              <a:ext cx="49700" cy="210000"/>
            </a:xfrm>
            <a:custGeom>
              <a:avLst/>
              <a:gdLst/>
              <a:ahLst/>
              <a:cxnLst/>
              <a:rect l="l" t="t" r="r" b="b"/>
              <a:pathLst>
                <a:path w="1988" h="8400" extrusionOk="0">
                  <a:moveTo>
                    <a:pt x="1493" y="1454"/>
                  </a:moveTo>
                  <a:cubicBezTo>
                    <a:pt x="1409" y="2366"/>
                    <a:pt x="1577" y="3258"/>
                    <a:pt x="1710" y="4173"/>
                  </a:cubicBezTo>
                  <a:cubicBezTo>
                    <a:pt x="1908" y="5521"/>
                    <a:pt x="1825" y="6835"/>
                    <a:pt x="1414" y="8131"/>
                  </a:cubicBezTo>
                  <a:cubicBezTo>
                    <a:pt x="946" y="5894"/>
                    <a:pt x="977" y="3649"/>
                    <a:pt x="1493" y="1454"/>
                  </a:cubicBezTo>
                  <a:close/>
                  <a:moveTo>
                    <a:pt x="1655" y="587"/>
                  </a:moveTo>
                  <a:lnTo>
                    <a:pt x="1655" y="587"/>
                  </a:lnTo>
                  <a:cubicBezTo>
                    <a:pt x="879" y="3053"/>
                    <a:pt x="767" y="5680"/>
                    <a:pt x="1333" y="8203"/>
                  </a:cubicBezTo>
                  <a:cubicBezTo>
                    <a:pt x="139" y="5750"/>
                    <a:pt x="285" y="2925"/>
                    <a:pt x="1655" y="587"/>
                  </a:cubicBezTo>
                  <a:close/>
                  <a:moveTo>
                    <a:pt x="1870" y="1"/>
                  </a:moveTo>
                  <a:cubicBezTo>
                    <a:pt x="1861" y="1"/>
                    <a:pt x="1852" y="5"/>
                    <a:pt x="1849" y="15"/>
                  </a:cubicBezTo>
                  <a:cubicBezTo>
                    <a:pt x="1812" y="117"/>
                    <a:pt x="1778" y="221"/>
                    <a:pt x="1742" y="325"/>
                  </a:cubicBezTo>
                  <a:cubicBezTo>
                    <a:pt x="1741" y="327"/>
                    <a:pt x="1738" y="327"/>
                    <a:pt x="1735" y="329"/>
                  </a:cubicBezTo>
                  <a:cubicBezTo>
                    <a:pt x="150" y="2702"/>
                    <a:pt x="0" y="5774"/>
                    <a:pt x="1281" y="8314"/>
                  </a:cubicBezTo>
                  <a:cubicBezTo>
                    <a:pt x="1289" y="8328"/>
                    <a:pt x="1301" y="8334"/>
                    <a:pt x="1315" y="8334"/>
                  </a:cubicBezTo>
                  <a:cubicBezTo>
                    <a:pt x="1330" y="8334"/>
                    <a:pt x="1347" y="8326"/>
                    <a:pt x="1357" y="8314"/>
                  </a:cubicBezTo>
                  <a:lnTo>
                    <a:pt x="1357" y="8315"/>
                  </a:lnTo>
                  <a:cubicBezTo>
                    <a:pt x="1357" y="8318"/>
                    <a:pt x="1355" y="8322"/>
                    <a:pt x="1354" y="8324"/>
                  </a:cubicBezTo>
                  <a:cubicBezTo>
                    <a:pt x="1334" y="8368"/>
                    <a:pt x="1370" y="8399"/>
                    <a:pt x="1405" y="8399"/>
                  </a:cubicBezTo>
                  <a:cubicBezTo>
                    <a:pt x="1426" y="8399"/>
                    <a:pt x="1447" y="8387"/>
                    <a:pt x="1454" y="8358"/>
                  </a:cubicBezTo>
                  <a:cubicBezTo>
                    <a:pt x="1822" y="7240"/>
                    <a:pt x="1988" y="6096"/>
                    <a:pt x="1886" y="4921"/>
                  </a:cubicBezTo>
                  <a:cubicBezTo>
                    <a:pt x="1774" y="3602"/>
                    <a:pt x="1383" y="2360"/>
                    <a:pt x="1606" y="1027"/>
                  </a:cubicBezTo>
                  <a:cubicBezTo>
                    <a:pt x="1606" y="1021"/>
                    <a:pt x="1605" y="1017"/>
                    <a:pt x="1602" y="1013"/>
                  </a:cubicBezTo>
                  <a:cubicBezTo>
                    <a:pt x="1690" y="684"/>
                    <a:pt x="1788" y="357"/>
                    <a:pt x="1897" y="31"/>
                  </a:cubicBezTo>
                  <a:cubicBezTo>
                    <a:pt x="1903" y="14"/>
                    <a:pt x="1885" y="1"/>
                    <a:pt x="18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1042;p16"/>
            <p:cNvSpPr/>
            <p:nvPr/>
          </p:nvSpPr>
          <p:spPr>
            <a:xfrm>
              <a:off x="1308950" y="3418850"/>
              <a:ext cx="71475" cy="210275"/>
            </a:xfrm>
            <a:custGeom>
              <a:avLst/>
              <a:gdLst/>
              <a:ahLst/>
              <a:cxnLst/>
              <a:rect l="l" t="t" r="r" b="b"/>
              <a:pathLst>
                <a:path w="2859" h="8411" extrusionOk="0">
                  <a:moveTo>
                    <a:pt x="626" y="668"/>
                  </a:moveTo>
                  <a:cubicBezTo>
                    <a:pt x="468" y="3162"/>
                    <a:pt x="2692" y="5519"/>
                    <a:pt x="1846" y="7973"/>
                  </a:cubicBezTo>
                  <a:cubicBezTo>
                    <a:pt x="1514" y="5509"/>
                    <a:pt x="413" y="3172"/>
                    <a:pt x="626" y="668"/>
                  </a:cubicBezTo>
                  <a:close/>
                  <a:moveTo>
                    <a:pt x="603" y="1"/>
                  </a:moveTo>
                  <a:cubicBezTo>
                    <a:pt x="594" y="1"/>
                    <a:pt x="585" y="6"/>
                    <a:pt x="582" y="17"/>
                  </a:cubicBezTo>
                  <a:cubicBezTo>
                    <a:pt x="1" y="2830"/>
                    <a:pt x="428" y="5710"/>
                    <a:pt x="1733" y="8261"/>
                  </a:cubicBezTo>
                  <a:cubicBezTo>
                    <a:pt x="1720" y="8291"/>
                    <a:pt x="1709" y="8320"/>
                    <a:pt x="1696" y="8349"/>
                  </a:cubicBezTo>
                  <a:cubicBezTo>
                    <a:pt x="1680" y="8382"/>
                    <a:pt x="1709" y="8410"/>
                    <a:pt x="1737" y="8410"/>
                  </a:cubicBezTo>
                  <a:cubicBezTo>
                    <a:pt x="1751" y="8410"/>
                    <a:pt x="1764" y="8403"/>
                    <a:pt x="1772" y="8387"/>
                  </a:cubicBezTo>
                  <a:cubicBezTo>
                    <a:pt x="1777" y="8377"/>
                    <a:pt x="1780" y="8368"/>
                    <a:pt x="1785" y="8359"/>
                  </a:cubicBezTo>
                  <a:cubicBezTo>
                    <a:pt x="1796" y="8377"/>
                    <a:pt x="1815" y="8385"/>
                    <a:pt x="1835" y="8385"/>
                  </a:cubicBezTo>
                  <a:cubicBezTo>
                    <a:pt x="1864" y="8385"/>
                    <a:pt x="1893" y="8365"/>
                    <a:pt x="1889" y="8327"/>
                  </a:cubicBezTo>
                  <a:cubicBezTo>
                    <a:pt x="1884" y="8271"/>
                    <a:pt x="1877" y="8215"/>
                    <a:pt x="1870" y="8159"/>
                  </a:cubicBezTo>
                  <a:cubicBezTo>
                    <a:pt x="2859" y="5642"/>
                    <a:pt x="552" y="3190"/>
                    <a:pt x="660" y="653"/>
                  </a:cubicBezTo>
                  <a:cubicBezTo>
                    <a:pt x="660" y="644"/>
                    <a:pt x="651" y="639"/>
                    <a:pt x="643" y="639"/>
                  </a:cubicBezTo>
                  <a:cubicBezTo>
                    <a:pt x="636" y="639"/>
                    <a:pt x="629" y="642"/>
                    <a:pt x="628" y="650"/>
                  </a:cubicBezTo>
                  <a:cubicBezTo>
                    <a:pt x="644" y="453"/>
                    <a:pt x="669" y="254"/>
                    <a:pt x="704" y="54"/>
                  </a:cubicBezTo>
                  <a:cubicBezTo>
                    <a:pt x="705" y="39"/>
                    <a:pt x="694" y="30"/>
                    <a:pt x="682" y="30"/>
                  </a:cubicBezTo>
                  <a:cubicBezTo>
                    <a:pt x="674" y="30"/>
                    <a:pt x="665" y="35"/>
                    <a:pt x="662" y="46"/>
                  </a:cubicBezTo>
                  <a:cubicBezTo>
                    <a:pt x="67" y="2787"/>
                    <a:pt x="1424" y="5418"/>
                    <a:pt x="1750" y="8104"/>
                  </a:cubicBezTo>
                  <a:cubicBezTo>
                    <a:pt x="481" y="5587"/>
                    <a:pt x="114" y="2796"/>
                    <a:pt x="625" y="25"/>
                  </a:cubicBezTo>
                  <a:cubicBezTo>
                    <a:pt x="626" y="10"/>
                    <a:pt x="614" y="1"/>
                    <a:pt x="6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1043;p16"/>
            <p:cNvSpPr/>
            <p:nvPr/>
          </p:nvSpPr>
          <p:spPr>
            <a:xfrm>
              <a:off x="1376625" y="3441275"/>
              <a:ext cx="40750" cy="178050"/>
            </a:xfrm>
            <a:custGeom>
              <a:avLst/>
              <a:gdLst/>
              <a:ahLst/>
              <a:cxnLst/>
              <a:rect l="l" t="t" r="r" b="b"/>
              <a:pathLst>
                <a:path w="1630" h="7122" extrusionOk="0">
                  <a:moveTo>
                    <a:pt x="541" y="815"/>
                  </a:moveTo>
                  <a:lnTo>
                    <a:pt x="541" y="815"/>
                  </a:lnTo>
                  <a:cubicBezTo>
                    <a:pt x="584" y="2745"/>
                    <a:pt x="1344" y="4636"/>
                    <a:pt x="1059" y="6561"/>
                  </a:cubicBezTo>
                  <a:cubicBezTo>
                    <a:pt x="505" y="4676"/>
                    <a:pt x="146" y="2759"/>
                    <a:pt x="541" y="815"/>
                  </a:cubicBezTo>
                  <a:close/>
                  <a:moveTo>
                    <a:pt x="592" y="1"/>
                  </a:moveTo>
                  <a:cubicBezTo>
                    <a:pt x="580" y="1"/>
                    <a:pt x="568" y="8"/>
                    <a:pt x="566" y="24"/>
                  </a:cubicBezTo>
                  <a:cubicBezTo>
                    <a:pt x="548" y="222"/>
                    <a:pt x="541" y="416"/>
                    <a:pt x="541" y="612"/>
                  </a:cubicBezTo>
                  <a:cubicBezTo>
                    <a:pt x="1" y="2670"/>
                    <a:pt x="418" y="4770"/>
                    <a:pt x="1023" y="6768"/>
                  </a:cubicBezTo>
                  <a:cubicBezTo>
                    <a:pt x="1004" y="6868"/>
                    <a:pt x="987" y="6968"/>
                    <a:pt x="961" y="7068"/>
                  </a:cubicBezTo>
                  <a:cubicBezTo>
                    <a:pt x="953" y="7102"/>
                    <a:pt x="979" y="7122"/>
                    <a:pt x="1006" y="7122"/>
                  </a:cubicBezTo>
                  <a:cubicBezTo>
                    <a:pt x="1026" y="7122"/>
                    <a:pt x="1047" y="7111"/>
                    <a:pt x="1053" y="7086"/>
                  </a:cubicBezTo>
                  <a:cubicBezTo>
                    <a:pt x="1072" y="7014"/>
                    <a:pt x="1083" y="6940"/>
                    <a:pt x="1099" y="6868"/>
                  </a:cubicBezTo>
                  <a:cubicBezTo>
                    <a:pt x="1104" y="6866"/>
                    <a:pt x="1111" y="6862"/>
                    <a:pt x="1115" y="6856"/>
                  </a:cubicBezTo>
                  <a:cubicBezTo>
                    <a:pt x="1115" y="6879"/>
                    <a:pt x="1136" y="6893"/>
                    <a:pt x="1158" y="6893"/>
                  </a:cubicBezTo>
                  <a:cubicBezTo>
                    <a:pt x="1176" y="6893"/>
                    <a:pt x="1195" y="6883"/>
                    <a:pt x="1203" y="6860"/>
                  </a:cubicBezTo>
                  <a:cubicBezTo>
                    <a:pt x="1513" y="5900"/>
                    <a:pt x="1629" y="4917"/>
                    <a:pt x="1481" y="3913"/>
                  </a:cubicBezTo>
                  <a:cubicBezTo>
                    <a:pt x="1315" y="2781"/>
                    <a:pt x="849" y="1726"/>
                    <a:pt x="729" y="580"/>
                  </a:cubicBezTo>
                  <a:cubicBezTo>
                    <a:pt x="727" y="565"/>
                    <a:pt x="715" y="558"/>
                    <a:pt x="703" y="558"/>
                  </a:cubicBezTo>
                  <a:cubicBezTo>
                    <a:pt x="690" y="558"/>
                    <a:pt x="677" y="567"/>
                    <a:pt x="678" y="584"/>
                  </a:cubicBezTo>
                  <a:cubicBezTo>
                    <a:pt x="764" y="1570"/>
                    <a:pt x="1115" y="2485"/>
                    <a:pt x="1317" y="3449"/>
                  </a:cubicBezTo>
                  <a:cubicBezTo>
                    <a:pt x="1556" y="4582"/>
                    <a:pt x="1480" y="5695"/>
                    <a:pt x="1128" y="6794"/>
                  </a:cubicBezTo>
                  <a:lnTo>
                    <a:pt x="1120" y="6766"/>
                  </a:lnTo>
                  <a:cubicBezTo>
                    <a:pt x="1541" y="4517"/>
                    <a:pt x="450" y="2305"/>
                    <a:pt x="626" y="36"/>
                  </a:cubicBezTo>
                  <a:cubicBezTo>
                    <a:pt x="628" y="14"/>
                    <a:pt x="609" y="1"/>
                    <a:pt x="5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1044;p16"/>
            <p:cNvSpPr/>
            <p:nvPr/>
          </p:nvSpPr>
          <p:spPr>
            <a:xfrm>
              <a:off x="1444950" y="3488800"/>
              <a:ext cx="70875" cy="118525"/>
            </a:xfrm>
            <a:custGeom>
              <a:avLst/>
              <a:gdLst/>
              <a:ahLst/>
              <a:cxnLst/>
              <a:rect l="l" t="t" r="r" b="b"/>
              <a:pathLst>
                <a:path w="2835" h="4741" extrusionOk="0">
                  <a:moveTo>
                    <a:pt x="2506" y="322"/>
                  </a:moveTo>
                  <a:lnTo>
                    <a:pt x="2506" y="322"/>
                  </a:lnTo>
                  <a:cubicBezTo>
                    <a:pt x="2053" y="837"/>
                    <a:pt x="1866" y="1556"/>
                    <a:pt x="1573" y="2165"/>
                  </a:cubicBezTo>
                  <a:cubicBezTo>
                    <a:pt x="1229" y="2879"/>
                    <a:pt x="862" y="3583"/>
                    <a:pt x="343" y="4178"/>
                  </a:cubicBezTo>
                  <a:cubicBezTo>
                    <a:pt x="641" y="3563"/>
                    <a:pt x="945" y="2949"/>
                    <a:pt x="1266" y="2347"/>
                  </a:cubicBezTo>
                  <a:cubicBezTo>
                    <a:pt x="1626" y="1672"/>
                    <a:pt x="1968" y="888"/>
                    <a:pt x="2506" y="322"/>
                  </a:cubicBezTo>
                  <a:close/>
                  <a:moveTo>
                    <a:pt x="2801" y="0"/>
                  </a:moveTo>
                  <a:cubicBezTo>
                    <a:pt x="2797" y="0"/>
                    <a:pt x="2792" y="2"/>
                    <a:pt x="2788" y="5"/>
                  </a:cubicBezTo>
                  <a:cubicBezTo>
                    <a:pt x="2173" y="432"/>
                    <a:pt x="1849" y="1122"/>
                    <a:pt x="1491" y="1763"/>
                  </a:cubicBezTo>
                  <a:cubicBezTo>
                    <a:pt x="1049" y="2557"/>
                    <a:pt x="634" y="3367"/>
                    <a:pt x="247" y="4191"/>
                  </a:cubicBezTo>
                  <a:cubicBezTo>
                    <a:pt x="409" y="2813"/>
                    <a:pt x="1410" y="1640"/>
                    <a:pt x="2212" y="564"/>
                  </a:cubicBezTo>
                  <a:cubicBezTo>
                    <a:pt x="2226" y="545"/>
                    <a:pt x="2210" y="523"/>
                    <a:pt x="2193" y="523"/>
                  </a:cubicBezTo>
                  <a:cubicBezTo>
                    <a:pt x="2187" y="523"/>
                    <a:pt x="2181" y="526"/>
                    <a:pt x="2176" y="532"/>
                  </a:cubicBezTo>
                  <a:cubicBezTo>
                    <a:pt x="1290" y="1635"/>
                    <a:pt x="242" y="2912"/>
                    <a:pt x="154" y="4380"/>
                  </a:cubicBezTo>
                  <a:cubicBezTo>
                    <a:pt x="135" y="4400"/>
                    <a:pt x="117" y="4422"/>
                    <a:pt x="97" y="4442"/>
                  </a:cubicBezTo>
                  <a:cubicBezTo>
                    <a:pt x="79" y="4459"/>
                    <a:pt x="91" y="4478"/>
                    <a:pt x="109" y="4484"/>
                  </a:cubicBezTo>
                  <a:cubicBezTo>
                    <a:pt x="77" y="4552"/>
                    <a:pt x="45" y="4619"/>
                    <a:pt x="14" y="4688"/>
                  </a:cubicBezTo>
                  <a:cubicBezTo>
                    <a:pt x="1" y="4717"/>
                    <a:pt x="25" y="4741"/>
                    <a:pt x="49" y="4741"/>
                  </a:cubicBezTo>
                  <a:cubicBezTo>
                    <a:pt x="61" y="4741"/>
                    <a:pt x="73" y="4735"/>
                    <a:pt x="79" y="4720"/>
                  </a:cubicBezTo>
                  <a:cubicBezTo>
                    <a:pt x="102" y="4674"/>
                    <a:pt x="125" y="4628"/>
                    <a:pt x="146" y="4583"/>
                  </a:cubicBezTo>
                  <a:cubicBezTo>
                    <a:pt x="147" y="4605"/>
                    <a:pt x="164" y="4615"/>
                    <a:pt x="181" y="4615"/>
                  </a:cubicBezTo>
                  <a:cubicBezTo>
                    <a:pt x="201" y="4615"/>
                    <a:pt x="222" y="4602"/>
                    <a:pt x="222" y="4576"/>
                  </a:cubicBezTo>
                  <a:cubicBezTo>
                    <a:pt x="222" y="4520"/>
                    <a:pt x="226" y="4467"/>
                    <a:pt x="229" y="4412"/>
                  </a:cubicBezTo>
                  <a:cubicBezTo>
                    <a:pt x="235" y="4400"/>
                    <a:pt x="241" y="4388"/>
                    <a:pt x="247" y="4376"/>
                  </a:cubicBezTo>
                  <a:cubicBezTo>
                    <a:pt x="741" y="3891"/>
                    <a:pt x="1086" y="3306"/>
                    <a:pt x="1406" y="2692"/>
                  </a:cubicBezTo>
                  <a:cubicBezTo>
                    <a:pt x="1796" y="1948"/>
                    <a:pt x="2038" y="982"/>
                    <a:pt x="2600" y="352"/>
                  </a:cubicBezTo>
                  <a:cubicBezTo>
                    <a:pt x="2628" y="320"/>
                    <a:pt x="2598" y="281"/>
                    <a:pt x="2564" y="281"/>
                  </a:cubicBezTo>
                  <a:cubicBezTo>
                    <a:pt x="2556" y="281"/>
                    <a:pt x="2546" y="284"/>
                    <a:pt x="2538" y="290"/>
                  </a:cubicBezTo>
                  <a:cubicBezTo>
                    <a:pt x="2624" y="201"/>
                    <a:pt x="2717" y="118"/>
                    <a:pt x="2814" y="42"/>
                  </a:cubicBezTo>
                  <a:cubicBezTo>
                    <a:pt x="2834" y="28"/>
                    <a:pt x="2821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1045;p16"/>
            <p:cNvSpPr/>
            <p:nvPr/>
          </p:nvSpPr>
          <p:spPr>
            <a:xfrm>
              <a:off x="1511325" y="3540275"/>
              <a:ext cx="70725" cy="61525"/>
            </a:xfrm>
            <a:custGeom>
              <a:avLst/>
              <a:gdLst/>
              <a:ahLst/>
              <a:cxnLst/>
              <a:rect l="l" t="t" r="r" b="b"/>
              <a:pathLst>
                <a:path w="2829" h="2461" extrusionOk="0">
                  <a:moveTo>
                    <a:pt x="2768" y="0"/>
                  </a:moveTo>
                  <a:cubicBezTo>
                    <a:pt x="2762" y="0"/>
                    <a:pt x="2757" y="1"/>
                    <a:pt x="2751" y="4"/>
                  </a:cubicBezTo>
                  <a:cubicBezTo>
                    <a:pt x="2644" y="45"/>
                    <a:pt x="2540" y="93"/>
                    <a:pt x="2437" y="142"/>
                  </a:cubicBezTo>
                  <a:cubicBezTo>
                    <a:pt x="2433" y="125"/>
                    <a:pt x="2420" y="111"/>
                    <a:pt x="2403" y="111"/>
                  </a:cubicBezTo>
                  <a:cubicBezTo>
                    <a:pt x="2396" y="111"/>
                    <a:pt x="2389" y="113"/>
                    <a:pt x="2381" y="118"/>
                  </a:cubicBezTo>
                  <a:cubicBezTo>
                    <a:pt x="2298" y="176"/>
                    <a:pt x="2220" y="238"/>
                    <a:pt x="2142" y="301"/>
                  </a:cubicBezTo>
                  <a:cubicBezTo>
                    <a:pt x="1762" y="524"/>
                    <a:pt x="1418" y="797"/>
                    <a:pt x="1090" y="1107"/>
                  </a:cubicBezTo>
                  <a:cubicBezTo>
                    <a:pt x="682" y="1489"/>
                    <a:pt x="185" y="1892"/>
                    <a:pt x="5" y="2439"/>
                  </a:cubicBezTo>
                  <a:cubicBezTo>
                    <a:pt x="0" y="2452"/>
                    <a:pt x="12" y="2460"/>
                    <a:pt x="24" y="2460"/>
                  </a:cubicBezTo>
                  <a:cubicBezTo>
                    <a:pt x="30" y="2460"/>
                    <a:pt x="36" y="2458"/>
                    <a:pt x="39" y="2451"/>
                  </a:cubicBezTo>
                  <a:cubicBezTo>
                    <a:pt x="365" y="1768"/>
                    <a:pt x="1054" y="1104"/>
                    <a:pt x="1777" y="624"/>
                  </a:cubicBezTo>
                  <a:lnTo>
                    <a:pt x="1777" y="624"/>
                  </a:lnTo>
                  <a:cubicBezTo>
                    <a:pt x="1202" y="1189"/>
                    <a:pt x="730" y="1871"/>
                    <a:pt x="105" y="2384"/>
                  </a:cubicBezTo>
                  <a:cubicBezTo>
                    <a:pt x="83" y="2403"/>
                    <a:pt x="99" y="2435"/>
                    <a:pt x="120" y="2435"/>
                  </a:cubicBezTo>
                  <a:cubicBezTo>
                    <a:pt x="124" y="2435"/>
                    <a:pt x="129" y="2433"/>
                    <a:pt x="134" y="2429"/>
                  </a:cubicBezTo>
                  <a:cubicBezTo>
                    <a:pt x="929" y="1837"/>
                    <a:pt x="1489" y="1004"/>
                    <a:pt x="2229" y="352"/>
                  </a:cubicBezTo>
                  <a:cubicBezTo>
                    <a:pt x="2408" y="253"/>
                    <a:pt x="2592" y="165"/>
                    <a:pt x="2780" y="89"/>
                  </a:cubicBezTo>
                  <a:cubicBezTo>
                    <a:pt x="2829" y="70"/>
                    <a:pt x="2811" y="0"/>
                    <a:pt x="27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1046;p16"/>
            <p:cNvSpPr/>
            <p:nvPr/>
          </p:nvSpPr>
          <p:spPr>
            <a:xfrm>
              <a:off x="1514675" y="3586625"/>
              <a:ext cx="166325" cy="40450"/>
            </a:xfrm>
            <a:custGeom>
              <a:avLst/>
              <a:gdLst/>
              <a:ahLst/>
              <a:cxnLst/>
              <a:rect l="l" t="t" r="r" b="b"/>
              <a:pathLst>
                <a:path w="6653" h="1618" extrusionOk="0">
                  <a:moveTo>
                    <a:pt x="943" y="440"/>
                  </a:moveTo>
                  <a:cubicBezTo>
                    <a:pt x="1247" y="440"/>
                    <a:pt x="1564" y="489"/>
                    <a:pt x="1807" y="501"/>
                  </a:cubicBezTo>
                  <a:cubicBezTo>
                    <a:pt x="2411" y="529"/>
                    <a:pt x="3014" y="566"/>
                    <a:pt x="3618" y="615"/>
                  </a:cubicBezTo>
                  <a:cubicBezTo>
                    <a:pt x="4570" y="693"/>
                    <a:pt x="5492" y="834"/>
                    <a:pt x="6299" y="1346"/>
                  </a:cubicBezTo>
                  <a:cubicBezTo>
                    <a:pt x="6272" y="1341"/>
                    <a:pt x="6244" y="1337"/>
                    <a:pt x="6217" y="1332"/>
                  </a:cubicBezTo>
                  <a:cubicBezTo>
                    <a:pt x="6216" y="1315"/>
                    <a:pt x="6203" y="1302"/>
                    <a:pt x="6187" y="1302"/>
                  </a:cubicBezTo>
                  <a:cubicBezTo>
                    <a:pt x="6186" y="1302"/>
                    <a:pt x="6184" y="1302"/>
                    <a:pt x="6183" y="1302"/>
                  </a:cubicBezTo>
                  <a:cubicBezTo>
                    <a:pt x="6157" y="1305"/>
                    <a:pt x="6132" y="1308"/>
                    <a:pt x="6108" y="1310"/>
                  </a:cubicBezTo>
                  <a:cubicBezTo>
                    <a:pt x="4172" y="944"/>
                    <a:pt x="2174" y="1081"/>
                    <a:pt x="256" y="594"/>
                  </a:cubicBezTo>
                  <a:cubicBezTo>
                    <a:pt x="443" y="474"/>
                    <a:pt x="688" y="440"/>
                    <a:pt x="943" y="440"/>
                  </a:cubicBezTo>
                  <a:close/>
                  <a:moveTo>
                    <a:pt x="2630" y="1"/>
                  </a:moveTo>
                  <a:cubicBezTo>
                    <a:pt x="1817" y="1"/>
                    <a:pt x="1000" y="159"/>
                    <a:pt x="216" y="470"/>
                  </a:cubicBezTo>
                  <a:cubicBezTo>
                    <a:pt x="191" y="480"/>
                    <a:pt x="200" y="516"/>
                    <a:pt x="223" y="516"/>
                  </a:cubicBezTo>
                  <a:cubicBezTo>
                    <a:pt x="226" y="516"/>
                    <a:pt x="229" y="515"/>
                    <a:pt x="232" y="514"/>
                  </a:cubicBezTo>
                  <a:lnTo>
                    <a:pt x="280" y="498"/>
                  </a:lnTo>
                  <a:lnTo>
                    <a:pt x="280" y="498"/>
                  </a:lnTo>
                  <a:cubicBezTo>
                    <a:pt x="241" y="519"/>
                    <a:pt x="205" y="545"/>
                    <a:pt x="172" y="574"/>
                  </a:cubicBezTo>
                  <a:cubicBezTo>
                    <a:pt x="157" y="570"/>
                    <a:pt x="141" y="567"/>
                    <a:pt x="127" y="563"/>
                  </a:cubicBezTo>
                  <a:cubicBezTo>
                    <a:pt x="124" y="563"/>
                    <a:pt x="121" y="562"/>
                    <a:pt x="118" y="562"/>
                  </a:cubicBezTo>
                  <a:cubicBezTo>
                    <a:pt x="89" y="562"/>
                    <a:pt x="83" y="611"/>
                    <a:pt x="116" y="621"/>
                  </a:cubicBezTo>
                  <a:cubicBezTo>
                    <a:pt x="1971" y="1146"/>
                    <a:pt x="3910" y="1044"/>
                    <a:pt x="5800" y="1346"/>
                  </a:cubicBezTo>
                  <a:cubicBezTo>
                    <a:pt x="5105" y="1431"/>
                    <a:pt x="4384" y="1543"/>
                    <a:pt x="3681" y="1543"/>
                  </a:cubicBezTo>
                  <a:cubicBezTo>
                    <a:pt x="3441" y="1543"/>
                    <a:pt x="3203" y="1530"/>
                    <a:pt x="2969" y="1498"/>
                  </a:cubicBezTo>
                  <a:cubicBezTo>
                    <a:pt x="1974" y="1362"/>
                    <a:pt x="978" y="981"/>
                    <a:pt x="43" y="635"/>
                  </a:cubicBezTo>
                  <a:cubicBezTo>
                    <a:pt x="40" y="634"/>
                    <a:pt x="37" y="634"/>
                    <a:pt x="34" y="634"/>
                  </a:cubicBezTo>
                  <a:cubicBezTo>
                    <a:pt x="13" y="634"/>
                    <a:pt x="0" y="665"/>
                    <a:pt x="24" y="674"/>
                  </a:cubicBezTo>
                  <a:cubicBezTo>
                    <a:pt x="966" y="1038"/>
                    <a:pt x="1951" y="1426"/>
                    <a:pt x="2954" y="1569"/>
                  </a:cubicBezTo>
                  <a:cubicBezTo>
                    <a:pt x="3197" y="1604"/>
                    <a:pt x="3443" y="1618"/>
                    <a:pt x="3691" y="1618"/>
                  </a:cubicBezTo>
                  <a:cubicBezTo>
                    <a:pt x="4479" y="1618"/>
                    <a:pt x="5284" y="1474"/>
                    <a:pt x="6056" y="1389"/>
                  </a:cubicBezTo>
                  <a:cubicBezTo>
                    <a:pt x="6168" y="1409"/>
                    <a:pt x="6280" y="1430"/>
                    <a:pt x="6391" y="1453"/>
                  </a:cubicBezTo>
                  <a:cubicBezTo>
                    <a:pt x="6394" y="1454"/>
                    <a:pt x="6397" y="1454"/>
                    <a:pt x="6400" y="1454"/>
                  </a:cubicBezTo>
                  <a:cubicBezTo>
                    <a:pt x="6413" y="1454"/>
                    <a:pt x="6424" y="1448"/>
                    <a:pt x="6431" y="1437"/>
                  </a:cubicBezTo>
                  <a:cubicBezTo>
                    <a:pt x="6469" y="1465"/>
                    <a:pt x="6509" y="1486"/>
                    <a:pt x="6548" y="1517"/>
                  </a:cubicBezTo>
                  <a:cubicBezTo>
                    <a:pt x="6558" y="1525"/>
                    <a:pt x="6569" y="1528"/>
                    <a:pt x="6579" y="1528"/>
                  </a:cubicBezTo>
                  <a:cubicBezTo>
                    <a:pt x="6620" y="1528"/>
                    <a:pt x="6653" y="1474"/>
                    <a:pt x="6613" y="1442"/>
                  </a:cubicBezTo>
                  <a:cubicBezTo>
                    <a:pt x="5708" y="727"/>
                    <a:pt x="4616" y="581"/>
                    <a:pt x="3494" y="499"/>
                  </a:cubicBezTo>
                  <a:cubicBezTo>
                    <a:pt x="2873" y="455"/>
                    <a:pt x="2250" y="414"/>
                    <a:pt x="1628" y="394"/>
                  </a:cubicBezTo>
                  <a:cubicBezTo>
                    <a:pt x="1412" y="387"/>
                    <a:pt x="1167" y="356"/>
                    <a:pt x="928" y="356"/>
                  </a:cubicBezTo>
                  <a:cubicBezTo>
                    <a:pt x="834" y="356"/>
                    <a:pt x="741" y="361"/>
                    <a:pt x="651" y="374"/>
                  </a:cubicBezTo>
                  <a:cubicBezTo>
                    <a:pt x="1281" y="182"/>
                    <a:pt x="1928" y="85"/>
                    <a:pt x="2573" y="85"/>
                  </a:cubicBezTo>
                  <a:cubicBezTo>
                    <a:pt x="3671" y="85"/>
                    <a:pt x="4765" y="366"/>
                    <a:pt x="5764" y="937"/>
                  </a:cubicBezTo>
                  <a:cubicBezTo>
                    <a:pt x="5770" y="941"/>
                    <a:pt x="5777" y="942"/>
                    <a:pt x="5782" y="942"/>
                  </a:cubicBezTo>
                  <a:cubicBezTo>
                    <a:pt x="5816" y="942"/>
                    <a:pt x="5835" y="888"/>
                    <a:pt x="5797" y="866"/>
                  </a:cubicBezTo>
                  <a:cubicBezTo>
                    <a:pt x="4803" y="285"/>
                    <a:pt x="3719" y="1"/>
                    <a:pt x="2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1047;p16"/>
            <p:cNvSpPr/>
            <p:nvPr/>
          </p:nvSpPr>
          <p:spPr>
            <a:xfrm>
              <a:off x="1489500" y="3609200"/>
              <a:ext cx="94600" cy="57075"/>
            </a:xfrm>
            <a:custGeom>
              <a:avLst/>
              <a:gdLst/>
              <a:ahLst/>
              <a:cxnLst/>
              <a:rect l="l" t="t" r="r" b="b"/>
              <a:pathLst>
                <a:path w="3784" h="2283" extrusionOk="0">
                  <a:moveTo>
                    <a:pt x="398" y="233"/>
                  </a:moveTo>
                  <a:cubicBezTo>
                    <a:pt x="1396" y="715"/>
                    <a:pt x="2346" y="1273"/>
                    <a:pt x="3241" y="1928"/>
                  </a:cubicBezTo>
                  <a:cubicBezTo>
                    <a:pt x="2247" y="1443"/>
                    <a:pt x="1296" y="877"/>
                    <a:pt x="398" y="233"/>
                  </a:cubicBezTo>
                  <a:close/>
                  <a:moveTo>
                    <a:pt x="46" y="1"/>
                  </a:moveTo>
                  <a:cubicBezTo>
                    <a:pt x="17" y="1"/>
                    <a:pt x="0" y="44"/>
                    <a:pt x="31" y="58"/>
                  </a:cubicBezTo>
                  <a:cubicBezTo>
                    <a:pt x="131" y="103"/>
                    <a:pt x="230" y="151"/>
                    <a:pt x="328" y="199"/>
                  </a:cubicBezTo>
                  <a:cubicBezTo>
                    <a:pt x="316" y="203"/>
                    <a:pt x="314" y="221"/>
                    <a:pt x="324" y="230"/>
                  </a:cubicBezTo>
                  <a:cubicBezTo>
                    <a:pt x="1320" y="998"/>
                    <a:pt x="2402" y="1639"/>
                    <a:pt x="3546" y="2158"/>
                  </a:cubicBezTo>
                  <a:cubicBezTo>
                    <a:pt x="3596" y="2197"/>
                    <a:pt x="3646" y="2233"/>
                    <a:pt x="3694" y="2272"/>
                  </a:cubicBezTo>
                  <a:cubicBezTo>
                    <a:pt x="3704" y="2279"/>
                    <a:pt x="3714" y="2282"/>
                    <a:pt x="3723" y="2282"/>
                  </a:cubicBezTo>
                  <a:cubicBezTo>
                    <a:pt x="3753" y="2282"/>
                    <a:pt x="3779" y="2252"/>
                    <a:pt x="3774" y="2224"/>
                  </a:cubicBezTo>
                  <a:cubicBezTo>
                    <a:pt x="3784" y="2206"/>
                    <a:pt x="3777" y="2185"/>
                    <a:pt x="3758" y="2177"/>
                  </a:cubicBezTo>
                  <a:cubicBezTo>
                    <a:pt x="3733" y="2166"/>
                    <a:pt x="3709" y="2153"/>
                    <a:pt x="3684" y="2142"/>
                  </a:cubicBezTo>
                  <a:cubicBezTo>
                    <a:pt x="2569" y="1278"/>
                    <a:pt x="1360" y="550"/>
                    <a:pt x="58" y="3"/>
                  </a:cubicBezTo>
                  <a:cubicBezTo>
                    <a:pt x="53" y="1"/>
                    <a:pt x="49" y="1"/>
                    <a:pt x="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1048;p16"/>
            <p:cNvSpPr/>
            <p:nvPr/>
          </p:nvSpPr>
          <p:spPr>
            <a:xfrm>
              <a:off x="1453550" y="3617450"/>
              <a:ext cx="94000" cy="80575"/>
            </a:xfrm>
            <a:custGeom>
              <a:avLst/>
              <a:gdLst/>
              <a:ahLst/>
              <a:cxnLst/>
              <a:rect l="l" t="t" r="r" b="b"/>
              <a:pathLst>
                <a:path w="3760" h="3223" extrusionOk="0">
                  <a:moveTo>
                    <a:pt x="161" y="151"/>
                  </a:moveTo>
                  <a:lnTo>
                    <a:pt x="161" y="151"/>
                  </a:lnTo>
                  <a:cubicBezTo>
                    <a:pt x="1231" y="891"/>
                    <a:pt x="2220" y="1743"/>
                    <a:pt x="3107" y="2695"/>
                  </a:cubicBezTo>
                  <a:cubicBezTo>
                    <a:pt x="2073" y="1903"/>
                    <a:pt x="1127" y="1032"/>
                    <a:pt x="161" y="151"/>
                  </a:cubicBezTo>
                  <a:close/>
                  <a:moveTo>
                    <a:pt x="87" y="125"/>
                  </a:moveTo>
                  <a:cubicBezTo>
                    <a:pt x="1003" y="1183"/>
                    <a:pt x="2113" y="2092"/>
                    <a:pt x="3249" y="2915"/>
                  </a:cubicBezTo>
                  <a:cubicBezTo>
                    <a:pt x="1930" y="2284"/>
                    <a:pt x="730" y="1494"/>
                    <a:pt x="87" y="125"/>
                  </a:cubicBezTo>
                  <a:close/>
                  <a:moveTo>
                    <a:pt x="18" y="1"/>
                  </a:moveTo>
                  <a:cubicBezTo>
                    <a:pt x="9" y="1"/>
                    <a:pt x="0" y="8"/>
                    <a:pt x="5" y="20"/>
                  </a:cubicBezTo>
                  <a:cubicBezTo>
                    <a:pt x="601" y="1627"/>
                    <a:pt x="2088" y="2478"/>
                    <a:pt x="3572" y="3151"/>
                  </a:cubicBezTo>
                  <a:cubicBezTo>
                    <a:pt x="3573" y="3152"/>
                    <a:pt x="3574" y="3152"/>
                    <a:pt x="3575" y="3152"/>
                  </a:cubicBezTo>
                  <a:cubicBezTo>
                    <a:pt x="3576" y="3152"/>
                    <a:pt x="3578" y="3151"/>
                    <a:pt x="3580" y="3151"/>
                  </a:cubicBezTo>
                  <a:cubicBezTo>
                    <a:pt x="3609" y="3173"/>
                    <a:pt x="3639" y="3194"/>
                    <a:pt x="3669" y="3214"/>
                  </a:cubicBezTo>
                  <a:cubicBezTo>
                    <a:pt x="3677" y="3220"/>
                    <a:pt x="3686" y="3222"/>
                    <a:pt x="3694" y="3222"/>
                  </a:cubicBezTo>
                  <a:cubicBezTo>
                    <a:pt x="3729" y="3222"/>
                    <a:pt x="3760" y="3176"/>
                    <a:pt x="3724" y="3150"/>
                  </a:cubicBezTo>
                  <a:cubicBezTo>
                    <a:pt x="3624" y="3081"/>
                    <a:pt x="3528" y="3008"/>
                    <a:pt x="3431" y="2936"/>
                  </a:cubicBezTo>
                  <a:cubicBezTo>
                    <a:pt x="3429" y="2934"/>
                    <a:pt x="3431" y="2931"/>
                    <a:pt x="3428" y="2930"/>
                  </a:cubicBezTo>
                  <a:cubicBezTo>
                    <a:pt x="2444" y="1830"/>
                    <a:pt x="1321" y="861"/>
                    <a:pt x="87" y="51"/>
                  </a:cubicBezTo>
                  <a:cubicBezTo>
                    <a:pt x="84" y="48"/>
                    <a:pt x="80" y="47"/>
                    <a:pt x="76" y="47"/>
                  </a:cubicBezTo>
                  <a:cubicBezTo>
                    <a:pt x="68" y="47"/>
                    <a:pt x="60" y="52"/>
                    <a:pt x="57" y="60"/>
                  </a:cubicBezTo>
                  <a:cubicBezTo>
                    <a:pt x="49" y="44"/>
                    <a:pt x="39" y="27"/>
                    <a:pt x="33" y="11"/>
                  </a:cubicBezTo>
                  <a:cubicBezTo>
                    <a:pt x="30" y="4"/>
                    <a:pt x="24" y="1"/>
                    <a:pt x="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1049;p16"/>
            <p:cNvSpPr/>
            <p:nvPr/>
          </p:nvSpPr>
          <p:spPr>
            <a:xfrm>
              <a:off x="1407725" y="3633350"/>
              <a:ext cx="117650" cy="110875"/>
            </a:xfrm>
            <a:custGeom>
              <a:avLst/>
              <a:gdLst/>
              <a:ahLst/>
              <a:cxnLst/>
              <a:rect l="l" t="t" r="r" b="b"/>
              <a:pathLst>
                <a:path w="4706" h="4435" extrusionOk="0">
                  <a:moveTo>
                    <a:pt x="239" y="216"/>
                  </a:moveTo>
                  <a:lnTo>
                    <a:pt x="239" y="216"/>
                  </a:lnTo>
                  <a:cubicBezTo>
                    <a:pt x="1564" y="1307"/>
                    <a:pt x="2804" y="2474"/>
                    <a:pt x="3943" y="3757"/>
                  </a:cubicBezTo>
                  <a:lnTo>
                    <a:pt x="3943" y="3758"/>
                  </a:lnTo>
                  <a:cubicBezTo>
                    <a:pt x="2640" y="2647"/>
                    <a:pt x="1416" y="1466"/>
                    <a:pt x="239" y="216"/>
                  </a:cubicBezTo>
                  <a:close/>
                  <a:moveTo>
                    <a:pt x="87" y="123"/>
                  </a:moveTo>
                  <a:lnTo>
                    <a:pt x="87" y="123"/>
                  </a:lnTo>
                  <a:cubicBezTo>
                    <a:pt x="1305" y="1528"/>
                    <a:pt x="2661" y="2820"/>
                    <a:pt x="4101" y="3999"/>
                  </a:cubicBezTo>
                  <a:cubicBezTo>
                    <a:pt x="2471" y="2976"/>
                    <a:pt x="922" y="1923"/>
                    <a:pt x="87" y="123"/>
                  </a:cubicBezTo>
                  <a:close/>
                  <a:moveTo>
                    <a:pt x="26" y="1"/>
                  </a:moveTo>
                  <a:cubicBezTo>
                    <a:pt x="12" y="1"/>
                    <a:pt x="1" y="19"/>
                    <a:pt x="15" y="29"/>
                  </a:cubicBezTo>
                  <a:lnTo>
                    <a:pt x="27" y="40"/>
                  </a:lnTo>
                  <a:cubicBezTo>
                    <a:pt x="20" y="43"/>
                    <a:pt x="17" y="51"/>
                    <a:pt x="21" y="57"/>
                  </a:cubicBezTo>
                  <a:cubicBezTo>
                    <a:pt x="768" y="1970"/>
                    <a:pt x="2502" y="3103"/>
                    <a:pt x="4185" y="4133"/>
                  </a:cubicBezTo>
                  <a:cubicBezTo>
                    <a:pt x="4191" y="4136"/>
                    <a:pt x="4196" y="4138"/>
                    <a:pt x="4201" y="4138"/>
                  </a:cubicBezTo>
                  <a:cubicBezTo>
                    <a:pt x="4216" y="4138"/>
                    <a:pt x="4227" y="4124"/>
                    <a:pt x="4229" y="4107"/>
                  </a:cubicBezTo>
                  <a:cubicBezTo>
                    <a:pt x="4253" y="4126"/>
                    <a:pt x="4277" y="4146"/>
                    <a:pt x="4301" y="4166"/>
                  </a:cubicBezTo>
                  <a:cubicBezTo>
                    <a:pt x="4309" y="4176"/>
                    <a:pt x="4317" y="4185"/>
                    <a:pt x="4326" y="4194"/>
                  </a:cubicBezTo>
                  <a:cubicBezTo>
                    <a:pt x="4331" y="4202"/>
                    <a:pt x="4341" y="4206"/>
                    <a:pt x="4350" y="4206"/>
                  </a:cubicBezTo>
                  <a:cubicBezTo>
                    <a:pt x="4441" y="4280"/>
                    <a:pt x="4531" y="4354"/>
                    <a:pt x="4623" y="4426"/>
                  </a:cubicBezTo>
                  <a:cubicBezTo>
                    <a:pt x="4631" y="4432"/>
                    <a:pt x="4639" y="4434"/>
                    <a:pt x="4647" y="4434"/>
                  </a:cubicBezTo>
                  <a:cubicBezTo>
                    <a:pt x="4678" y="4434"/>
                    <a:pt x="4705" y="4392"/>
                    <a:pt x="4674" y="4368"/>
                  </a:cubicBezTo>
                  <a:cubicBezTo>
                    <a:pt x="4537" y="4256"/>
                    <a:pt x="4402" y="4142"/>
                    <a:pt x="4266" y="4029"/>
                  </a:cubicBezTo>
                  <a:cubicBezTo>
                    <a:pt x="2995" y="2547"/>
                    <a:pt x="1592" y="1186"/>
                    <a:pt x="36" y="4"/>
                  </a:cubicBezTo>
                  <a:cubicBezTo>
                    <a:pt x="33" y="2"/>
                    <a:pt x="29" y="1"/>
                    <a:pt x="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1050;p16"/>
            <p:cNvSpPr/>
            <p:nvPr/>
          </p:nvSpPr>
          <p:spPr>
            <a:xfrm>
              <a:off x="1358300" y="3647325"/>
              <a:ext cx="118250" cy="135650"/>
            </a:xfrm>
            <a:custGeom>
              <a:avLst/>
              <a:gdLst/>
              <a:ahLst/>
              <a:cxnLst/>
              <a:rect l="l" t="t" r="r" b="b"/>
              <a:pathLst>
                <a:path w="4730" h="5426" extrusionOk="0">
                  <a:moveTo>
                    <a:pt x="42" y="64"/>
                  </a:moveTo>
                  <a:lnTo>
                    <a:pt x="42" y="64"/>
                  </a:lnTo>
                  <a:cubicBezTo>
                    <a:pt x="1089" y="1894"/>
                    <a:pt x="2266" y="3706"/>
                    <a:pt x="3971" y="4962"/>
                  </a:cubicBezTo>
                  <a:cubicBezTo>
                    <a:pt x="2112" y="3825"/>
                    <a:pt x="765" y="2122"/>
                    <a:pt x="42" y="64"/>
                  </a:cubicBezTo>
                  <a:close/>
                  <a:moveTo>
                    <a:pt x="51" y="1"/>
                  </a:moveTo>
                  <a:cubicBezTo>
                    <a:pt x="38" y="1"/>
                    <a:pt x="25" y="14"/>
                    <a:pt x="27" y="30"/>
                  </a:cubicBezTo>
                  <a:cubicBezTo>
                    <a:pt x="24" y="26"/>
                    <a:pt x="20" y="24"/>
                    <a:pt x="16" y="24"/>
                  </a:cubicBezTo>
                  <a:cubicBezTo>
                    <a:pt x="8" y="24"/>
                    <a:pt x="1" y="31"/>
                    <a:pt x="3" y="41"/>
                  </a:cubicBezTo>
                  <a:cubicBezTo>
                    <a:pt x="690" y="2202"/>
                    <a:pt x="2130" y="3966"/>
                    <a:pt x="4080" y="5115"/>
                  </a:cubicBezTo>
                  <a:cubicBezTo>
                    <a:pt x="4085" y="5118"/>
                    <a:pt x="4091" y="5119"/>
                    <a:pt x="4096" y="5119"/>
                  </a:cubicBezTo>
                  <a:cubicBezTo>
                    <a:pt x="4102" y="5119"/>
                    <a:pt x="4107" y="5118"/>
                    <a:pt x="4112" y="5115"/>
                  </a:cubicBezTo>
                  <a:cubicBezTo>
                    <a:pt x="4148" y="5155"/>
                    <a:pt x="4181" y="5197"/>
                    <a:pt x="4217" y="5235"/>
                  </a:cubicBezTo>
                  <a:cubicBezTo>
                    <a:pt x="4226" y="5245"/>
                    <a:pt x="4234" y="5248"/>
                    <a:pt x="4243" y="5248"/>
                  </a:cubicBezTo>
                  <a:cubicBezTo>
                    <a:pt x="4271" y="5248"/>
                    <a:pt x="4295" y="5205"/>
                    <a:pt x="4269" y="5177"/>
                  </a:cubicBezTo>
                  <a:lnTo>
                    <a:pt x="4269" y="5177"/>
                  </a:lnTo>
                  <a:cubicBezTo>
                    <a:pt x="4393" y="5259"/>
                    <a:pt x="4521" y="5341"/>
                    <a:pt x="4651" y="5420"/>
                  </a:cubicBezTo>
                  <a:cubicBezTo>
                    <a:pt x="4658" y="5424"/>
                    <a:pt x="4665" y="5426"/>
                    <a:pt x="4671" y="5426"/>
                  </a:cubicBezTo>
                  <a:cubicBezTo>
                    <a:pt x="4708" y="5426"/>
                    <a:pt x="4729" y="5366"/>
                    <a:pt x="4689" y="5342"/>
                  </a:cubicBezTo>
                  <a:cubicBezTo>
                    <a:pt x="4456" y="5201"/>
                    <a:pt x="4236" y="5050"/>
                    <a:pt x="4023" y="4891"/>
                  </a:cubicBezTo>
                  <a:cubicBezTo>
                    <a:pt x="3344" y="4081"/>
                    <a:pt x="2814" y="3138"/>
                    <a:pt x="2165" y="2306"/>
                  </a:cubicBezTo>
                  <a:cubicBezTo>
                    <a:pt x="1543" y="1508"/>
                    <a:pt x="875" y="749"/>
                    <a:pt x="161" y="34"/>
                  </a:cubicBezTo>
                  <a:cubicBezTo>
                    <a:pt x="157" y="31"/>
                    <a:pt x="153" y="30"/>
                    <a:pt x="150" y="30"/>
                  </a:cubicBezTo>
                  <a:cubicBezTo>
                    <a:pt x="137" y="30"/>
                    <a:pt x="127" y="49"/>
                    <a:pt x="139" y="61"/>
                  </a:cubicBezTo>
                  <a:cubicBezTo>
                    <a:pt x="974" y="964"/>
                    <a:pt x="1778" y="1891"/>
                    <a:pt x="2509" y="2882"/>
                  </a:cubicBezTo>
                  <a:cubicBezTo>
                    <a:pt x="2945" y="3474"/>
                    <a:pt x="3325" y="4111"/>
                    <a:pt x="3769" y="4697"/>
                  </a:cubicBezTo>
                  <a:cubicBezTo>
                    <a:pt x="2202" y="3443"/>
                    <a:pt x="1123" y="1727"/>
                    <a:pt x="69" y="12"/>
                  </a:cubicBezTo>
                  <a:cubicBezTo>
                    <a:pt x="64" y="4"/>
                    <a:pt x="57" y="1"/>
                    <a:pt x="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1051;p16"/>
            <p:cNvSpPr/>
            <p:nvPr/>
          </p:nvSpPr>
          <p:spPr>
            <a:xfrm>
              <a:off x="1263150" y="3676975"/>
              <a:ext cx="157475" cy="106400"/>
            </a:xfrm>
            <a:custGeom>
              <a:avLst/>
              <a:gdLst/>
              <a:ahLst/>
              <a:cxnLst/>
              <a:rect l="l" t="t" r="r" b="b"/>
              <a:pathLst>
                <a:path w="6299" h="4256" extrusionOk="0">
                  <a:moveTo>
                    <a:pt x="274" y="250"/>
                  </a:moveTo>
                  <a:cubicBezTo>
                    <a:pt x="1778" y="1387"/>
                    <a:pt x="3578" y="2040"/>
                    <a:pt x="5061" y="3177"/>
                  </a:cubicBezTo>
                  <a:cubicBezTo>
                    <a:pt x="3462" y="2175"/>
                    <a:pt x="1384" y="1863"/>
                    <a:pt x="274" y="250"/>
                  </a:cubicBezTo>
                  <a:close/>
                  <a:moveTo>
                    <a:pt x="148" y="57"/>
                  </a:moveTo>
                  <a:lnTo>
                    <a:pt x="148" y="57"/>
                  </a:lnTo>
                  <a:cubicBezTo>
                    <a:pt x="1131" y="473"/>
                    <a:pt x="2106" y="902"/>
                    <a:pt x="3057" y="1390"/>
                  </a:cubicBezTo>
                  <a:cubicBezTo>
                    <a:pt x="3580" y="1658"/>
                    <a:pt x="4172" y="1912"/>
                    <a:pt x="4631" y="2277"/>
                  </a:cubicBezTo>
                  <a:cubicBezTo>
                    <a:pt x="4999" y="2569"/>
                    <a:pt x="5173" y="2967"/>
                    <a:pt x="5408" y="3340"/>
                  </a:cubicBezTo>
                  <a:cubicBezTo>
                    <a:pt x="3851" y="2022"/>
                    <a:pt x="1877" y="1312"/>
                    <a:pt x="198" y="135"/>
                  </a:cubicBezTo>
                  <a:cubicBezTo>
                    <a:pt x="180" y="107"/>
                    <a:pt x="164" y="82"/>
                    <a:pt x="148" y="57"/>
                  </a:cubicBezTo>
                  <a:close/>
                  <a:moveTo>
                    <a:pt x="105" y="0"/>
                  </a:moveTo>
                  <a:cubicBezTo>
                    <a:pt x="94" y="0"/>
                    <a:pt x="82" y="14"/>
                    <a:pt x="90" y="27"/>
                  </a:cubicBezTo>
                  <a:cubicBezTo>
                    <a:pt x="100" y="47"/>
                    <a:pt x="111" y="63"/>
                    <a:pt x="122" y="82"/>
                  </a:cubicBezTo>
                  <a:cubicBezTo>
                    <a:pt x="94" y="62"/>
                    <a:pt x="66" y="43"/>
                    <a:pt x="39" y="23"/>
                  </a:cubicBezTo>
                  <a:cubicBezTo>
                    <a:pt x="35" y="21"/>
                    <a:pt x="32" y="20"/>
                    <a:pt x="28" y="20"/>
                  </a:cubicBezTo>
                  <a:cubicBezTo>
                    <a:pt x="13" y="20"/>
                    <a:pt x="0" y="39"/>
                    <a:pt x="15" y="51"/>
                  </a:cubicBezTo>
                  <a:cubicBezTo>
                    <a:pt x="68" y="94"/>
                    <a:pt x="124" y="134"/>
                    <a:pt x="179" y="177"/>
                  </a:cubicBezTo>
                  <a:cubicBezTo>
                    <a:pt x="1455" y="2233"/>
                    <a:pt x="4256" y="2276"/>
                    <a:pt x="5902" y="3928"/>
                  </a:cubicBezTo>
                  <a:cubicBezTo>
                    <a:pt x="5906" y="3932"/>
                    <a:pt x="5910" y="3931"/>
                    <a:pt x="5914" y="3933"/>
                  </a:cubicBezTo>
                  <a:cubicBezTo>
                    <a:pt x="6010" y="4032"/>
                    <a:pt x="6104" y="4134"/>
                    <a:pt x="6196" y="4239"/>
                  </a:cubicBezTo>
                  <a:cubicBezTo>
                    <a:pt x="6206" y="4251"/>
                    <a:pt x="6219" y="4256"/>
                    <a:pt x="6232" y="4256"/>
                  </a:cubicBezTo>
                  <a:cubicBezTo>
                    <a:pt x="6266" y="4256"/>
                    <a:pt x="6298" y="4221"/>
                    <a:pt x="6271" y="4190"/>
                  </a:cubicBezTo>
                  <a:cubicBezTo>
                    <a:pt x="6068" y="3953"/>
                    <a:pt x="5851" y="3731"/>
                    <a:pt x="5620" y="3523"/>
                  </a:cubicBezTo>
                  <a:cubicBezTo>
                    <a:pt x="5360" y="3169"/>
                    <a:pt x="5225" y="2744"/>
                    <a:pt x="4916" y="2424"/>
                  </a:cubicBezTo>
                  <a:cubicBezTo>
                    <a:pt x="4585" y="2082"/>
                    <a:pt x="4093" y="1861"/>
                    <a:pt x="3682" y="1642"/>
                  </a:cubicBezTo>
                  <a:cubicBezTo>
                    <a:pt x="2544" y="1033"/>
                    <a:pt x="1370" y="483"/>
                    <a:pt x="162" y="25"/>
                  </a:cubicBezTo>
                  <a:cubicBezTo>
                    <a:pt x="160" y="24"/>
                    <a:pt x="157" y="23"/>
                    <a:pt x="155" y="23"/>
                  </a:cubicBezTo>
                  <a:cubicBezTo>
                    <a:pt x="146" y="23"/>
                    <a:pt x="138" y="31"/>
                    <a:pt x="138" y="41"/>
                  </a:cubicBezTo>
                  <a:lnTo>
                    <a:pt x="118" y="9"/>
                  </a:lnTo>
                  <a:cubicBezTo>
                    <a:pt x="115" y="3"/>
                    <a:pt x="110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1052;p16"/>
            <p:cNvSpPr/>
            <p:nvPr/>
          </p:nvSpPr>
          <p:spPr>
            <a:xfrm>
              <a:off x="1208550" y="3713575"/>
              <a:ext cx="140025" cy="66000"/>
            </a:xfrm>
            <a:custGeom>
              <a:avLst/>
              <a:gdLst/>
              <a:ahLst/>
              <a:cxnLst/>
              <a:rect l="l" t="t" r="r" b="b"/>
              <a:pathLst>
                <a:path w="5601" h="2640" extrusionOk="0">
                  <a:moveTo>
                    <a:pt x="38" y="1"/>
                  </a:moveTo>
                  <a:cubicBezTo>
                    <a:pt x="15" y="1"/>
                    <a:pt x="0" y="37"/>
                    <a:pt x="27" y="46"/>
                  </a:cubicBezTo>
                  <a:cubicBezTo>
                    <a:pt x="1722" y="680"/>
                    <a:pt x="3877" y="1123"/>
                    <a:pt x="5261" y="2375"/>
                  </a:cubicBezTo>
                  <a:cubicBezTo>
                    <a:pt x="3703" y="1453"/>
                    <a:pt x="1844" y="1220"/>
                    <a:pt x="337" y="196"/>
                  </a:cubicBezTo>
                  <a:cubicBezTo>
                    <a:pt x="335" y="194"/>
                    <a:pt x="333" y="194"/>
                    <a:pt x="331" y="194"/>
                  </a:cubicBezTo>
                  <a:cubicBezTo>
                    <a:pt x="321" y="194"/>
                    <a:pt x="313" y="206"/>
                    <a:pt x="323" y="213"/>
                  </a:cubicBezTo>
                  <a:cubicBezTo>
                    <a:pt x="1830" y="1309"/>
                    <a:pt x="3751" y="1517"/>
                    <a:pt x="5326" y="2485"/>
                  </a:cubicBezTo>
                  <a:cubicBezTo>
                    <a:pt x="5331" y="2489"/>
                    <a:pt x="5336" y="2490"/>
                    <a:pt x="5341" y="2490"/>
                  </a:cubicBezTo>
                  <a:cubicBezTo>
                    <a:pt x="5350" y="2490"/>
                    <a:pt x="5359" y="2485"/>
                    <a:pt x="5364" y="2476"/>
                  </a:cubicBezTo>
                  <a:cubicBezTo>
                    <a:pt x="5416" y="2525"/>
                    <a:pt x="5469" y="2575"/>
                    <a:pt x="5518" y="2627"/>
                  </a:cubicBezTo>
                  <a:cubicBezTo>
                    <a:pt x="5527" y="2636"/>
                    <a:pt x="5536" y="2640"/>
                    <a:pt x="5545" y="2640"/>
                  </a:cubicBezTo>
                  <a:cubicBezTo>
                    <a:pt x="5575" y="2640"/>
                    <a:pt x="5601" y="2595"/>
                    <a:pt x="5573" y="2565"/>
                  </a:cubicBezTo>
                  <a:cubicBezTo>
                    <a:pt x="4209" y="1103"/>
                    <a:pt x="1871" y="636"/>
                    <a:pt x="47" y="2"/>
                  </a:cubicBezTo>
                  <a:cubicBezTo>
                    <a:pt x="44" y="1"/>
                    <a:pt x="41" y="1"/>
                    <a:pt x="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1053;p16"/>
            <p:cNvSpPr/>
            <p:nvPr/>
          </p:nvSpPr>
          <p:spPr>
            <a:xfrm>
              <a:off x="1149825" y="3753525"/>
              <a:ext cx="187250" cy="62750"/>
            </a:xfrm>
            <a:custGeom>
              <a:avLst/>
              <a:gdLst/>
              <a:ahLst/>
              <a:cxnLst/>
              <a:rect l="l" t="t" r="r" b="b"/>
              <a:pathLst>
                <a:path w="7490" h="2510" extrusionOk="0">
                  <a:moveTo>
                    <a:pt x="33" y="1"/>
                  </a:moveTo>
                  <a:cubicBezTo>
                    <a:pt x="12" y="1"/>
                    <a:pt x="0" y="32"/>
                    <a:pt x="23" y="43"/>
                  </a:cubicBezTo>
                  <a:cubicBezTo>
                    <a:pt x="54" y="61"/>
                    <a:pt x="85" y="73"/>
                    <a:pt x="115" y="87"/>
                  </a:cubicBezTo>
                  <a:cubicBezTo>
                    <a:pt x="106" y="101"/>
                    <a:pt x="109" y="121"/>
                    <a:pt x="127" y="123"/>
                  </a:cubicBezTo>
                  <a:lnTo>
                    <a:pt x="217" y="135"/>
                  </a:lnTo>
                  <a:cubicBezTo>
                    <a:pt x="2509" y="1245"/>
                    <a:pt x="5295" y="927"/>
                    <a:pt x="7393" y="2500"/>
                  </a:cubicBezTo>
                  <a:cubicBezTo>
                    <a:pt x="7402" y="2506"/>
                    <a:pt x="7411" y="2509"/>
                    <a:pt x="7420" y="2509"/>
                  </a:cubicBezTo>
                  <a:cubicBezTo>
                    <a:pt x="7458" y="2509"/>
                    <a:pt x="7489" y="2458"/>
                    <a:pt x="7451" y="2430"/>
                  </a:cubicBezTo>
                  <a:cubicBezTo>
                    <a:pt x="5416" y="893"/>
                    <a:pt x="2713" y="1094"/>
                    <a:pt x="421" y="165"/>
                  </a:cubicBezTo>
                  <a:lnTo>
                    <a:pt x="421" y="165"/>
                  </a:lnTo>
                  <a:cubicBezTo>
                    <a:pt x="2761" y="499"/>
                    <a:pt x="5110" y="899"/>
                    <a:pt x="7137" y="2198"/>
                  </a:cubicBezTo>
                  <a:cubicBezTo>
                    <a:pt x="7142" y="2202"/>
                    <a:pt x="7148" y="2204"/>
                    <a:pt x="7153" y="2204"/>
                  </a:cubicBezTo>
                  <a:cubicBezTo>
                    <a:pt x="7182" y="2204"/>
                    <a:pt x="7198" y="2156"/>
                    <a:pt x="7167" y="2136"/>
                  </a:cubicBezTo>
                  <a:cubicBezTo>
                    <a:pt x="5095" y="790"/>
                    <a:pt x="2656" y="406"/>
                    <a:pt x="251" y="93"/>
                  </a:cubicBezTo>
                  <a:cubicBezTo>
                    <a:pt x="182" y="62"/>
                    <a:pt x="111" y="35"/>
                    <a:pt x="43" y="3"/>
                  </a:cubicBezTo>
                  <a:cubicBezTo>
                    <a:pt x="40" y="1"/>
                    <a:pt x="36" y="1"/>
                    <a:pt x="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1054;p16"/>
            <p:cNvSpPr/>
            <p:nvPr/>
          </p:nvSpPr>
          <p:spPr>
            <a:xfrm>
              <a:off x="1125650" y="3783750"/>
              <a:ext cx="142025" cy="109800"/>
            </a:xfrm>
            <a:custGeom>
              <a:avLst/>
              <a:gdLst/>
              <a:ahLst/>
              <a:cxnLst/>
              <a:rect l="l" t="t" r="r" b="b"/>
              <a:pathLst>
                <a:path w="5681" h="4392" extrusionOk="0">
                  <a:moveTo>
                    <a:pt x="369" y="233"/>
                  </a:moveTo>
                  <a:lnTo>
                    <a:pt x="369" y="233"/>
                  </a:lnTo>
                  <a:cubicBezTo>
                    <a:pt x="1333" y="808"/>
                    <a:pt x="2140" y="1560"/>
                    <a:pt x="2977" y="2312"/>
                  </a:cubicBezTo>
                  <a:cubicBezTo>
                    <a:pt x="3233" y="2542"/>
                    <a:pt x="3511" y="2754"/>
                    <a:pt x="3792" y="2959"/>
                  </a:cubicBezTo>
                  <a:cubicBezTo>
                    <a:pt x="2563" y="2171"/>
                    <a:pt x="1422" y="1259"/>
                    <a:pt x="369" y="233"/>
                  </a:cubicBezTo>
                  <a:close/>
                  <a:moveTo>
                    <a:pt x="23" y="1"/>
                  </a:moveTo>
                  <a:cubicBezTo>
                    <a:pt x="9" y="1"/>
                    <a:pt x="0" y="19"/>
                    <a:pt x="11" y="31"/>
                  </a:cubicBezTo>
                  <a:cubicBezTo>
                    <a:pt x="97" y="75"/>
                    <a:pt x="178" y="124"/>
                    <a:pt x="259" y="171"/>
                  </a:cubicBezTo>
                  <a:cubicBezTo>
                    <a:pt x="1510" y="1444"/>
                    <a:pt x="2925" y="2546"/>
                    <a:pt x="4467" y="3446"/>
                  </a:cubicBezTo>
                  <a:cubicBezTo>
                    <a:pt x="4867" y="3735"/>
                    <a:pt x="5258" y="4034"/>
                    <a:pt x="5596" y="4379"/>
                  </a:cubicBezTo>
                  <a:cubicBezTo>
                    <a:pt x="5605" y="4388"/>
                    <a:pt x="5614" y="4391"/>
                    <a:pt x="5622" y="4391"/>
                  </a:cubicBezTo>
                  <a:cubicBezTo>
                    <a:pt x="5653" y="4391"/>
                    <a:pt x="5680" y="4346"/>
                    <a:pt x="5651" y="4315"/>
                  </a:cubicBezTo>
                  <a:cubicBezTo>
                    <a:pt x="5459" y="4123"/>
                    <a:pt x="5258" y="3942"/>
                    <a:pt x="5047" y="3773"/>
                  </a:cubicBezTo>
                  <a:lnTo>
                    <a:pt x="5047" y="3773"/>
                  </a:lnTo>
                  <a:cubicBezTo>
                    <a:pt x="5071" y="3786"/>
                    <a:pt x="5095" y="3801"/>
                    <a:pt x="5120" y="3814"/>
                  </a:cubicBezTo>
                  <a:cubicBezTo>
                    <a:pt x="5125" y="3816"/>
                    <a:pt x="5130" y="3818"/>
                    <a:pt x="5135" y="3818"/>
                  </a:cubicBezTo>
                  <a:cubicBezTo>
                    <a:pt x="5163" y="3818"/>
                    <a:pt x="5179" y="3773"/>
                    <a:pt x="5148" y="3757"/>
                  </a:cubicBezTo>
                  <a:cubicBezTo>
                    <a:pt x="5004" y="3679"/>
                    <a:pt x="4863" y="3597"/>
                    <a:pt x="4722" y="3515"/>
                  </a:cubicBezTo>
                  <a:cubicBezTo>
                    <a:pt x="4082" y="3030"/>
                    <a:pt x="3396" y="2584"/>
                    <a:pt x="2803" y="2048"/>
                  </a:cubicBezTo>
                  <a:cubicBezTo>
                    <a:pt x="2002" y="1327"/>
                    <a:pt x="1204" y="620"/>
                    <a:pt x="250" y="117"/>
                  </a:cubicBezTo>
                  <a:cubicBezTo>
                    <a:pt x="230" y="99"/>
                    <a:pt x="210" y="81"/>
                    <a:pt x="191" y="63"/>
                  </a:cubicBezTo>
                  <a:cubicBezTo>
                    <a:pt x="189" y="60"/>
                    <a:pt x="185" y="58"/>
                    <a:pt x="182" y="58"/>
                  </a:cubicBezTo>
                  <a:cubicBezTo>
                    <a:pt x="175" y="58"/>
                    <a:pt x="168" y="67"/>
                    <a:pt x="169" y="76"/>
                  </a:cubicBezTo>
                  <a:cubicBezTo>
                    <a:pt x="121" y="52"/>
                    <a:pt x="75" y="25"/>
                    <a:pt x="26" y="1"/>
                  </a:cubicBezTo>
                  <a:cubicBezTo>
                    <a:pt x="25" y="1"/>
                    <a:pt x="24" y="1"/>
                    <a:pt x="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1055;p16"/>
            <p:cNvSpPr/>
            <p:nvPr/>
          </p:nvSpPr>
          <p:spPr>
            <a:xfrm>
              <a:off x="964675" y="3610975"/>
              <a:ext cx="105700" cy="178225"/>
            </a:xfrm>
            <a:custGeom>
              <a:avLst/>
              <a:gdLst/>
              <a:ahLst/>
              <a:cxnLst/>
              <a:rect l="l" t="t" r="r" b="b"/>
              <a:pathLst>
                <a:path w="4228" h="7129" extrusionOk="0">
                  <a:moveTo>
                    <a:pt x="280" y="588"/>
                  </a:moveTo>
                  <a:lnTo>
                    <a:pt x="280" y="588"/>
                  </a:lnTo>
                  <a:cubicBezTo>
                    <a:pt x="760" y="1474"/>
                    <a:pt x="1440" y="2218"/>
                    <a:pt x="2062" y="3022"/>
                  </a:cubicBezTo>
                  <a:cubicBezTo>
                    <a:pt x="2950" y="4173"/>
                    <a:pt x="3594" y="5451"/>
                    <a:pt x="4047" y="6824"/>
                  </a:cubicBezTo>
                  <a:cubicBezTo>
                    <a:pt x="2716" y="4857"/>
                    <a:pt x="1072" y="2847"/>
                    <a:pt x="280" y="588"/>
                  </a:cubicBezTo>
                  <a:close/>
                  <a:moveTo>
                    <a:pt x="26" y="0"/>
                  </a:moveTo>
                  <a:cubicBezTo>
                    <a:pt x="13" y="0"/>
                    <a:pt x="1" y="10"/>
                    <a:pt x="6" y="26"/>
                  </a:cubicBezTo>
                  <a:cubicBezTo>
                    <a:pt x="61" y="159"/>
                    <a:pt x="121" y="286"/>
                    <a:pt x="184" y="412"/>
                  </a:cubicBezTo>
                  <a:cubicBezTo>
                    <a:pt x="917" y="2829"/>
                    <a:pt x="2707" y="4941"/>
                    <a:pt x="4083" y="7015"/>
                  </a:cubicBezTo>
                  <a:cubicBezTo>
                    <a:pt x="4089" y="7024"/>
                    <a:pt x="4100" y="7030"/>
                    <a:pt x="4110" y="7030"/>
                  </a:cubicBezTo>
                  <a:cubicBezTo>
                    <a:pt x="4112" y="7030"/>
                    <a:pt x="4113" y="7030"/>
                    <a:pt x="4114" y="7030"/>
                  </a:cubicBezTo>
                  <a:cubicBezTo>
                    <a:pt x="4122" y="7054"/>
                    <a:pt x="4130" y="7076"/>
                    <a:pt x="4138" y="7100"/>
                  </a:cubicBezTo>
                  <a:cubicBezTo>
                    <a:pt x="4144" y="7120"/>
                    <a:pt x="4159" y="7128"/>
                    <a:pt x="4175" y="7128"/>
                  </a:cubicBezTo>
                  <a:cubicBezTo>
                    <a:pt x="4201" y="7128"/>
                    <a:pt x="4228" y="7106"/>
                    <a:pt x="4218" y="7074"/>
                  </a:cubicBezTo>
                  <a:cubicBezTo>
                    <a:pt x="3845" y="5803"/>
                    <a:pt x="3288" y="4604"/>
                    <a:pt x="2531" y="3517"/>
                  </a:cubicBezTo>
                  <a:cubicBezTo>
                    <a:pt x="1764" y="2415"/>
                    <a:pt x="793" y="1491"/>
                    <a:pt x="180" y="294"/>
                  </a:cubicBezTo>
                  <a:cubicBezTo>
                    <a:pt x="173" y="270"/>
                    <a:pt x="164" y="247"/>
                    <a:pt x="157" y="223"/>
                  </a:cubicBezTo>
                  <a:cubicBezTo>
                    <a:pt x="155" y="217"/>
                    <a:pt x="150" y="213"/>
                    <a:pt x="144" y="213"/>
                  </a:cubicBezTo>
                  <a:cubicBezTo>
                    <a:pt x="143" y="213"/>
                    <a:pt x="141" y="213"/>
                    <a:pt x="140" y="214"/>
                  </a:cubicBezTo>
                  <a:cubicBezTo>
                    <a:pt x="107" y="147"/>
                    <a:pt x="75" y="80"/>
                    <a:pt x="45" y="12"/>
                  </a:cubicBezTo>
                  <a:cubicBezTo>
                    <a:pt x="41" y="4"/>
                    <a:pt x="34" y="0"/>
                    <a:pt x="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1056;p16"/>
            <p:cNvSpPr/>
            <p:nvPr/>
          </p:nvSpPr>
          <p:spPr>
            <a:xfrm>
              <a:off x="1107075" y="3520550"/>
              <a:ext cx="55900" cy="200600"/>
            </a:xfrm>
            <a:custGeom>
              <a:avLst/>
              <a:gdLst/>
              <a:ahLst/>
              <a:cxnLst/>
              <a:rect l="l" t="t" r="r" b="b"/>
              <a:pathLst>
                <a:path w="2236" h="8024" extrusionOk="0">
                  <a:moveTo>
                    <a:pt x="2205" y="0"/>
                  </a:moveTo>
                  <a:cubicBezTo>
                    <a:pt x="2200" y="0"/>
                    <a:pt x="2194" y="3"/>
                    <a:pt x="2189" y="8"/>
                  </a:cubicBezTo>
                  <a:cubicBezTo>
                    <a:pt x="428" y="2256"/>
                    <a:pt x="1" y="5328"/>
                    <a:pt x="969" y="7998"/>
                  </a:cubicBezTo>
                  <a:cubicBezTo>
                    <a:pt x="976" y="8016"/>
                    <a:pt x="990" y="8023"/>
                    <a:pt x="1004" y="8023"/>
                  </a:cubicBezTo>
                  <a:cubicBezTo>
                    <a:pt x="1029" y="8023"/>
                    <a:pt x="1054" y="8002"/>
                    <a:pt x="1044" y="7973"/>
                  </a:cubicBezTo>
                  <a:cubicBezTo>
                    <a:pt x="89" y="5258"/>
                    <a:pt x="561" y="2368"/>
                    <a:pt x="2223" y="38"/>
                  </a:cubicBezTo>
                  <a:cubicBezTo>
                    <a:pt x="2236" y="21"/>
                    <a:pt x="2221" y="0"/>
                    <a:pt x="22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1057;p16"/>
            <p:cNvSpPr/>
            <p:nvPr/>
          </p:nvSpPr>
          <p:spPr>
            <a:xfrm>
              <a:off x="1141100" y="3549675"/>
              <a:ext cx="39650" cy="185275"/>
            </a:xfrm>
            <a:custGeom>
              <a:avLst/>
              <a:gdLst/>
              <a:ahLst/>
              <a:cxnLst/>
              <a:rect l="l" t="t" r="r" b="b"/>
              <a:pathLst>
                <a:path w="1586" h="7411" extrusionOk="0">
                  <a:moveTo>
                    <a:pt x="794" y="0"/>
                  </a:moveTo>
                  <a:cubicBezTo>
                    <a:pt x="786" y="0"/>
                    <a:pt x="779" y="5"/>
                    <a:pt x="778" y="16"/>
                  </a:cubicBezTo>
                  <a:cubicBezTo>
                    <a:pt x="554" y="2455"/>
                    <a:pt x="1499" y="5139"/>
                    <a:pt x="24" y="7332"/>
                  </a:cubicBezTo>
                  <a:cubicBezTo>
                    <a:pt x="1" y="7368"/>
                    <a:pt x="31" y="7410"/>
                    <a:pt x="63" y="7410"/>
                  </a:cubicBezTo>
                  <a:cubicBezTo>
                    <a:pt x="74" y="7410"/>
                    <a:pt x="86" y="7405"/>
                    <a:pt x="95" y="7392"/>
                  </a:cubicBezTo>
                  <a:cubicBezTo>
                    <a:pt x="1586" y="5191"/>
                    <a:pt x="647" y="2476"/>
                    <a:pt x="816" y="24"/>
                  </a:cubicBezTo>
                  <a:cubicBezTo>
                    <a:pt x="817" y="9"/>
                    <a:pt x="805" y="0"/>
                    <a:pt x="7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1058;p16"/>
            <p:cNvSpPr/>
            <p:nvPr/>
          </p:nvSpPr>
          <p:spPr>
            <a:xfrm>
              <a:off x="1183975" y="3561675"/>
              <a:ext cx="27175" cy="132400"/>
            </a:xfrm>
            <a:custGeom>
              <a:avLst/>
              <a:gdLst/>
              <a:ahLst/>
              <a:cxnLst/>
              <a:rect l="l" t="t" r="r" b="b"/>
              <a:pathLst>
                <a:path w="1087" h="5296" extrusionOk="0">
                  <a:moveTo>
                    <a:pt x="1057" y="0"/>
                  </a:moveTo>
                  <a:cubicBezTo>
                    <a:pt x="1050" y="0"/>
                    <a:pt x="1043" y="4"/>
                    <a:pt x="1038" y="12"/>
                  </a:cubicBezTo>
                  <a:cubicBezTo>
                    <a:pt x="232" y="1649"/>
                    <a:pt x="0" y="3464"/>
                    <a:pt x="290" y="5259"/>
                  </a:cubicBezTo>
                  <a:cubicBezTo>
                    <a:pt x="293" y="5284"/>
                    <a:pt x="314" y="5296"/>
                    <a:pt x="333" y="5296"/>
                  </a:cubicBezTo>
                  <a:cubicBezTo>
                    <a:pt x="354" y="5296"/>
                    <a:pt x="374" y="5282"/>
                    <a:pt x="370" y="5255"/>
                  </a:cubicBezTo>
                  <a:cubicBezTo>
                    <a:pt x="84" y="3444"/>
                    <a:pt x="347" y="1707"/>
                    <a:pt x="1079" y="32"/>
                  </a:cubicBezTo>
                  <a:cubicBezTo>
                    <a:pt x="1086" y="14"/>
                    <a:pt x="1072" y="0"/>
                    <a:pt x="10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1059;p16"/>
            <p:cNvSpPr/>
            <p:nvPr/>
          </p:nvSpPr>
          <p:spPr>
            <a:xfrm>
              <a:off x="1152875" y="3757150"/>
              <a:ext cx="164625" cy="51825"/>
            </a:xfrm>
            <a:custGeom>
              <a:avLst/>
              <a:gdLst/>
              <a:ahLst/>
              <a:cxnLst/>
              <a:rect l="l" t="t" r="r" b="b"/>
              <a:pathLst>
                <a:path w="6585" h="2073" extrusionOk="0">
                  <a:moveTo>
                    <a:pt x="34" y="0"/>
                  </a:moveTo>
                  <a:cubicBezTo>
                    <a:pt x="16" y="0"/>
                    <a:pt x="1" y="30"/>
                    <a:pt x="19" y="42"/>
                  </a:cubicBezTo>
                  <a:cubicBezTo>
                    <a:pt x="816" y="569"/>
                    <a:pt x="1710" y="786"/>
                    <a:pt x="2622" y="1031"/>
                  </a:cubicBezTo>
                  <a:cubicBezTo>
                    <a:pt x="3922" y="1379"/>
                    <a:pt x="5221" y="1725"/>
                    <a:pt x="6521" y="2071"/>
                  </a:cubicBezTo>
                  <a:cubicBezTo>
                    <a:pt x="6525" y="2072"/>
                    <a:pt x="6529" y="2072"/>
                    <a:pt x="6532" y="2072"/>
                  </a:cubicBezTo>
                  <a:cubicBezTo>
                    <a:pt x="6574" y="2072"/>
                    <a:pt x="6584" y="2002"/>
                    <a:pt x="6537" y="1989"/>
                  </a:cubicBezTo>
                  <a:cubicBezTo>
                    <a:pt x="5406" y="1691"/>
                    <a:pt x="4275" y="1391"/>
                    <a:pt x="3145" y="1092"/>
                  </a:cubicBezTo>
                  <a:cubicBezTo>
                    <a:pt x="2087" y="812"/>
                    <a:pt x="973" y="605"/>
                    <a:pt x="44" y="4"/>
                  </a:cubicBezTo>
                  <a:cubicBezTo>
                    <a:pt x="41" y="1"/>
                    <a:pt x="37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1060;p16"/>
            <p:cNvSpPr/>
            <p:nvPr/>
          </p:nvSpPr>
          <p:spPr>
            <a:xfrm>
              <a:off x="1126250" y="3781975"/>
              <a:ext cx="122675" cy="89200"/>
            </a:xfrm>
            <a:custGeom>
              <a:avLst/>
              <a:gdLst/>
              <a:ahLst/>
              <a:cxnLst/>
              <a:rect l="l" t="t" r="r" b="b"/>
              <a:pathLst>
                <a:path w="4907" h="3568" extrusionOk="0">
                  <a:moveTo>
                    <a:pt x="24" y="0"/>
                  </a:moveTo>
                  <a:cubicBezTo>
                    <a:pt x="9" y="0"/>
                    <a:pt x="0" y="22"/>
                    <a:pt x="17" y="30"/>
                  </a:cubicBezTo>
                  <a:cubicBezTo>
                    <a:pt x="1862" y="900"/>
                    <a:pt x="3469" y="2022"/>
                    <a:pt x="4826" y="3554"/>
                  </a:cubicBezTo>
                  <a:cubicBezTo>
                    <a:pt x="4834" y="3564"/>
                    <a:pt x="4844" y="3568"/>
                    <a:pt x="4855" y="3568"/>
                  </a:cubicBezTo>
                  <a:cubicBezTo>
                    <a:pt x="4882" y="3568"/>
                    <a:pt x="4907" y="3539"/>
                    <a:pt x="4884" y="3514"/>
                  </a:cubicBezTo>
                  <a:cubicBezTo>
                    <a:pt x="3561" y="1994"/>
                    <a:pt x="1912" y="746"/>
                    <a:pt x="30" y="2"/>
                  </a:cubicBezTo>
                  <a:cubicBezTo>
                    <a:pt x="28" y="1"/>
                    <a:pt x="26" y="0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1061;p16"/>
            <p:cNvSpPr/>
            <p:nvPr/>
          </p:nvSpPr>
          <p:spPr>
            <a:xfrm>
              <a:off x="1090050" y="3821350"/>
              <a:ext cx="142575" cy="103425"/>
            </a:xfrm>
            <a:custGeom>
              <a:avLst/>
              <a:gdLst/>
              <a:ahLst/>
              <a:cxnLst/>
              <a:rect l="l" t="t" r="r" b="b"/>
              <a:pathLst>
                <a:path w="5703" h="4137" extrusionOk="0">
                  <a:moveTo>
                    <a:pt x="28" y="0"/>
                  </a:moveTo>
                  <a:cubicBezTo>
                    <a:pt x="11" y="0"/>
                    <a:pt x="0" y="25"/>
                    <a:pt x="19" y="33"/>
                  </a:cubicBezTo>
                  <a:cubicBezTo>
                    <a:pt x="2266" y="907"/>
                    <a:pt x="3959" y="2439"/>
                    <a:pt x="5631" y="4126"/>
                  </a:cubicBezTo>
                  <a:cubicBezTo>
                    <a:pt x="5638" y="4133"/>
                    <a:pt x="5646" y="4136"/>
                    <a:pt x="5653" y="4136"/>
                  </a:cubicBezTo>
                  <a:cubicBezTo>
                    <a:pt x="5680" y="4136"/>
                    <a:pt x="5703" y="4098"/>
                    <a:pt x="5679" y="4073"/>
                  </a:cubicBezTo>
                  <a:cubicBezTo>
                    <a:pt x="4001" y="2383"/>
                    <a:pt x="2309" y="827"/>
                    <a:pt x="35" y="1"/>
                  </a:cubicBezTo>
                  <a:cubicBezTo>
                    <a:pt x="33" y="1"/>
                    <a:pt x="30" y="0"/>
                    <a:pt x="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62" name="Google Shape;1062;p16"/>
          <p:cNvGrpSpPr/>
          <p:nvPr/>
        </p:nvGrpSpPr>
        <p:grpSpPr>
          <a:xfrm>
            <a:off x="9736377" y="-136905"/>
            <a:ext cx="4182057" cy="1476885"/>
            <a:chOff x="5426550" y="1885275"/>
            <a:chExt cx="1961075" cy="692550"/>
          </a:xfrm>
        </p:grpSpPr>
        <p:sp>
          <p:nvSpPr>
            <p:cNvPr id="1063" name="Google Shape;1063;p16"/>
            <p:cNvSpPr/>
            <p:nvPr/>
          </p:nvSpPr>
          <p:spPr>
            <a:xfrm>
              <a:off x="5426550" y="2495450"/>
              <a:ext cx="6200" cy="7325"/>
            </a:xfrm>
            <a:custGeom>
              <a:avLst/>
              <a:gdLst/>
              <a:ahLst/>
              <a:cxnLst/>
              <a:rect l="l" t="t" r="r" b="b"/>
              <a:pathLst>
                <a:path w="248" h="293" extrusionOk="0">
                  <a:moveTo>
                    <a:pt x="4" y="0"/>
                  </a:moveTo>
                  <a:cubicBezTo>
                    <a:pt x="0" y="0"/>
                    <a:pt x="61" y="75"/>
                    <a:pt x="248" y="292"/>
                  </a:cubicBezTo>
                  <a:cubicBezTo>
                    <a:pt x="239" y="279"/>
                    <a:pt x="229" y="268"/>
                    <a:pt x="221" y="255"/>
                  </a:cubicBezTo>
                  <a:cubicBezTo>
                    <a:pt x="159" y="181"/>
                    <a:pt x="96" y="107"/>
                    <a:pt x="34" y="32"/>
                  </a:cubicBezTo>
                  <a:cubicBezTo>
                    <a:pt x="17" y="12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F8BA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1064;p16"/>
            <p:cNvSpPr/>
            <p:nvPr/>
          </p:nvSpPr>
          <p:spPr>
            <a:xfrm>
              <a:off x="5682275" y="1904275"/>
              <a:ext cx="1692675" cy="654625"/>
            </a:xfrm>
            <a:custGeom>
              <a:avLst/>
              <a:gdLst/>
              <a:ahLst/>
              <a:cxnLst/>
              <a:rect l="l" t="t" r="r" b="b"/>
              <a:pathLst>
                <a:path w="67707" h="26185" extrusionOk="0">
                  <a:moveTo>
                    <a:pt x="39134" y="0"/>
                  </a:moveTo>
                  <a:cubicBezTo>
                    <a:pt x="37255" y="0"/>
                    <a:pt x="35377" y="84"/>
                    <a:pt x="33514" y="205"/>
                  </a:cubicBezTo>
                  <a:cubicBezTo>
                    <a:pt x="22454" y="927"/>
                    <a:pt x="11403" y="2257"/>
                    <a:pt x="419" y="3714"/>
                  </a:cubicBezTo>
                  <a:cubicBezTo>
                    <a:pt x="175" y="3747"/>
                    <a:pt x="0" y="4031"/>
                    <a:pt x="207" y="4231"/>
                  </a:cubicBezTo>
                  <a:cubicBezTo>
                    <a:pt x="2244" y="6219"/>
                    <a:pt x="3252" y="8834"/>
                    <a:pt x="4630" y="11265"/>
                  </a:cubicBezTo>
                  <a:cubicBezTo>
                    <a:pt x="5802" y="13332"/>
                    <a:pt x="7291" y="15209"/>
                    <a:pt x="9013" y="16845"/>
                  </a:cubicBezTo>
                  <a:cubicBezTo>
                    <a:pt x="12478" y="20138"/>
                    <a:pt x="16775" y="22458"/>
                    <a:pt x="21313" y="23902"/>
                  </a:cubicBezTo>
                  <a:cubicBezTo>
                    <a:pt x="26904" y="25683"/>
                    <a:pt x="32825" y="26182"/>
                    <a:pt x="38666" y="26185"/>
                  </a:cubicBezTo>
                  <a:cubicBezTo>
                    <a:pt x="38683" y="26185"/>
                    <a:pt x="38701" y="26185"/>
                    <a:pt x="38718" y="26185"/>
                  </a:cubicBezTo>
                  <a:cubicBezTo>
                    <a:pt x="43891" y="26185"/>
                    <a:pt x="49905" y="25970"/>
                    <a:pt x="54399" y="23088"/>
                  </a:cubicBezTo>
                  <a:cubicBezTo>
                    <a:pt x="56196" y="21938"/>
                    <a:pt x="57657" y="20208"/>
                    <a:pt x="57849" y="18019"/>
                  </a:cubicBezTo>
                  <a:cubicBezTo>
                    <a:pt x="57928" y="17117"/>
                    <a:pt x="57813" y="16195"/>
                    <a:pt x="57429" y="15369"/>
                  </a:cubicBezTo>
                  <a:cubicBezTo>
                    <a:pt x="57054" y="14565"/>
                    <a:pt x="54542" y="12486"/>
                    <a:pt x="54823" y="11863"/>
                  </a:cubicBezTo>
                  <a:cubicBezTo>
                    <a:pt x="54830" y="11843"/>
                    <a:pt x="54834" y="11821"/>
                    <a:pt x="54837" y="11800"/>
                  </a:cubicBezTo>
                  <a:cubicBezTo>
                    <a:pt x="59478" y="10079"/>
                    <a:pt x="63816" y="7559"/>
                    <a:pt x="67484" y="4443"/>
                  </a:cubicBezTo>
                  <a:cubicBezTo>
                    <a:pt x="67573" y="4367"/>
                    <a:pt x="67586" y="4274"/>
                    <a:pt x="67557" y="4193"/>
                  </a:cubicBezTo>
                  <a:cubicBezTo>
                    <a:pt x="67639" y="4170"/>
                    <a:pt x="67706" y="4105"/>
                    <a:pt x="67703" y="4001"/>
                  </a:cubicBezTo>
                  <a:cubicBezTo>
                    <a:pt x="67664" y="2968"/>
                    <a:pt x="66696" y="2105"/>
                    <a:pt x="65689" y="2073"/>
                  </a:cubicBezTo>
                  <a:cubicBezTo>
                    <a:pt x="65687" y="2073"/>
                    <a:pt x="65686" y="2073"/>
                    <a:pt x="65684" y="2073"/>
                  </a:cubicBezTo>
                  <a:cubicBezTo>
                    <a:pt x="65582" y="2073"/>
                    <a:pt x="65530" y="2172"/>
                    <a:pt x="65545" y="2255"/>
                  </a:cubicBezTo>
                  <a:cubicBezTo>
                    <a:pt x="65489" y="2264"/>
                    <a:pt x="65436" y="2288"/>
                    <a:pt x="65393" y="2327"/>
                  </a:cubicBezTo>
                  <a:cubicBezTo>
                    <a:pt x="62155" y="5237"/>
                    <a:pt x="58485" y="7543"/>
                    <a:pt x="54556" y="9284"/>
                  </a:cubicBezTo>
                  <a:cubicBezTo>
                    <a:pt x="54197" y="8049"/>
                    <a:pt x="54863" y="6819"/>
                    <a:pt x="54677" y="5563"/>
                  </a:cubicBezTo>
                  <a:cubicBezTo>
                    <a:pt x="54569" y="4842"/>
                    <a:pt x="54247" y="4183"/>
                    <a:pt x="53807" y="3607"/>
                  </a:cubicBezTo>
                  <a:cubicBezTo>
                    <a:pt x="52635" y="2071"/>
                    <a:pt x="50725" y="1436"/>
                    <a:pt x="48918" y="1010"/>
                  </a:cubicBezTo>
                  <a:cubicBezTo>
                    <a:pt x="45716" y="256"/>
                    <a:pt x="42425" y="0"/>
                    <a:pt x="391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1065;p16"/>
            <p:cNvSpPr/>
            <p:nvPr/>
          </p:nvSpPr>
          <p:spPr>
            <a:xfrm>
              <a:off x="5670025" y="1885275"/>
              <a:ext cx="1717600" cy="692550"/>
            </a:xfrm>
            <a:custGeom>
              <a:avLst/>
              <a:gdLst/>
              <a:ahLst/>
              <a:cxnLst/>
              <a:rect l="l" t="t" r="r" b="b"/>
              <a:pathLst>
                <a:path w="68704" h="27702" extrusionOk="0">
                  <a:moveTo>
                    <a:pt x="12737" y="3126"/>
                  </a:moveTo>
                  <a:lnTo>
                    <a:pt x="12737" y="3126"/>
                  </a:lnTo>
                  <a:cubicBezTo>
                    <a:pt x="12107" y="5034"/>
                    <a:pt x="12014" y="7556"/>
                    <a:pt x="13094" y="9281"/>
                  </a:cubicBezTo>
                  <a:cubicBezTo>
                    <a:pt x="11561" y="8813"/>
                    <a:pt x="10042" y="8298"/>
                    <a:pt x="8540" y="7737"/>
                  </a:cubicBezTo>
                  <a:cubicBezTo>
                    <a:pt x="8540" y="7725"/>
                    <a:pt x="8538" y="7714"/>
                    <a:pt x="8533" y="7702"/>
                  </a:cubicBezTo>
                  <a:cubicBezTo>
                    <a:pt x="8030" y="6449"/>
                    <a:pt x="7830" y="5175"/>
                    <a:pt x="7841" y="3828"/>
                  </a:cubicBezTo>
                  <a:cubicBezTo>
                    <a:pt x="7841" y="3790"/>
                    <a:pt x="7815" y="3772"/>
                    <a:pt x="7787" y="3772"/>
                  </a:cubicBezTo>
                  <a:cubicBezTo>
                    <a:pt x="7759" y="3772"/>
                    <a:pt x="7729" y="3791"/>
                    <a:pt x="7727" y="3828"/>
                  </a:cubicBezTo>
                  <a:cubicBezTo>
                    <a:pt x="7626" y="5145"/>
                    <a:pt x="7858" y="6434"/>
                    <a:pt x="8337" y="7661"/>
                  </a:cubicBezTo>
                  <a:cubicBezTo>
                    <a:pt x="8022" y="7542"/>
                    <a:pt x="7707" y="7426"/>
                    <a:pt x="7394" y="7303"/>
                  </a:cubicBezTo>
                  <a:cubicBezTo>
                    <a:pt x="6913" y="6169"/>
                    <a:pt x="6719" y="5087"/>
                    <a:pt x="6546" y="3879"/>
                  </a:cubicBezTo>
                  <a:cubicBezTo>
                    <a:pt x="8609" y="3623"/>
                    <a:pt x="10674" y="3372"/>
                    <a:pt x="12737" y="3126"/>
                  </a:cubicBezTo>
                  <a:close/>
                  <a:moveTo>
                    <a:pt x="18341" y="2481"/>
                  </a:moveTo>
                  <a:lnTo>
                    <a:pt x="18341" y="2481"/>
                  </a:lnTo>
                  <a:cubicBezTo>
                    <a:pt x="16787" y="5013"/>
                    <a:pt x="16850" y="8251"/>
                    <a:pt x="18502" y="10724"/>
                  </a:cubicBezTo>
                  <a:cubicBezTo>
                    <a:pt x="16801" y="10335"/>
                    <a:pt x="15113" y="9890"/>
                    <a:pt x="13440" y="9389"/>
                  </a:cubicBezTo>
                  <a:cubicBezTo>
                    <a:pt x="12171" y="7629"/>
                    <a:pt x="12383" y="5129"/>
                    <a:pt x="12901" y="3106"/>
                  </a:cubicBezTo>
                  <a:cubicBezTo>
                    <a:pt x="14715" y="2891"/>
                    <a:pt x="16527" y="2682"/>
                    <a:pt x="18341" y="2481"/>
                  </a:cubicBezTo>
                  <a:close/>
                  <a:moveTo>
                    <a:pt x="20231" y="2279"/>
                  </a:moveTo>
                  <a:lnTo>
                    <a:pt x="20231" y="2279"/>
                  </a:lnTo>
                  <a:cubicBezTo>
                    <a:pt x="18568" y="4947"/>
                    <a:pt x="18541" y="8382"/>
                    <a:pt x="20153" y="11077"/>
                  </a:cubicBezTo>
                  <a:cubicBezTo>
                    <a:pt x="19648" y="10974"/>
                    <a:pt x="19145" y="10870"/>
                    <a:pt x="18644" y="10757"/>
                  </a:cubicBezTo>
                  <a:cubicBezTo>
                    <a:pt x="18644" y="10750"/>
                    <a:pt x="18645" y="10743"/>
                    <a:pt x="18639" y="10734"/>
                  </a:cubicBezTo>
                  <a:cubicBezTo>
                    <a:pt x="17056" y="8098"/>
                    <a:pt x="17040" y="5109"/>
                    <a:pt x="18576" y="2455"/>
                  </a:cubicBezTo>
                  <a:cubicBezTo>
                    <a:pt x="19128" y="2395"/>
                    <a:pt x="19680" y="2338"/>
                    <a:pt x="20231" y="2279"/>
                  </a:cubicBezTo>
                  <a:close/>
                  <a:moveTo>
                    <a:pt x="51782" y="2389"/>
                  </a:moveTo>
                  <a:cubicBezTo>
                    <a:pt x="53606" y="3213"/>
                    <a:pt x="55164" y="4517"/>
                    <a:pt x="54758" y="6539"/>
                  </a:cubicBezTo>
                  <a:cubicBezTo>
                    <a:pt x="54532" y="7671"/>
                    <a:pt x="53712" y="8781"/>
                    <a:pt x="54516" y="9764"/>
                  </a:cubicBezTo>
                  <a:cubicBezTo>
                    <a:pt x="52962" y="10322"/>
                    <a:pt x="51365" y="10779"/>
                    <a:pt x="49745" y="11156"/>
                  </a:cubicBezTo>
                  <a:cubicBezTo>
                    <a:pt x="49196" y="8045"/>
                    <a:pt x="49100" y="4544"/>
                    <a:pt x="51782" y="2389"/>
                  </a:cubicBezTo>
                  <a:close/>
                  <a:moveTo>
                    <a:pt x="26017" y="1699"/>
                  </a:moveTo>
                  <a:lnTo>
                    <a:pt x="26017" y="1699"/>
                  </a:lnTo>
                  <a:cubicBezTo>
                    <a:pt x="23738" y="4193"/>
                    <a:pt x="23306" y="8862"/>
                    <a:pt x="24799" y="11882"/>
                  </a:cubicBezTo>
                  <a:cubicBezTo>
                    <a:pt x="23314" y="11670"/>
                    <a:pt x="21831" y="11419"/>
                    <a:pt x="20358" y="11120"/>
                  </a:cubicBezTo>
                  <a:cubicBezTo>
                    <a:pt x="18790" y="8241"/>
                    <a:pt x="18852" y="5069"/>
                    <a:pt x="20521" y="2247"/>
                  </a:cubicBezTo>
                  <a:cubicBezTo>
                    <a:pt x="22352" y="2052"/>
                    <a:pt x="24183" y="1871"/>
                    <a:pt x="26017" y="1699"/>
                  </a:cubicBezTo>
                  <a:close/>
                  <a:moveTo>
                    <a:pt x="47644" y="1196"/>
                  </a:moveTo>
                  <a:cubicBezTo>
                    <a:pt x="47948" y="1250"/>
                    <a:pt x="48250" y="1307"/>
                    <a:pt x="48551" y="1372"/>
                  </a:cubicBezTo>
                  <a:cubicBezTo>
                    <a:pt x="49422" y="1558"/>
                    <a:pt x="50539" y="1855"/>
                    <a:pt x="51590" y="2306"/>
                  </a:cubicBezTo>
                  <a:cubicBezTo>
                    <a:pt x="48935" y="4517"/>
                    <a:pt x="48878" y="8015"/>
                    <a:pt x="49589" y="11191"/>
                  </a:cubicBezTo>
                  <a:cubicBezTo>
                    <a:pt x="48366" y="11471"/>
                    <a:pt x="47135" y="11706"/>
                    <a:pt x="45892" y="11896"/>
                  </a:cubicBezTo>
                  <a:cubicBezTo>
                    <a:pt x="44765" y="8171"/>
                    <a:pt x="44368" y="3955"/>
                    <a:pt x="47644" y="1196"/>
                  </a:cubicBezTo>
                  <a:close/>
                  <a:moveTo>
                    <a:pt x="30432" y="1307"/>
                  </a:moveTo>
                  <a:lnTo>
                    <a:pt x="30432" y="1307"/>
                  </a:lnTo>
                  <a:cubicBezTo>
                    <a:pt x="27526" y="4190"/>
                    <a:pt x="26561" y="8460"/>
                    <a:pt x="28049" y="12282"/>
                  </a:cubicBezTo>
                  <a:cubicBezTo>
                    <a:pt x="27019" y="12179"/>
                    <a:pt x="25990" y="12050"/>
                    <a:pt x="24964" y="11905"/>
                  </a:cubicBezTo>
                  <a:cubicBezTo>
                    <a:pt x="23607" y="8758"/>
                    <a:pt x="24034" y="4382"/>
                    <a:pt x="26245" y="1772"/>
                  </a:cubicBezTo>
                  <a:cubicBezTo>
                    <a:pt x="26268" y="1746"/>
                    <a:pt x="26277" y="1710"/>
                    <a:pt x="26270" y="1677"/>
                  </a:cubicBezTo>
                  <a:cubicBezTo>
                    <a:pt x="27657" y="1547"/>
                    <a:pt x="29044" y="1421"/>
                    <a:pt x="30432" y="1307"/>
                  </a:cubicBezTo>
                  <a:close/>
                  <a:moveTo>
                    <a:pt x="41234" y="688"/>
                  </a:moveTo>
                  <a:cubicBezTo>
                    <a:pt x="43291" y="688"/>
                    <a:pt x="45341" y="810"/>
                    <a:pt x="47350" y="1145"/>
                  </a:cubicBezTo>
                  <a:cubicBezTo>
                    <a:pt x="44076" y="3768"/>
                    <a:pt x="44464" y="8307"/>
                    <a:pt x="45723" y="11924"/>
                  </a:cubicBezTo>
                  <a:cubicBezTo>
                    <a:pt x="43201" y="12303"/>
                    <a:pt x="40652" y="12514"/>
                    <a:pt x="38134" y="12601"/>
                  </a:cubicBezTo>
                  <a:cubicBezTo>
                    <a:pt x="38140" y="8148"/>
                    <a:pt x="39596" y="4110"/>
                    <a:pt x="42817" y="938"/>
                  </a:cubicBezTo>
                  <a:cubicBezTo>
                    <a:pt x="42902" y="853"/>
                    <a:pt x="42820" y="734"/>
                    <a:pt x="42727" y="734"/>
                  </a:cubicBezTo>
                  <a:cubicBezTo>
                    <a:pt x="42700" y="734"/>
                    <a:pt x="42671" y="744"/>
                    <a:pt x="42646" y="769"/>
                  </a:cubicBezTo>
                  <a:cubicBezTo>
                    <a:pt x="39482" y="3791"/>
                    <a:pt x="37600" y="8205"/>
                    <a:pt x="37994" y="12606"/>
                  </a:cubicBezTo>
                  <a:cubicBezTo>
                    <a:pt x="37304" y="12627"/>
                    <a:pt x="36618" y="12642"/>
                    <a:pt x="35936" y="12647"/>
                  </a:cubicBezTo>
                  <a:cubicBezTo>
                    <a:pt x="35769" y="12648"/>
                    <a:pt x="35603" y="12649"/>
                    <a:pt x="35437" y="12649"/>
                  </a:cubicBezTo>
                  <a:cubicBezTo>
                    <a:pt x="33023" y="12649"/>
                    <a:pt x="30612" y="12532"/>
                    <a:pt x="28211" y="12298"/>
                  </a:cubicBezTo>
                  <a:cubicBezTo>
                    <a:pt x="26914" y="8298"/>
                    <a:pt x="27777" y="4283"/>
                    <a:pt x="30790" y="1279"/>
                  </a:cubicBezTo>
                  <a:cubicBezTo>
                    <a:pt x="31395" y="1230"/>
                    <a:pt x="32000" y="1180"/>
                    <a:pt x="32606" y="1134"/>
                  </a:cubicBezTo>
                  <a:cubicBezTo>
                    <a:pt x="35012" y="955"/>
                    <a:pt x="37472" y="759"/>
                    <a:pt x="39932" y="703"/>
                  </a:cubicBezTo>
                  <a:lnTo>
                    <a:pt x="39932" y="703"/>
                  </a:lnTo>
                  <a:cubicBezTo>
                    <a:pt x="36833" y="3351"/>
                    <a:pt x="35571" y="8652"/>
                    <a:pt x="36585" y="12481"/>
                  </a:cubicBezTo>
                  <a:cubicBezTo>
                    <a:pt x="36595" y="12519"/>
                    <a:pt x="36623" y="12536"/>
                    <a:pt x="36652" y="12536"/>
                  </a:cubicBezTo>
                  <a:cubicBezTo>
                    <a:pt x="36696" y="12536"/>
                    <a:pt x="36742" y="12498"/>
                    <a:pt x="36731" y="12441"/>
                  </a:cubicBezTo>
                  <a:cubicBezTo>
                    <a:pt x="35980" y="8554"/>
                    <a:pt x="37045" y="3321"/>
                    <a:pt x="40237" y="697"/>
                  </a:cubicBezTo>
                  <a:cubicBezTo>
                    <a:pt x="40570" y="691"/>
                    <a:pt x="40902" y="688"/>
                    <a:pt x="41234" y="688"/>
                  </a:cubicBezTo>
                  <a:close/>
                  <a:moveTo>
                    <a:pt x="7327" y="8268"/>
                  </a:moveTo>
                  <a:cubicBezTo>
                    <a:pt x="7881" y="8595"/>
                    <a:pt x="8444" y="8910"/>
                    <a:pt x="9013" y="9205"/>
                  </a:cubicBezTo>
                  <a:cubicBezTo>
                    <a:pt x="8241" y="9784"/>
                    <a:pt x="7565" y="10469"/>
                    <a:pt x="7014" y="11265"/>
                  </a:cubicBezTo>
                  <a:cubicBezTo>
                    <a:pt x="6625" y="11829"/>
                    <a:pt x="6170" y="12518"/>
                    <a:pt x="6105" y="13229"/>
                  </a:cubicBezTo>
                  <a:cubicBezTo>
                    <a:pt x="5498" y="12177"/>
                    <a:pt x="4950" y="11090"/>
                    <a:pt x="4447" y="9982"/>
                  </a:cubicBezTo>
                  <a:lnTo>
                    <a:pt x="4445" y="9982"/>
                  </a:lnTo>
                  <a:cubicBezTo>
                    <a:pt x="4445" y="9981"/>
                    <a:pt x="4444" y="9978"/>
                    <a:pt x="4442" y="9976"/>
                  </a:cubicBezTo>
                  <a:cubicBezTo>
                    <a:pt x="4521" y="9588"/>
                    <a:pt x="5467" y="9085"/>
                    <a:pt x="5693" y="8973"/>
                  </a:cubicBezTo>
                  <a:cubicBezTo>
                    <a:pt x="6223" y="8710"/>
                    <a:pt x="6781" y="8498"/>
                    <a:pt x="7327" y="8268"/>
                  </a:cubicBezTo>
                  <a:close/>
                  <a:moveTo>
                    <a:pt x="66535" y="3086"/>
                  </a:moveTo>
                  <a:cubicBezTo>
                    <a:pt x="67086" y="3556"/>
                    <a:pt x="67720" y="3895"/>
                    <a:pt x="67785" y="4662"/>
                  </a:cubicBezTo>
                  <a:cubicBezTo>
                    <a:pt x="67723" y="4673"/>
                    <a:pt x="67667" y="4703"/>
                    <a:pt x="67624" y="4746"/>
                  </a:cubicBezTo>
                  <a:cubicBezTo>
                    <a:pt x="60182" y="12232"/>
                    <a:pt x="49592" y="15081"/>
                    <a:pt x="39274" y="15081"/>
                  </a:cubicBezTo>
                  <a:cubicBezTo>
                    <a:pt x="39104" y="15081"/>
                    <a:pt x="38935" y="15080"/>
                    <a:pt x="38766" y="15079"/>
                  </a:cubicBezTo>
                  <a:cubicBezTo>
                    <a:pt x="33001" y="15026"/>
                    <a:pt x="27261" y="14201"/>
                    <a:pt x="21624" y="13033"/>
                  </a:cubicBezTo>
                  <a:cubicBezTo>
                    <a:pt x="19263" y="12544"/>
                    <a:pt x="16911" y="11958"/>
                    <a:pt x="14612" y="11217"/>
                  </a:cubicBezTo>
                  <a:cubicBezTo>
                    <a:pt x="14623" y="11206"/>
                    <a:pt x="14633" y="11194"/>
                    <a:pt x="14645" y="11181"/>
                  </a:cubicBezTo>
                  <a:cubicBezTo>
                    <a:pt x="14682" y="11143"/>
                    <a:pt x="14648" y="11093"/>
                    <a:pt x="14605" y="11093"/>
                  </a:cubicBezTo>
                  <a:cubicBezTo>
                    <a:pt x="14593" y="11093"/>
                    <a:pt x="14581" y="11097"/>
                    <a:pt x="14569" y="11107"/>
                  </a:cubicBezTo>
                  <a:cubicBezTo>
                    <a:pt x="14541" y="11130"/>
                    <a:pt x="14516" y="11154"/>
                    <a:pt x="14487" y="11176"/>
                  </a:cubicBezTo>
                  <a:cubicBezTo>
                    <a:pt x="12045" y="10383"/>
                    <a:pt x="9667" y="9415"/>
                    <a:pt x="7403" y="8197"/>
                  </a:cubicBezTo>
                  <a:cubicBezTo>
                    <a:pt x="7413" y="8147"/>
                    <a:pt x="7380" y="8092"/>
                    <a:pt x="7323" y="8092"/>
                  </a:cubicBezTo>
                  <a:cubicBezTo>
                    <a:pt x="7310" y="8092"/>
                    <a:pt x="7295" y="8095"/>
                    <a:pt x="7280" y="8102"/>
                  </a:cubicBezTo>
                  <a:lnTo>
                    <a:pt x="7249" y="8115"/>
                  </a:lnTo>
                  <a:cubicBezTo>
                    <a:pt x="6937" y="7945"/>
                    <a:pt x="6629" y="7771"/>
                    <a:pt x="6321" y="7592"/>
                  </a:cubicBezTo>
                  <a:cubicBezTo>
                    <a:pt x="6316" y="7589"/>
                    <a:pt x="6311" y="7588"/>
                    <a:pt x="6307" y="7588"/>
                  </a:cubicBezTo>
                  <a:cubicBezTo>
                    <a:pt x="6282" y="7588"/>
                    <a:pt x="6266" y="7625"/>
                    <a:pt x="6292" y="7642"/>
                  </a:cubicBezTo>
                  <a:cubicBezTo>
                    <a:pt x="6573" y="7821"/>
                    <a:pt x="6861" y="7988"/>
                    <a:pt x="7146" y="8158"/>
                  </a:cubicBezTo>
                  <a:cubicBezTo>
                    <a:pt x="6430" y="8462"/>
                    <a:pt x="5652" y="8735"/>
                    <a:pt x="5028" y="9203"/>
                  </a:cubicBezTo>
                  <a:cubicBezTo>
                    <a:pt x="4888" y="9309"/>
                    <a:pt x="4515" y="9595"/>
                    <a:pt x="4391" y="9859"/>
                  </a:cubicBezTo>
                  <a:cubicBezTo>
                    <a:pt x="3490" y="7874"/>
                    <a:pt x="2597" y="5870"/>
                    <a:pt x="794" y="4599"/>
                  </a:cubicBezTo>
                  <a:cubicBezTo>
                    <a:pt x="2684" y="4361"/>
                    <a:pt x="4573" y="4124"/>
                    <a:pt x="6463" y="3889"/>
                  </a:cubicBezTo>
                  <a:lnTo>
                    <a:pt x="6463" y="3889"/>
                  </a:lnTo>
                  <a:cubicBezTo>
                    <a:pt x="6407" y="5016"/>
                    <a:pt x="6729" y="6196"/>
                    <a:pt x="7198" y="7222"/>
                  </a:cubicBezTo>
                  <a:cubicBezTo>
                    <a:pt x="5339" y="6486"/>
                    <a:pt x="3510" y="5679"/>
                    <a:pt x="1710" y="4805"/>
                  </a:cubicBezTo>
                  <a:cubicBezTo>
                    <a:pt x="1692" y="4796"/>
                    <a:pt x="1675" y="4792"/>
                    <a:pt x="1658" y="4792"/>
                  </a:cubicBezTo>
                  <a:cubicBezTo>
                    <a:pt x="1555" y="4792"/>
                    <a:pt x="1487" y="4940"/>
                    <a:pt x="1598" y="4997"/>
                  </a:cubicBezTo>
                  <a:cubicBezTo>
                    <a:pt x="12086" y="10432"/>
                    <a:pt x="23728" y="13315"/>
                    <a:pt x="35540" y="13315"/>
                  </a:cubicBezTo>
                  <a:cubicBezTo>
                    <a:pt x="35873" y="13315"/>
                    <a:pt x="36207" y="13312"/>
                    <a:pt x="36541" y="13308"/>
                  </a:cubicBezTo>
                  <a:cubicBezTo>
                    <a:pt x="47114" y="13163"/>
                    <a:pt x="58773" y="10998"/>
                    <a:pt x="66479" y="3170"/>
                  </a:cubicBezTo>
                  <a:cubicBezTo>
                    <a:pt x="66502" y="3146"/>
                    <a:pt x="66521" y="3117"/>
                    <a:pt x="66535" y="3086"/>
                  </a:cubicBezTo>
                  <a:close/>
                  <a:moveTo>
                    <a:pt x="9161" y="9279"/>
                  </a:moveTo>
                  <a:cubicBezTo>
                    <a:pt x="10549" y="9985"/>
                    <a:pt x="11977" y="10611"/>
                    <a:pt x="13437" y="11156"/>
                  </a:cubicBezTo>
                  <a:cubicBezTo>
                    <a:pt x="11274" y="12809"/>
                    <a:pt x="9879" y="15239"/>
                    <a:pt x="9586" y="17940"/>
                  </a:cubicBezTo>
                  <a:lnTo>
                    <a:pt x="9488" y="17842"/>
                  </a:lnTo>
                  <a:cubicBezTo>
                    <a:pt x="8205" y="16490"/>
                    <a:pt x="7133" y="14981"/>
                    <a:pt x="6199" y="13387"/>
                  </a:cubicBezTo>
                  <a:cubicBezTo>
                    <a:pt x="6245" y="11831"/>
                    <a:pt x="8048" y="10145"/>
                    <a:pt x="9145" y="9304"/>
                  </a:cubicBezTo>
                  <a:cubicBezTo>
                    <a:pt x="9155" y="9297"/>
                    <a:pt x="9155" y="9287"/>
                    <a:pt x="9161" y="9279"/>
                  </a:cubicBezTo>
                  <a:close/>
                  <a:moveTo>
                    <a:pt x="13620" y="11224"/>
                  </a:moveTo>
                  <a:cubicBezTo>
                    <a:pt x="13809" y="11293"/>
                    <a:pt x="13997" y="11366"/>
                    <a:pt x="14186" y="11434"/>
                  </a:cubicBezTo>
                  <a:cubicBezTo>
                    <a:pt x="12090" y="13308"/>
                    <a:pt x="10836" y="16013"/>
                    <a:pt x="10443" y="18777"/>
                  </a:cubicBezTo>
                  <a:cubicBezTo>
                    <a:pt x="10194" y="18548"/>
                    <a:pt x="9952" y="18311"/>
                    <a:pt x="9711" y="18068"/>
                  </a:cubicBezTo>
                  <a:cubicBezTo>
                    <a:pt x="10092" y="15315"/>
                    <a:pt x="11408" y="12981"/>
                    <a:pt x="13607" y="11250"/>
                  </a:cubicBezTo>
                  <a:cubicBezTo>
                    <a:pt x="13616" y="11243"/>
                    <a:pt x="13616" y="11232"/>
                    <a:pt x="13620" y="11224"/>
                  </a:cubicBezTo>
                  <a:close/>
                  <a:moveTo>
                    <a:pt x="54884" y="13299"/>
                  </a:moveTo>
                  <a:cubicBezTo>
                    <a:pt x="56037" y="14506"/>
                    <a:pt x="58290" y="16274"/>
                    <a:pt x="58312" y="17985"/>
                  </a:cubicBezTo>
                  <a:cubicBezTo>
                    <a:pt x="58316" y="18383"/>
                    <a:pt x="58236" y="18779"/>
                    <a:pt x="58100" y="19165"/>
                  </a:cubicBezTo>
                  <a:cubicBezTo>
                    <a:pt x="55895" y="18137"/>
                    <a:pt x="53550" y="16308"/>
                    <a:pt x="52850" y="13934"/>
                  </a:cubicBezTo>
                  <a:cubicBezTo>
                    <a:pt x="53533" y="13739"/>
                    <a:pt x="54212" y="13529"/>
                    <a:pt x="54884" y="13299"/>
                  </a:cubicBezTo>
                  <a:close/>
                  <a:moveTo>
                    <a:pt x="14357" y="11495"/>
                  </a:moveTo>
                  <a:cubicBezTo>
                    <a:pt x="15400" y="11862"/>
                    <a:pt x="16454" y="12196"/>
                    <a:pt x="17522" y="12498"/>
                  </a:cubicBezTo>
                  <a:cubicBezTo>
                    <a:pt x="14834" y="14334"/>
                    <a:pt x="13163" y="17707"/>
                    <a:pt x="13306" y="20961"/>
                  </a:cubicBezTo>
                  <a:cubicBezTo>
                    <a:pt x="12368" y="20365"/>
                    <a:pt x="11479" y="19694"/>
                    <a:pt x="10650" y="18955"/>
                  </a:cubicBezTo>
                  <a:lnTo>
                    <a:pt x="10650" y="18955"/>
                  </a:lnTo>
                  <a:cubicBezTo>
                    <a:pt x="11087" y="16014"/>
                    <a:pt x="12388" y="13660"/>
                    <a:pt x="14357" y="11495"/>
                  </a:cubicBezTo>
                  <a:close/>
                  <a:moveTo>
                    <a:pt x="52702" y="13976"/>
                  </a:moveTo>
                  <a:cubicBezTo>
                    <a:pt x="53201" y="16430"/>
                    <a:pt x="55802" y="18375"/>
                    <a:pt x="58017" y="19388"/>
                  </a:cubicBezTo>
                  <a:cubicBezTo>
                    <a:pt x="57469" y="20707"/>
                    <a:pt x="56261" y="21907"/>
                    <a:pt x="55273" y="22719"/>
                  </a:cubicBezTo>
                  <a:cubicBezTo>
                    <a:pt x="54972" y="22968"/>
                    <a:pt x="54658" y="23201"/>
                    <a:pt x="54337" y="23423"/>
                  </a:cubicBezTo>
                  <a:cubicBezTo>
                    <a:pt x="51245" y="21478"/>
                    <a:pt x="49412" y="18456"/>
                    <a:pt x="49097" y="14818"/>
                  </a:cubicBezTo>
                  <a:cubicBezTo>
                    <a:pt x="50312" y="14585"/>
                    <a:pt x="51516" y="14308"/>
                    <a:pt x="52702" y="13976"/>
                  </a:cubicBezTo>
                  <a:close/>
                  <a:moveTo>
                    <a:pt x="17651" y="12534"/>
                  </a:moveTo>
                  <a:cubicBezTo>
                    <a:pt x="19114" y="12945"/>
                    <a:pt x="20597" y="13304"/>
                    <a:pt x="22091" y="13622"/>
                  </a:cubicBezTo>
                  <a:cubicBezTo>
                    <a:pt x="22147" y="13633"/>
                    <a:pt x="22205" y="13645"/>
                    <a:pt x="22260" y="13656"/>
                  </a:cubicBezTo>
                  <a:cubicBezTo>
                    <a:pt x="19449" y="16443"/>
                    <a:pt x="18819" y="20524"/>
                    <a:pt x="20398" y="24100"/>
                  </a:cubicBezTo>
                  <a:cubicBezTo>
                    <a:pt x="17996" y="23371"/>
                    <a:pt x="15675" y="22421"/>
                    <a:pt x="13560" y="21117"/>
                  </a:cubicBezTo>
                  <a:lnTo>
                    <a:pt x="13560" y="21117"/>
                  </a:lnTo>
                  <a:cubicBezTo>
                    <a:pt x="13653" y="17616"/>
                    <a:pt x="15003" y="14814"/>
                    <a:pt x="17651" y="12534"/>
                  </a:cubicBezTo>
                  <a:close/>
                  <a:moveTo>
                    <a:pt x="22440" y="13692"/>
                  </a:moveTo>
                  <a:cubicBezTo>
                    <a:pt x="23834" y="13984"/>
                    <a:pt x="25234" y="14252"/>
                    <a:pt x="26642" y="14494"/>
                  </a:cubicBezTo>
                  <a:cubicBezTo>
                    <a:pt x="24281" y="17522"/>
                    <a:pt x="23656" y="21599"/>
                    <a:pt x="24894" y="25228"/>
                  </a:cubicBezTo>
                  <a:cubicBezTo>
                    <a:pt x="23491" y="24937"/>
                    <a:pt x="22091" y="24602"/>
                    <a:pt x="20713" y="24196"/>
                  </a:cubicBezTo>
                  <a:lnTo>
                    <a:pt x="20713" y="24198"/>
                  </a:lnTo>
                  <a:cubicBezTo>
                    <a:pt x="19049" y="20540"/>
                    <a:pt x="19763" y="16649"/>
                    <a:pt x="22440" y="13692"/>
                  </a:cubicBezTo>
                  <a:close/>
                  <a:moveTo>
                    <a:pt x="26856" y="14530"/>
                  </a:moveTo>
                  <a:cubicBezTo>
                    <a:pt x="28850" y="14864"/>
                    <a:pt x="30856" y="15142"/>
                    <a:pt x="32870" y="15340"/>
                  </a:cubicBezTo>
                  <a:cubicBezTo>
                    <a:pt x="31488" y="16784"/>
                    <a:pt x="31000" y="19095"/>
                    <a:pt x="30763" y="21012"/>
                  </a:cubicBezTo>
                  <a:cubicBezTo>
                    <a:pt x="30535" y="22859"/>
                    <a:pt x="30684" y="24689"/>
                    <a:pt x="31425" y="26383"/>
                  </a:cubicBezTo>
                  <a:cubicBezTo>
                    <a:pt x="29628" y="26115"/>
                    <a:pt x="27843" y="25797"/>
                    <a:pt x="26088" y="25463"/>
                  </a:cubicBezTo>
                  <a:lnTo>
                    <a:pt x="26086" y="25464"/>
                  </a:lnTo>
                  <a:cubicBezTo>
                    <a:pt x="25791" y="25409"/>
                    <a:pt x="25497" y="25348"/>
                    <a:pt x="25202" y="25290"/>
                  </a:cubicBezTo>
                  <a:cubicBezTo>
                    <a:pt x="23958" y="21554"/>
                    <a:pt x="24603" y="17724"/>
                    <a:pt x="26856" y="14530"/>
                  </a:cubicBezTo>
                  <a:close/>
                  <a:moveTo>
                    <a:pt x="48980" y="14838"/>
                  </a:moveTo>
                  <a:cubicBezTo>
                    <a:pt x="49071" y="18413"/>
                    <a:pt x="51063" y="21749"/>
                    <a:pt x="54144" y="23552"/>
                  </a:cubicBezTo>
                  <a:cubicBezTo>
                    <a:pt x="53821" y="23767"/>
                    <a:pt x="53490" y="23967"/>
                    <a:pt x="53152" y="24159"/>
                  </a:cubicBezTo>
                  <a:cubicBezTo>
                    <a:pt x="50205" y="22000"/>
                    <a:pt x="48448" y="18701"/>
                    <a:pt x="48330" y="15040"/>
                  </a:cubicBezTo>
                  <a:cubicBezTo>
                    <a:pt x="48329" y="14997"/>
                    <a:pt x="48295" y="14976"/>
                    <a:pt x="48262" y="14976"/>
                  </a:cubicBezTo>
                  <a:cubicBezTo>
                    <a:pt x="48229" y="14976"/>
                    <a:pt x="48196" y="14997"/>
                    <a:pt x="48197" y="15040"/>
                  </a:cubicBezTo>
                  <a:cubicBezTo>
                    <a:pt x="48229" y="18741"/>
                    <a:pt x="49934" y="22099"/>
                    <a:pt x="52900" y="24292"/>
                  </a:cubicBezTo>
                  <a:cubicBezTo>
                    <a:pt x="51126" y="25254"/>
                    <a:pt x="49167" y="25907"/>
                    <a:pt x="47206" y="26341"/>
                  </a:cubicBezTo>
                  <a:cubicBezTo>
                    <a:pt x="47195" y="26339"/>
                    <a:pt x="47185" y="26337"/>
                    <a:pt x="47174" y="26337"/>
                  </a:cubicBezTo>
                  <a:cubicBezTo>
                    <a:pt x="47145" y="26337"/>
                    <a:pt x="47117" y="26347"/>
                    <a:pt x="47095" y="26367"/>
                  </a:cubicBezTo>
                  <a:cubicBezTo>
                    <a:pt x="47067" y="26373"/>
                    <a:pt x="47038" y="26380"/>
                    <a:pt x="47011" y="26386"/>
                  </a:cubicBezTo>
                  <a:cubicBezTo>
                    <a:pt x="46922" y="26191"/>
                    <a:pt x="46865" y="25999"/>
                    <a:pt x="46660" y="25754"/>
                  </a:cubicBezTo>
                  <a:cubicBezTo>
                    <a:pt x="46409" y="25456"/>
                    <a:pt x="46137" y="25194"/>
                    <a:pt x="45896" y="24883"/>
                  </a:cubicBezTo>
                  <a:cubicBezTo>
                    <a:pt x="45291" y="24100"/>
                    <a:pt x="44763" y="23264"/>
                    <a:pt x="44317" y="22381"/>
                  </a:cubicBezTo>
                  <a:cubicBezTo>
                    <a:pt x="43142" y="20054"/>
                    <a:pt x="43325" y="18042"/>
                    <a:pt x="43294" y="15566"/>
                  </a:cubicBezTo>
                  <a:cubicBezTo>
                    <a:pt x="45202" y="15434"/>
                    <a:pt x="47101" y="15191"/>
                    <a:pt x="48980" y="14838"/>
                  </a:cubicBezTo>
                  <a:close/>
                  <a:moveTo>
                    <a:pt x="33019" y="15353"/>
                  </a:moveTo>
                  <a:cubicBezTo>
                    <a:pt x="33466" y="15397"/>
                    <a:pt x="33914" y="15437"/>
                    <a:pt x="34361" y="15473"/>
                  </a:cubicBezTo>
                  <a:cubicBezTo>
                    <a:pt x="32600" y="18461"/>
                    <a:pt x="31311" y="23507"/>
                    <a:pt x="33328" y="26644"/>
                  </a:cubicBezTo>
                  <a:cubicBezTo>
                    <a:pt x="32798" y="26578"/>
                    <a:pt x="32266" y="26503"/>
                    <a:pt x="31736" y="26426"/>
                  </a:cubicBezTo>
                  <a:lnTo>
                    <a:pt x="31736" y="26427"/>
                  </a:lnTo>
                  <a:cubicBezTo>
                    <a:pt x="30351" y="23059"/>
                    <a:pt x="30739" y="18274"/>
                    <a:pt x="33011" y="15374"/>
                  </a:cubicBezTo>
                  <a:cubicBezTo>
                    <a:pt x="33017" y="15368"/>
                    <a:pt x="33016" y="15360"/>
                    <a:pt x="33019" y="15353"/>
                  </a:cubicBezTo>
                  <a:close/>
                  <a:moveTo>
                    <a:pt x="43168" y="15576"/>
                  </a:moveTo>
                  <a:lnTo>
                    <a:pt x="43168" y="15576"/>
                  </a:lnTo>
                  <a:cubicBezTo>
                    <a:pt x="43086" y="17877"/>
                    <a:pt x="42848" y="19766"/>
                    <a:pt x="43835" y="21948"/>
                  </a:cubicBezTo>
                  <a:cubicBezTo>
                    <a:pt x="44635" y="23713"/>
                    <a:pt x="45764" y="24964"/>
                    <a:pt x="46938" y="26403"/>
                  </a:cubicBezTo>
                  <a:cubicBezTo>
                    <a:pt x="46642" y="26466"/>
                    <a:pt x="46347" y="26523"/>
                    <a:pt x="46052" y="26575"/>
                  </a:cubicBezTo>
                  <a:lnTo>
                    <a:pt x="46052" y="26576"/>
                  </a:lnTo>
                  <a:cubicBezTo>
                    <a:pt x="44946" y="26776"/>
                    <a:pt x="43830" y="26906"/>
                    <a:pt x="42709" y="26988"/>
                  </a:cubicBezTo>
                  <a:cubicBezTo>
                    <a:pt x="40134" y="23976"/>
                    <a:pt x="38478" y="19486"/>
                    <a:pt x="40303" y="15684"/>
                  </a:cubicBezTo>
                  <a:cubicBezTo>
                    <a:pt x="41258" y="15671"/>
                    <a:pt x="42213" y="15641"/>
                    <a:pt x="43168" y="15576"/>
                  </a:cubicBezTo>
                  <a:close/>
                  <a:moveTo>
                    <a:pt x="34549" y="15489"/>
                  </a:moveTo>
                  <a:cubicBezTo>
                    <a:pt x="36169" y="15612"/>
                    <a:pt x="37792" y="15688"/>
                    <a:pt x="39415" y="15695"/>
                  </a:cubicBezTo>
                  <a:cubicBezTo>
                    <a:pt x="39433" y="15695"/>
                    <a:pt x="39450" y="15695"/>
                    <a:pt x="39468" y="15695"/>
                  </a:cubicBezTo>
                  <a:cubicBezTo>
                    <a:pt x="39681" y="15695"/>
                    <a:pt x="39896" y="15688"/>
                    <a:pt x="40110" y="15686"/>
                  </a:cubicBezTo>
                  <a:lnTo>
                    <a:pt x="40110" y="15686"/>
                  </a:lnTo>
                  <a:cubicBezTo>
                    <a:pt x="38144" y="19254"/>
                    <a:pt x="39770" y="24185"/>
                    <a:pt x="42398" y="27012"/>
                  </a:cubicBezTo>
                  <a:cubicBezTo>
                    <a:pt x="41581" y="27064"/>
                    <a:pt x="40762" y="27088"/>
                    <a:pt x="39941" y="27088"/>
                  </a:cubicBezTo>
                  <a:cubicBezTo>
                    <a:pt x="37834" y="27088"/>
                    <a:pt x="35719" y="26929"/>
                    <a:pt x="33616" y="26677"/>
                  </a:cubicBezTo>
                  <a:lnTo>
                    <a:pt x="33616" y="26678"/>
                  </a:lnTo>
                  <a:cubicBezTo>
                    <a:pt x="31593" y="23354"/>
                    <a:pt x="32900" y="18706"/>
                    <a:pt x="34549" y="15489"/>
                  </a:cubicBezTo>
                  <a:close/>
                  <a:moveTo>
                    <a:pt x="41547" y="0"/>
                  </a:moveTo>
                  <a:cubicBezTo>
                    <a:pt x="39088" y="0"/>
                    <a:pt x="36624" y="179"/>
                    <a:pt x="34258" y="344"/>
                  </a:cubicBezTo>
                  <a:cubicBezTo>
                    <a:pt x="22985" y="1133"/>
                    <a:pt x="11656" y="2270"/>
                    <a:pt x="518" y="4203"/>
                  </a:cubicBezTo>
                  <a:cubicBezTo>
                    <a:pt x="443" y="4216"/>
                    <a:pt x="400" y="4268"/>
                    <a:pt x="380" y="4329"/>
                  </a:cubicBezTo>
                  <a:cubicBezTo>
                    <a:pt x="374" y="4325"/>
                    <a:pt x="370" y="4322"/>
                    <a:pt x="366" y="4319"/>
                  </a:cubicBezTo>
                  <a:cubicBezTo>
                    <a:pt x="330" y="4298"/>
                    <a:pt x="295" y="4289"/>
                    <a:pt x="263" y="4289"/>
                  </a:cubicBezTo>
                  <a:cubicBezTo>
                    <a:pt x="96" y="4289"/>
                    <a:pt x="0" y="4537"/>
                    <a:pt x="168" y="4657"/>
                  </a:cubicBezTo>
                  <a:cubicBezTo>
                    <a:pt x="2484" y="6320"/>
                    <a:pt x="3315" y="9045"/>
                    <a:pt x="4494" y="11504"/>
                  </a:cubicBezTo>
                  <a:cubicBezTo>
                    <a:pt x="5596" y="13799"/>
                    <a:pt x="6960" y="15982"/>
                    <a:pt x="8659" y="17883"/>
                  </a:cubicBezTo>
                  <a:cubicBezTo>
                    <a:pt x="12120" y="21756"/>
                    <a:pt x="16893" y="23901"/>
                    <a:pt x="21842" y="25181"/>
                  </a:cubicBezTo>
                  <a:cubicBezTo>
                    <a:pt x="27095" y="26539"/>
                    <a:pt x="32656" y="27406"/>
                    <a:pt x="38077" y="27652"/>
                  </a:cubicBezTo>
                  <a:cubicBezTo>
                    <a:pt x="38769" y="27684"/>
                    <a:pt x="39468" y="27701"/>
                    <a:pt x="40169" y="27701"/>
                  </a:cubicBezTo>
                  <a:cubicBezTo>
                    <a:pt x="44916" y="27701"/>
                    <a:pt x="49799" y="26914"/>
                    <a:pt x="53899" y="24454"/>
                  </a:cubicBezTo>
                  <a:cubicBezTo>
                    <a:pt x="55879" y="23268"/>
                    <a:pt x="58005" y="21460"/>
                    <a:pt x="58722" y="19176"/>
                  </a:cubicBezTo>
                  <a:cubicBezTo>
                    <a:pt x="59543" y="16565"/>
                    <a:pt x="57217" y="14774"/>
                    <a:pt x="55524" y="13073"/>
                  </a:cubicBezTo>
                  <a:cubicBezTo>
                    <a:pt x="60190" y="11386"/>
                    <a:pt x="64508" y="8829"/>
                    <a:pt x="68099" y="5218"/>
                  </a:cubicBezTo>
                  <a:cubicBezTo>
                    <a:pt x="68124" y="5192"/>
                    <a:pt x="68144" y="5160"/>
                    <a:pt x="68159" y="5127"/>
                  </a:cubicBezTo>
                  <a:cubicBezTo>
                    <a:pt x="68218" y="5097"/>
                    <a:pt x="68262" y="5047"/>
                    <a:pt x="68285" y="4987"/>
                  </a:cubicBezTo>
                  <a:cubicBezTo>
                    <a:pt x="68703" y="3829"/>
                    <a:pt x="67288" y="2938"/>
                    <a:pt x="66449" y="2502"/>
                  </a:cubicBezTo>
                  <a:cubicBezTo>
                    <a:pt x="66419" y="2487"/>
                    <a:pt x="66388" y="2480"/>
                    <a:pt x="66360" y="2480"/>
                  </a:cubicBezTo>
                  <a:cubicBezTo>
                    <a:pt x="66267" y="2480"/>
                    <a:pt x="66193" y="2554"/>
                    <a:pt x="66180" y="2641"/>
                  </a:cubicBezTo>
                  <a:cubicBezTo>
                    <a:pt x="66123" y="2653"/>
                    <a:pt x="66070" y="2680"/>
                    <a:pt x="66027" y="2722"/>
                  </a:cubicBezTo>
                  <a:cubicBezTo>
                    <a:pt x="62903" y="5807"/>
                    <a:pt x="59196" y="7992"/>
                    <a:pt x="55195" y="9514"/>
                  </a:cubicBezTo>
                  <a:cubicBezTo>
                    <a:pt x="54211" y="8598"/>
                    <a:pt x="55572" y="7033"/>
                    <a:pt x="55584" y="5950"/>
                  </a:cubicBezTo>
                  <a:cubicBezTo>
                    <a:pt x="55591" y="5234"/>
                    <a:pt x="55297" y="4559"/>
                    <a:pt x="54896" y="3980"/>
                  </a:cubicBezTo>
                  <a:cubicBezTo>
                    <a:pt x="53817" y="2422"/>
                    <a:pt x="51860" y="1607"/>
                    <a:pt x="50112" y="1078"/>
                  </a:cubicBezTo>
                  <a:cubicBezTo>
                    <a:pt x="47378" y="252"/>
                    <a:pt x="44466" y="0"/>
                    <a:pt x="415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931374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175E0-4B99-E59C-14B2-362200BD6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4FBE3-26E4-02D3-87C5-57F674213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2B5F6-9380-D0DD-FA09-3592491B0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292048-8012-4D60-8DC5-0FE25D9D29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C7451-FD74-BB78-04D2-20030DC7B7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074B0-0A4E-488F-3EF6-34222F2D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95606F-416D-C000-2C9C-87231FF25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40A842-28FC-76E9-931E-25EDF624D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12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869805"/>
      </p:ext>
    </p:extLst>
  </p:cSld>
  <p:clrMapOvr>
    <a:masterClrMapping/>
  </p:clrMapOvr>
  <p:transition spd="slow" advClick="0" advTm="1000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509642"/>
      </p:ext>
    </p:extLst>
  </p:cSld>
  <p:clrMapOvr>
    <a:masterClrMapping/>
  </p:clrMapOvr>
  <p:transition spd="slow" advClick="0" advTm="1000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65041"/>
      </p:ext>
    </p:extLst>
  </p:cSld>
  <p:clrMapOvr>
    <a:masterClrMapping/>
  </p:clrMapOvr>
  <p:transition spd="slow" advClick="0" advTm="1000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1967"/>
      </p:ext>
    </p:extLst>
  </p:cSld>
  <p:clrMapOvr>
    <a:masterClrMapping/>
  </p:clrMapOvr>
  <p:transition spd="slow" advClick="0" advTm="1000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26575"/>
      </p:ext>
    </p:extLst>
  </p:cSld>
  <p:clrMapOvr>
    <a:masterClrMapping/>
  </p:clrMapOvr>
  <p:transition spd="slow" advClick="0" advTm="1000">
    <p:push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067389"/>
      </p:ext>
    </p:extLst>
  </p:cSld>
  <p:clrMapOvr>
    <a:masterClrMapping/>
  </p:clrMapOvr>
  <p:transition spd="slow" advClick="0" advTm="1000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00879"/>
      </p:ext>
    </p:extLst>
  </p:cSld>
  <p:clrMapOvr>
    <a:masterClrMapping/>
  </p:clrMapOvr>
  <p:transition spd="slow" advClick="0" advTm="1000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55025"/>
      </p:ext>
    </p:extLst>
  </p:cSld>
  <p:clrMapOvr>
    <a:masterClrMapping/>
  </p:clrMapOvr>
  <p:transition spd="slow" advClick="0" advTm="1000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97443"/>
      </p:ext>
    </p:extLst>
  </p:cSld>
  <p:clrMapOvr>
    <a:masterClrMapping/>
  </p:clrMapOvr>
  <p:transition spd="slow" advClick="0" advTm="1000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946650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1C136-7EF6-EA41-3D3A-1F47CCF72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8F0B48-D470-B975-4471-8FE8FC94F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15F143-EB5C-2F09-371E-A702A1BA8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DE7E3-D996-D49E-E892-C38BF2C9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631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68618"/>
      </p:ext>
    </p:extLst>
  </p:cSld>
  <p:clrMapOvr>
    <a:masterClrMapping/>
  </p:clrMapOvr>
  <p:transition spd="slow" advClick="0" advTm="1000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47314"/>
      </p:ext>
    </p:extLst>
  </p:cSld>
  <p:clrMapOvr>
    <a:masterClrMapping/>
  </p:clrMapOvr>
  <p:transition spd="slow" advClick="0" advTm="1000">
    <p:push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352552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566C3-1F14-5096-7A29-99498E17F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F740A-4846-EF96-B10C-C5A9582F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54D11-953D-112D-8044-FCED3B202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7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D99FA-7C36-FDF4-2881-8908D3A15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8E6AD-8C54-ACF8-DD33-9CAC20D60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E2C8B2-05DB-A0D6-115B-C98DC03054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D9248-44D3-0D0F-7E84-A0D8027AE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691FF-8DEC-94CD-FB60-A463102E0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DF4390-C45A-B430-0A5F-1471F2B86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4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C25F5-A277-D3C2-B05D-2DBD39B1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A1EC4-7C00-C23A-76CD-13E72255F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EE4CD6-6D0F-0C4E-7DD8-DEB3AFD0F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53460-4D86-6D9A-A770-10FD5C2CC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C1627-173C-AFE6-5497-D9AEB1C1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C0B95-4B72-C2F1-1B6B-53A6892F3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7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5FBAC-28F5-AC9C-C019-22B35691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9450F-4F61-B35D-D366-C120C5A22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AA21F-FDE9-7521-750E-C4042B66A6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DDC84-101E-4200-BC11-5EC8B9D60496}" type="datetimeFigureOut">
              <a:rPr lang="en-US" smtClean="0"/>
              <a:t>14/12/2023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276BA-D66A-EDCE-0B55-637EC28AA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3CAB2-FD63-D8CB-8D8C-52CB6AD17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0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B88E0A-A312-48B2-AD45-C33801621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F5AB2-FA1E-4D1E-B88D-468CFA9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58F2F-0EC0-4A27-89F0-4F10D21EF8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14/12/2023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429DF-F118-4ED8-A695-98CA0DBD1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23011-8E1E-4F13-86FE-11FCBA42B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8CFE3-553D-4D67-B17E-45793350FDE1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7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FB1BA9-448A-466D-888E-000648E11133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12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50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46" r:id="rId14"/>
  </p:sldLayoutIdLs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14/12/2023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3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ransition spd="slow" advClick="0" advTm="1000">
    <p:push dir="u"/>
  </p:transition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0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9.png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752600" y="264578"/>
            <a:ext cx="8915400" cy="214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5333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NHIỆT LIỆT CHÀO MỪNG</a:t>
            </a:r>
          </a:p>
          <a:p>
            <a:pPr algn="ctr" defTabSz="914377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5333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CÁC THẦY CÔ GIÁO</a:t>
            </a:r>
            <a:endParaRPr lang="en-US" altLang="en-US" sz="5333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522421" y="3466308"/>
            <a:ext cx="9862575" cy="17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 eaLnBrk="1" fontAlgn="base" hangingPunct="1">
              <a:spcBef>
                <a:spcPts val="800"/>
              </a:spcBef>
              <a:spcAft>
                <a:spcPts val="80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GDCD - </a:t>
            </a:r>
            <a:r>
              <a:rPr lang="en-US" altLang="en-US" sz="2800" b="1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8B1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377" eaLnBrk="1" fontAlgn="base" hangingPunct="1">
              <a:spcBef>
                <a:spcPts val="800"/>
              </a:spcBef>
              <a:spcAft>
                <a:spcPts val="800"/>
              </a:spcAft>
            </a:pP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PHẠM THỊ PHƯỢNG </a:t>
            </a:r>
            <a:endParaRPr lang="en-US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377" eaLnBrk="1" fontAlgn="base" hangingPunct="1">
              <a:spcBef>
                <a:spcPts val="800"/>
              </a:spcBef>
              <a:spcAft>
                <a:spcPts val="800"/>
              </a:spcAft>
            </a:pP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endParaRPr lang="en-US" altLang="en-US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6" name="Picture 8" descr="POINSE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32" y="30165"/>
            <a:ext cx="19812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POINSE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130632" y="66081"/>
            <a:ext cx="1981200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POINSE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7613" y="4978673"/>
            <a:ext cx="2000251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2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99037"/>
            <a:ext cx="1979613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3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-17716"/>
            <a:ext cx="12192000" cy="797205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PHIẾU BÀI TẬP</a:t>
            </a:r>
          </a:p>
        </p:txBody>
      </p:sp>
      <p:pic>
        <p:nvPicPr>
          <p:cNvPr id="8" name="Picture 2" descr="http://photos.myjoyonline.com/photos/news/201311/6579331693860_20014378402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824" y="-191962"/>
            <a:ext cx="2462173" cy="153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337" y="-208757"/>
            <a:ext cx="1945822" cy="1362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F026C-603F-70FF-05F9-24CCD5279AC0}"/>
              </a:ext>
            </a:extLst>
          </p:cNvPr>
          <p:cNvSpPr txBox="1"/>
          <p:nvPr/>
        </p:nvSpPr>
        <p:spPr>
          <a:xfrm>
            <a:off x="126151" y="970530"/>
            <a:ext cx="626214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400" b="1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1: Muốn tham gia đội tuyển bóng đá lớp 9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lớp 9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2: Dành thời gian dọn dẹp nhà cho bố mẹ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30 phút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3: Tiết kiệm tiền 500.000 đồng.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cuối năm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4: Tham gia hoạt động tình nguyện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1 ngày.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5: Chinh phục giải ma-ra-tông 15km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1 tháng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6: Thuyết trình bằng tiếng Anh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hết trung học cơ sở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Mục tiêu cá nhân là: những kết quả cụ thể mà mỗi người mong muốn đạt được trong khoảng thời gian nhất định</a:t>
            </a:r>
          </a:p>
          <a:p>
            <a:pPr algn="l"/>
            <a:endParaRPr lang="vi-VN" sz="2400" b="0" i="0" dirty="0">
              <a:solidFill>
                <a:srgbClr val="0033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503B0A-3EBF-AD6C-189A-E197CC57B550}"/>
              </a:ext>
            </a:extLst>
          </p:cNvPr>
          <p:cNvSpPr txBox="1"/>
          <p:nvPr/>
        </p:nvSpPr>
        <p:spPr>
          <a:xfrm>
            <a:off x="6749322" y="1874728"/>
            <a:ext cx="554760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-Phát triển bản thân: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Gia đình và bạn bè: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Tài chính cá nhân: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Sức khỏe: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Học tập và nghề nghiệp: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Trao tặng và cống hiến xã hội: dài hạn</a:t>
            </a:r>
          </a:p>
        </p:txBody>
      </p:sp>
    </p:spTree>
    <p:extLst>
      <p:ext uri="{BB962C8B-B14F-4D97-AF65-F5344CB8AC3E}">
        <p14:creationId xmlns:p14="http://schemas.microsoft.com/office/powerpoint/2010/main" val="342013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C2DF2B-8E0D-47A0-BA81-ED78E4C20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69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704537" y="-599608"/>
            <a:ext cx="11642472" cy="773492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8220876" y="686231"/>
            <a:ext cx="4166485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0FF14AE-E8C8-6947-4E18-F82001E1ECDC}"/>
              </a:ext>
            </a:extLst>
          </p:cNvPr>
          <p:cNvSpPr txBox="1"/>
          <p:nvPr/>
        </p:nvSpPr>
        <p:spPr>
          <a:xfrm>
            <a:off x="890185" y="1258177"/>
            <a:ext cx="9095016" cy="4591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cống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28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50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6F44A5-92A8-48E6-8F29-7E57BC15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38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764498" y="298729"/>
            <a:ext cx="13326255" cy="286220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20155" y="198217"/>
            <a:ext cx="4348456" cy="6707996"/>
            <a:chOff x="385137" y="57164"/>
            <a:chExt cx="4348456" cy="6707996"/>
          </a:xfrm>
        </p:grpSpPr>
        <p:grpSp>
          <p:nvGrpSpPr>
            <p:cNvPr id="2" name="Group 1"/>
            <p:cNvGrpSpPr/>
            <p:nvPr/>
          </p:nvGrpSpPr>
          <p:grpSpPr>
            <a:xfrm>
              <a:off x="385137" y="57164"/>
              <a:ext cx="2820187" cy="6584741"/>
              <a:chOff x="380638" y="180419"/>
              <a:chExt cx="2820187" cy="6584741"/>
            </a:xfrm>
          </p:grpSpPr>
          <p:pic>
            <p:nvPicPr>
              <p:cNvPr id="6" name="图片 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66" t="43141" r="16000" b="18696"/>
              <a:stretch/>
            </p:blipFill>
            <p:spPr>
              <a:xfrm>
                <a:off x="1266820" y="3143138"/>
                <a:ext cx="1934005" cy="228952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67" t="20385" r="6933" b="5896"/>
              <a:stretch/>
            </p:blipFill>
            <p:spPr>
              <a:xfrm>
                <a:off x="380638" y="180419"/>
                <a:ext cx="1853184" cy="6584741"/>
              </a:xfrm>
              <a:prstGeom prst="rect">
                <a:avLst/>
              </a:prstGeom>
            </p:spPr>
          </p:pic>
        </p:grpSp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636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3436670"/>
            <a:ext cx="3964048" cy="2442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18EB94-E09C-1497-A906-192FA487D668}"/>
              </a:ext>
            </a:extLst>
          </p:cNvPr>
          <p:cNvSpPr txBox="1"/>
          <p:nvPr/>
        </p:nvSpPr>
        <p:spPr>
          <a:xfrm>
            <a:off x="1441716" y="1139534"/>
            <a:ext cx="10655346" cy="1723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 cần thiết phải xác định mục tiêu cá nhân</a:t>
            </a:r>
            <a:endParaRPr lang="en-US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A479C4-3BD8-DBFB-4B05-BCA77EC7D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A7D9B2-71EF-1D1B-A1F0-2FBDD3F3A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34" y="20185"/>
            <a:ext cx="11077731" cy="34088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947BA5-38C6-2851-C256-B59FB0D4C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34" y="3266409"/>
            <a:ext cx="11077731" cy="357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4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7E3DAA-E396-4FAE-B7AB-11C4DEC10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1774413" cy="395519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722" y="-134300"/>
            <a:ext cx="1694696" cy="1346220"/>
          </a:xfrm>
          <a:prstGeom prst="rect">
            <a:avLst/>
          </a:prstGeom>
        </p:spPr>
      </p:pic>
      <p:pic>
        <p:nvPicPr>
          <p:cNvPr id="6" name="图片 66">
            <a:extLst>
              <a:ext uri="{FF2B5EF4-FFF2-40B4-BE49-F238E27FC236}">
                <a16:creationId xmlns:a16="http://schemas.microsoft.com/office/drawing/2014/main" id="{E0106C5C-2049-42A2-8771-7304C6CF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99" y="-20430"/>
            <a:ext cx="5443575" cy="97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F8A9EDE8-E157-499D-A393-DEEED3A6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370" y="198537"/>
            <a:ext cx="4345937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1pPr>
            <a:lvl2pPr marL="742950" indent="-28575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2pPr>
            <a:lvl3pPr marL="11430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3pPr>
            <a:lvl4pPr marL="16002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4pPr>
            <a:lvl5pPr marL="20574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 LUẬN THEO BÀN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E5323453-9503-4AF1-B7FF-C1363B60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71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sp>
        <p:nvSpPr>
          <p:cNvPr id="72" name="Rectangle 4">
            <a:extLst>
              <a:ext uri="{FF2B5EF4-FFF2-40B4-BE49-F238E27FC236}">
                <a16:creationId xmlns:a16="http://schemas.microsoft.com/office/drawing/2014/main" id="{EF80E8EB-E9B5-47E3-AC56-3E42E0E60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770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C441B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Ý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kiến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chung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của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nhóm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về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chủ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đề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18663EA-35DE-4FF5-9CBD-FF8DD629FB8C}"/>
              </a:ext>
            </a:extLst>
          </p:cNvPr>
          <p:cNvGrpSpPr/>
          <p:nvPr/>
        </p:nvGrpSpPr>
        <p:grpSpPr>
          <a:xfrm>
            <a:off x="257699" y="953083"/>
            <a:ext cx="5824445" cy="4234916"/>
            <a:chOff x="7645652" y="1232823"/>
            <a:chExt cx="5824445" cy="4234916"/>
          </a:xfrm>
        </p:grpSpPr>
        <p:sp>
          <p:nvSpPr>
            <p:cNvPr id="74" name="Text Box 5">
              <a:extLst>
                <a:ext uri="{FF2B5EF4-FFF2-40B4-BE49-F238E27FC236}">
                  <a16:creationId xmlns:a16="http://schemas.microsoft.com/office/drawing/2014/main" id="{B3268A6E-D207-4E53-9338-B5C33E35D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5" name="Line 6">
              <a:extLst>
                <a:ext uri="{FF2B5EF4-FFF2-40B4-BE49-F238E27FC236}">
                  <a16:creationId xmlns:a16="http://schemas.microsoft.com/office/drawing/2014/main" id="{ECB441F5-C0BD-40D2-A4C6-A81F38EDD3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6" name="Line 7">
              <a:extLst>
                <a:ext uri="{FF2B5EF4-FFF2-40B4-BE49-F238E27FC236}">
                  <a16:creationId xmlns:a16="http://schemas.microsoft.com/office/drawing/2014/main" id="{7955E8CE-FB95-400C-B3E9-B567D3FBB2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7" name="Line 8">
              <a:extLst>
                <a:ext uri="{FF2B5EF4-FFF2-40B4-BE49-F238E27FC236}">
                  <a16:creationId xmlns:a16="http://schemas.microsoft.com/office/drawing/2014/main" id="{204D0040-29D6-458F-AEEC-1D99861004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8" name="Line 9">
              <a:extLst>
                <a:ext uri="{FF2B5EF4-FFF2-40B4-BE49-F238E27FC236}">
                  <a16:creationId xmlns:a16="http://schemas.microsoft.com/office/drawing/2014/main" id="{FB4184A8-7ADB-4473-8A33-1B2CB6664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9" name="Oval 10">
              <a:extLst>
                <a:ext uri="{FF2B5EF4-FFF2-40B4-BE49-F238E27FC236}">
                  <a16:creationId xmlns:a16="http://schemas.microsoft.com/office/drawing/2014/main" id="{9563B8CE-EAE2-42B1-990B-34AC93D4D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80" name="Oval 11">
              <a:extLst>
                <a:ext uri="{FF2B5EF4-FFF2-40B4-BE49-F238E27FC236}">
                  <a16:creationId xmlns:a16="http://schemas.microsoft.com/office/drawing/2014/main" id="{A00020C0-3C9A-48E4-847C-6850AAF25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81" name="Oval 12">
              <a:extLst>
                <a:ext uri="{FF2B5EF4-FFF2-40B4-BE49-F238E27FC236}">
                  <a16:creationId xmlns:a16="http://schemas.microsoft.com/office/drawing/2014/main" id="{5F799674-F856-4917-90C0-435AAEBF54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82" name="Oval 13">
              <a:extLst>
                <a:ext uri="{FF2B5EF4-FFF2-40B4-BE49-F238E27FC236}">
                  <a16:creationId xmlns:a16="http://schemas.microsoft.com/office/drawing/2014/main" id="{272DBE7F-E335-4FC9-A837-04741DB20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83" name="Text Box 14">
              <a:extLst>
                <a:ext uri="{FF2B5EF4-FFF2-40B4-BE49-F238E27FC236}">
                  <a16:creationId xmlns:a16="http://schemas.microsoft.com/office/drawing/2014/main" id="{DB8E3A78-D17F-4D8C-A680-585B9B6BC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4" name="Text Box 15">
              <a:extLst>
                <a:ext uri="{FF2B5EF4-FFF2-40B4-BE49-F238E27FC236}">
                  <a16:creationId xmlns:a16="http://schemas.microsoft.com/office/drawing/2014/main" id="{6E206251-15F9-4566-9009-4165D5282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5" name="Text Box 16">
              <a:extLst>
                <a:ext uri="{FF2B5EF4-FFF2-40B4-BE49-F238E27FC236}">
                  <a16:creationId xmlns:a16="http://schemas.microsoft.com/office/drawing/2014/main" id="{575F0E6F-8728-4A9D-9F02-BE256D535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6" name="Rectangle 17">
              <a:extLst>
                <a:ext uri="{FF2B5EF4-FFF2-40B4-BE49-F238E27FC236}">
                  <a16:creationId xmlns:a16="http://schemas.microsoft.com/office/drawing/2014/main" id="{E0314C92-D417-4AB4-B835-1193AED4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5652" y="1232823"/>
              <a:ext cx="58244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Kĩ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thuật</a:t>
              </a:r>
              <a:r>
                <a:rPr kumimoji="0" lang="en-US" altLang="en-US" sz="36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r>
                <a:rPr kumimoji="0" lang="nl-NL" alt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“</a:t>
              </a:r>
              <a:r>
                <a:rPr kumimoji="0" lang="nl-NL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Khăn </a:t>
              </a:r>
              <a:r>
                <a:rPr kumimoji="0" lang="nl-NL" alt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trải</a:t>
              </a:r>
              <a:r>
                <a:rPr kumimoji="0" lang="nl-NL" altLang="en-US" sz="3600" b="1" i="0" u="none" strike="noStrike" kern="0" cap="none" spc="0" normalizeH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r>
                <a:rPr kumimoji="0" lang="nl-NL" altLang="en-US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bàn</a:t>
              </a:r>
              <a:r>
                <a:rPr kumimoji="0" lang="nl-NL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”</a:t>
              </a:r>
              <a:r>
                <a:rPr kumimoji="0" lang="nl-NL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 </a:t>
              </a:r>
              <a:endPara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Text Box 11">
            <a:extLst>
              <a:ext uri="{FF2B5EF4-FFF2-40B4-BE49-F238E27FC236}">
                <a16:creationId xmlns:a16="http://schemas.microsoft.com/office/drawing/2014/main" id="{EF7F6E17-7B2A-A6AF-3FFA-E6D7191D5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86" y="79138"/>
            <a:ext cx="4311587" cy="83099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57150">
            <a:solidFill>
              <a:srgbClr val="4472C4"/>
            </a:solidFill>
          </a:ln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GÓC CHIA SẺ</a:t>
            </a:r>
            <a:endParaRPr kumimoji="0" lang="ru-RU" sz="4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C89778-A7BF-A9F2-BABB-6095B0F6E6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6065" y="2171222"/>
            <a:ext cx="6084335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76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quynh E learning\TEP NGUON\Lecture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0"/>
            <a:ext cx="91646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00:00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00:11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00:12</a:t>
            </a: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00:13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00:14</a:t>
            </a: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00:15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00:16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00:17</a:t>
            </a: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00:18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00:19</a:t>
            </a: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00:20</a:t>
            </a: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00:21</a:t>
            </a: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00:22</a:t>
            </a:r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00:23</a:t>
            </a:r>
          </a:p>
        </p:txBody>
      </p:sp>
      <p:sp>
        <p:nvSpPr>
          <p:cNvPr id="29" name="Text Box 3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00:24</a:t>
            </a:r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00:25</a:t>
            </a:r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00:26</a:t>
            </a:r>
          </a:p>
        </p:txBody>
      </p:sp>
      <p:sp>
        <p:nvSpPr>
          <p:cNvPr id="32" name="Text Box 3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00:27</a:t>
            </a:r>
          </a:p>
        </p:txBody>
      </p: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00:28</a:t>
            </a:r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00:29</a:t>
            </a:r>
          </a:p>
        </p:txBody>
      </p:sp>
      <p:sp>
        <p:nvSpPr>
          <p:cNvPr id="35" name="Text Box 3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00:30</a:t>
            </a: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00:31</a:t>
            </a:r>
          </a:p>
        </p:txBody>
      </p:sp>
      <p:sp>
        <p:nvSpPr>
          <p:cNvPr id="37" name="Text Box 4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00:32</a:t>
            </a: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00:33</a:t>
            </a: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00:34</a:t>
            </a:r>
          </a:p>
        </p:txBody>
      </p: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00:35</a:t>
            </a:r>
          </a:p>
        </p:txBody>
      </p:sp>
      <p:sp>
        <p:nvSpPr>
          <p:cNvPr id="41" name="Text Box 4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00:36</a:t>
            </a:r>
          </a:p>
        </p:txBody>
      </p:sp>
      <p:sp>
        <p:nvSpPr>
          <p:cNvPr id="42" name="Text Box 4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00:37</a:t>
            </a:r>
          </a:p>
        </p:txBody>
      </p:sp>
      <p:sp>
        <p:nvSpPr>
          <p:cNvPr id="43" name="Text Box 4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00:38</a:t>
            </a:r>
          </a:p>
        </p:txBody>
      </p:sp>
      <p:sp>
        <p:nvSpPr>
          <p:cNvPr id="44" name="Text Box 4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00:39</a:t>
            </a:r>
          </a:p>
        </p:txBody>
      </p:sp>
      <p:sp>
        <p:nvSpPr>
          <p:cNvPr id="45" name="Text Box 4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00:40</a:t>
            </a:r>
          </a:p>
        </p:txBody>
      </p:sp>
      <p:sp>
        <p:nvSpPr>
          <p:cNvPr id="46" name="Text Box 5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00:41</a:t>
            </a:r>
          </a:p>
        </p:txBody>
      </p:sp>
      <p:sp>
        <p:nvSpPr>
          <p:cNvPr id="47" name="Text Box 5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00:42</a:t>
            </a:r>
          </a:p>
        </p:txBody>
      </p:sp>
      <p:sp>
        <p:nvSpPr>
          <p:cNvPr id="48" name="Text Box 5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00:43</a:t>
            </a:r>
          </a:p>
        </p:txBody>
      </p:sp>
      <p:sp>
        <p:nvSpPr>
          <p:cNvPr id="49" name="Text Box 5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00:44</a:t>
            </a:r>
          </a:p>
        </p:txBody>
      </p:sp>
      <p:sp>
        <p:nvSpPr>
          <p:cNvPr id="50" name="Text Box 5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00:45</a:t>
            </a:r>
          </a:p>
        </p:txBody>
      </p:sp>
      <p:sp>
        <p:nvSpPr>
          <p:cNvPr id="51" name="Text Box 5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00:46</a:t>
            </a:r>
          </a:p>
        </p:txBody>
      </p:sp>
      <p:sp>
        <p:nvSpPr>
          <p:cNvPr id="52" name="Text Box 5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00:47</a:t>
            </a:r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00:48</a:t>
            </a:r>
          </a:p>
        </p:txBody>
      </p:sp>
      <p:sp>
        <p:nvSpPr>
          <p:cNvPr id="54" name="Text Box 5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00:49</a:t>
            </a:r>
          </a:p>
        </p:txBody>
      </p:sp>
      <p:sp>
        <p:nvSpPr>
          <p:cNvPr id="55" name="Text Box 5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00:50</a:t>
            </a:r>
          </a:p>
        </p:txBody>
      </p:sp>
      <p:sp>
        <p:nvSpPr>
          <p:cNvPr id="56" name="Text Box 6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00:51</a:t>
            </a:r>
          </a:p>
        </p:txBody>
      </p:sp>
      <p:sp>
        <p:nvSpPr>
          <p:cNvPr id="57" name="Text Box 6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00:52</a:t>
            </a:r>
          </a:p>
        </p:txBody>
      </p:sp>
      <p:sp>
        <p:nvSpPr>
          <p:cNvPr id="58" name="Text Box 6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00:53</a:t>
            </a:r>
          </a:p>
        </p:txBody>
      </p:sp>
      <p:sp>
        <p:nvSpPr>
          <p:cNvPr id="59" name="Text Box 6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00:54</a:t>
            </a:r>
          </a:p>
        </p:txBody>
      </p:sp>
      <p:sp>
        <p:nvSpPr>
          <p:cNvPr id="60" name="Text Box 6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00:55</a:t>
            </a:r>
          </a:p>
        </p:txBody>
      </p:sp>
      <p:sp>
        <p:nvSpPr>
          <p:cNvPr id="61" name="Text Box 6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00:56</a:t>
            </a:r>
          </a:p>
        </p:txBody>
      </p:sp>
      <p:sp>
        <p:nvSpPr>
          <p:cNvPr id="62" name="Text Box 6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00:57</a:t>
            </a:r>
          </a:p>
        </p:txBody>
      </p:sp>
      <p:sp>
        <p:nvSpPr>
          <p:cNvPr id="63" name="Text Box 6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00:58</a:t>
            </a:r>
          </a:p>
        </p:txBody>
      </p:sp>
      <p:sp>
        <p:nvSpPr>
          <p:cNvPr id="64" name="Text Box 6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00:59</a:t>
            </a:r>
          </a:p>
        </p:txBody>
      </p:sp>
      <p:sp>
        <p:nvSpPr>
          <p:cNvPr id="65" name="Text Box 6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01:00</a:t>
            </a:r>
          </a:p>
        </p:txBody>
      </p:sp>
      <p:sp>
        <p:nvSpPr>
          <p:cNvPr id="66" name="Text Box 7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01:01</a:t>
            </a:r>
          </a:p>
        </p:txBody>
      </p:sp>
      <p:sp>
        <p:nvSpPr>
          <p:cNvPr id="67" name="Text Box 7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01:02</a:t>
            </a:r>
          </a:p>
        </p:txBody>
      </p:sp>
      <p:sp>
        <p:nvSpPr>
          <p:cNvPr id="68" name="Text Box 7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01:03</a:t>
            </a:r>
          </a:p>
        </p:txBody>
      </p:sp>
      <p:sp>
        <p:nvSpPr>
          <p:cNvPr id="69" name="Text Box 7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01:04</a:t>
            </a:r>
          </a:p>
        </p:txBody>
      </p:sp>
      <p:sp>
        <p:nvSpPr>
          <p:cNvPr id="70" name="Text Box 7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01:05</a:t>
            </a:r>
          </a:p>
        </p:txBody>
      </p:sp>
      <p:sp>
        <p:nvSpPr>
          <p:cNvPr id="71" name="Text Box 7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01:06</a:t>
            </a:r>
          </a:p>
        </p:txBody>
      </p:sp>
      <p:sp>
        <p:nvSpPr>
          <p:cNvPr id="72" name="Text Box 7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01:07</a:t>
            </a:r>
          </a:p>
        </p:txBody>
      </p:sp>
      <p:sp>
        <p:nvSpPr>
          <p:cNvPr id="73" name="Text Box 7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01:08</a:t>
            </a:r>
          </a:p>
        </p:txBody>
      </p:sp>
      <p:sp>
        <p:nvSpPr>
          <p:cNvPr id="74" name="Text Box 7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01:09</a:t>
            </a:r>
          </a:p>
        </p:txBody>
      </p:sp>
      <p:sp>
        <p:nvSpPr>
          <p:cNvPr id="75" name="Text Box 7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01:10</a:t>
            </a:r>
          </a:p>
        </p:txBody>
      </p:sp>
      <p:sp>
        <p:nvSpPr>
          <p:cNvPr id="76" name="Text Box 8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01:11</a:t>
            </a:r>
          </a:p>
        </p:txBody>
      </p:sp>
      <p:sp>
        <p:nvSpPr>
          <p:cNvPr id="77" name="Text Box 8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01:12</a:t>
            </a:r>
          </a:p>
        </p:txBody>
      </p:sp>
      <p:sp>
        <p:nvSpPr>
          <p:cNvPr id="78" name="Text Box 8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01:13</a:t>
            </a:r>
          </a:p>
        </p:txBody>
      </p:sp>
      <p:sp>
        <p:nvSpPr>
          <p:cNvPr id="79" name="Text Box 8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01:14</a:t>
            </a:r>
          </a:p>
        </p:txBody>
      </p:sp>
      <p:sp>
        <p:nvSpPr>
          <p:cNvPr id="80" name="Text Box 8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01:15</a:t>
            </a:r>
          </a:p>
        </p:txBody>
      </p:sp>
      <p:sp>
        <p:nvSpPr>
          <p:cNvPr id="81" name="Text Box 8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01:16</a:t>
            </a:r>
          </a:p>
        </p:txBody>
      </p:sp>
      <p:sp>
        <p:nvSpPr>
          <p:cNvPr id="82" name="Text Box 8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01:17</a:t>
            </a:r>
          </a:p>
        </p:txBody>
      </p:sp>
      <p:sp>
        <p:nvSpPr>
          <p:cNvPr id="83" name="Text Box 8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01:18</a:t>
            </a:r>
          </a:p>
        </p:txBody>
      </p:sp>
      <p:sp>
        <p:nvSpPr>
          <p:cNvPr id="84" name="Text Box 8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01:19</a:t>
            </a:r>
          </a:p>
        </p:txBody>
      </p:sp>
      <p:sp>
        <p:nvSpPr>
          <p:cNvPr id="85" name="Text Box 8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01:20</a:t>
            </a:r>
          </a:p>
        </p:txBody>
      </p:sp>
      <p:sp>
        <p:nvSpPr>
          <p:cNvPr id="86" name="Text Box 9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01:21</a:t>
            </a:r>
          </a:p>
        </p:txBody>
      </p:sp>
      <p:sp>
        <p:nvSpPr>
          <p:cNvPr id="87" name="Text Box 9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01:22</a:t>
            </a:r>
          </a:p>
        </p:txBody>
      </p:sp>
      <p:sp>
        <p:nvSpPr>
          <p:cNvPr id="88" name="Text Box 9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01:23</a:t>
            </a:r>
          </a:p>
        </p:txBody>
      </p:sp>
      <p:sp>
        <p:nvSpPr>
          <p:cNvPr id="89" name="Text Box 9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01:24</a:t>
            </a:r>
          </a:p>
        </p:txBody>
      </p:sp>
      <p:sp>
        <p:nvSpPr>
          <p:cNvPr id="90" name="Text Box 9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01:25</a:t>
            </a:r>
          </a:p>
        </p:txBody>
      </p:sp>
      <p:sp>
        <p:nvSpPr>
          <p:cNvPr id="91" name="Text Box 9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01:26</a:t>
            </a:r>
          </a:p>
        </p:txBody>
      </p:sp>
      <p:sp>
        <p:nvSpPr>
          <p:cNvPr id="92" name="Text Box 9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01:27</a:t>
            </a:r>
          </a:p>
        </p:txBody>
      </p:sp>
      <p:sp>
        <p:nvSpPr>
          <p:cNvPr id="93" name="Text Box 9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01:28</a:t>
            </a:r>
          </a:p>
        </p:txBody>
      </p:sp>
      <p:sp>
        <p:nvSpPr>
          <p:cNvPr id="94" name="Text Box 9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01:29</a:t>
            </a:r>
          </a:p>
        </p:txBody>
      </p:sp>
      <p:sp>
        <p:nvSpPr>
          <p:cNvPr id="95" name="Text Box 9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01:30</a:t>
            </a:r>
          </a:p>
        </p:txBody>
      </p:sp>
      <p:sp>
        <p:nvSpPr>
          <p:cNvPr id="96" name="Text Box 10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01:31</a:t>
            </a:r>
          </a:p>
        </p:txBody>
      </p:sp>
      <p:sp>
        <p:nvSpPr>
          <p:cNvPr id="97" name="Text Box 10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01:32</a:t>
            </a:r>
          </a:p>
        </p:txBody>
      </p:sp>
      <p:sp>
        <p:nvSpPr>
          <p:cNvPr id="98" name="Text Box 10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01:33</a:t>
            </a:r>
          </a:p>
        </p:txBody>
      </p:sp>
      <p:sp>
        <p:nvSpPr>
          <p:cNvPr id="99" name="Text Box 10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01:34</a:t>
            </a:r>
          </a:p>
        </p:txBody>
      </p:sp>
      <p:sp>
        <p:nvSpPr>
          <p:cNvPr id="100" name="Text Box 10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01:35</a:t>
            </a:r>
          </a:p>
        </p:txBody>
      </p:sp>
      <p:sp>
        <p:nvSpPr>
          <p:cNvPr id="101" name="Text Box 10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01:36</a:t>
            </a:r>
          </a:p>
        </p:txBody>
      </p:sp>
      <p:sp>
        <p:nvSpPr>
          <p:cNvPr id="102" name="Text Box 10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01:37</a:t>
            </a:r>
          </a:p>
        </p:txBody>
      </p:sp>
      <p:sp>
        <p:nvSpPr>
          <p:cNvPr id="103" name="Text Box 10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01:38</a:t>
            </a:r>
          </a:p>
        </p:txBody>
      </p:sp>
      <p:sp>
        <p:nvSpPr>
          <p:cNvPr id="104" name="Text Box 10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01:39</a:t>
            </a:r>
          </a:p>
        </p:txBody>
      </p:sp>
      <p:sp>
        <p:nvSpPr>
          <p:cNvPr id="105" name="Text Box 10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01:40</a:t>
            </a:r>
          </a:p>
        </p:txBody>
      </p:sp>
      <p:sp>
        <p:nvSpPr>
          <p:cNvPr id="106" name="Text Box 11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01:41</a:t>
            </a:r>
          </a:p>
        </p:txBody>
      </p:sp>
      <p:sp>
        <p:nvSpPr>
          <p:cNvPr id="107" name="Text Box 11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01:42</a:t>
            </a:r>
          </a:p>
        </p:txBody>
      </p:sp>
      <p:sp>
        <p:nvSpPr>
          <p:cNvPr id="108" name="Text Box 11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01:43</a:t>
            </a:r>
          </a:p>
        </p:txBody>
      </p:sp>
      <p:sp>
        <p:nvSpPr>
          <p:cNvPr id="109" name="Text Box 11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01:44</a:t>
            </a:r>
          </a:p>
        </p:txBody>
      </p:sp>
      <p:sp>
        <p:nvSpPr>
          <p:cNvPr id="110" name="Text Box 11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01:45</a:t>
            </a:r>
          </a:p>
        </p:txBody>
      </p:sp>
      <p:sp>
        <p:nvSpPr>
          <p:cNvPr id="111" name="Text Box 11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01:46</a:t>
            </a:r>
          </a:p>
        </p:txBody>
      </p:sp>
      <p:sp>
        <p:nvSpPr>
          <p:cNvPr id="112" name="Text Box 11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01:47</a:t>
            </a:r>
          </a:p>
        </p:txBody>
      </p:sp>
      <p:sp>
        <p:nvSpPr>
          <p:cNvPr id="113" name="Text Box 11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01:48</a:t>
            </a:r>
          </a:p>
        </p:txBody>
      </p:sp>
      <p:sp>
        <p:nvSpPr>
          <p:cNvPr id="114" name="Text Box 11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01:49</a:t>
            </a:r>
          </a:p>
        </p:txBody>
      </p:sp>
      <p:sp>
        <p:nvSpPr>
          <p:cNvPr id="115" name="Text Box 119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01:50</a:t>
            </a:r>
          </a:p>
        </p:txBody>
      </p:sp>
      <p:sp>
        <p:nvSpPr>
          <p:cNvPr id="116" name="Text Box 120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01:51</a:t>
            </a:r>
          </a:p>
        </p:txBody>
      </p:sp>
      <p:sp>
        <p:nvSpPr>
          <p:cNvPr id="117" name="Text Box 121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01:52</a:t>
            </a:r>
          </a:p>
        </p:txBody>
      </p:sp>
      <p:sp>
        <p:nvSpPr>
          <p:cNvPr id="118" name="Text Box 122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01:53</a:t>
            </a:r>
          </a:p>
        </p:txBody>
      </p:sp>
      <p:sp>
        <p:nvSpPr>
          <p:cNvPr id="119" name="Text Box 123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01:54</a:t>
            </a:r>
          </a:p>
        </p:txBody>
      </p:sp>
      <p:sp>
        <p:nvSpPr>
          <p:cNvPr id="120" name="Text Box 124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01:55</a:t>
            </a:r>
          </a:p>
        </p:txBody>
      </p:sp>
      <p:sp>
        <p:nvSpPr>
          <p:cNvPr id="121" name="Text Box 125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01:56</a:t>
            </a:r>
          </a:p>
        </p:txBody>
      </p:sp>
      <p:sp>
        <p:nvSpPr>
          <p:cNvPr id="122" name="Text Box 126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01:57</a:t>
            </a:r>
          </a:p>
        </p:txBody>
      </p:sp>
      <p:sp>
        <p:nvSpPr>
          <p:cNvPr id="123" name="Text Box 127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01:58</a:t>
            </a:r>
          </a:p>
        </p:txBody>
      </p:sp>
      <p:sp>
        <p:nvSpPr>
          <p:cNvPr id="124" name="Text Box 128"/>
          <p:cNvSpPr txBox="1">
            <a:spLocks noChangeArrowheads="1"/>
          </p:cNvSpPr>
          <p:nvPr/>
        </p:nvSpPr>
        <p:spPr bwMode="auto">
          <a:xfrm>
            <a:off x="4648200" y="777875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01:59</a:t>
            </a:r>
          </a:p>
        </p:txBody>
      </p:sp>
      <p:sp>
        <p:nvSpPr>
          <p:cNvPr id="125" name="Text Box 129"/>
          <p:cNvSpPr txBox="1">
            <a:spLocks noChangeArrowheads="1"/>
          </p:cNvSpPr>
          <p:nvPr/>
        </p:nvSpPr>
        <p:spPr bwMode="auto">
          <a:xfrm>
            <a:off x="4648200" y="742951"/>
            <a:ext cx="2590800" cy="110799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6600" b="1">
                <a:solidFill>
                  <a:srgbClr val="0000FF"/>
                </a:solidFill>
                <a:cs typeface="Arial" panose="020B0604020202020204" pitchFamily="34" charset="0"/>
              </a:rPr>
              <a:t>02:00</a:t>
            </a:r>
          </a:p>
        </p:txBody>
      </p:sp>
    </p:spTree>
    <p:extLst>
      <p:ext uri="{BB962C8B-B14F-4D97-AF65-F5344CB8AC3E}">
        <p14:creationId xmlns:p14="http://schemas.microsoft.com/office/powerpoint/2010/main" val="22822877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60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63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640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680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700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71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720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73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75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760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77000"/>
                            </p:stCondLst>
                            <p:childTnLst>
                              <p:par>
                                <p:cTn id="2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780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79000"/>
                            </p:stCondLst>
                            <p:childTnLst>
                              <p:par>
                                <p:cTn id="2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800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8100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8200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830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84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850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860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87000"/>
                            </p:stCondLst>
                            <p:childTnLst>
                              <p:par>
                                <p:cTn id="2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880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89000"/>
                            </p:stCondLst>
                            <p:childTnLst>
                              <p:par>
                                <p:cTn id="2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9000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 nodeType="afterGroup">
                            <p:stCondLst>
                              <p:cond delay="910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920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93000"/>
                            </p:stCondLst>
                            <p:childTnLst>
                              <p:par>
                                <p:cTn id="2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940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95000"/>
                            </p:stCondLst>
                            <p:childTnLst>
                              <p:par>
                                <p:cTn id="2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960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97000"/>
                            </p:stCondLst>
                            <p:childTnLst>
                              <p:par>
                                <p:cTn id="2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9800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99000"/>
                            </p:stCondLst>
                            <p:childTnLst>
                              <p:par>
                                <p:cTn id="3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 nodeType="afterGroup">
                            <p:stCondLst>
                              <p:cond delay="10000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 nodeType="afterGroup">
                            <p:stCondLst>
                              <p:cond delay="101000"/>
                            </p:stCondLst>
                            <p:childTnLst>
                              <p:par>
                                <p:cTn id="3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 nodeType="afterGroup">
                            <p:stCondLst>
                              <p:cond delay="102000"/>
                            </p:stCondLst>
                            <p:childTnLst>
                              <p:par>
                                <p:cTn id="3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 nodeType="afterGroup">
                            <p:stCondLst>
                              <p:cond delay="103000"/>
                            </p:stCondLst>
                            <p:childTnLst>
                              <p:par>
                                <p:cTn id="3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 nodeType="afterGroup">
                            <p:stCondLst>
                              <p:cond delay="10400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105000"/>
                            </p:stCondLst>
                            <p:childTnLst>
                              <p:par>
                                <p:cTn id="3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 nodeType="afterGroup">
                            <p:stCondLst>
                              <p:cond delay="106000"/>
                            </p:stCondLst>
                            <p:childTnLst>
                              <p:par>
                                <p:cTn id="3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 nodeType="afterGroup">
                            <p:stCondLst>
                              <p:cond delay="107000"/>
                            </p:stCondLst>
                            <p:childTnLst>
                              <p:par>
                                <p:cTn id="3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 nodeType="afterGroup">
                            <p:stCondLst>
                              <p:cond delay="10800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 nodeType="afterGroup">
                            <p:stCondLst>
                              <p:cond delay="109000"/>
                            </p:stCondLst>
                            <p:childTnLst>
                              <p:par>
                                <p:cTn id="3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 nodeType="afterGroup">
                            <p:stCondLst>
                              <p:cond delay="110000"/>
                            </p:stCondLst>
                            <p:childTnLst>
                              <p:par>
                                <p:cTn id="3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 nodeType="afterGroup">
                            <p:stCondLst>
                              <p:cond delay="111000"/>
                            </p:stCondLst>
                            <p:childTnLst>
                              <p:par>
                                <p:cTn id="3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 nodeType="afterGroup">
                            <p:stCondLst>
                              <p:cond delay="11200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 nodeType="afterGroup">
                            <p:stCondLst>
                              <p:cond delay="113000"/>
                            </p:stCondLst>
                            <p:childTnLst>
                              <p:par>
                                <p:cTn id="3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 nodeType="afterGroup">
                            <p:stCondLst>
                              <p:cond delay="114000"/>
                            </p:stCondLst>
                            <p:childTnLst>
                              <p:par>
                                <p:cTn id="3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 nodeType="afterGroup">
                            <p:stCondLst>
                              <p:cond delay="115000"/>
                            </p:stCondLst>
                            <p:childTnLst>
                              <p:par>
                                <p:cTn id="3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 nodeType="afterGroup">
                            <p:stCondLst>
                              <p:cond delay="11600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 nodeType="afterGroup">
                            <p:stCondLst>
                              <p:cond delay="117000"/>
                            </p:stCondLst>
                            <p:childTnLst>
                              <p:par>
                                <p:cTn id="3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 nodeType="afterGroup">
                            <p:stCondLst>
                              <p:cond delay="118000"/>
                            </p:stCondLst>
                            <p:childTnLst>
                              <p:par>
                                <p:cTn id="3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 nodeType="afterGroup">
                            <p:stCondLst>
                              <p:cond delay="119000"/>
                            </p:stCondLst>
                            <p:childTnLst>
                              <p:par>
                                <p:cTn id="3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>
            <a:extLst>
              <a:ext uri="{FF2B5EF4-FFF2-40B4-BE49-F238E27FC236}">
                <a16:creationId xmlns:a16="http://schemas.microsoft.com/office/drawing/2014/main" id="{9E62A9F8-B897-F721-BC56-25C7796FC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71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en-US" altLang="en-US" sz="1800">
              <a:solidFill>
                <a:srgbClr val="DDDDDD"/>
              </a:solidFill>
              <a:latin typeface="SVN-Vanilla Daisy Pro" panose="00000500000000000000" pitchFamily="2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44CCFF52-B54F-C760-CD60-B345D67AF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770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C441B"/>
              </a:solidFill>
              <a:latin typeface="SVN-Vanilla Daisy Pro" panose="00000500000000000000" pitchFamily="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Ý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kiến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chung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của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cả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nhóm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về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chủ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đề</a:t>
            </a:r>
            <a:endParaRPr lang="en-US" b="1" kern="0" dirty="0">
              <a:solidFill>
                <a:srgbClr val="FF0000"/>
              </a:solidFill>
              <a:latin typeface="SVN-Vanilla Daisy Pro" panose="000005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AD02E26-9F2C-1A2E-1462-7DBC433FC562}"/>
              </a:ext>
            </a:extLst>
          </p:cNvPr>
          <p:cNvGrpSpPr/>
          <p:nvPr/>
        </p:nvGrpSpPr>
        <p:grpSpPr>
          <a:xfrm>
            <a:off x="292487" y="1093598"/>
            <a:ext cx="5138495" cy="4094401"/>
            <a:chOff x="7680440" y="1373338"/>
            <a:chExt cx="5138495" cy="4094401"/>
          </a:xfrm>
        </p:grpSpPr>
        <p:sp>
          <p:nvSpPr>
            <p:cNvPr id="29" name="Text Box 5">
              <a:extLst>
                <a:ext uri="{FF2B5EF4-FFF2-40B4-BE49-F238E27FC236}">
                  <a16:creationId xmlns:a16="http://schemas.microsoft.com/office/drawing/2014/main" id="{D43A4D27-E42F-4170-0790-77D81A33A4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0" name="Line 6">
              <a:extLst>
                <a:ext uri="{FF2B5EF4-FFF2-40B4-BE49-F238E27FC236}">
                  <a16:creationId xmlns:a16="http://schemas.microsoft.com/office/drawing/2014/main" id="{79ED66A7-821F-0EC3-4A51-49B3EC658A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1" name="Line 7">
              <a:extLst>
                <a:ext uri="{FF2B5EF4-FFF2-40B4-BE49-F238E27FC236}">
                  <a16:creationId xmlns:a16="http://schemas.microsoft.com/office/drawing/2014/main" id="{6E4AF5FC-4180-2311-736F-FBDE259B56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2" name="Line 8">
              <a:extLst>
                <a:ext uri="{FF2B5EF4-FFF2-40B4-BE49-F238E27FC236}">
                  <a16:creationId xmlns:a16="http://schemas.microsoft.com/office/drawing/2014/main" id="{DA1FC67F-EFBA-247B-6682-62FC3C2CB4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3" name="Line 9">
              <a:extLst>
                <a:ext uri="{FF2B5EF4-FFF2-40B4-BE49-F238E27FC236}">
                  <a16:creationId xmlns:a16="http://schemas.microsoft.com/office/drawing/2014/main" id="{F15704CC-4788-EEAB-0B4E-6D23C3CDA5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4" name="Oval 10">
              <a:extLst>
                <a:ext uri="{FF2B5EF4-FFF2-40B4-BE49-F238E27FC236}">
                  <a16:creationId xmlns:a16="http://schemas.microsoft.com/office/drawing/2014/main" id="{93A647D5-FFE5-37F3-A78C-6D03BE1A9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1</a:t>
              </a:r>
            </a:p>
          </p:txBody>
        </p:sp>
        <p:sp>
          <p:nvSpPr>
            <p:cNvPr id="35" name="Oval 11">
              <a:extLst>
                <a:ext uri="{FF2B5EF4-FFF2-40B4-BE49-F238E27FC236}">
                  <a16:creationId xmlns:a16="http://schemas.microsoft.com/office/drawing/2014/main" id="{97E24AA3-29F5-0A95-7E7E-3546DD92D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3</a:t>
              </a:r>
            </a:p>
          </p:txBody>
        </p:sp>
        <p:sp>
          <p:nvSpPr>
            <p:cNvPr id="36" name="Oval 12">
              <a:extLst>
                <a:ext uri="{FF2B5EF4-FFF2-40B4-BE49-F238E27FC236}">
                  <a16:creationId xmlns:a16="http://schemas.microsoft.com/office/drawing/2014/main" id="{D3B68C0F-C311-9E39-1114-A3DDA872538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4</a:t>
              </a:r>
            </a:p>
          </p:txBody>
        </p:sp>
        <p:sp>
          <p:nvSpPr>
            <p:cNvPr id="37" name="Oval 13">
              <a:extLst>
                <a:ext uri="{FF2B5EF4-FFF2-40B4-BE49-F238E27FC236}">
                  <a16:creationId xmlns:a16="http://schemas.microsoft.com/office/drawing/2014/main" id="{F73F696A-DE2D-BA2B-D84E-612692633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2</a:t>
              </a:r>
            </a:p>
          </p:txBody>
        </p:sp>
        <p:sp>
          <p:nvSpPr>
            <p:cNvPr id="38" name="Text Box 14">
              <a:extLst>
                <a:ext uri="{FF2B5EF4-FFF2-40B4-BE49-F238E27FC236}">
                  <a16:creationId xmlns:a16="http://schemas.microsoft.com/office/drawing/2014/main" id="{483EEC69-3CDF-927D-8742-91E76401A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9" name="Text Box 15">
              <a:extLst>
                <a:ext uri="{FF2B5EF4-FFF2-40B4-BE49-F238E27FC236}">
                  <a16:creationId xmlns:a16="http://schemas.microsoft.com/office/drawing/2014/main" id="{439E6C9C-61AE-9F81-6F0B-095762C65C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40" name="Text Box 16">
              <a:extLst>
                <a:ext uri="{FF2B5EF4-FFF2-40B4-BE49-F238E27FC236}">
                  <a16:creationId xmlns:a16="http://schemas.microsoft.com/office/drawing/2014/main" id="{0A43AAFD-6884-0F7D-EFB5-E20FF32A6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7BD4AC8A-FDC4-13CE-4691-10013A01E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0440" y="1373338"/>
              <a:ext cx="513849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3600" kern="0" dirty="0" err="1">
                  <a:solidFill>
                    <a:srgbClr val="FF0000"/>
                  </a:solidFill>
                  <a:cs typeface="Times New Roman" panose="02020603050405020304" pitchFamily="18" charset="0"/>
                </a:rPr>
                <a:t>Kĩ</a:t>
              </a:r>
              <a:r>
                <a:rPr kumimoji="0" lang="en-US" altLang="en-US" sz="3600" kern="0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 </a:t>
              </a:r>
              <a:r>
                <a:rPr kumimoji="0" lang="en-US" altLang="en-US" sz="3600" kern="0" dirty="0" err="1">
                  <a:solidFill>
                    <a:srgbClr val="FF0000"/>
                  </a:solidFill>
                  <a:cs typeface="Times New Roman" panose="02020603050405020304" pitchFamily="18" charset="0"/>
                </a:rPr>
                <a:t>thuật</a:t>
              </a:r>
              <a:r>
                <a:rPr kumimoji="0" lang="en-US" altLang="en-US" sz="3600" kern="0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 </a:t>
              </a:r>
              <a:r>
                <a:rPr kumimoji="0" lang="nl-NL" altLang="en-US" sz="3600" b="1" kern="0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“Khăn trải bàn”</a:t>
              </a:r>
              <a:r>
                <a:rPr kumimoji="0" lang="nl-NL" altLang="en-US" sz="3600" kern="0" dirty="0">
                  <a:solidFill>
                    <a:srgbClr val="FF0000"/>
                  </a:solidFill>
                  <a:cs typeface="Times New Roman" panose="02020603050405020304" pitchFamily="18" charset="0"/>
                </a:rPr>
                <a:t> </a:t>
              </a:r>
              <a:endParaRPr kumimoji="0" lang="en-US" altLang="en-US" sz="3600" kern="0" dirty="0">
                <a:solidFill>
                  <a:srgbClr val="FF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 Box 11">
            <a:extLst>
              <a:ext uri="{FF2B5EF4-FFF2-40B4-BE49-F238E27FC236}">
                <a16:creationId xmlns:a16="http://schemas.microsoft.com/office/drawing/2014/main" id="{E386AFB2-3744-AB58-BF0A-F8B213C99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86" y="79138"/>
            <a:ext cx="4478621" cy="83099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57150">
            <a:solidFill>
              <a:srgbClr val="4472C4"/>
            </a:solidFill>
          </a:ln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457200">
              <a:defRPr/>
            </a:pPr>
            <a:r>
              <a:rPr lang="vi-VN" sz="4800" kern="0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GÓC CHIA SẺ</a:t>
            </a:r>
            <a:endParaRPr lang="ru-RU" sz="4800" kern="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F47098-4F24-7CEE-7BF9-D3C21FF9FAB4}"/>
              </a:ext>
            </a:extLst>
          </p:cNvPr>
          <p:cNvSpPr txBox="1"/>
          <p:nvPr/>
        </p:nvSpPr>
        <p:spPr>
          <a:xfrm>
            <a:off x="4835189" y="113497"/>
            <a:ext cx="7274026" cy="669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a: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1: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2: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hẳn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9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1064301" y="-739667"/>
            <a:ext cx="13256302" cy="787907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923489" y="686231"/>
            <a:ext cx="2662067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A7DBD7-6B2F-660F-2994-8ECF185DDE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9480" y="2124343"/>
            <a:ext cx="9413040" cy="26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4FAF3-1284-5F3A-BCC7-FE31E527C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13145C-B65F-F506-BE49-0EC016C06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13" y="404734"/>
            <a:ext cx="11907186" cy="595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8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III. LUYỆN TẬP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107874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188654"/>
            <a:ext cx="4484183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algn="ctr" defTabSz="914217"/>
            <a:r>
              <a:rPr lang="vi-VN" sz="5399" b="1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MỞ ĐẦU</a:t>
            </a:r>
            <a:endParaRPr lang="en-US" sz="5399" b="1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88E89E-FE04-B502-A72D-17E65A401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0DB61F-9C90-94C1-A2EE-E1CD1E2E58A2}"/>
              </a:ext>
            </a:extLst>
          </p:cNvPr>
          <p:cNvSpPr txBox="1"/>
          <p:nvPr/>
        </p:nvSpPr>
        <p:spPr>
          <a:xfrm>
            <a:off x="674557" y="331397"/>
            <a:ext cx="11062741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FF0000"/>
                </a:solidFill>
                <a:effectLst/>
                <a:latin typeface="+mj-lt"/>
              </a:rPr>
              <a:t>Em hãy phân loại các mục tiêu cá nhân dưới đây theo các lĩnh vực và theo thời gian.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+mj-lt"/>
              </a:rPr>
              <a:t>a) Bạn T đặt mục tiêu năm 18 tuổi sẽ chinh phục đỉnh Phan-xi-păng, đỉnh núi cao nhất Việt Nam.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+mj-lt"/>
              </a:rPr>
              <a:t>b) Anh K quyết tâm mỗi sáng sẽ dậy sớm chạy ba vòng quanh khu chung cư.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+mj-lt"/>
              </a:rPr>
              <a:t>c) Chị M đặt mục tiêu trong tháng này sẽ đọc xong cuốn sách về kĩ năng làm việc nhóm và giải quyết vấn đề.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+mj-lt"/>
              </a:rPr>
              <a:t>d) Bạn G đặt mục tiêu năm 24 tuổi sẽ trở thành nhà văn viết truyện cho thiếu nhi.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+mj-lt"/>
              </a:rPr>
              <a:t>e) Mùa đông này, anh S sẽ quyên góp hai thùng quần áo ẩm cho trẻ em nghèo.</a:t>
            </a:r>
          </a:p>
        </p:txBody>
      </p:sp>
    </p:spTree>
    <p:extLst>
      <p:ext uri="{BB962C8B-B14F-4D97-AF65-F5344CB8AC3E}">
        <p14:creationId xmlns:p14="http://schemas.microsoft.com/office/powerpoint/2010/main" val="277960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B34322-441A-4398-9039-01AB8830C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D6C051-512B-41B0-B548-2F20624B5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B886643-BE90-44D0-A5EC-881698C3F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12" y="4569919"/>
            <a:ext cx="1791826" cy="2536577"/>
          </a:xfrm>
          <a:prstGeom prst="rect">
            <a:avLst/>
          </a:prstGeom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B4E1F04-9AE0-1CBF-9190-D47B5A91D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714978"/>
              </p:ext>
            </p:extLst>
          </p:nvPr>
        </p:nvGraphicFramePr>
        <p:xfrm>
          <a:off x="269824" y="434715"/>
          <a:ext cx="11452485" cy="7292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6733">
                  <a:extLst>
                    <a:ext uri="{9D8B030D-6E8A-4147-A177-3AD203B41FA5}">
                      <a16:colId xmlns:a16="http://schemas.microsoft.com/office/drawing/2014/main" val="2750296652"/>
                    </a:ext>
                  </a:extLst>
                </a:gridCol>
                <a:gridCol w="3567659">
                  <a:extLst>
                    <a:ext uri="{9D8B030D-6E8A-4147-A177-3AD203B41FA5}">
                      <a16:colId xmlns:a16="http://schemas.microsoft.com/office/drawing/2014/main" val="1597489623"/>
                    </a:ext>
                  </a:extLst>
                </a:gridCol>
                <a:gridCol w="2908093">
                  <a:extLst>
                    <a:ext uri="{9D8B030D-6E8A-4147-A177-3AD203B41FA5}">
                      <a16:colId xmlns:a16="http://schemas.microsoft.com/office/drawing/2014/main" val="480078795"/>
                    </a:ext>
                  </a:extLst>
                </a:gridCol>
              </a:tblGrid>
              <a:tr h="925655">
                <a:tc>
                  <a:txBody>
                    <a:bodyPr/>
                    <a:lstStyle/>
                    <a:p>
                      <a:pPr algn="ctr" fontAlgn="t"/>
                      <a:r>
                        <a:rPr lang="vi-VN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Trường hợp</a:t>
                      </a:r>
                      <a:endParaRPr lang="vi-VN" sz="24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Phân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theo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thời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gian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Phân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theo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lĩnh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vực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444925"/>
                  </a:ext>
                </a:extLst>
              </a:tr>
              <a:tr h="130868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đỉnh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Phan-xi-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đỉnh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Nam.</a:t>
                      </a: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81789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Anh K quyết tâm mỗi sáng sẽ dậy sớm chạy ba vòng quanh khu chung cư.</a:t>
                      </a: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299775"/>
                  </a:ext>
                </a:extLst>
              </a:tr>
              <a:tr h="130868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Chị M đặt mục tiêu trong tháng này sẽ đọc xong cuốn sách về kĩ năng làm việc nhóm và giải quyết vấn đề.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 tiêu phát triển bản thân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203494652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truyện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098688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Mùa đông này, anh S sẽ quyên góp hai thùng quần áo ẩm cho trẻ em nghèo.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 tiêu</a:t>
                      </a:r>
                    </a:p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ngắn hạn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664694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93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4E6524-B52D-4001-B722-21F88C5E9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22" y="93929"/>
            <a:ext cx="12192000" cy="6857999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193" y="1893421"/>
            <a:ext cx="3188719" cy="5379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3" y="1131654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448" y="3002112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62" y="5279737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2648017" y="5393945"/>
            <a:ext cx="2687293" cy="1548203"/>
          </a:xfrm>
          <a:prstGeom prst="rect">
            <a:avLst/>
          </a:prstGeom>
        </p:spPr>
      </p:pic>
      <p:grpSp>
        <p:nvGrpSpPr>
          <p:cNvPr id="14" name="组合 135">
            <a:extLst>
              <a:ext uri="{FF2B5EF4-FFF2-40B4-BE49-F238E27FC236}">
                <a16:creationId xmlns:a16="http://schemas.microsoft.com/office/drawing/2014/main" id="{82BB745A-ECC9-43EF-846A-F4E291A48393}"/>
              </a:ext>
            </a:extLst>
          </p:cNvPr>
          <p:cNvGrpSpPr/>
          <p:nvPr/>
        </p:nvGrpSpPr>
        <p:grpSpPr>
          <a:xfrm>
            <a:off x="839449" y="0"/>
            <a:ext cx="10681175" cy="7359445"/>
            <a:chOff x="3246438" y="1047943"/>
            <a:chExt cx="5711825" cy="4698808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0B6CDA6-C6DD-40ED-949C-D4BEBA0DEEEE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7B1F8391-3DEC-4017-A2F1-7F6D482254DD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998E217-E070-42CE-9127-C9DB2F6D5417}"/>
                </a:ext>
              </a:extLst>
            </p:cNvPr>
            <p:cNvSpPr/>
            <p:nvPr/>
          </p:nvSpPr>
          <p:spPr bwMode="auto">
            <a:xfrm>
              <a:off x="5124265" y="1047943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45F6A03-672D-43A2-A619-81FA07E3A614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ED1EFA8A-E55D-4C79-AFC1-EFBDB4BC2DA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DE8DF48-4413-46E3-A285-84EDF14E5F8E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866C9446-BF40-4596-8B4A-DEC15D12D71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grpSp>
          <p:nvGrpSpPr>
            <p:cNvPr id="23" name="组合 143">
              <a:extLst>
                <a:ext uri="{FF2B5EF4-FFF2-40B4-BE49-F238E27FC236}">
                  <a16:creationId xmlns:a16="http://schemas.microsoft.com/office/drawing/2014/main" id="{3F3896C8-BFC2-4805-8C3A-DE12FC0A601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8DE3AFCB-E9EA-4940-8BC8-5E9F5B1DED6A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7B0873E-8E74-4372-810E-C4A941105CBD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B587A5D3-357A-4A50-B2CE-02E8AEC5BA34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28A9E012-E8B2-47FD-B68E-1F07892EFBD6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8B9E3E01-D630-4D8D-89E2-881EE1C6775E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E2AF9949-2C87-44D7-883E-7479E135DFF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2D2EC26F-1997-40C7-82A1-61A7CCC966C5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13D16B6-952C-45C1-AC55-2DB6C8C91CAA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06965AA-4620-483A-9400-2ED904574F99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F24483B1-A3D6-410A-9D55-A3EA4AFB910A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81640741-A68E-4F2A-831E-3B3BBF183AB5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1D1C32CC-78EB-4327-A0B9-8F770BF9CA54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E80D35CE-8223-4973-987D-D2A6F3E1250C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A8721213-A1C3-4AC5-B6FD-55B3D3DD2A57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196BA70D-587E-4651-846A-66890AE6168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1D330D3-78EC-4288-B7E5-433089A4D8C2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90300FEF-37C0-426F-8266-72D66D6C5DE9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70B0614C-3D85-4C24-8918-088B58A17DD7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E4076D13-4BB0-4048-BE4D-A66004F8E0CD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AF37FA04-E5AC-4DE6-AF99-672E8082EEA1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8EC074BC-94DD-47E3-9F3A-0DDAF35589C1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1D36E8CF-A427-4770-8AF1-60826ABE50C2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115D45BA-3EFD-48C0-B244-EA786179FFD0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C49831DE-E8CF-45DD-9C1D-039A10335B65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970A8388-9C7F-452E-9C46-6446A61B31AF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960D613A-09EE-4D54-844C-D0C140647C98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382F0DB-8678-4F32-9191-3CC1E5EFEB29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62ECFFF0-F9F2-43EC-8DBF-F860EA513935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AF0A5322-543C-47FC-91E8-40255E2C1F26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9385A3B2-1E35-4423-98DB-651A7A7DE6FC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2AEF9CFD-B661-46A4-A15B-07F03963C59A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86C85FF0-7173-4CBE-88E7-41A6ADF92CC2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FA45B30B-C4A8-4316-90BF-7AD107E1889F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B8DC8B4D-4367-4F76-AEFD-64AF3B898ED0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7A5A3754-0245-4D85-AB19-3225E18D0C46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8D09F59A-D93A-4C65-A064-F3E844398328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4269B545-1A75-4E7E-9A65-9DF1A12F94B8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D7B5E889-EA92-426C-A2CA-89BFCBC5F9FB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58733A19-0FA0-4473-B39F-8CF1A8B8E42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2C0824BB-90C2-498F-B559-AE75B1665EC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627D4A9D-35E6-4B69-BE7E-BF1C85386B52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9DF924BE-103C-495F-899B-937F192B316A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F6CEB51D-C9FB-4421-BAF4-4F5E1329B58E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549066E-D4A1-4536-92D1-8A2665256A6F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1F75ABAC-6736-4300-830D-9A6492923113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6605C066-31B0-40B2-AD47-924A36CAD1E7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702A30A-4579-48A0-9425-B6FF939AE47D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0379C1B2-20AB-4860-9D1A-F142C12B8F38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F75B9D9E-08FB-45C9-A5B1-EAD9873DB81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DC766D6D-7731-4C1F-A04A-266596492E98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1489C3A4-9C92-43AC-9B5F-F67E2C50A45D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id="{0E38EDCB-AF28-4AA1-9F5E-A05AC274C3A0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EAC983FC-EE0F-474C-973A-9A0DBA6AC859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2AC5DFB9-CBCC-447D-8C95-AB1A7A264EF0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27E214A9-6946-42E5-8856-CB33BBB87B8F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5B0DDBA6-5F02-4C16-8F0B-25297EBA5808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FB61DFE5-E625-45CE-A6AF-1AC492D32DC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52CE5B56-E107-4F34-AF5C-78CB3076093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950C3C2C-AA36-4090-AB6D-F0F6CA06BE96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740BFDBC-ADE0-4903-984E-DA994B8F8B92}"/>
                  </a:ext>
                </a:extLst>
              </p:cNvPr>
              <p:cNvSpPr/>
              <p:nvPr/>
            </p:nvSpPr>
            <p:spPr bwMode="auto">
              <a:xfrm>
                <a:off x="4145361" y="1703388"/>
                <a:ext cx="109538" cy="19051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38BFCEE0-09C1-48D6-BA65-0CC51429C68C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BEFD8FE-2424-48D2-AFE7-CDC3661DF956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39E11DB6-9C7C-4F45-B41B-4B6CD872A9DE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7" name="Freeform 75">
                <a:extLst>
                  <a:ext uri="{FF2B5EF4-FFF2-40B4-BE49-F238E27FC236}">
                    <a16:creationId xmlns:a16="http://schemas.microsoft.com/office/drawing/2014/main" id="{885116C3-E1B5-4275-A7E8-0552A3826A6A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8" name="Freeform 76">
                <a:extLst>
                  <a:ext uri="{FF2B5EF4-FFF2-40B4-BE49-F238E27FC236}">
                    <a16:creationId xmlns:a16="http://schemas.microsoft.com/office/drawing/2014/main" id="{A0509A08-C3F9-44EA-A5CD-23F2B18F1DC2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9" name="Freeform 77">
                <a:extLst>
                  <a:ext uri="{FF2B5EF4-FFF2-40B4-BE49-F238E27FC236}">
                    <a16:creationId xmlns:a16="http://schemas.microsoft.com/office/drawing/2014/main" id="{A59201E9-B97E-4C45-93E7-14EB41DB7D5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0" name="Freeform 78">
                <a:extLst>
                  <a:ext uri="{FF2B5EF4-FFF2-40B4-BE49-F238E27FC236}">
                    <a16:creationId xmlns:a16="http://schemas.microsoft.com/office/drawing/2014/main" id="{F422E267-39EF-4076-8740-631B55571242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1" name="Freeform 79">
                <a:extLst>
                  <a:ext uri="{FF2B5EF4-FFF2-40B4-BE49-F238E27FC236}">
                    <a16:creationId xmlns:a16="http://schemas.microsoft.com/office/drawing/2014/main" id="{0C799271-6826-4F2C-A9FB-DD6CC392EDD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F168B025-9279-44B0-B3D4-F0AA140B534A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4EE751E0-308A-410E-93E3-A878B98A86F1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4" name="Freeform 82">
                <a:extLst>
                  <a:ext uri="{FF2B5EF4-FFF2-40B4-BE49-F238E27FC236}">
                    <a16:creationId xmlns:a16="http://schemas.microsoft.com/office/drawing/2014/main" id="{858ED0C2-ED86-43FE-99E7-88D705829A7C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5" name="Freeform 83">
                <a:extLst>
                  <a:ext uri="{FF2B5EF4-FFF2-40B4-BE49-F238E27FC236}">
                    <a16:creationId xmlns:a16="http://schemas.microsoft.com/office/drawing/2014/main" id="{4A159939-A435-4C50-9A31-C25D1F084D93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6" name="Freeform 84">
                <a:extLst>
                  <a:ext uri="{FF2B5EF4-FFF2-40B4-BE49-F238E27FC236}">
                    <a16:creationId xmlns:a16="http://schemas.microsoft.com/office/drawing/2014/main" id="{2ACD8E5E-E45C-4612-AB7C-FB422AAD4E5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7" name="Freeform 85">
                <a:extLst>
                  <a:ext uri="{FF2B5EF4-FFF2-40B4-BE49-F238E27FC236}">
                    <a16:creationId xmlns:a16="http://schemas.microsoft.com/office/drawing/2014/main" id="{FB2003C4-1627-4D4A-AE32-99FF94D9EB44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8" name="Freeform 86">
                <a:extLst>
                  <a:ext uri="{FF2B5EF4-FFF2-40B4-BE49-F238E27FC236}">
                    <a16:creationId xmlns:a16="http://schemas.microsoft.com/office/drawing/2014/main" id="{55936854-475E-44F8-89B5-C1679A876D2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9" name="Freeform 87">
                <a:extLst>
                  <a:ext uri="{FF2B5EF4-FFF2-40B4-BE49-F238E27FC236}">
                    <a16:creationId xmlns:a16="http://schemas.microsoft.com/office/drawing/2014/main" id="{10C3A086-4E2E-47F5-90E7-144B1DE56AA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0" name="Freeform 88">
                <a:extLst>
                  <a:ext uri="{FF2B5EF4-FFF2-40B4-BE49-F238E27FC236}">
                    <a16:creationId xmlns:a16="http://schemas.microsoft.com/office/drawing/2014/main" id="{B51076D3-62B1-4B15-8AD2-5929078D11A4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1" name="Freeform 89">
                <a:extLst>
                  <a:ext uri="{FF2B5EF4-FFF2-40B4-BE49-F238E27FC236}">
                    <a16:creationId xmlns:a16="http://schemas.microsoft.com/office/drawing/2014/main" id="{A3A54C95-E20E-4A0F-A5DD-601E346E56E8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2" name="Freeform 90">
                <a:extLst>
                  <a:ext uri="{FF2B5EF4-FFF2-40B4-BE49-F238E27FC236}">
                    <a16:creationId xmlns:a16="http://schemas.microsoft.com/office/drawing/2014/main" id="{0838C221-D24D-4F91-883C-BE4518A5551A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3" name="Freeform 91">
                <a:extLst>
                  <a:ext uri="{FF2B5EF4-FFF2-40B4-BE49-F238E27FC236}">
                    <a16:creationId xmlns:a16="http://schemas.microsoft.com/office/drawing/2014/main" id="{340713F0-C4D0-414E-9DCA-0065B7B1E39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4" name="Freeform 92">
                <a:extLst>
                  <a:ext uri="{FF2B5EF4-FFF2-40B4-BE49-F238E27FC236}">
                    <a16:creationId xmlns:a16="http://schemas.microsoft.com/office/drawing/2014/main" id="{DD17C8D4-5E6F-4B85-805E-1F8A3EDE03C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</p:grpSp>
      </p:grpSp>
      <p:sp>
        <p:nvSpPr>
          <p:cNvPr id="106" name="Rectangle: Rounded Corners 1">
            <a:extLst>
              <a:ext uri="{FF2B5EF4-FFF2-40B4-BE49-F238E27FC236}">
                <a16:creationId xmlns:a16="http://schemas.microsoft.com/office/drawing/2014/main" id="{B7F8E7F3-718B-4362-BB52-15DFDC3F0352}"/>
              </a:ext>
            </a:extLst>
          </p:cNvPr>
          <p:cNvSpPr/>
          <p:nvPr/>
        </p:nvSpPr>
        <p:spPr>
          <a:xfrm>
            <a:off x="134081" y="85922"/>
            <a:ext cx="4888532" cy="769760"/>
          </a:xfrm>
          <a:prstGeom prst="round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>
            <a:glow rad="139700">
              <a:srgbClr val="ED7D31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 CHƠI: ĐÓNG VAI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066B94-E79C-6770-87CD-22EED6EC50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4967" y="1347035"/>
            <a:ext cx="7962066" cy="41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80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4E6524-B52D-4001-B722-21F88C5E9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22" y="93929"/>
            <a:ext cx="12192000" cy="6857999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193" y="1893421"/>
            <a:ext cx="3188719" cy="5379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3" y="1131654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448" y="3002112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62" y="5279737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2648017" y="5393945"/>
            <a:ext cx="2687293" cy="1548203"/>
          </a:xfrm>
          <a:prstGeom prst="rect">
            <a:avLst/>
          </a:prstGeom>
        </p:spPr>
      </p:pic>
      <p:grpSp>
        <p:nvGrpSpPr>
          <p:cNvPr id="14" name="组合 135">
            <a:extLst>
              <a:ext uri="{FF2B5EF4-FFF2-40B4-BE49-F238E27FC236}">
                <a16:creationId xmlns:a16="http://schemas.microsoft.com/office/drawing/2014/main" id="{82BB745A-ECC9-43EF-846A-F4E291A48393}"/>
              </a:ext>
            </a:extLst>
          </p:cNvPr>
          <p:cNvGrpSpPr/>
          <p:nvPr/>
        </p:nvGrpSpPr>
        <p:grpSpPr>
          <a:xfrm>
            <a:off x="839449" y="0"/>
            <a:ext cx="10681175" cy="7359445"/>
            <a:chOff x="3246438" y="1047943"/>
            <a:chExt cx="5711825" cy="4698808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0B6CDA6-C6DD-40ED-949C-D4BEBA0DEEEE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7B1F8391-3DEC-4017-A2F1-7F6D482254DD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998E217-E070-42CE-9127-C9DB2F6D5417}"/>
                </a:ext>
              </a:extLst>
            </p:cNvPr>
            <p:cNvSpPr/>
            <p:nvPr/>
          </p:nvSpPr>
          <p:spPr bwMode="auto">
            <a:xfrm>
              <a:off x="5124265" y="1047943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45F6A03-672D-43A2-A619-81FA07E3A614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ED1EFA8A-E55D-4C79-AFC1-EFBDB4BC2DA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DE8DF48-4413-46E3-A285-84EDF14E5F8E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866C9446-BF40-4596-8B4A-DEC15D12D71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grpSp>
          <p:nvGrpSpPr>
            <p:cNvPr id="23" name="组合 143">
              <a:extLst>
                <a:ext uri="{FF2B5EF4-FFF2-40B4-BE49-F238E27FC236}">
                  <a16:creationId xmlns:a16="http://schemas.microsoft.com/office/drawing/2014/main" id="{3F3896C8-BFC2-4805-8C3A-DE12FC0A601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8DE3AFCB-E9EA-4940-8BC8-5E9F5B1DED6A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7B0873E-8E74-4372-810E-C4A941105CBD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B587A5D3-357A-4A50-B2CE-02E8AEC5BA34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28A9E012-E8B2-47FD-B68E-1F07892EFBD6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8B9E3E01-D630-4D8D-89E2-881EE1C6775E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E2AF9949-2C87-44D7-883E-7479E135DFF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2D2EC26F-1997-40C7-82A1-61A7CCC966C5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13D16B6-952C-45C1-AC55-2DB6C8C91CAA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06965AA-4620-483A-9400-2ED904574F99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F24483B1-A3D6-410A-9D55-A3EA4AFB910A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81640741-A68E-4F2A-831E-3B3BBF183AB5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1D1C32CC-78EB-4327-A0B9-8F770BF9CA54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E80D35CE-8223-4973-987D-D2A6F3E1250C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A8721213-A1C3-4AC5-B6FD-55B3D3DD2A57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196BA70D-587E-4651-846A-66890AE6168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1D330D3-78EC-4288-B7E5-433089A4D8C2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90300FEF-37C0-426F-8266-72D66D6C5DE9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70B0614C-3D85-4C24-8918-088B58A17DD7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E4076D13-4BB0-4048-BE4D-A66004F8E0CD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AF37FA04-E5AC-4DE6-AF99-672E8082EEA1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8EC074BC-94DD-47E3-9F3A-0DDAF35589C1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1D36E8CF-A427-4770-8AF1-60826ABE50C2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115D45BA-3EFD-48C0-B244-EA786179FFD0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C49831DE-E8CF-45DD-9C1D-039A10335B65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970A8388-9C7F-452E-9C46-6446A61B31AF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960D613A-09EE-4D54-844C-D0C140647C98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382F0DB-8678-4F32-9191-3CC1E5EFEB29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62ECFFF0-F9F2-43EC-8DBF-F860EA513935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AF0A5322-543C-47FC-91E8-40255E2C1F26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9385A3B2-1E35-4423-98DB-651A7A7DE6FC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2AEF9CFD-B661-46A4-A15B-07F03963C59A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86C85FF0-7173-4CBE-88E7-41A6ADF92CC2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FA45B30B-C4A8-4316-90BF-7AD107E1889F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B8DC8B4D-4367-4F76-AEFD-64AF3B898ED0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7A5A3754-0245-4D85-AB19-3225E18D0C46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8D09F59A-D93A-4C65-A064-F3E844398328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4269B545-1A75-4E7E-9A65-9DF1A12F94B8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D7B5E889-EA92-426C-A2CA-89BFCBC5F9FB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58733A19-0FA0-4473-B39F-8CF1A8B8E42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2C0824BB-90C2-498F-B559-AE75B1665EC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627D4A9D-35E6-4B69-BE7E-BF1C85386B52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9DF924BE-103C-495F-899B-937F192B316A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F6CEB51D-C9FB-4421-BAF4-4F5E1329B58E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549066E-D4A1-4536-92D1-8A2665256A6F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1F75ABAC-6736-4300-830D-9A6492923113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6605C066-31B0-40B2-AD47-924A36CAD1E7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702A30A-4579-48A0-9425-B6FF939AE47D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0379C1B2-20AB-4860-9D1A-F142C12B8F38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F75B9D9E-08FB-45C9-A5B1-EAD9873DB81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DC766D6D-7731-4C1F-A04A-266596492E98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1489C3A4-9C92-43AC-9B5F-F67E2C50A45D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id="{0E38EDCB-AF28-4AA1-9F5E-A05AC274C3A0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EAC983FC-EE0F-474C-973A-9A0DBA6AC859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2AC5DFB9-CBCC-447D-8C95-AB1A7A264EF0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27E214A9-6946-42E5-8856-CB33BBB87B8F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5B0DDBA6-5F02-4C16-8F0B-25297EBA5808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FB61DFE5-E625-45CE-A6AF-1AC492D32DC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52CE5B56-E107-4F34-AF5C-78CB3076093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950C3C2C-AA36-4090-AB6D-F0F6CA06BE96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740BFDBC-ADE0-4903-984E-DA994B8F8B92}"/>
                  </a:ext>
                </a:extLst>
              </p:cNvPr>
              <p:cNvSpPr/>
              <p:nvPr/>
            </p:nvSpPr>
            <p:spPr bwMode="auto">
              <a:xfrm>
                <a:off x="4145361" y="1703388"/>
                <a:ext cx="109538" cy="19051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38BFCEE0-09C1-48D6-BA65-0CC51429C68C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BEFD8FE-2424-48D2-AFE7-CDC3661DF956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39E11DB6-9C7C-4F45-B41B-4B6CD872A9DE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7" name="Freeform 75">
                <a:extLst>
                  <a:ext uri="{FF2B5EF4-FFF2-40B4-BE49-F238E27FC236}">
                    <a16:creationId xmlns:a16="http://schemas.microsoft.com/office/drawing/2014/main" id="{885116C3-E1B5-4275-A7E8-0552A3826A6A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8" name="Freeform 76">
                <a:extLst>
                  <a:ext uri="{FF2B5EF4-FFF2-40B4-BE49-F238E27FC236}">
                    <a16:creationId xmlns:a16="http://schemas.microsoft.com/office/drawing/2014/main" id="{A0509A08-C3F9-44EA-A5CD-23F2B18F1DC2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9" name="Freeform 77">
                <a:extLst>
                  <a:ext uri="{FF2B5EF4-FFF2-40B4-BE49-F238E27FC236}">
                    <a16:creationId xmlns:a16="http://schemas.microsoft.com/office/drawing/2014/main" id="{A59201E9-B97E-4C45-93E7-14EB41DB7D5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0" name="Freeform 78">
                <a:extLst>
                  <a:ext uri="{FF2B5EF4-FFF2-40B4-BE49-F238E27FC236}">
                    <a16:creationId xmlns:a16="http://schemas.microsoft.com/office/drawing/2014/main" id="{F422E267-39EF-4076-8740-631B55571242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1" name="Freeform 79">
                <a:extLst>
                  <a:ext uri="{FF2B5EF4-FFF2-40B4-BE49-F238E27FC236}">
                    <a16:creationId xmlns:a16="http://schemas.microsoft.com/office/drawing/2014/main" id="{0C799271-6826-4F2C-A9FB-DD6CC392EDD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F168B025-9279-44B0-B3D4-F0AA140B534A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4EE751E0-308A-410E-93E3-A878B98A86F1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4" name="Freeform 82">
                <a:extLst>
                  <a:ext uri="{FF2B5EF4-FFF2-40B4-BE49-F238E27FC236}">
                    <a16:creationId xmlns:a16="http://schemas.microsoft.com/office/drawing/2014/main" id="{858ED0C2-ED86-43FE-99E7-88D705829A7C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5" name="Freeform 83">
                <a:extLst>
                  <a:ext uri="{FF2B5EF4-FFF2-40B4-BE49-F238E27FC236}">
                    <a16:creationId xmlns:a16="http://schemas.microsoft.com/office/drawing/2014/main" id="{4A159939-A435-4C50-9A31-C25D1F084D93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6" name="Freeform 84">
                <a:extLst>
                  <a:ext uri="{FF2B5EF4-FFF2-40B4-BE49-F238E27FC236}">
                    <a16:creationId xmlns:a16="http://schemas.microsoft.com/office/drawing/2014/main" id="{2ACD8E5E-E45C-4612-AB7C-FB422AAD4E5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7" name="Freeform 85">
                <a:extLst>
                  <a:ext uri="{FF2B5EF4-FFF2-40B4-BE49-F238E27FC236}">
                    <a16:creationId xmlns:a16="http://schemas.microsoft.com/office/drawing/2014/main" id="{FB2003C4-1627-4D4A-AE32-99FF94D9EB44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8" name="Freeform 86">
                <a:extLst>
                  <a:ext uri="{FF2B5EF4-FFF2-40B4-BE49-F238E27FC236}">
                    <a16:creationId xmlns:a16="http://schemas.microsoft.com/office/drawing/2014/main" id="{55936854-475E-44F8-89B5-C1679A876D2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9" name="Freeform 87">
                <a:extLst>
                  <a:ext uri="{FF2B5EF4-FFF2-40B4-BE49-F238E27FC236}">
                    <a16:creationId xmlns:a16="http://schemas.microsoft.com/office/drawing/2014/main" id="{10C3A086-4E2E-47F5-90E7-144B1DE56AA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0" name="Freeform 88">
                <a:extLst>
                  <a:ext uri="{FF2B5EF4-FFF2-40B4-BE49-F238E27FC236}">
                    <a16:creationId xmlns:a16="http://schemas.microsoft.com/office/drawing/2014/main" id="{B51076D3-62B1-4B15-8AD2-5929078D11A4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1" name="Freeform 89">
                <a:extLst>
                  <a:ext uri="{FF2B5EF4-FFF2-40B4-BE49-F238E27FC236}">
                    <a16:creationId xmlns:a16="http://schemas.microsoft.com/office/drawing/2014/main" id="{A3A54C95-E20E-4A0F-A5DD-601E346E56E8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2" name="Freeform 90">
                <a:extLst>
                  <a:ext uri="{FF2B5EF4-FFF2-40B4-BE49-F238E27FC236}">
                    <a16:creationId xmlns:a16="http://schemas.microsoft.com/office/drawing/2014/main" id="{0838C221-D24D-4F91-883C-BE4518A5551A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3" name="Freeform 91">
                <a:extLst>
                  <a:ext uri="{FF2B5EF4-FFF2-40B4-BE49-F238E27FC236}">
                    <a16:creationId xmlns:a16="http://schemas.microsoft.com/office/drawing/2014/main" id="{340713F0-C4D0-414E-9DCA-0065B7B1E39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4" name="Freeform 92">
                <a:extLst>
                  <a:ext uri="{FF2B5EF4-FFF2-40B4-BE49-F238E27FC236}">
                    <a16:creationId xmlns:a16="http://schemas.microsoft.com/office/drawing/2014/main" id="{DD17C8D4-5E6F-4B85-805E-1F8A3EDE03C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</p:grpSp>
      </p:grpSp>
      <p:sp>
        <p:nvSpPr>
          <p:cNvPr id="106" name="Rectangle: Rounded Corners 1">
            <a:extLst>
              <a:ext uri="{FF2B5EF4-FFF2-40B4-BE49-F238E27FC236}">
                <a16:creationId xmlns:a16="http://schemas.microsoft.com/office/drawing/2014/main" id="{B7F8E7F3-718B-4362-BB52-15DFDC3F0352}"/>
              </a:ext>
            </a:extLst>
          </p:cNvPr>
          <p:cNvSpPr/>
          <p:nvPr/>
        </p:nvSpPr>
        <p:spPr>
          <a:xfrm>
            <a:off x="134081" y="85922"/>
            <a:ext cx="4977244" cy="913448"/>
          </a:xfrm>
          <a:prstGeom prst="round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>
            <a:glow rad="139700">
              <a:srgbClr val="ED7D31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 CHƠI: ĐÓNG VAI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D4C954-AC91-0345-7BAA-087F6E1E27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02689" y="1557366"/>
            <a:ext cx="6986622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62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8AA5BA-1406-49A7-88B5-A37157C68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35734" y="509248"/>
            <a:ext cx="8182303" cy="5714857"/>
            <a:chOff x="114868" y="-346472"/>
            <a:chExt cx="7805125" cy="7426902"/>
          </a:xfrm>
        </p:grpSpPr>
        <p:pic>
          <p:nvPicPr>
            <p:cNvPr id="6" name="Google Shape;154;p8"/>
            <p:cNvPicPr preferRelativeResize="0"/>
            <p:nvPr/>
          </p:nvPicPr>
          <p:blipFill rotWithShape="1">
            <a:blip r:embed="rId3">
              <a:alphaModFix/>
            </a:blip>
            <a:srcRect l="16992" t="-937" r="50159" b="17086"/>
            <a:stretch/>
          </p:blipFill>
          <p:spPr>
            <a:xfrm>
              <a:off x="114868" y="-346472"/>
              <a:ext cx="7805125" cy="6999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55;p8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3068240" y="4750073"/>
              <a:ext cx="2072846" cy="233035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Shape 95"/>
          <p:cNvPicPr/>
          <p:nvPr/>
        </p:nvPicPr>
        <p:blipFill>
          <a:blip r:embed="rId5"/>
          <a:stretch/>
        </p:blipFill>
        <p:spPr>
          <a:xfrm>
            <a:off x="7727206" y="1582104"/>
            <a:ext cx="4556234" cy="4766648"/>
          </a:xfrm>
          <a:prstGeom prst="rect">
            <a:avLst/>
          </a:prstGeom>
        </p:spPr>
      </p:pic>
      <p:sp>
        <p:nvSpPr>
          <p:cNvPr id="11" name="Rectangle: Rounded Corners 1">
            <a:extLst>
              <a:ext uri="{FF2B5EF4-FFF2-40B4-BE49-F238E27FC236}">
                <a16:creationId xmlns:a16="http://schemas.microsoft.com/office/drawing/2014/main" id="{49368C2B-08BB-4567-BA27-2402FAA3C31F}"/>
              </a:ext>
            </a:extLst>
          </p:cNvPr>
          <p:cNvSpPr/>
          <p:nvPr/>
        </p:nvSpPr>
        <p:spPr>
          <a:xfrm>
            <a:off x="1343891" y="55738"/>
            <a:ext cx="8661432" cy="10783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Thực hiện xác định mục tiêu học tập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327DC5-14AA-A4B9-D148-1B41F892ED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33" y="2267610"/>
            <a:ext cx="6425741" cy="23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7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IV. VẬN DỤNG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79308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691" y="3544624"/>
            <a:ext cx="3188719" cy="3540319"/>
          </a:xfrm>
          <a:prstGeom prst="rect">
            <a:avLst/>
          </a:prstGeom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FFE99B26-B51D-4F7B-8B21-28D0AC9C0B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36" y="5359529"/>
            <a:ext cx="2869752" cy="1711901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57CB3B7-A31F-4C67-B588-B30ACA6FE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94" y="213431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590" y="264255"/>
            <a:ext cx="1694696" cy="2161906"/>
          </a:xfrm>
          <a:prstGeom prst="rect">
            <a:avLst/>
          </a:prstGeom>
        </p:spPr>
      </p:pic>
      <p:grpSp>
        <p:nvGrpSpPr>
          <p:cNvPr id="7" name="组合 135">
            <a:extLst>
              <a:ext uri="{FF2B5EF4-FFF2-40B4-BE49-F238E27FC236}">
                <a16:creationId xmlns:a16="http://schemas.microsoft.com/office/drawing/2014/main" id="{D58AED1F-ABF0-45D8-9A7E-839BE7D8990D}"/>
              </a:ext>
            </a:extLst>
          </p:cNvPr>
          <p:cNvGrpSpPr/>
          <p:nvPr/>
        </p:nvGrpSpPr>
        <p:grpSpPr>
          <a:xfrm>
            <a:off x="822377" y="1025437"/>
            <a:ext cx="5347597" cy="3844335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FBD4893-B88F-4FBC-BD03-0254E284235F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4EB34A4-A035-404A-B799-4CCDE9F07F69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72C4CA55-130E-4123-8B78-6588168C47FC}"/>
                </a:ext>
              </a:extLst>
            </p:cNvPr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8C9912-2B57-4F8E-899C-E4FD9C7BD1F5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1EF031C-073B-4CEF-A06F-2BFE289DC182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EA57F0DF-82AF-42A0-8BF2-38A854DA78BF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5528011-66C8-4818-905B-A5119A0B998B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grpSp>
          <p:nvGrpSpPr>
            <p:cNvPr id="16" name="组合 143">
              <a:extLst>
                <a:ext uri="{FF2B5EF4-FFF2-40B4-BE49-F238E27FC236}">
                  <a16:creationId xmlns:a16="http://schemas.microsoft.com/office/drawing/2014/main" id="{11BF4EF0-1B05-417E-9563-07561244CB09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078A2F5E-DDEF-4ED9-8CEE-E6D8A2EA2912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2C153CBA-C459-4691-9A24-566F8B93692B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DF8BD1EE-340A-48FA-8E6F-A96CC67B7DFA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8507A91A-E4A8-4490-B57F-FA838B66CE63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C70852DC-F006-4DC0-B237-6F210206F90F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95FF7DF2-0A5B-49A4-A849-C73B5133BC57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9B65670F-5131-4554-904D-000E1C3DDBA0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08D22F81-B21D-4282-A456-82C4DF2A2414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ECF0E66D-ACED-47C4-BFDA-CE90499A7C07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102F4BF2-A344-400F-985E-84A23364F0BE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9D460B84-51DF-4FD8-BB46-A781506F8DDA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5C14206F-BDF1-45E4-BD48-FF34C9871B8E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507B968D-20D0-4516-89A9-DC4415AE8B3F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0D362F8F-453F-4FA2-ABC9-CCB92CFF9645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7BF0C9C7-C262-4992-B6D3-9631F608182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8876E981-D179-44BA-B61D-36004548C27E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28">
                <a:extLst>
                  <a:ext uri="{FF2B5EF4-FFF2-40B4-BE49-F238E27FC236}">
                    <a16:creationId xmlns:a16="http://schemas.microsoft.com/office/drawing/2014/main" id="{77C5A5ED-995B-42F6-B616-4B53BCE2D2A2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8730ABBD-359A-470F-A3F3-24B73819BA3B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7748A976-902F-49DE-9572-926959E28644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47827897-CAC0-4E5E-A3D8-2831F1F43CAF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E773F939-CB07-4596-9FDD-B9238A8E055C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D3FF9045-86AC-42C3-AC0C-808A19F00B9D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4810AD40-77E8-4C96-955D-A8AC4897FEF8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F62D7822-0794-42AB-BC1B-1B79FAA3D11D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74C67D56-3290-4233-B7D4-80AB3549D85D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B08A9991-16D5-4310-8175-32877E073FD3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4AAA0EEE-06B0-4EAC-A16A-26D01F993B4D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0E610C5D-2436-4FA4-B7E9-5374807435B6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23A96C75-3B18-49D5-9ED8-3A423B50DC88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740E3DD9-1D2C-45E7-8926-B69EBDD78E9F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id="{720AE166-A88B-42C0-B870-AC61CA4C00AE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id="{D239EE26-C665-4D57-B02D-D5F2D9A1BBA7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id="{5E431BA4-5FA5-42DD-877F-B8D56B2496CC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id="{E30B3B95-3C44-42DB-B2C1-7B09F705DBF7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id="{D367A7FF-8C78-4355-A197-4117A3B21E74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id="{C1BFD2A0-ECA2-4438-9162-3A6E2B9E91D0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id="{A613BF4C-321C-45DF-AD04-74ACAF334416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371393D0-2847-4F8D-8B0F-A6CAFCD4001D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13B9E13F-C245-43E2-BB6B-58D2AA62A314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CD2E4A88-2213-4213-B091-0F9023152C4F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id="{37D4605B-835C-4A96-AC84-92734A6ACF1D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id="{2332D1D1-627B-4ABF-9A4D-D844C0AB1E9D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id="{DFC98597-F6F8-413B-873B-0582015BF1E6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id="{AEACEEE6-A713-4806-A186-C865F4748B18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id="{D0BE59FC-6B1D-499D-8CC1-8801320C0E4D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id="{3389736A-83C4-41B8-A3E5-8F3B8EC0E882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id="{10FFE8F2-0A7D-45BD-B850-EFF5D7314C91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id="{76F9DE01-0CB1-4233-ACF8-7C194D3373C5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id="{E1ADEA28-A5A3-46E4-B784-470F380C84A8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id="{883E643E-FA87-4897-AB60-68E6766E3327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id="{AF39DB9A-25BE-4B01-BC5A-978942C02467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id="{39975B54-5C53-4FD1-BBE1-2CFD328F20CE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id="{33C9685E-20BD-4783-9FAC-AA7483338A02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3C5F0C41-B90A-4493-B0EA-D4E5022D4AB4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id="{1552B270-1C03-4BEB-B9D5-4A1898C22B42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67">
                <a:extLst>
                  <a:ext uri="{FF2B5EF4-FFF2-40B4-BE49-F238E27FC236}">
                    <a16:creationId xmlns:a16="http://schemas.microsoft.com/office/drawing/2014/main" id="{8CA014FC-367A-41CE-99A3-C948AF287337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68">
                <a:extLst>
                  <a:ext uri="{FF2B5EF4-FFF2-40B4-BE49-F238E27FC236}">
                    <a16:creationId xmlns:a16="http://schemas.microsoft.com/office/drawing/2014/main" id="{E41AF02E-241D-476E-87A2-574DB8B17A4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69">
                <a:extLst>
                  <a:ext uri="{FF2B5EF4-FFF2-40B4-BE49-F238E27FC236}">
                    <a16:creationId xmlns:a16="http://schemas.microsoft.com/office/drawing/2014/main" id="{00CFF0C6-B4D8-4D67-A702-2FC093082BBE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70">
                <a:extLst>
                  <a:ext uri="{FF2B5EF4-FFF2-40B4-BE49-F238E27FC236}">
                    <a16:creationId xmlns:a16="http://schemas.microsoft.com/office/drawing/2014/main" id="{48DD892B-09D6-4017-8069-CD99A934DFE4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71">
                <a:extLst>
                  <a:ext uri="{FF2B5EF4-FFF2-40B4-BE49-F238E27FC236}">
                    <a16:creationId xmlns:a16="http://schemas.microsoft.com/office/drawing/2014/main" id="{16278466-0AC4-417A-A95C-A55D1F24EECA}"/>
                  </a:ext>
                </a:extLst>
              </p:cNvPr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72">
                <a:extLst>
                  <a:ext uri="{FF2B5EF4-FFF2-40B4-BE49-F238E27FC236}">
                    <a16:creationId xmlns:a16="http://schemas.microsoft.com/office/drawing/2014/main" id="{45BCE868-6757-4A1C-B055-14BF7947CFE0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73">
                <a:extLst>
                  <a:ext uri="{FF2B5EF4-FFF2-40B4-BE49-F238E27FC236}">
                    <a16:creationId xmlns:a16="http://schemas.microsoft.com/office/drawing/2014/main" id="{4715512D-2B04-4CB6-9564-89504E4B3F6C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74">
                <a:extLst>
                  <a:ext uri="{FF2B5EF4-FFF2-40B4-BE49-F238E27FC236}">
                    <a16:creationId xmlns:a16="http://schemas.microsoft.com/office/drawing/2014/main" id="{711A7AB7-A430-4710-8295-B0D932A26A63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75">
                <a:extLst>
                  <a:ext uri="{FF2B5EF4-FFF2-40B4-BE49-F238E27FC236}">
                    <a16:creationId xmlns:a16="http://schemas.microsoft.com/office/drawing/2014/main" id="{6255BAE5-6F8E-46D8-BF2E-1C070916AD56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76">
                <a:extLst>
                  <a:ext uri="{FF2B5EF4-FFF2-40B4-BE49-F238E27FC236}">
                    <a16:creationId xmlns:a16="http://schemas.microsoft.com/office/drawing/2014/main" id="{A45FEC60-4FF0-46EB-8EAF-37C82117C964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77">
                <a:extLst>
                  <a:ext uri="{FF2B5EF4-FFF2-40B4-BE49-F238E27FC236}">
                    <a16:creationId xmlns:a16="http://schemas.microsoft.com/office/drawing/2014/main" id="{EC013A5A-1403-4A69-BCE8-27253D75ADD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id="{DC5CC0DD-C766-4149-9FED-22A44D357C6D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79">
                <a:extLst>
                  <a:ext uri="{FF2B5EF4-FFF2-40B4-BE49-F238E27FC236}">
                    <a16:creationId xmlns:a16="http://schemas.microsoft.com/office/drawing/2014/main" id="{6B173FAD-BF75-4904-8C0E-1E7F2F2481E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80">
                <a:extLst>
                  <a:ext uri="{FF2B5EF4-FFF2-40B4-BE49-F238E27FC236}">
                    <a16:creationId xmlns:a16="http://schemas.microsoft.com/office/drawing/2014/main" id="{6B395EA2-ACF3-4ACE-8584-07CDF8722EFE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id="{5CC9C077-0EA0-4772-923C-F378EB0BFADA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9F596560-6226-422E-8C5A-6AF41D67F860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id="{F23CCCC9-D0D7-40AD-8900-A0020D00E818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84">
                <a:extLst>
                  <a:ext uri="{FF2B5EF4-FFF2-40B4-BE49-F238E27FC236}">
                    <a16:creationId xmlns:a16="http://schemas.microsoft.com/office/drawing/2014/main" id="{EC1840F2-B0DB-47CF-B055-EFF68735067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85">
                <a:extLst>
                  <a:ext uri="{FF2B5EF4-FFF2-40B4-BE49-F238E27FC236}">
                    <a16:creationId xmlns:a16="http://schemas.microsoft.com/office/drawing/2014/main" id="{7E0F32F5-849E-4778-B286-7341FFE836B1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86">
                <a:extLst>
                  <a:ext uri="{FF2B5EF4-FFF2-40B4-BE49-F238E27FC236}">
                    <a16:creationId xmlns:a16="http://schemas.microsoft.com/office/drawing/2014/main" id="{43892C67-FC08-4A95-95AE-F7E280CEBFD9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2" name="Freeform 87">
                <a:extLst>
                  <a:ext uri="{FF2B5EF4-FFF2-40B4-BE49-F238E27FC236}">
                    <a16:creationId xmlns:a16="http://schemas.microsoft.com/office/drawing/2014/main" id="{BC773F19-5210-4400-9550-E31E6002F662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3" name="Freeform 88">
                <a:extLst>
                  <a:ext uri="{FF2B5EF4-FFF2-40B4-BE49-F238E27FC236}">
                    <a16:creationId xmlns:a16="http://schemas.microsoft.com/office/drawing/2014/main" id="{AD136FB3-362D-4F4D-9E4C-FF9A0793C52E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4" name="Freeform 89">
                <a:extLst>
                  <a:ext uri="{FF2B5EF4-FFF2-40B4-BE49-F238E27FC236}">
                    <a16:creationId xmlns:a16="http://schemas.microsoft.com/office/drawing/2014/main" id="{E996F4B1-C266-4C90-B6A3-FCD5B7490943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5" name="Freeform 90">
                <a:extLst>
                  <a:ext uri="{FF2B5EF4-FFF2-40B4-BE49-F238E27FC236}">
                    <a16:creationId xmlns:a16="http://schemas.microsoft.com/office/drawing/2014/main" id="{EB8A27F0-3E0F-4690-9326-18E62A067130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6" name="Freeform 91">
                <a:extLst>
                  <a:ext uri="{FF2B5EF4-FFF2-40B4-BE49-F238E27FC236}">
                    <a16:creationId xmlns:a16="http://schemas.microsoft.com/office/drawing/2014/main" id="{ACF132F0-BB5B-47D1-BF32-B3053BBB1FD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Freeform 92">
                <a:extLst>
                  <a:ext uri="{FF2B5EF4-FFF2-40B4-BE49-F238E27FC236}">
                    <a16:creationId xmlns:a16="http://schemas.microsoft.com/office/drawing/2014/main" id="{F5960859-D2F7-46DD-8A3F-1F0611859686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99" name="组合 225">
            <a:extLst>
              <a:ext uri="{FF2B5EF4-FFF2-40B4-BE49-F238E27FC236}">
                <a16:creationId xmlns:a16="http://schemas.microsoft.com/office/drawing/2014/main" id="{3E1C6EDD-57C8-41B1-91C8-7F0CD50A933A}"/>
              </a:ext>
            </a:extLst>
          </p:cNvPr>
          <p:cNvGrpSpPr/>
          <p:nvPr/>
        </p:nvGrpSpPr>
        <p:grpSpPr>
          <a:xfrm flipH="1">
            <a:off x="5947635" y="1599997"/>
            <a:ext cx="6570616" cy="5415707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1" name="Freeform 5">
              <a:extLst>
                <a:ext uri="{FF2B5EF4-FFF2-40B4-BE49-F238E27FC236}">
                  <a16:creationId xmlns:a16="http://schemas.microsoft.com/office/drawing/2014/main" id="{138F6791-500E-4672-9473-80AC1694AB88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2" name="Freeform 6">
              <a:extLst>
                <a:ext uri="{FF2B5EF4-FFF2-40B4-BE49-F238E27FC236}">
                  <a16:creationId xmlns:a16="http://schemas.microsoft.com/office/drawing/2014/main" id="{C8EE571C-BE94-4368-98EF-27D423DF6DB3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3" name="Freeform 7">
              <a:extLst>
                <a:ext uri="{FF2B5EF4-FFF2-40B4-BE49-F238E27FC236}">
                  <a16:creationId xmlns:a16="http://schemas.microsoft.com/office/drawing/2014/main" id="{C1AD819C-F0EC-487E-AD04-E2C3F97676B9}"/>
                </a:ext>
              </a:extLst>
            </p:cNvPr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4" name="Freeform 8">
              <a:extLst>
                <a:ext uri="{FF2B5EF4-FFF2-40B4-BE49-F238E27FC236}">
                  <a16:creationId xmlns:a16="http://schemas.microsoft.com/office/drawing/2014/main" id="{FAB47E01-9665-455C-9CA4-FB75E51DE670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732BA37F-0C87-4610-9517-3706A35D938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6" name="Freeform 10">
              <a:extLst>
                <a:ext uri="{FF2B5EF4-FFF2-40B4-BE49-F238E27FC236}">
                  <a16:creationId xmlns:a16="http://schemas.microsoft.com/office/drawing/2014/main" id="{F3C507FD-3D22-46F6-9BB4-A4643AED8E41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7" name="Freeform 11">
              <a:extLst>
                <a:ext uri="{FF2B5EF4-FFF2-40B4-BE49-F238E27FC236}">
                  <a16:creationId xmlns:a16="http://schemas.microsoft.com/office/drawing/2014/main" id="{E66FE954-408D-4E0D-A552-8AD26413F42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grpSp>
          <p:nvGrpSpPr>
            <p:cNvPr id="108" name="组合 233">
              <a:extLst>
                <a:ext uri="{FF2B5EF4-FFF2-40B4-BE49-F238E27FC236}">
                  <a16:creationId xmlns:a16="http://schemas.microsoft.com/office/drawing/2014/main" id="{39B4C5E4-DC5F-44F5-B216-6241B87E7B6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09" name="Freeform 12">
                <a:extLst>
                  <a:ext uri="{FF2B5EF4-FFF2-40B4-BE49-F238E27FC236}">
                    <a16:creationId xmlns:a16="http://schemas.microsoft.com/office/drawing/2014/main" id="{1CC1FB4F-B2CF-47C3-9CCD-80CD8B4CD99B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0" name="Freeform 13">
                <a:extLst>
                  <a:ext uri="{FF2B5EF4-FFF2-40B4-BE49-F238E27FC236}">
                    <a16:creationId xmlns:a16="http://schemas.microsoft.com/office/drawing/2014/main" id="{7C133459-1916-4948-BB53-75F3ED57D23B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1" name="Freeform 14">
                <a:extLst>
                  <a:ext uri="{FF2B5EF4-FFF2-40B4-BE49-F238E27FC236}">
                    <a16:creationId xmlns:a16="http://schemas.microsoft.com/office/drawing/2014/main" id="{3AA93844-824F-45BB-A6B2-9D0AB648370F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2" name="Freeform 15">
                <a:extLst>
                  <a:ext uri="{FF2B5EF4-FFF2-40B4-BE49-F238E27FC236}">
                    <a16:creationId xmlns:a16="http://schemas.microsoft.com/office/drawing/2014/main" id="{6EAB2814-52AC-40B4-A6B6-8B81CD2EB8CA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3" name="Freeform 16">
                <a:extLst>
                  <a:ext uri="{FF2B5EF4-FFF2-40B4-BE49-F238E27FC236}">
                    <a16:creationId xmlns:a16="http://schemas.microsoft.com/office/drawing/2014/main" id="{F143E963-4EF0-4CA1-A15E-F39081093ED2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4" name="Freeform 17">
                <a:extLst>
                  <a:ext uri="{FF2B5EF4-FFF2-40B4-BE49-F238E27FC236}">
                    <a16:creationId xmlns:a16="http://schemas.microsoft.com/office/drawing/2014/main" id="{C9DDCA32-C0E3-4D59-BEB4-40C9C09803B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5" name="Freeform 18">
                <a:extLst>
                  <a:ext uri="{FF2B5EF4-FFF2-40B4-BE49-F238E27FC236}">
                    <a16:creationId xmlns:a16="http://schemas.microsoft.com/office/drawing/2014/main" id="{5C4D6D36-804E-467D-9CD0-84A58C8A687E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6" name="Freeform 19">
                <a:extLst>
                  <a:ext uri="{FF2B5EF4-FFF2-40B4-BE49-F238E27FC236}">
                    <a16:creationId xmlns:a16="http://schemas.microsoft.com/office/drawing/2014/main" id="{CDBE172D-007E-4CE4-B3B6-18DF211AE603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7" name="Freeform 20">
                <a:extLst>
                  <a:ext uri="{FF2B5EF4-FFF2-40B4-BE49-F238E27FC236}">
                    <a16:creationId xmlns:a16="http://schemas.microsoft.com/office/drawing/2014/main" id="{65919255-C9E6-4279-BFA2-EACEAD6BB356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8" name="Freeform 21">
                <a:extLst>
                  <a:ext uri="{FF2B5EF4-FFF2-40B4-BE49-F238E27FC236}">
                    <a16:creationId xmlns:a16="http://schemas.microsoft.com/office/drawing/2014/main" id="{8262A73B-76DF-46F6-A017-2DB28844E466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9" name="Freeform 22">
                <a:extLst>
                  <a:ext uri="{FF2B5EF4-FFF2-40B4-BE49-F238E27FC236}">
                    <a16:creationId xmlns:a16="http://schemas.microsoft.com/office/drawing/2014/main" id="{2166994C-8017-472E-924E-AC6D0B12B2FB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0" name="Freeform 23">
                <a:extLst>
                  <a:ext uri="{FF2B5EF4-FFF2-40B4-BE49-F238E27FC236}">
                    <a16:creationId xmlns:a16="http://schemas.microsoft.com/office/drawing/2014/main" id="{F045F14A-16A9-4917-975D-C2DFE2F31B1C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1" name="Freeform 24">
                <a:extLst>
                  <a:ext uri="{FF2B5EF4-FFF2-40B4-BE49-F238E27FC236}">
                    <a16:creationId xmlns:a16="http://schemas.microsoft.com/office/drawing/2014/main" id="{EE62BF87-937C-49F2-8594-789C0228B247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2" name="Freeform 25">
                <a:extLst>
                  <a:ext uri="{FF2B5EF4-FFF2-40B4-BE49-F238E27FC236}">
                    <a16:creationId xmlns:a16="http://schemas.microsoft.com/office/drawing/2014/main" id="{35100BBB-E0AC-43DC-9C0C-B49CC2F80E72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3" name="Freeform 26">
                <a:extLst>
                  <a:ext uri="{FF2B5EF4-FFF2-40B4-BE49-F238E27FC236}">
                    <a16:creationId xmlns:a16="http://schemas.microsoft.com/office/drawing/2014/main" id="{A4250710-0030-41C4-A118-42702E39265E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4" name="Freeform 27">
                <a:extLst>
                  <a:ext uri="{FF2B5EF4-FFF2-40B4-BE49-F238E27FC236}">
                    <a16:creationId xmlns:a16="http://schemas.microsoft.com/office/drawing/2014/main" id="{01237B13-6F7F-491D-9747-64988C355B2A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5" name="Freeform 28">
                <a:extLst>
                  <a:ext uri="{FF2B5EF4-FFF2-40B4-BE49-F238E27FC236}">
                    <a16:creationId xmlns:a16="http://schemas.microsoft.com/office/drawing/2014/main" id="{48998569-D0E7-4FE7-AD34-C6804B15784F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6" name="Freeform 29">
                <a:extLst>
                  <a:ext uri="{FF2B5EF4-FFF2-40B4-BE49-F238E27FC236}">
                    <a16:creationId xmlns:a16="http://schemas.microsoft.com/office/drawing/2014/main" id="{5911464F-C5E6-40F0-87AF-CC6DC3E2DA19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7" name="Freeform 30">
                <a:extLst>
                  <a:ext uri="{FF2B5EF4-FFF2-40B4-BE49-F238E27FC236}">
                    <a16:creationId xmlns:a16="http://schemas.microsoft.com/office/drawing/2014/main" id="{2A901C36-7899-488A-8774-FC22B73A5E2C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8" name="Freeform 31">
                <a:extLst>
                  <a:ext uri="{FF2B5EF4-FFF2-40B4-BE49-F238E27FC236}">
                    <a16:creationId xmlns:a16="http://schemas.microsoft.com/office/drawing/2014/main" id="{3BF0A5E6-C302-4853-9DC9-91DDD3D53BB2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9" name="Freeform 32">
                <a:extLst>
                  <a:ext uri="{FF2B5EF4-FFF2-40B4-BE49-F238E27FC236}">
                    <a16:creationId xmlns:a16="http://schemas.microsoft.com/office/drawing/2014/main" id="{7862D852-3291-40B6-AAEC-8E02BF4424BA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0" name="Freeform 33">
                <a:extLst>
                  <a:ext uri="{FF2B5EF4-FFF2-40B4-BE49-F238E27FC236}">
                    <a16:creationId xmlns:a16="http://schemas.microsoft.com/office/drawing/2014/main" id="{A9D89ED5-817A-46F9-98EE-2D5196B8E3DB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1" name="Freeform 34">
                <a:extLst>
                  <a:ext uri="{FF2B5EF4-FFF2-40B4-BE49-F238E27FC236}">
                    <a16:creationId xmlns:a16="http://schemas.microsoft.com/office/drawing/2014/main" id="{997C34EF-41BB-4774-A449-9B320C7AAF71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46FB9B3-3F48-44ED-938B-34042FD21629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1F008D06-40D3-4FF0-AF4E-760FC38E5297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4" name="Freeform 37">
                <a:extLst>
                  <a:ext uri="{FF2B5EF4-FFF2-40B4-BE49-F238E27FC236}">
                    <a16:creationId xmlns:a16="http://schemas.microsoft.com/office/drawing/2014/main" id="{E89D109A-09FB-47BF-95C7-DEB7A295F555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5" name="Freeform 38">
                <a:extLst>
                  <a:ext uri="{FF2B5EF4-FFF2-40B4-BE49-F238E27FC236}">
                    <a16:creationId xmlns:a16="http://schemas.microsoft.com/office/drawing/2014/main" id="{EE77FF00-5C58-44E9-BB0B-45BD2474FDC6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6" name="Freeform 39">
                <a:extLst>
                  <a:ext uri="{FF2B5EF4-FFF2-40B4-BE49-F238E27FC236}">
                    <a16:creationId xmlns:a16="http://schemas.microsoft.com/office/drawing/2014/main" id="{0A70D915-7975-4B26-8215-ADC77D1C8C16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7" name="Freeform 40">
                <a:extLst>
                  <a:ext uri="{FF2B5EF4-FFF2-40B4-BE49-F238E27FC236}">
                    <a16:creationId xmlns:a16="http://schemas.microsoft.com/office/drawing/2014/main" id="{3A10452F-9644-45D9-92BE-70CC51ABC589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8" name="Freeform 41">
                <a:extLst>
                  <a:ext uri="{FF2B5EF4-FFF2-40B4-BE49-F238E27FC236}">
                    <a16:creationId xmlns:a16="http://schemas.microsoft.com/office/drawing/2014/main" id="{CE14F9EA-6686-4B47-B127-E1C0C764F9B0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9" name="Freeform 42">
                <a:extLst>
                  <a:ext uri="{FF2B5EF4-FFF2-40B4-BE49-F238E27FC236}">
                    <a16:creationId xmlns:a16="http://schemas.microsoft.com/office/drawing/2014/main" id="{5BAA95B5-C22D-4B49-9C42-ADF80D3AFBBC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0" name="Freeform 43">
                <a:extLst>
                  <a:ext uri="{FF2B5EF4-FFF2-40B4-BE49-F238E27FC236}">
                    <a16:creationId xmlns:a16="http://schemas.microsoft.com/office/drawing/2014/main" id="{1140603F-DDF7-4CC2-99B4-88685E6A63A7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1" name="Freeform 44">
                <a:extLst>
                  <a:ext uri="{FF2B5EF4-FFF2-40B4-BE49-F238E27FC236}">
                    <a16:creationId xmlns:a16="http://schemas.microsoft.com/office/drawing/2014/main" id="{0AC024F1-DC05-49BA-9A81-05953DDF0082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2" name="Freeform 45">
                <a:extLst>
                  <a:ext uri="{FF2B5EF4-FFF2-40B4-BE49-F238E27FC236}">
                    <a16:creationId xmlns:a16="http://schemas.microsoft.com/office/drawing/2014/main" id="{7B9E12D0-5B37-4E6D-A404-AB9D23C7B605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3" name="Freeform 46">
                <a:extLst>
                  <a:ext uri="{FF2B5EF4-FFF2-40B4-BE49-F238E27FC236}">
                    <a16:creationId xmlns:a16="http://schemas.microsoft.com/office/drawing/2014/main" id="{07BFA8B6-CB7F-4A04-9867-07A652FE30EB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4" name="Freeform 47">
                <a:extLst>
                  <a:ext uri="{FF2B5EF4-FFF2-40B4-BE49-F238E27FC236}">
                    <a16:creationId xmlns:a16="http://schemas.microsoft.com/office/drawing/2014/main" id="{C5629273-BD2C-4770-A38F-5B0D2FEA784B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5" name="Freeform 48">
                <a:extLst>
                  <a:ext uri="{FF2B5EF4-FFF2-40B4-BE49-F238E27FC236}">
                    <a16:creationId xmlns:a16="http://schemas.microsoft.com/office/drawing/2014/main" id="{76586D56-42EF-40DE-940B-1B930962816F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6" name="Freeform 49">
                <a:extLst>
                  <a:ext uri="{FF2B5EF4-FFF2-40B4-BE49-F238E27FC236}">
                    <a16:creationId xmlns:a16="http://schemas.microsoft.com/office/drawing/2014/main" id="{26B0524B-A76C-4DB4-88C2-16187AF308BF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7" name="Freeform 50">
                <a:extLst>
                  <a:ext uri="{FF2B5EF4-FFF2-40B4-BE49-F238E27FC236}">
                    <a16:creationId xmlns:a16="http://schemas.microsoft.com/office/drawing/2014/main" id="{21B9EA90-4C1D-4167-9A44-F568EF4DD17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8" name="Freeform 51">
                <a:extLst>
                  <a:ext uri="{FF2B5EF4-FFF2-40B4-BE49-F238E27FC236}">
                    <a16:creationId xmlns:a16="http://schemas.microsoft.com/office/drawing/2014/main" id="{D66D5AB6-570D-4152-A01F-D16F0FC607A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9" name="Freeform 52">
                <a:extLst>
                  <a:ext uri="{FF2B5EF4-FFF2-40B4-BE49-F238E27FC236}">
                    <a16:creationId xmlns:a16="http://schemas.microsoft.com/office/drawing/2014/main" id="{2DAD9EA2-3613-4DDC-AD81-749D1D9BDA38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0" name="Freeform 53">
                <a:extLst>
                  <a:ext uri="{FF2B5EF4-FFF2-40B4-BE49-F238E27FC236}">
                    <a16:creationId xmlns:a16="http://schemas.microsoft.com/office/drawing/2014/main" id="{43C07C96-020C-46C1-97FB-5B4F05F927F3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1" name="Freeform 54">
                <a:extLst>
                  <a:ext uri="{FF2B5EF4-FFF2-40B4-BE49-F238E27FC236}">
                    <a16:creationId xmlns:a16="http://schemas.microsoft.com/office/drawing/2014/main" id="{41917549-21FE-4767-8652-C8252389BBF5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2" name="Freeform 55">
                <a:extLst>
                  <a:ext uri="{FF2B5EF4-FFF2-40B4-BE49-F238E27FC236}">
                    <a16:creationId xmlns:a16="http://schemas.microsoft.com/office/drawing/2014/main" id="{BCB4FF85-8A04-4C3C-9123-8CA7AD2F9112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3" name="Freeform 56">
                <a:extLst>
                  <a:ext uri="{FF2B5EF4-FFF2-40B4-BE49-F238E27FC236}">
                    <a16:creationId xmlns:a16="http://schemas.microsoft.com/office/drawing/2014/main" id="{792143BC-6F5B-4250-BFF4-C4162C94197E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4" name="Freeform 57">
                <a:extLst>
                  <a:ext uri="{FF2B5EF4-FFF2-40B4-BE49-F238E27FC236}">
                    <a16:creationId xmlns:a16="http://schemas.microsoft.com/office/drawing/2014/main" id="{34DC1236-58D2-4DDF-8D7F-CAD94CE9488D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5" name="Freeform 58">
                <a:extLst>
                  <a:ext uri="{FF2B5EF4-FFF2-40B4-BE49-F238E27FC236}">
                    <a16:creationId xmlns:a16="http://schemas.microsoft.com/office/drawing/2014/main" id="{2998E4D6-6BA5-4B9A-9D49-D3E4B78CA340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6" name="Freeform 59">
                <a:extLst>
                  <a:ext uri="{FF2B5EF4-FFF2-40B4-BE49-F238E27FC236}">
                    <a16:creationId xmlns:a16="http://schemas.microsoft.com/office/drawing/2014/main" id="{6541D4D3-056B-4DFB-8B65-C197D5C456C0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7" name="Freeform 60">
                <a:extLst>
                  <a:ext uri="{FF2B5EF4-FFF2-40B4-BE49-F238E27FC236}">
                    <a16:creationId xmlns:a16="http://schemas.microsoft.com/office/drawing/2014/main" id="{B7B4A084-78B5-41A0-9590-81AF5189964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8" name="Freeform 61">
                <a:extLst>
                  <a:ext uri="{FF2B5EF4-FFF2-40B4-BE49-F238E27FC236}">
                    <a16:creationId xmlns:a16="http://schemas.microsoft.com/office/drawing/2014/main" id="{75839296-7F04-4D21-9076-5A169350312D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9" name="Freeform 62">
                <a:extLst>
                  <a:ext uri="{FF2B5EF4-FFF2-40B4-BE49-F238E27FC236}">
                    <a16:creationId xmlns:a16="http://schemas.microsoft.com/office/drawing/2014/main" id="{6DBA870F-E396-4BA5-B855-405F188CAD03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0" name="Freeform 63">
                <a:extLst>
                  <a:ext uri="{FF2B5EF4-FFF2-40B4-BE49-F238E27FC236}">
                    <a16:creationId xmlns:a16="http://schemas.microsoft.com/office/drawing/2014/main" id="{D0C7CA47-F7D8-4A40-995A-7F4585E95A27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1" name="Freeform 64">
                <a:extLst>
                  <a:ext uri="{FF2B5EF4-FFF2-40B4-BE49-F238E27FC236}">
                    <a16:creationId xmlns:a16="http://schemas.microsoft.com/office/drawing/2014/main" id="{6D8A8B14-CCA5-4E70-A70F-405229297ACE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2" name="Freeform 65">
                <a:extLst>
                  <a:ext uri="{FF2B5EF4-FFF2-40B4-BE49-F238E27FC236}">
                    <a16:creationId xmlns:a16="http://schemas.microsoft.com/office/drawing/2014/main" id="{2C46D352-AFF9-4E41-AD2D-02D8CEC39792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3" name="Freeform 66">
                <a:extLst>
                  <a:ext uri="{FF2B5EF4-FFF2-40B4-BE49-F238E27FC236}">
                    <a16:creationId xmlns:a16="http://schemas.microsoft.com/office/drawing/2014/main" id="{D9E44860-9C2F-4A6B-AA1F-18EBF15D4AFB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4" name="Freeform 67">
                <a:extLst>
                  <a:ext uri="{FF2B5EF4-FFF2-40B4-BE49-F238E27FC236}">
                    <a16:creationId xmlns:a16="http://schemas.microsoft.com/office/drawing/2014/main" id="{BA575C10-FB46-4807-88A2-82EC68CE5A3D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5" name="Freeform 68">
                <a:extLst>
                  <a:ext uri="{FF2B5EF4-FFF2-40B4-BE49-F238E27FC236}">
                    <a16:creationId xmlns:a16="http://schemas.microsoft.com/office/drawing/2014/main" id="{B12F8FB1-ABC3-4B38-B0E7-25D186856CB0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6" name="Freeform 69">
                <a:extLst>
                  <a:ext uri="{FF2B5EF4-FFF2-40B4-BE49-F238E27FC236}">
                    <a16:creationId xmlns:a16="http://schemas.microsoft.com/office/drawing/2014/main" id="{DA438AF0-6E56-423C-8BCD-DF1F1DB325A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7" name="Freeform 70">
                <a:extLst>
                  <a:ext uri="{FF2B5EF4-FFF2-40B4-BE49-F238E27FC236}">
                    <a16:creationId xmlns:a16="http://schemas.microsoft.com/office/drawing/2014/main" id="{D27E61F2-39A4-4AD1-B705-ED5E45888F91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8" name="Freeform 71">
                <a:extLst>
                  <a:ext uri="{FF2B5EF4-FFF2-40B4-BE49-F238E27FC236}">
                    <a16:creationId xmlns:a16="http://schemas.microsoft.com/office/drawing/2014/main" id="{56AB6D5D-986C-4DC0-ACD3-4FB129E86281}"/>
                  </a:ext>
                </a:extLst>
              </p:cNvPr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9" name="Freeform 72">
                <a:extLst>
                  <a:ext uri="{FF2B5EF4-FFF2-40B4-BE49-F238E27FC236}">
                    <a16:creationId xmlns:a16="http://schemas.microsoft.com/office/drawing/2014/main" id="{516DA4F5-8AAE-4161-8897-E02DE6B12766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0" name="Freeform 73">
                <a:extLst>
                  <a:ext uri="{FF2B5EF4-FFF2-40B4-BE49-F238E27FC236}">
                    <a16:creationId xmlns:a16="http://schemas.microsoft.com/office/drawing/2014/main" id="{7C2D6C3D-DDC6-48C5-8CE6-800AC2AC74F7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1" name="Freeform 74">
                <a:extLst>
                  <a:ext uri="{FF2B5EF4-FFF2-40B4-BE49-F238E27FC236}">
                    <a16:creationId xmlns:a16="http://schemas.microsoft.com/office/drawing/2014/main" id="{9BA404AD-1970-4144-82DB-712EE103E16C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2" name="Freeform 75">
                <a:extLst>
                  <a:ext uri="{FF2B5EF4-FFF2-40B4-BE49-F238E27FC236}">
                    <a16:creationId xmlns:a16="http://schemas.microsoft.com/office/drawing/2014/main" id="{DC9A9698-B5F9-4011-87A6-FBB7FED0B563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CAB6EEA6-3020-461A-8CEE-B6355A940D79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4FAD6DFB-BED5-4431-A55F-8F051E1AEABA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9D035AC7-BCDF-4A3B-BB01-666EF57EB15C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901DAD0C-E4D9-4E7B-B8F3-8C43AAB535A0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7030CB47-E5EA-429C-9095-F39D3122ECBF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028E487A-102D-4D24-B41E-F41475259626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B49748B3-2631-4DB2-BA2B-40929909C616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6C39CC8-9FD5-475B-BA1E-7B0528EFDFB5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1" name="Freeform 84">
                <a:extLst>
                  <a:ext uri="{FF2B5EF4-FFF2-40B4-BE49-F238E27FC236}">
                    <a16:creationId xmlns:a16="http://schemas.microsoft.com/office/drawing/2014/main" id="{9DAB5AF1-26C9-4ACF-B89B-9D324A364918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2" name="Freeform 85">
                <a:extLst>
                  <a:ext uri="{FF2B5EF4-FFF2-40B4-BE49-F238E27FC236}">
                    <a16:creationId xmlns:a16="http://schemas.microsoft.com/office/drawing/2014/main" id="{C85816B1-8B16-4672-8F69-EFB0BA5222F8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3" name="Freeform 86">
                <a:extLst>
                  <a:ext uri="{FF2B5EF4-FFF2-40B4-BE49-F238E27FC236}">
                    <a16:creationId xmlns:a16="http://schemas.microsoft.com/office/drawing/2014/main" id="{FC25FD9C-AA2D-4033-A268-4EF58D72478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4" name="Freeform 87">
                <a:extLst>
                  <a:ext uri="{FF2B5EF4-FFF2-40B4-BE49-F238E27FC236}">
                    <a16:creationId xmlns:a16="http://schemas.microsoft.com/office/drawing/2014/main" id="{48F21E75-CC89-4294-B9C1-84784387278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5" name="Freeform 88">
                <a:extLst>
                  <a:ext uri="{FF2B5EF4-FFF2-40B4-BE49-F238E27FC236}">
                    <a16:creationId xmlns:a16="http://schemas.microsoft.com/office/drawing/2014/main" id="{DFA1DA33-CFE9-4D8C-B439-EF4D83169FFF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6" name="Freeform 89">
                <a:extLst>
                  <a:ext uri="{FF2B5EF4-FFF2-40B4-BE49-F238E27FC236}">
                    <a16:creationId xmlns:a16="http://schemas.microsoft.com/office/drawing/2014/main" id="{191681FE-B991-4A6D-8800-1D15F08B5645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7" name="Freeform 90">
                <a:extLst>
                  <a:ext uri="{FF2B5EF4-FFF2-40B4-BE49-F238E27FC236}">
                    <a16:creationId xmlns:a16="http://schemas.microsoft.com/office/drawing/2014/main" id="{1B26377A-3621-4AD6-B49D-E61F17470EB8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8" name="Freeform 91">
                <a:extLst>
                  <a:ext uri="{FF2B5EF4-FFF2-40B4-BE49-F238E27FC236}">
                    <a16:creationId xmlns:a16="http://schemas.microsoft.com/office/drawing/2014/main" id="{E73381C5-8925-48C5-AF8B-7EE058B8A337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9" name="Freeform 92">
                <a:extLst>
                  <a:ext uri="{FF2B5EF4-FFF2-40B4-BE49-F238E27FC236}">
                    <a16:creationId xmlns:a16="http://schemas.microsoft.com/office/drawing/2014/main" id="{8DEE9A68-A3F7-41AA-B7E6-777579998DA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90" name="组合 452">
            <a:extLst>
              <a:ext uri="{FF2B5EF4-FFF2-40B4-BE49-F238E27FC236}">
                <a16:creationId xmlns:a16="http://schemas.microsoft.com/office/drawing/2014/main" id="{AD5D3D59-1A45-4C00-8B3D-8EE88C7AE176}"/>
              </a:ext>
            </a:extLst>
          </p:cNvPr>
          <p:cNvGrpSpPr/>
          <p:nvPr/>
        </p:nvGrpSpPr>
        <p:grpSpPr>
          <a:xfrm>
            <a:off x="3949209" y="3678724"/>
            <a:ext cx="3005355" cy="3217518"/>
            <a:chOff x="4427538" y="954088"/>
            <a:chExt cx="3333750" cy="3729038"/>
          </a:xfrm>
        </p:grpSpPr>
        <p:sp>
          <p:nvSpPr>
            <p:cNvPr id="191" name="Freeform 5">
              <a:extLst>
                <a:ext uri="{FF2B5EF4-FFF2-40B4-BE49-F238E27FC236}">
                  <a16:creationId xmlns:a16="http://schemas.microsoft.com/office/drawing/2014/main" id="{9446E680-BC0B-4556-8792-07DC7A454D9F}"/>
                </a:ext>
              </a:extLst>
            </p:cNvPr>
            <p:cNvSpPr/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2" name="Freeform 6">
              <a:extLst>
                <a:ext uri="{FF2B5EF4-FFF2-40B4-BE49-F238E27FC236}">
                  <a16:creationId xmlns:a16="http://schemas.microsoft.com/office/drawing/2014/main" id="{840FC7BC-10CE-4B94-BA03-A121A134D3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3" name="Freeform 7">
              <a:extLst>
                <a:ext uri="{FF2B5EF4-FFF2-40B4-BE49-F238E27FC236}">
                  <a16:creationId xmlns:a16="http://schemas.microsoft.com/office/drawing/2014/main" id="{2CC8CC09-4674-4595-88FF-4FB2444422D9}"/>
                </a:ext>
              </a:extLst>
            </p:cNvPr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4" name="Freeform 8">
              <a:extLst>
                <a:ext uri="{FF2B5EF4-FFF2-40B4-BE49-F238E27FC236}">
                  <a16:creationId xmlns:a16="http://schemas.microsoft.com/office/drawing/2014/main" id="{2B67D272-3AE2-4A7A-8C5C-0A8611222ACE}"/>
                </a:ext>
              </a:extLst>
            </p:cNvPr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5" name="Freeform 9">
              <a:extLst>
                <a:ext uri="{FF2B5EF4-FFF2-40B4-BE49-F238E27FC236}">
                  <a16:creationId xmlns:a16="http://schemas.microsoft.com/office/drawing/2014/main" id="{2FA5BB6E-341C-4A9E-B388-F337A1A4D6E3}"/>
                </a:ext>
              </a:extLst>
            </p:cNvPr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6" name="Freeform 10">
              <a:extLst>
                <a:ext uri="{FF2B5EF4-FFF2-40B4-BE49-F238E27FC236}">
                  <a16:creationId xmlns:a16="http://schemas.microsoft.com/office/drawing/2014/main" id="{B7332E7F-5A1D-4F56-9747-48030E95C1F3}"/>
                </a:ext>
              </a:extLst>
            </p:cNvPr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7" name="Freeform 11">
              <a:extLst>
                <a:ext uri="{FF2B5EF4-FFF2-40B4-BE49-F238E27FC236}">
                  <a16:creationId xmlns:a16="http://schemas.microsoft.com/office/drawing/2014/main" id="{2D35E0FB-E792-420E-A7DF-7493EADA6A63}"/>
                </a:ext>
              </a:extLst>
            </p:cNvPr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8" name="Freeform 12">
              <a:extLst>
                <a:ext uri="{FF2B5EF4-FFF2-40B4-BE49-F238E27FC236}">
                  <a16:creationId xmlns:a16="http://schemas.microsoft.com/office/drawing/2014/main" id="{E6693AD3-DA22-4F78-9E49-412F7D06D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9" name="Freeform 13">
              <a:extLst>
                <a:ext uri="{FF2B5EF4-FFF2-40B4-BE49-F238E27FC236}">
                  <a16:creationId xmlns:a16="http://schemas.microsoft.com/office/drawing/2014/main" id="{9C1D9A8A-D0F0-4741-B575-827B44D980BD}"/>
                </a:ext>
              </a:extLst>
            </p:cNvPr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0" name="Freeform 14">
              <a:extLst>
                <a:ext uri="{FF2B5EF4-FFF2-40B4-BE49-F238E27FC236}">
                  <a16:creationId xmlns:a16="http://schemas.microsoft.com/office/drawing/2014/main" id="{7D96B65E-34CC-40B9-A20A-62689D3D452D}"/>
                </a:ext>
              </a:extLst>
            </p:cNvPr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1" name="Freeform 15">
              <a:extLst>
                <a:ext uri="{FF2B5EF4-FFF2-40B4-BE49-F238E27FC236}">
                  <a16:creationId xmlns:a16="http://schemas.microsoft.com/office/drawing/2014/main" id="{75405849-506A-4323-9D09-6DAC344E03F3}"/>
                </a:ext>
              </a:extLst>
            </p:cNvPr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2" name="Freeform 16">
              <a:extLst>
                <a:ext uri="{FF2B5EF4-FFF2-40B4-BE49-F238E27FC236}">
                  <a16:creationId xmlns:a16="http://schemas.microsoft.com/office/drawing/2014/main" id="{A88AFB78-5F92-4404-9195-9A4CEA050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3" name="Freeform 17">
              <a:extLst>
                <a:ext uri="{FF2B5EF4-FFF2-40B4-BE49-F238E27FC236}">
                  <a16:creationId xmlns:a16="http://schemas.microsoft.com/office/drawing/2014/main" id="{25EFAC86-43FE-4D65-B71E-85F3D108400A}"/>
                </a:ext>
              </a:extLst>
            </p:cNvPr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4" name="Freeform 18">
              <a:extLst>
                <a:ext uri="{FF2B5EF4-FFF2-40B4-BE49-F238E27FC236}">
                  <a16:creationId xmlns:a16="http://schemas.microsoft.com/office/drawing/2014/main" id="{57FFB614-BE49-4E3D-8294-E4D10021FB57}"/>
                </a:ext>
              </a:extLst>
            </p:cNvPr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5" name="Freeform 19">
              <a:extLst>
                <a:ext uri="{FF2B5EF4-FFF2-40B4-BE49-F238E27FC236}">
                  <a16:creationId xmlns:a16="http://schemas.microsoft.com/office/drawing/2014/main" id="{ABF0E5DC-C457-47CC-896A-54A38F9E1AC8}"/>
                </a:ext>
              </a:extLst>
            </p:cNvPr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6" name="Freeform 20">
              <a:extLst>
                <a:ext uri="{FF2B5EF4-FFF2-40B4-BE49-F238E27FC236}">
                  <a16:creationId xmlns:a16="http://schemas.microsoft.com/office/drawing/2014/main" id="{913B9500-1FF6-4E1B-9391-1FABBB14C0F9}"/>
                </a:ext>
              </a:extLst>
            </p:cNvPr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7" name="Freeform 21">
              <a:extLst>
                <a:ext uri="{FF2B5EF4-FFF2-40B4-BE49-F238E27FC236}">
                  <a16:creationId xmlns:a16="http://schemas.microsoft.com/office/drawing/2014/main" id="{DF792151-DC84-4C4D-86C9-01E33CC202E5}"/>
                </a:ext>
              </a:extLst>
            </p:cNvPr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FE54D274-3827-4919-B84A-E861F4F6EFC3}"/>
                </a:ext>
              </a:extLst>
            </p:cNvPr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9" name="Freeform 23">
              <a:extLst>
                <a:ext uri="{FF2B5EF4-FFF2-40B4-BE49-F238E27FC236}">
                  <a16:creationId xmlns:a16="http://schemas.microsoft.com/office/drawing/2014/main" id="{3ABBF213-D649-4E74-9D68-475B30E3DC0B}"/>
                </a:ext>
              </a:extLst>
            </p:cNvPr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0" name="Freeform 24">
              <a:extLst>
                <a:ext uri="{FF2B5EF4-FFF2-40B4-BE49-F238E27FC236}">
                  <a16:creationId xmlns:a16="http://schemas.microsoft.com/office/drawing/2014/main" id="{C08041DC-746D-4314-B414-802C04104D82}"/>
                </a:ext>
              </a:extLst>
            </p:cNvPr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1" name="Freeform 25">
              <a:extLst>
                <a:ext uri="{FF2B5EF4-FFF2-40B4-BE49-F238E27FC236}">
                  <a16:creationId xmlns:a16="http://schemas.microsoft.com/office/drawing/2014/main" id="{D03A3930-283D-4288-9BA2-3268CBE0FA8A}"/>
                </a:ext>
              </a:extLst>
            </p:cNvPr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2" name="Freeform 26">
              <a:extLst>
                <a:ext uri="{FF2B5EF4-FFF2-40B4-BE49-F238E27FC236}">
                  <a16:creationId xmlns:a16="http://schemas.microsoft.com/office/drawing/2014/main" id="{D2D261B2-7007-4E02-947C-1995102C3994}"/>
                </a:ext>
              </a:extLst>
            </p:cNvPr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3" name="Freeform 27">
              <a:extLst>
                <a:ext uri="{FF2B5EF4-FFF2-40B4-BE49-F238E27FC236}">
                  <a16:creationId xmlns:a16="http://schemas.microsoft.com/office/drawing/2014/main" id="{1016EA68-A8B3-4243-85D6-8227A61E4032}"/>
                </a:ext>
              </a:extLst>
            </p:cNvPr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4" name="Freeform 28">
              <a:extLst>
                <a:ext uri="{FF2B5EF4-FFF2-40B4-BE49-F238E27FC236}">
                  <a16:creationId xmlns:a16="http://schemas.microsoft.com/office/drawing/2014/main" id="{D003BC9D-463E-428A-902B-096F019876C3}"/>
                </a:ext>
              </a:extLst>
            </p:cNvPr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5" name="Freeform 29">
              <a:extLst>
                <a:ext uri="{FF2B5EF4-FFF2-40B4-BE49-F238E27FC236}">
                  <a16:creationId xmlns:a16="http://schemas.microsoft.com/office/drawing/2014/main" id="{46F16BCA-C71B-4DF3-9451-439A40D6E169}"/>
                </a:ext>
              </a:extLst>
            </p:cNvPr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6" name="Freeform 30">
              <a:extLst>
                <a:ext uri="{FF2B5EF4-FFF2-40B4-BE49-F238E27FC236}">
                  <a16:creationId xmlns:a16="http://schemas.microsoft.com/office/drawing/2014/main" id="{5E840611-98FC-417B-82BD-C229777A544D}"/>
                </a:ext>
              </a:extLst>
            </p:cNvPr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7" name="Freeform 31">
              <a:extLst>
                <a:ext uri="{FF2B5EF4-FFF2-40B4-BE49-F238E27FC236}">
                  <a16:creationId xmlns:a16="http://schemas.microsoft.com/office/drawing/2014/main" id="{87F33C78-78ED-4C89-B4F7-3AD608746AF3}"/>
                </a:ext>
              </a:extLst>
            </p:cNvPr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8" name="Freeform 32">
              <a:extLst>
                <a:ext uri="{FF2B5EF4-FFF2-40B4-BE49-F238E27FC236}">
                  <a16:creationId xmlns:a16="http://schemas.microsoft.com/office/drawing/2014/main" id="{F041DEEC-E47A-4453-8500-F21F3C7D0890}"/>
                </a:ext>
              </a:extLst>
            </p:cNvPr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9" name="Freeform 33">
              <a:extLst>
                <a:ext uri="{FF2B5EF4-FFF2-40B4-BE49-F238E27FC236}">
                  <a16:creationId xmlns:a16="http://schemas.microsoft.com/office/drawing/2014/main" id="{A6063171-3842-45DD-9BEF-93080BE0A25C}"/>
                </a:ext>
              </a:extLst>
            </p:cNvPr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0" name="Freeform 34">
              <a:extLst>
                <a:ext uri="{FF2B5EF4-FFF2-40B4-BE49-F238E27FC236}">
                  <a16:creationId xmlns:a16="http://schemas.microsoft.com/office/drawing/2014/main" id="{B9F8F5C3-3875-47DB-9B19-FAC3682CF69D}"/>
                </a:ext>
              </a:extLst>
            </p:cNvPr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1" name="Freeform 35">
              <a:extLst>
                <a:ext uri="{FF2B5EF4-FFF2-40B4-BE49-F238E27FC236}">
                  <a16:creationId xmlns:a16="http://schemas.microsoft.com/office/drawing/2014/main" id="{42E8C5C0-DAE5-41AB-9FE6-0E01D2D8C396}"/>
                </a:ext>
              </a:extLst>
            </p:cNvPr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2" name="Freeform 36">
              <a:extLst>
                <a:ext uri="{FF2B5EF4-FFF2-40B4-BE49-F238E27FC236}">
                  <a16:creationId xmlns:a16="http://schemas.microsoft.com/office/drawing/2014/main" id="{F462EB28-1941-4A45-980A-70CB395CA317}"/>
                </a:ext>
              </a:extLst>
            </p:cNvPr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3" name="Freeform 37">
              <a:extLst>
                <a:ext uri="{FF2B5EF4-FFF2-40B4-BE49-F238E27FC236}">
                  <a16:creationId xmlns:a16="http://schemas.microsoft.com/office/drawing/2014/main" id="{99BE89D8-58A3-403C-BD66-060750F158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4" name="Freeform 38">
              <a:extLst>
                <a:ext uri="{FF2B5EF4-FFF2-40B4-BE49-F238E27FC236}">
                  <a16:creationId xmlns:a16="http://schemas.microsoft.com/office/drawing/2014/main" id="{69556B10-AAF0-4CCD-9A64-8E9CFAC11811}"/>
                </a:ext>
              </a:extLst>
            </p:cNvPr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5" name="Freeform 39">
              <a:extLst>
                <a:ext uri="{FF2B5EF4-FFF2-40B4-BE49-F238E27FC236}">
                  <a16:creationId xmlns:a16="http://schemas.microsoft.com/office/drawing/2014/main" id="{FC583D08-FF06-4B43-8284-6A5B261E7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6" name="Freeform 40">
              <a:extLst>
                <a:ext uri="{FF2B5EF4-FFF2-40B4-BE49-F238E27FC236}">
                  <a16:creationId xmlns:a16="http://schemas.microsoft.com/office/drawing/2014/main" id="{950B24C1-7025-4F4A-B4C1-D3CD0DB9C521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7" name="Freeform 41">
              <a:extLst>
                <a:ext uri="{FF2B5EF4-FFF2-40B4-BE49-F238E27FC236}">
                  <a16:creationId xmlns:a16="http://schemas.microsoft.com/office/drawing/2014/main" id="{2E7D527C-ED98-4732-9E36-6ECA5A7F7E50}"/>
                </a:ext>
              </a:extLst>
            </p:cNvPr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8" name="Freeform 42">
              <a:extLst>
                <a:ext uri="{FF2B5EF4-FFF2-40B4-BE49-F238E27FC236}">
                  <a16:creationId xmlns:a16="http://schemas.microsoft.com/office/drawing/2014/main" id="{0C8992DE-D7B3-4043-80C4-89BF4581F6FE}"/>
                </a:ext>
              </a:extLst>
            </p:cNvPr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9" name="Freeform 43">
              <a:extLst>
                <a:ext uri="{FF2B5EF4-FFF2-40B4-BE49-F238E27FC236}">
                  <a16:creationId xmlns:a16="http://schemas.microsoft.com/office/drawing/2014/main" id="{2D3F4158-5A84-4294-87D3-D7577BC10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0" name="Freeform 44">
              <a:extLst>
                <a:ext uri="{FF2B5EF4-FFF2-40B4-BE49-F238E27FC236}">
                  <a16:creationId xmlns:a16="http://schemas.microsoft.com/office/drawing/2014/main" id="{3A4700AA-3F05-437B-A8B8-E69C42B02BAD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1" name="Freeform 45">
              <a:extLst>
                <a:ext uri="{FF2B5EF4-FFF2-40B4-BE49-F238E27FC236}">
                  <a16:creationId xmlns:a16="http://schemas.microsoft.com/office/drawing/2014/main" id="{36D6A1D1-B432-45C2-8698-6D8C2B59A513}"/>
                </a:ext>
              </a:extLst>
            </p:cNvPr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2" name="Freeform 46">
              <a:extLst>
                <a:ext uri="{FF2B5EF4-FFF2-40B4-BE49-F238E27FC236}">
                  <a16:creationId xmlns:a16="http://schemas.microsoft.com/office/drawing/2014/main" id="{0DAC69F0-C1C2-45C1-BC66-263155CF2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</p:grpSp>
      <p:sp>
        <p:nvSpPr>
          <p:cNvPr id="234" name="TextBox 233">
            <a:extLst>
              <a:ext uri="{FF2B5EF4-FFF2-40B4-BE49-F238E27FC236}">
                <a16:creationId xmlns:a16="http://schemas.microsoft.com/office/drawing/2014/main" id="{BBE72E53-9686-4F93-A5FE-C2ED56B0EFB0}"/>
              </a:ext>
            </a:extLst>
          </p:cNvPr>
          <p:cNvSpPr txBox="1"/>
          <p:nvPr/>
        </p:nvSpPr>
        <p:spPr>
          <a:xfrm>
            <a:off x="2510106" y="361349"/>
            <a:ext cx="73889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【苹果】迟暮朝朝醉晚灯" panose="02000500000000000000"/>
                <a:cs typeface="Times New Roman" pitchFamily="18" charset="0"/>
                <a:sym typeface="+mn-lt"/>
              </a:rPr>
              <a:t>HOẠT ĐỘNG DỰ ÁN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E2D74523-2B9D-707F-F197-66E21C0498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3041" y="1662114"/>
            <a:ext cx="4121253" cy="2456901"/>
          </a:xfrm>
          <a:prstGeom prst="rect">
            <a:avLst/>
          </a:prstGeom>
        </p:spPr>
      </p:pic>
      <p:pic>
        <p:nvPicPr>
          <p:cNvPr id="239" name="Picture 238">
            <a:extLst>
              <a:ext uri="{FF2B5EF4-FFF2-40B4-BE49-F238E27FC236}">
                <a16:creationId xmlns:a16="http://schemas.microsoft.com/office/drawing/2014/main" id="{20B57AE4-6A6C-5334-62C9-EA7DCD4F3C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8011" y="2573715"/>
            <a:ext cx="5151566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2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0B24A12-4D58-4BDE-B624-843B9BDA08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2164573" cy="39551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801" y="-168692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32A31F91-86C7-5BBD-EB3E-90E63DA55B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300001"/>
              </p:ext>
            </p:extLst>
          </p:nvPr>
        </p:nvGraphicFramePr>
        <p:xfrm>
          <a:off x="814200" y="457776"/>
          <a:ext cx="10433154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7718">
                  <a:extLst>
                    <a:ext uri="{9D8B030D-6E8A-4147-A177-3AD203B41FA5}">
                      <a16:colId xmlns:a16="http://schemas.microsoft.com/office/drawing/2014/main" val="2894111336"/>
                    </a:ext>
                  </a:extLst>
                </a:gridCol>
                <a:gridCol w="3477718">
                  <a:extLst>
                    <a:ext uri="{9D8B030D-6E8A-4147-A177-3AD203B41FA5}">
                      <a16:colId xmlns:a16="http://schemas.microsoft.com/office/drawing/2014/main" val="410476983"/>
                    </a:ext>
                  </a:extLst>
                </a:gridCol>
                <a:gridCol w="3477718">
                  <a:extLst>
                    <a:ext uri="{9D8B030D-6E8A-4147-A177-3AD203B41FA5}">
                      <a16:colId xmlns:a16="http://schemas.microsoft.com/office/drawing/2014/main" val="2648164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/>
                      </a:r>
                      <a:b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</a:b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rgbClr val="59EA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(1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3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5 </a:t>
                      </a:r>
                      <a:r>
                        <a:rPr lang="en-US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,…)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solidFill>
                      <a:srgbClr val="59EA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59EA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532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Phát triển bản thân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Rèn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luyện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kĩ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365419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 đình và bạn bè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Giúp đỡ bố mẹ làm các công việc nhà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Ít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83624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 chính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 kiệm được 1.500.000 đồng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2896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Sức khoẻ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Giảm được 3 kg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20373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 tập và nghề nghiệp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Trở thành kĩ sư công nghệ thông tin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483224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Trao tặng và cống hiến xã hội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Tham gia các hoạt động thiện nguyện, đền ơn đáp nghĩa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tháng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endParaRPr lang="en-US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73411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586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5">
            <a:extLst>
              <a:ext uri="{FF2B5EF4-FFF2-40B4-BE49-F238E27FC236}">
                <a16:creationId xmlns:a16="http://schemas.microsoft.com/office/drawing/2014/main" id="{26B60002-1873-46C3-8665-53639BA6E1DF}"/>
              </a:ext>
            </a:extLst>
          </p:cNvPr>
          <p:cNvSpPr/>
          <p:nvPr/>
        </p:nvSpPr>
        <p:spPr>
          <a:xfrm>
            <a:off x="407052" y="437743"/>
            <a:ext cx="11378531" cy="605350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69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3"/>
          <p:cNvCxnSpPr/>
          <p:nvPr/>
        </p:nvCxnSpPr>
        <p:spPr>
          <a:xfrm>
            <a:off x="3297056" y="684214"/>
            <a:ext cx="0" cy="1119789"/>
          </a:xfrm>
          <a:prstGeom prst="line">
            <a:avLst/>
          </a:prstGeom>
          <a:ln>
            <a:solidFill>
              <a:srgbClr val="33918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635164" y="1032735"/>
            <a:ext cx="9768861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</a:pPr>
            <a:r>
              <a:rPr lang="en-US" sz="3733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*Hướng dẫn về nhà:</a:t>
            </a:r>
          </a:p>
          <a:p>
            <a:pPr marL="457189" indent="-457189" algn="just">
              <a:buFontTx/>
              <a:buChar char="-"/>
            </a:pPr>
            <a:r>
              <a:rPr lang="en-US" sz="3733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thành nội dung các phần còn lại.</a:t>
            </a:r>
            <a:endParaRPr lang="en-US" sz="3733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9" indent="-457189" algn="just">
              <a:buFontTx/>
              <a:buChar char="-"/>
            </a:pPr>
            <a:r>
              <a:rPr lang="en-US" sz="3733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kiến thức ôn tập KT cuối HK 1</a:t>
            </a:r>
            <a:endParaRPr lang="en-US" sz="3733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0B24A12-4D58-4BDE-B624-843B9BDA08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3188719" cy="39551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20" y="146102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1">
            <a:extLst>
              <a:ext uri="{FF2B5EF4-FFF2-40B4-BE49-F238E27FC236}">
                <a16:creationId xmlns:a16="http://schemas.microsoft.com/office/drawing/2014/main" id="{A8569C82-E069-48BA-BA18-8C8223936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0889" y="2060051"/>
            <a:ext cx="6656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Xin chào và hẹn </a:t>
            </a:r>
            <a:r>
              <a:rPr kumimoji="0" lang="vi-VN" sz="4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gặp </a:t>
            </a:r>
            <a:r>
              <a:rPr kumimoji="0" lang="vi-VN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!</a:t>
            </a:r>
            <a:r>
              <a:rPr kumimoji="0" lang="vi-VN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431" y="2269440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0" y="4154948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3370889" y="3933894"/>
            <a:ext cx="2687293" cy="1548203"/>
          </a:xfrm>
          <a:prstGeom prst="rect">
            <a:avLst/>
          </a:prstGeom>
        </p:spPr>
      </p:pic>
      <p:grpSp>
        <p:nvGrpSpPr>
          <p:cNvPr id="13" name="组合 2">
            <a:extLst>
              <a:ext uri="{FF2B5EF4-FFF2-40B4-BE49-F238E27FC236}">
                <a16:creationId xmlns:a16="http://schemas.microsoft.com/office/drawing/2014/main" id="{A83F8DA1-F2A1-4B4E-A71A-A565D60BD2CC}"/>
              </a:ext>
            </a:extLst>
          </p:cNvPr>
          <p:cNvGrpSpPr/>
          <p:nvPr/>
        </p:nvGrpSpPr>
        <p:grpSpPr>
          <a:xfrm>
            <a:off x="3539618" y="1421703"/>
            <a:ext cx="6654627" cy="2742465"/>
            <a:chOff x="1949253" y="1617623"/>
            <a:chExt cx="3271491" cy="2319693"/>
          </a:xfrm>
        </p:grpSpPr>
        <p:grpSp>
          <p:nvGrpSpPr>
            <p:cNvPr id="14" name="组合 135">
              <a:extLst>
                <a:ext uri="{FF2B5EF4-FFF2-40B4-BE49-F238E27FC236}">
                  <a16:creationId xmlns:a16="http://schemas.microsoft.com/office/drawing/2014/main" id="{82BB745A-ECC9-43EF-846A-F4E291A48393}"/>
                </a:ext>
              </a:extLst>
            </p:cNvPr>
            <p:cNvGrpSpPr/>
            <p:nvPr/>
          </p:nvGrpSpPr>
          <p:grpSpPr>
            <a:xfrm>
              <a:off x="1949253" y="1617623"/>
              <a:ext cx="3271491" cy="2319693"/>
              <a:chOff x="3246438" y="1047943"/>
              <a:chExt cx="5711825" cy="4698808"/>
            </a:xfrm>
            <a:solidFill>
              <a:schemeClr val="tx1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80B6CDA6-C6DD-40ED-949C-D4BEBA0DEEEE}"/>
                  </a:ext>
                </a:extLst>
              </p:cNvPr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7B1F8391-3DEC-4017-A2F1-7F6D482254DD}"/>
                  </a:ext>
                </a:extLst>
              </p:cNvPr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4998E217-E070-42CE-9127-C9DB2F6D5417}"/>
                  </a:ext>
                </a:extLst>
              </p:cNvPr>
              <p:cNvSpPr/>
              <p:nvPr/>
            </p:nvSpPr>
            <p:spPr bwMode="auto">
              <a:xfrm>
                <a:off x="5124265" y="1047943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:a16="http://schemas.microsoft.com/office/drawing/2014/main" id="{945F6A03-672D-43A2-A619-81FA07E3A614}"/>
                  </a:ext>
                </a:extLst>
              </p:cNvPr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ED1EFA8A-E55D-4C79-AFC1-EFBDB4BC2DAF}"/>
                  </a:ext>
                </a:extLst>
              </p:cNvPr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7DE8DF48-4413-46E3-A285-84EDF14E5F8E}"/>
                  </a:ext>
                </a:extLst>
              </p:cNvPr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866C9446-BF40-4596-8B4A-DEC15D12D71F}"/>
                  </a:ext>
                </a:extLst>
              </p:cNvPr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grpSp>
            <p:nvGrpSpPr>
              <p:cNvPr id="23" name="组合 143">
                <a:extLst>
                  <a:ext uri="{FF2B5EF4-FFF2-40B4-BE49-F238E27FC236}">
                    <a16:creationId xmlns:a16="http://schemas.microsoft.com/office/drawing/2014/main" id="{3F3896C8-BFC2-4805-8C3A-DE12FC0A6014}"/>
                  </a:ext>
                </a:extLst>
              </p:cNvPr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4" name="Freeform 12">
                  <a:extLst>
                    <a:ext uri="{FF2B5EF4-FFF2-40B4-BE49-F238E27FC236}">
                      <a16:creationId xmlns:a16="http://schemas.microsoft.com/office/drawing/2014/main" id="{8DE3AFCB-E9EA-4940-8BC8-5E9F5B1DED6A}"/>
                    </a:ext>
                  </a:extLst>
                </p:cNvPr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5" name="Freeform 13">
                  <a:extLst>
                    <a:ext uri="{FF2B5EF4-FFF2-40B4-BE49-F238E27FC236}">
                      <a16:creationId xmlns:a16="http://schemas.microsoft.com/office/drawing/2014/main" id="{37B0873E-8E74-4372-810E-C4A941105CBD}"/>
                    </a:ext>
                  </a:extLst>
                </p:cNvPr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6" name="Freeform 14">
                  <a:extLst>
                    <a:ext uri="{FF2B5EF4-FFF2-40B4-BE49-F238E27FC236}">
                      <a16:creationId xmlns:a16="http://schemas.microsoft.com/office/drawing/2014/main" id="{B587A5D3-357A-4A50-B2CE-02E8AEC5BA34}"/>
                    </a:ext>
                  </a:extLst>
                </p:cNvPr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id="{28A9E012-E8B2-47FD-B68E-1F07892EFBD6}"/>
                    </a:ext>
                  </a:extLst>
                </p:cNvPr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Freeform 16">
                  <a:extLst>
                    <a:ext uri="{FF2B5EF4-FFF2-40B4-BE49-F238E27FC236}">
                      <a16:creationId xmlns:a16="http://schemas.microsoft.com/office/drawing/2014/main" id="{8B9E3E01-D630-4D8D-89E2-881EE1C6775E}"/>
                    </a:ext>
                  </a:extLst>
                </p:cNvPr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Freeform 17">
                  <a:extLst>
                    <a:ext uri="{FF2B5EF4-FFF2-40B4-BE49-F238E27FC236}">
                      <a16:creationId xmlns:a16="http://schemas.microsoft.com/office/drawing/2014/main" id="{E2AF9949-2C87-44D7-883E-7479E135DFF8}"/>
                    </a:ext>
                  </a:extLst>
                </p:cNvPr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Freeform 18">
                  <a:extLst>
                    <a:ext uri="{FF2B5EF4-FFF2-40B4-BE49-F238E27FC236}">
                      <a16:creationId xmlns:a16="http://schemas.microsoft.com/office/drawing/2014/main" id="{2D2EC26F-1997-40C7-82A1-61A7CCC966C5}"/>
                    </a:ext>
                  </a:extLst>
                </p:cNvPr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Freeform 19">
                  <a:extLst>
                    <a:ext uri="{FF2B5EF4-FFF2-40B4-BE49-F238E27FC236}">
                      <a16:creationId xmlns:a16="http://schemas.microsoft.com/office/drawing/2014/main" id="{A13D16B6-952C-45C1-AC55-2DB6C8C91CAA}"/>
                    </a:ext>
                  </a:extLst>
                </p:cNvPr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Freeform 20">
                  <a:extLst>
                    <a:ext uri="{FF2B5EF4-FFF2-40B4-BE49-F238E27FC236}">
                      <a16:creationId xmlns:a16="http://schemas.microsoft.com/office/drawing/2014/main" id="{F06965AA-4620-483A-9400-2ED904574F99}"/>
                    </a:ext>
                  </a:extLst>
                </p:cNvPr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Freeform 21">
                  <a:extLst>
                    <a:ext uri="{FF2B5EF4-FFF2-40B4-BE49-F238E27FC236}">
                      <a16:creationId xmlns:a16="http://schemas.microsoft.com/office/drawing/2014/main" id="{F24483B1-A3D6-410A-9D55-A3EA4AFB910A}"/>
                    </a:ext>
                  </a:extLst>
                </p:cNvPr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Freeform 22">
                  <a:extLst>
                    <a:ext uri="{FF2B5EF4-FFF2-40B4-BE49-F238E27FC236}">
                      <a16:creationId xmlns:a16="http://schemas.microsoft.com/office/drawing/2014/main" id="{81640741-A68E-4F2A-831E-3B3BBF183AB5}"/>
                    </a:ext>
                  </a:extLst>
                </p:cNvPr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Freeform 23">
                  <a:extLst>
                    <a:ext uri="{FF2B5EF4-FFF2-40B4-BE49-F238E27FC236}">
                      <a16:creationId xmlns:a16="http://schemas.microsoft.com/office/drawing/2014/main" id="{1D1C32CC-78EB-4327-A0B9-8F770BF9CA54}"/>
                    </a:ext>
                  </a:extLst>
                </p:cNvPr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Freeform 24">
                  <a:extLst>
                    <a:ext uri="{FF2B5EF4-FFF2-40B4-BE49-F238E27FC236}">
                      <a16:creationId xmlns:a16="http://schemas.microsoft.com/office/drawing/2014/main" id="{E80D35CE-8223-4973-987D-D2A6F3E1250C}"/>
                    </a:ext>
                  </a:extLst>
                </p:cNvPr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Freeform 25">
                  <a:extLst>
                    <a:ext uri="{FF2B5EF4-FFF2-40B4-BE49-F238E27FC236}">
                      <a16:creationId xmlns:a16="http://schemas.microsoft.com/office/drawing/2014/main" id="{A8721213-A1C3-4AC5-B6FD-55B3D3DD2A57}"/>
                    </a:ext>
                  </a:extLst>
                </p:cNvPr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Freeform 26">
                  <a:extLst>
                    <a:ext uri="{FF2B5EF4-FFF2-40B4-BE49-F238E27FC236}">
                      <a16:creationId xmlns:a16="http://schemas.microsoft.com/office/drawing/2014/main" id="{196BA70D-587E-4651-846A-66890AE61680}"/>
                    </a:ext>
                  </a:extLst>
                </p:cNvPr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Freeform 27">
                  <a:extLst>
                    <a:ext uri="{FF2B5EF4-FFF2-40B4-BE49-F238E27FC236}">
                      <a16:creationId xmlns:a16="http://schemas.microsoft.com/office/drawing/2014/main" id="{31D330D3-78EC-4288-B7E5-433089A4D8C2}"/>
                    </a:ext>
                  </a:extLst>
                </p:cNvPr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Freeform 28">
                  <a:extLst>
                    <a:ext uri="{FF2B5EF4-FFF2-40B4-BE49-F238E27FC236}">
                      <a16:creationId xmlns:a16="http://schemas.microsoft.com/office/drawing/2014/main" id="{90300FEF-37C0-426F-8266-72D66D6C5DE9}"/>
                    </a:ext>
                  </a:extLst>
                </p:cNvPr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Freeform 29">
                  <a:extLst>
                    <a:ext uri="{FF2B5EF4-FFF2-40B4-BE49-F238E27FC236}">
                      <a16:creationId xmlns:a16="http://schemas.microsoft.com/office/drawing/2014/main" id="{70B0614C-3D85-4C24-8918-088B58A17DD7}"/>
                    </a:ext>
                  </a:extLst>
                </p:cNvPr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Freeform 30">
                  <a:extLst>
                    <a:ext uri="{FF2B5EF4-FFF2-40B4-BE49-F238E27FC236}">
                      <a16:creationId xmlns:a16="http://schemas.microsoft.com/office/drawing/2014/main" id="{E4076D13-4BB0-4048-BE4D-A66004F8E0CD}"/>
                    </a:ext>
                  </a:extLst>
                </p:cNvPr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Freeform 31">
                  <a:extLst>
                    <a:ext uri="{FF2B5EF4-FFF2-40B4-BE49-F238E27FC236}">
                      <a16:creationId xmlns:a16="http://schemas.microsoft.com/office/drawing/2014/main" id="{AF37FA04-E5AC-4DE6-AF99-672E8082EEA1}"/>
                    </a:ext>
                  </a:extLst>
                </p:cNvPr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Freeform 32">
                  <a:extLst>
                    <a:ext uri="{FF2B5EF4-FFF2-40B4-BE49-F238E27FC236}">
                      <a16:creationId xmlns:a16="http://schemas.microsoft.com/office/drawing/2014/main" id="{8EC074BC-94DD-47E3-9F3A-0DDAF35589C1}"/>
                    </a:ext>
                  </a:extLst>
                </p:cNvPr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Freeform 33">
                  <a:extLst>
                    <a:ext uri="{FF2B5EF4-FFF2-40B4-BE49-F238E27FC236}">
                      <a16:creationId xmlns:a16="http://schemas.microsoft.com/office/drawing/2014/main" id="{1D36E8CF-A427-4770-8AF1-60826ABE50C2}"/>
                    </a:ext>
                  </a:extLst>
                </p:cNvPr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Freeform 34">
                  <a:extLst>
                    <a:ext uri="{FF2B5EF4-FFF2-40B4-BE49-F238E27FC236}">
                      <a16:creationId xmlns:a16="http://schemas.microsoft.com/office/drawing/2014/main" id="{115D45BA-3EFD-48C0-B244-EA786179FFD0}"/>
                    </a:ext>
                  </a:extLst>
                </p:cNvPr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Freeform 35">
                  <a:extLst>
                    <a:ext uri="{FF2B5EF4-FFF2-40B4-BE49-F238E27FC236}">
                      <a16:creationId xmlns:a16="http://schemas.microsoft.com/office/drawing/2014/main" id="{C49831DE-E8CF-45DD-9C1D-039A10335B65}"/>
                    </a:ext>
                  </a:extLst>
                </p:cNvPr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Freeform 36">
                  <a:extLst>
                    <a:ext uri="{FF2B5EF4-FFF2-40B4-BE49-F238E27FC236}">
                      <a16:creationId xmlns:a16="http://schemas.microsoft.com/office/drawing/2014/main" id="{970A8388-9C7F-452E-9C46-6446A61B31AF}"/>
                    </a:ext>
                  </a:extLst>
                </p:cNvPr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Freeform 37">
                  <a:extLst>
                    <a:ext uri="{FF2B5EF4-FFF2-40B4-BE49-F238E27FC236}">
                      <a16:creationId xmlns:a16="http://schemas.microsoft.com/office/drawing/2014/main" id="{960D613A-09EE-4D54-844C-D0C140647C98}"/>
                    </a:ext>
                  </a:extLst>
                </p:cNvPr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Freeform 38">
                  <a:extLst>
                    <a:ext uri="{FF2B5EF4-FFF2-40B4-BE49-F238E27FC236}">
                      <a16:creationId xmlns:a16="http://schemas.microsoft.com/office/drawing/2014/main" id="{7382F0DB-8678-4F32-9191-3CC1E5EFEB29}"/>
                    </a:ext>
                  </a:extLst>
                </p:cNvPr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Freeform 39">
                  <a:extLst>
                    <a:ext uri="{FF2B5EF4-FFF2-40B4-BE49-F238E27FC236}">
                      <a16:creationId xmlns:a16="http://schemas.microsoft.com/office/drawing/2014/main" id="{62ECFFF0-F9F2-43EC-8DBF-F860EA513935}"/>
                    </a:ext>
                  </a:extLst>
                </p:cNvPr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Freeform 40">
                  <a:extLst>
                    <a:ext uri="{FF2B5EF4-FFF2-40B4-BE49-F238E27FC236}">
                      <a16:creationId xmlns:a16="http://schemas.microsoft.com/office/drawing/2014/main" id="{AF0A5322-543C-47FC-91E8-40255E2C1F26}"/>
                    </a:ext>
                  </a:extLst>
                </p:cNvPr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Freeform 41">
                  <a:extLst>
                    <a:ext uri="{FF2B5EF4-FFF2-40B4-BE49-F238E27FC236}">
                      <a16:creationId xmlns:a16="http://schemas.microsoft.com/office/drawing/2014/main" id="{9385A3B2-1E35-4423-98DB-651A7A7DE6FC}"/>
                    </a:ext>
                  </a:extLst>
                </p:cNvPr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Freeform 42">
                  <a:extLst>
                    <a:ext uri="{FF2B5EF4-FFF2-40B4-BE49-F238E27FC236}">
                      <a16:creationId xmlns:a16="http://schemas.microsoft.com/office/drawing/2014/main" id="{2AEF9CFD-B661-46A4-A15B-07F03963C59A}"/>
                    </a:ext>
                  </a:extLst>
                </p:cNvPr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Freeform 43">
                  <a:extLst>
                    <a:ext uri="{FF2B5EF4-FFF2-40B4-BE49-F238E27FC236}">
                      <a16:creationId xmlns:a16="http://schemas.microsoft.com/office/drawing/2014/main" id="{86C85FF0-7173-4CBE-88E7-41A6ADF92CC2}"/>
                    </a:ext>
                  </a:extLst>
                </p:cNvPr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Freeform 44">
                  <a:extLst>
                    <a:ext uri="{FF2B5EF4-FFF2-40B4-BE49-F238E27FC236}">
                      <a16:creationId xmlns:a16="http://schemas.microsoft.com/office/drawing/2014/main" id="{FA45B30B-C4A8-4316-90BF-7AD107E1889F}"/>
                    </a:ext>
                  </a:extLst>
                </p:cNvPr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Freeform 45">
                  <a:extLst>
                    <a:ext uri="{FF2B5EF4-FFF2-40B4-BE49-F238E27FC236}">
                      <a16:creationId xmlns:a16="http://schemas.microsoft.com/office/drawing/2014/main" id="{B8DC8B4D-4367-4F76-AEFD-64AF3B898ED0}"/>
                    </a:ext>
                  </a:extLst>
                </p:cNvPr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Freeform 46">
                  <a:extLst>
                    <a:ext uri="{FF2B5EF4-FFF2-40B4-BE49-F238E27FC236}">
                      <a16:creationId xmlns:a16="http://schemas.microsoft.com/office/drawing/2014/main" id="{7A5A3754-0245-4D85-AB19-3225E18D0C46}"/>
                    </a:ext>
                  </a:extLst>
                </p:cNvPr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Freeform 47">
                  <a:extLst>
                    <a:ext uri="{FF2B5EF4-FFF2-40B4-BE49-F238E27FC236}">
                      <a16:creationId xmlns:a16="http://schemas.microsoft.com/office/drawing/2014/main" id="{8D09F59A-D93A-4C65-A064-F3E844398328}"/>
                    </a:ext>
                  </a:extLst>
                </p:cNvPr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Freeform 48">
                  <a:extLst>
                    <a:ext uri="{FF2B5EF4-FFF2-40B4-BE49-F238E27FC236}">
                      <a16:creationId xmlns:a16="http://schemas.microsoft.com/office/drawing/2014/main" id="{4269B545-1A75-4E7E-9A65-9DF1A12F94B8}"/>
                    </a:ext>
                  </a:extLst>
                </p:cNvPr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Freeform 49">
                  <a:extLst>
                    <a:ext uri="{FF2B5EF4-FFF2-40B4-BE49-F238E27FC236}">
                      <a16:creationId xmlns:a16="http://schemas.microsoft.com/office/drawing/2014/main" id="{D7B5E889-EA92-426C-A2CA-89BFCBC5F9FB}"/>
                    </a:ext>
                  </a:extLst>
                </p:cNvPr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Freeform 50">
                  <a:extLst>
                    <a:ext uri="{FF2B5EF4-FFF2-40B4-BE49-F238E27FC236}">
                      <a16:creationId xmlns:a16="http://schemas.microsoft.com/office/drawing/2014/main" id="{58733A19-0FA0-4473-B39F-8CF1A8B8E42C}"/>
                    </a:ext>
                  </a:extLst>
                </p:cNvPr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Freeform 51">
                  <a:extLst>
                    <a:ext uri="{FF2B5EF4-FFF2-40B4-BE49-F238E27FC236}">
                      <a16:creationId xmlns:a16="http://schemas.microsoft.com/office/drawing/2014/main" id="{2C0824BB-90C2-498F-B559-AE75B1665EC9}"/>
                    </a:ext>
                  </a:extLst>
                </p:cNvPr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Freeform 52">
                  <a:extLst>
                    <a:ext uri="{FF2B5EF4-FFF2-40B4-BE49-F238E27FC236}">
                      <a16:creationId xmlns:a16="http://schemas.microsoft.com/office/drawing/2014/main" id="{627D4A9D-35E6-4B69-BE7E-BF1C85386B52}"/>
                    </a:ext>
                  </a:extLst>
                </p:cNvPr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Freeform 53">
                  <a:extLst>
                    <a:ext uri="{FF2B5EF4-FFF2-40B4-BE49-F238E27FC236}">
                      <a16:creationId xmlns:a16="http://schemas.microsoft.com/office/drawing/2014/main" id="{9DF924BE-103C-495F-899B-937F192B316A}"/>
                    </a:ext>
                  </a:extLst>
                </p:cNvPr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Freeform 54">
                  <a:extLst>
                    <a:ext uri="{FF2B5EF4-FFF2-40B4-BE49-F238E27FC236}">
                      <a16:creationId xmlns:a16="http://schemas.microsoft.com/office/drawing/2014/main" id="{F6CEB51D-C9FB-4421-BAF4-4F5E1329B58E}"/>
                    </a:ext>
                  </a:extLst>
                </p:cNvPr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Freeform 55">
                  <a:extLst>
                    <a:ext uri="{FF2B5EF4-FFF2-40B4-BE49-F238E27FC236}">
                      <a16:creationId xmlns:a16="http://schemas.microsoft.com/office/drawing/2014/main" id="{A549066E-D4A1-4536-92D1-8A2665256A6F}"/>
                    </a:ext>
                  </a:extLst>
                </p:cNvPr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Freeform 56">
                  <a:extLst>
                    <a:ext uri="{FF2B5EF4-FFF2-40B4-BE49-F238E27FC236}">
                      <a16:creationId xmlns:a16="http://schemas.microsoft.com/office/drawing/2014/main" id="{1F75ABAC-6736-4300-830D-9A6492923113}"/>
                    </a:ext>
                  </a:extLst>
                </p:cNvPr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Freeform 57">
                  <a:extLst>
                    <a:ext uri="{FF2B5EF4-FFF2-40B4-BE49-F238E27FC236}">
                      <a16:creationId xmlns:a16="http://schemas.microsoft.com/office/drawing/2014/main" id="{6605C066-31B0-40B2-AD47-924A36CAD1E7}"/>
                    </a:ext>
                  </a:extLst>
                </p:cNvPr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Freeform 58">
                  <a:extLst>
                    <a:ext uri="{FF2B5EF4-FFF2-40B4-BE49-F238E27FC236}">
                      <a16:creationId xmlns:a16="http://schemas.microsoft.com/office/drawing/2014/main" id="{6702A30A-4579-48A0-9425-B6FF939AE47D}"/>
                    </a:ext>
                  </a:extLst>
                </p:cNvPr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0379C1B2-20AB-4860-9D1A-F142C12B8F38}"/>
                    </a:ext>
                  </a:extLst>
                </p:cNvPr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Freeform 60">
                  <a:extLst>
                    <a:ext uri="{FF2B5EF4-FFF2-40B4-BE49-F238E27FC236}">
                      <a16:creationId xmlns:a16="http://schemas.microsoft.com/office/drawing/2014/main" id="{F75B9D9E-08FB-45C9-A5B1-EAD9873DB817}"/>
                    </a:ext>
                  </a:extLst>
                </p:cNvPr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Freeform 61">
                  <a:extLst>
                    <a:ext uri="{FF2B5EF4-FFF2-40B4-BE49-F238E27FC236}">
                      <a16:creationId xmlns:a16="http://schemas.microsoft.com/office/drawing/2014/main" id="{DC766D6D-7731-4C1F-A04A-266596492E98}"/>
                    </a:ext>
                  </a:extLst>
                </p:cNvPr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Freeform 62">
                  <a:extLst>
                    <a:ext uri="{FF2B5EF4-FFF2-40B4-BE49-F238E27FC236}">
                      <a16:creationId xmlns:a16="http://schemas.microsoft.com/office/drawing/2014/main" id="{1489C3A4-9C92-43AC-9B5F-F67E2C50A45D}"/>
                    </a:ext>
                  </a:extLst>
                </p:cNvPr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Freeform 63">
                  <a:extLst>
                    <a:ext uri="{FF2B5EF4-FFF2-40B4-BE49-F238E27FC236}">
                      <a16:creationId xmlns:a16="http://schemas.microsoft.com/office/drawing/2014/main" id="{0E38EDCB-AF28-4AA1-9F5E-A05AC274C3A0}"/>
                    </a:ext>
                  </a:extLst>
                </p:cNvPr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Freeform 64">
                  <a:extLst>
                    <a:ext uri="{FF2B5EF4-FFF2-40B4-BE49-F238E27FC236}">
                      <a16:creationId xmlns:a16="http://schemas.microsoft.com/office/drawing/2014/main" id="{EAC983FC-EE0F-474C-973A-9A0DBA6AC859}"/>
                    </a:ext>
                  </a:extLst>
                </p:cNvPr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Freeform 65">
                  <a:extLst>
                    <a:ext uri="{FF2B5EF4-FFF2-40B4-BE49-F238E27FC236}">
                      <a16:creationId xmlns:a16="http://schemas.microsoft.com/office/drawing/2014/main" id="{2AC5DFB9-CBCC-447D-8C95-AB1A7A264EF0}"/>
                    </a:ext>
                  </a:extLst>
                </p:cNvPr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Freeform 66">
                  <a:extLst>
                    <a:ext uri="{FF2B5EF4-FFF2-40B4-BE49-F238E27FC236}">
                      <a16:creationId xmlns:a16="http://schemas.microsoft.com/office/drawing/2014/main" id="{27E214A9-6946-42E5-8856-CB33BBB87B8F}"/>
                    </a:ext>
                  </a:extLst>
                </p:cNvPr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Freeform 67">
                  <a:extLst>
                    <a:ext uri="{FF2B5EF4-FFF2-40B4-BE49-F238E27FC236}">
                      <a16:creationId xmlns:a16="http://schemas.microsoft.com/office/drawing/2014/main" id="{5B0DDBA6-5F02-4C16-8F0B-25297EBA5808}"/>
                    </a:ext>
                  </a:extLst>
                </p:cNvPr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Freeform 68">
                  <a:extLst>
                    <a:ext uri="{FF2B5EF4-FFF2-40B4-BE49-F238E27FC236}">
                      <a16:creationId xmlns:a16="http://schemas.microsoft.com/office/drawing/2014/main" id="{FB61DFE5-E625-45CE-A6AF-1AC492D32DC3}"/>
                    </a:ext>
                  </a:extLst>
                </p:cNvPr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Freeform 69">
                  <a:extLst>
                    <a:ext uri="{FF2B5EF4-FFF2-40B4-BE49-F238E27FC236}">
                      <a16:creationId xmlns:a16="http://schemas.microsoft.com/office/drawing/2014/main" id="{52CE5B56-E107-4F34-AF5C-78CB30760933}"/>
                    </a:ext>
                  </a:extLst>
                </p:cNvPr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Freeform 70">
                  <a:extLst>
                    <a:ext uri="{FF2B5EF4-FFF2-40B4-BE49-F238E27FC236}">
                      <a16:creationId xmlns:a16="http://schemas.microsoft.com/office/drawing/2014/main" id="{950C3C2C-AA36-4090-AB6D-F0F6CA06BE96}"/>
                    </a:ext>
                  </a:extLst>
                </p:cNvPr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Freeform 71">
                  <a:extLst>
                    <a:ext uri="{FF2B5EF4-FFF2-40B4-BE49-F238E27FC236}">
                      <a16:creationId xmlns:a16="http://schemas.microsoft.com/office/drawing/2014/main" id="{740BFDBC-ADE0-4903-984E-DA994B8F8B92}"/>
                    </a:ext>
                  </a:extLst>
                </p:cNvPr>
                <p:cNvSpPr/>
                <p:nvPr/>
              </p:nvSpPr>
              <p:spPr bwMode="auto">
                <a:xfrm>
                  <a:off x="4145361" y="1703388"/>
                  <a:ext cx="109538" cy="19051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Freeform 72">
                  <a:extLst>
                    <a:ext uri="{FF2B5EF4-FFF2-40B4-BE49-F238E27FC236}">
                      <a16:creationId xmlns:a16="http://schemas.microsoft.com/office/drawing/2014/main" id="{38BFCEE0-09C1-48D6-BA65-0CC51429C68C}"/>
                    </a:ext>
                  </a:extLst>
                </p:cNvPr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Freeform 73">
                  <a:extLst>
                    <a:ext uri="{FF2B5EF4-FFF2-40B4-BE49-F238E27FC236}">
                      <a16:creationId xmlns:a16="http://schemas.microsoft.com/office/drawing/2014/main" id="{1BEFD8FE-2424-48D2-AFE7-CDC3661DF956}"/>
                    </a:ext>
                  </a:extLst>
                </p:cNvPr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Freeform 74">
                  <a:extLst>
                    <a:ext uri="{FF2B5EF4-FFF2-40B4-BE49-F238E27FC236}">
                      <a16:creationId xmlns:a16="http://schemas.microsoft.com/office/drawing/2014/main" id="{39E11DB6-9C7C-4F45-B41B-4B6CD872A9DE}"/>
                    </a:ext>
                  </a:extLst>
                </p:cNvPr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Freeform 75">
                  <a:extLst>
                    <a:ext uri="{FF2B5EF4-FFF2-40B4-BE49-F238E27FC236}">
                      <a16:creationId xmlns:a16="http://schemas.microsoft.com/office/drawing/2014/main" id="{885116C3-E1B5-4275-A7E8-0552A3826A6A}"/>
                    </a:ext>
                  </a:extLst>
                </p:cNvPr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Freeform 76">
                  <a:extLst>
                    <a:ext uri="{FF2B5EF4-FFF2-40B4-BE49-F238E27FC236}">
                      <a16:creationId xmlns:a16="http://schemas.microsoft.com/office/drawing/2014/main" id="{A0509A08-C3F9-44EA-A5CD-23F2B18F1DC2}"/>
                    </a:ext>
                  </a:extLst>
                </p:cNvPr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Freeform 77">
                  <a:extLst>
                    <a:ext uri="{FF2B5EF4-FFF2-40B4-BE49-F238E27FC236}">
                      <a16:creationId xmlns:a16="http://schemas.microsoft.com/office/drawing/2014/main" id="{A59201E9-B97E-4C45-93E7-14EB41DB7D57}"/>
                    </a:ext>
                  </a:extLst>
                </p:cNvPr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Freeform 78">
                  <a:extLst>
                    <a:ext uri="{FF2B5EF4-FFF2-40B4-BE49-F238E27FC236}">
                      <a16:creationId xmlns:a16="http://schemas.microsoft.com/office/drawing/2014/main" id="{F422E267-39EF-4076-8740-631B55571242}"/>
                    </a:ext>
                  </a:extLst>
                </p:cNvPr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Freeform 79">
                  <a:extLst>
                    <a:ext uri="{FF2B5EF4-FFF2-40B4-BE49-F238E27FC236}">
                      <a16:creationId xmlns:a16="http://schemas.microsoft.com/office/drawing/2014/main" id="{0C799271-6826-4F2C-A9FB-DD6CC392EDDC}"/>
                    </a:ext>
                  </a:extLst>
                </p:cNvPr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Freeform 80">
                  <a:extLst>
                    <a:ext uri="{FF2B5EF4-FFF2-40B4-BE49-F238E27FC236}">
                      <a16:creationId xmlns:a16="http://schemas.microsoft.com/office/drawing/2014/main" id="{F168B025-9279-44B0-B3D4-F0AA140B534A}"/>
                    </a:ext>
                  </a:extLst>
                </p:cNvPr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Freeform 81">
                  <a:extLst>
                    <a:ext uri="{FF2B5EF4-FFF2-40B4-BE49-F238E27FC236}">
                      <a16:creationId xmlns:a16="http://schemas.microsoft.com/office/drawing/2014/main" id="{4EE751E0-308A-410E-93E3-A878B98A86F1}"/>
                    </a:ext>
                  </a:extLst>
                </p:cNvPr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Freeform 82">
                  <a:extLst>
                    <a:ext uri="{FF2B5EF4-FFF2-40B4-BE49-F238E27FC236}">
                      <a16:creationId xmlns:a16="http://schemas.microsoft.com/office/drawing/2014/main" id="{858ED0C2-ED86-43FE-99E7-88D705829A7C}"/>
                    </a:ext>
                  </a:extLst>
                </p:cNvPr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Freeform 83">
                  <a:extLst>
                    <a:ext uri="{FF2B5EF4-FFF2-40B4-BE49-F238E27FC236}">
                      <a16:creationId xmlns:a16="http://schemas.microsoft.com/office/drawing/2014/main" id="{4A159939-A435-4C50-9A31-C25D1F084D93}"/>
                    </a:ext>
                  </a:extLst>
                </p:cNvPr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Freeform 84">
                  <a:extLst>
                    <a:ext uri="{FF2B5EF4-FFF2-40B4-BE49-F238E27FC236}">
                      <a16:creationId xmlns:a16="http://schemas.microsoft.com/office/drawing/2014/main" id="{2ACD8E5E-E45C-4612-AB7C-FB422AAD4E56}"/>
                    </a:ext>
                  </a:extLst>
                </p:cNvPr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Freeform 85">
                  <a:extLst>
                    <a:ext uri="{FF2B5EF4-FFF2-40B4-BE49-F238E27FC236}">
                      <a16:creationId xmlns:a16="http://schemas.microsoft.com/office/drawing/2014/main" id="{FB2003C4-1627-4D4A-AE32-99FF94D9EB44}"/>
                    </a:ext>
                  </a:extLst>
                </p:cNvPr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Freeform 86">
                  <a:extLst>
                    <a:ext uri="{FF2B5EF4-FFF2-40B4-BE49-F238E27FC236}">
                      <a16:creationId xmlns:a16="http://schemas.microsoft.com/office/drawing/2014/main" id="{55936854-475E-44F8-89B5-C1679A876D2B}"/>
                    </a:ext>
                  </a:extLst>
                </p:cNvPr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Freeform 87">
                  <a:extLst>
                    <a:ext uri="{FF2B5EF4-FFF2-40B4-BE49-F238E27FC236}">
                      <a16:creationId xmlns:a16="http://schemas.microsoft.com/office/drawing/2014/main" id="{10C3A086-4E2E-47F5-90E7-144B1DE56AA8}"/>
                    </a:ext>
                  </a:extLst>
                </p:cNvPr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Freeform 88">
                  <a:extLst>
                    <a:ext uri="{FF2B5EF4-FFF2-40B4-BE49-F238E27FC236}">
                      <a16:creationId xmlns:a16="http://schemas.microsoft.com/office/drawing/2014/main" id="{B51076D3-62B1-4B15-8AD2-5929078D11A4}"/>
                    </a:ext>
                  </a:extLst>
                </p:cNvPr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Freeform 89">
                  <a:extLst>
                    <a:ext uri="{FF2B5EF4-FFF2-40B4-BE49-F238E27FC236}">
                      <a16:creationId xmlns:a16="http://schemas.microsoft.com/office/drawing/2014/main" id="{A3A54C95-E20E-4A0F-A5DD-601E346E56E8}"/>
                    </a:ext>
                  </a:extLst>
                </p:cNvPr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Freeform 90">
                  <a:extLst>
                    <a:ext uri="{FF2B5EF4-FFF2-40B4-BE49-F238E27FC236}">
                      <a16:creationId xmlns:a16="http://schemas.microsoft.com/office/drawing/2014/main" id="{0838C221-D24D-4F91-883C-BE4518A5551A}"/>
                    </a:ext>
                  </a:extLst>
                </p:cNvPr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Freeform 91">
                  <a:extLst>
                    <a:ext uri="{FF2B5EF4-FFF2-40B4-BE49-F238E27FC236}">
                      <a16:creationId xmlns:a16="http://schemas.microsoft.com/office/drawing/2014/main" id="{340713F0-C4D0-414E-9DCA-0065B7B1E392}"/>
                    </a:ext>
                  </a:extLst>
                </p:cNvPr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4" name="Freeform 92">
                  <a:extLst>
                    <a:ext uri="{FF2B5EF4-FFF2-40B4-BE49-F238E27FC236}">
                      <a16:creationId xmlns:a16="http://schemas.microsoft.com/office/drawing/2014/main" id="{DD17C8D4-5E6F-4B85-805E-1F8A3EDE03C7}"/>
                    </a:ext>
                  </a:extLst>
                </p:cNvPr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5" name="文本框 49">
              <a:extLst>
                <a:ext uri="{FF2B5EF4-FFF2-40B4-BE49-F238E27FC236}">
                  <a16:creationId xmlns:a16="http://schemas.microsoft.com/office/drawing/2014/main" id="{A24E153B-3B76-47C4-97F5-6C9C19FA3A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013" y="2028013"/>
              <a:ext cx="2909328" cy="312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07" tIns="45703" rIns="91407" bIns="4570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408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E684F970-923A-4D54-900E-8A6D225EE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1" y="241766"/>
            <a:ext cx="10695708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D90C57D-D673-4D60-BCD5-CB64D8AC7D81}"/>
              </a:ext>
            </a:extLst>
          </p:cNvPr>
          <p:cNvSpPr txBox="1"/>
          <p:nvPr/>
        </p:nvSpPr>
        <p:spPr>
          <a:xfrm>
            <a:off x="471055" y="1749733"/>
            <a:ext cx="11491095" cy="212365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Trò</a:t>
            </a:r>
            <a:r>
              <a:rPr kumimoji="1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chơi</a:t>
            </a:r>
            <a:r>
              <a:rPr kumimoji="1" lang="en-US" altLang="zh-CN" sz="6600" b="1" i="0" u="none" strike="noStrike" kern="1200" cap="none" spc="0" normalizeH="0" baseline="0" noProof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: </a:t>
            </a:r>
            <a:endParaRPr kumimoji="1" lang="en-US" altLang="zh-CN" sz="6600" b="1" i="0" u="none" strike="noStrike" kern="1200" cap="none" spc="0" normalizeH="0" baseline="0" noProof="0" smtClean="0">
              <a:ln>
                <a:noFill/>
              </a:ln>
              <a:solidFill>
                <a:srgbClr val="644825"/>
              </a:solidFill>
              <a:effectLst/>
              <a:uLnTx/>
              <a:uFillTx/>
              <a:latin typeface="Times New Roman" panose="02020603050405020304" pitchFamily="18" charset="0"/>
              <a:ea typeface="inpin heiti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vi-VN" altLang="zh-CN" sz="6600" b="1" i="0" u="none" strike="noStrike" kern="1200" cap="none" spc="0" normalizeH="0" baseline="0" noProof="0" smtClean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Người </a:t>
            </a:r>
            <a:r>
              <a:rPr kumimoji="1" lang="vi-VN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Times New Roman" panose="02020603050405020304" pitchFamily="18" charset="0"/>
              </a:rPr>
              <a:t>hoạch định tương lai</a:t>
            </a:r>
            <a:endParaRPr kumimoji="1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644825"/>
              </a:solidFill>
              <a:effectLst/>
              <a:uLnTx/>
              <a:uFillTx/>
              <a:latin typeface="Times New Roman" panose="02020603050405020304" pitchFamily="18" charset="0"/>
              <a:ea typeface="inpin heiti" charset="-122"/>
              <a:cs typeface="Times New Roman" panose="02020603050405020304" pitchFamily="18" charset="0"/>
            </a:endParaRPr>
          </a:p>
        </p:txBody>
      </p:sp>
      <p:pic>
        <p:nvPicPr>
          <p:cNvPr id="6" name="图片 11">
            <a:extLst>
              <a:ext uri="{FF2B5EF4-FFF2-40B4-BE49-F238E27FC236}">
                <a16:creationId xmlns:a16="http://schemas.microsoft.com/office/drawing/2014/main" id="{22158275-793E-4BE1-A862-10544D902D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9638">
            <a:off x="508640" y="-318863"/>
            <a:ext cx="1875686" cy="31577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1F461A-49C0-450F-8E8C-B4EAA22EF3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2225" y="-2028313"/>
            <a:ext cx="4144378" cy="52064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2E2FDD5-C234-294E-D70C-B5E24675E0FE}"/>
              </a:ext>
            </a:extLst>
          </p:cNvPr>
          <p:cNvSpPr txBox="1"/>
          <p:nvPr/>
        </p:nvSpPr>
        <p:spPr>
          <a:xfrm>
            <a:off x="1379543" y="4136938"/>
            <a:ext cx="10582607" cy="21826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60020" algn="just">
              <a:spcAft>
                <a:spcPts val="800"/>
              </a:spcAft>
            </a:pP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800"/>
              </a:spcAft>
              <a:tabLst>
                <a:tab pos="1898650" algn="l"/>
              </a:tabLst>
            </a:pPr>
            <a:r>
              <a:rPr lang="vi-VN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GV tổ chức cho HS chơi theo đội và chia lớp thành 2 đội.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vi-V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Phổ biến thể lệ: Hai đội sẽ cử đại diện lên chia sẻ mục tiêu cá nhân trong thời gian 2 phút. Hết thời gian quy định, bạn nào kể tên được nhiều hành động thực hiện mục tiêu cá nhân có tính khả thi hơn sẽ giành chiến </a:t>
            </a:r>
            <a:r>
              <a:rPr lang="vi-VN" sz="2400" dirty="0">
                <a:solidFill>
                  <a:srgbClr val="000000"/>
                </a:solidFill>
                <a:effectLst/>
                <a:latin typeface="#9Slide05 Fourth Medium" panose="00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thắng.</a:t>
            </a:r>
            <a:endParaRPr lang="en-US" sz="2400" dirty="0">
              <a:effectLst/>
              <a:latin typeface="#9Slide05 Fourth Medium" panose="00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HelloVietnamBeatInstrumental-V.A-3611635">
            <a:hlinkClick r:id="" action="ppaction://media"/>
            <a:extLst>
              <a:ext uri="{FF2B5EF4-FFF2-40B4-BE49-F238E27FC236}">
                <a16:creationId xmlns:a16="http://schemas.microsoft.com/office/drawing/2014/main" id="{CDCFBEA6-7BAC-449F-F34E-AF3170DD70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75046" y="181458"/>
            <a:ext cx="609459" cy="6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84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2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3915620" y="3502195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1183983" y="2593838"/>
            <a:ext cx="10732704" cy="923179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ĐỊNH MỤC TIÊU CÁ NHÂN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22816" y="1763973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 err="1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399" b="1" i="0" u="none" strike="noStrike" kern="1200" cap="none" spc="0" normalizeH="0" baseline="0" noProof="0" dirty="0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4038" y="4016376"/>
            <a:ext cx="609459" cy="6094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3003" y="3706653"/>
            <a:ext cx="6794163" cy="286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8909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1693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6F44A5-92A8-48E6-8F29-7E57BC15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69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1836821" y="986156"/>
            <a:ext cx="10523621" cy="26634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93071" y="1528371"/>
            <a:ext cx="8462211" cy="1729572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500"/>
              </a:spcAft>
              <a:buClr>
                <a:srgbClr val="000000"/>
              </a:buClr>
              <a:buSzPts val="1100"/>
              <a:buFontTx/>
              <a:buNone/>
              <a:tabLst>
                <a:tab pos="229870" algn="l"/>
              </a:tabLst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Khái niệm mục tiêu cá nhân và các loại mục tiêu cá nhân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95263" y="116805"/>
            <a:ext cx="4348456" cy="6707996"/>
            <a:chOff x="385137" y="57164"/>
            <a:chExt cx="4348456" cy="6707996"/>
          </a:xfrm>
        </p:grpSpPr>
        <p:grpSp>
          <p:nvGrpSpPr>
            <p:cNvPr id="2" name="Group 1"/>
            <p:cNvGrpSpPr/>
            <p:nvPr/>
          </p:nvGrpSpPr>
          <p:grpSpPr>
            <a:xfrm>
              <a:off x="385137" y="57164"/>
              <a:ext cx="2820187" cy="6584741"/>
              <a:chOff x="380638" y="180419"/>
              <a:chExt cx="2820187" cy="6584741"/>
            </a:xfrm>
          </p:grpSpPr>
          <p:pic>
            <p:nvPicPr>
              <p:cNvPr id="6" name="图片 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66" t="43141" r="16000" b="18696"/>
              <a:stretch/>
            </p:blipFill>
            <p:spPr>
              <a:xfrm>
                <a:off x="1266820" y="3143138"/>
                <a:ext cx="1934005" cy="228952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67" t="20385" r="6933" b="5896"/>
              <a:stretch/>
            </p:blipFill>
            <p:spPr>
              <a:xfrm>
                <a:off x="380638" y="180419"/>
                <a:ext cx="1853184" cy="6584741"/>
              </a:xfrm>
              <a:prstGeom prst="rect">
                <a:avLst/>
              </a:prstGeom>
            </p:spPr>
          </p:pic>
        </p:grpSp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636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3436670"/>
            <a:ext cx="3964048" cy="2442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9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13744" y="-24248"/>
            <a:ext cx="7354856" cy="70773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914217"/>
            <a:r>
              <a:rPr lang="vi-VN" sz="3999" b="1" dirty="0">
                <a:ln/>
                <a:solidFill>
                  <a:srgbClr val="01B3C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 và trả lời câu hỏi</a:t>
            </a:r>
            <a:endParaRPr lang="en-US" sz="3999" b="1" dirty="0">
              <a:ln/>
              <a:solidFill>
                <a:srgbClr val="01B3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38651" y="1146148"/>
            <a:ext cx="2415094" cy="203304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38651" y="3684043"/>
            <a:ext cx="2415094" cy="203304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sz="2799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entagon 9"/>
          <p:cNvSpPr/>
          <p:nvPr/>
        </p:nvSpPr>
        <p:spPr>
          <a:xfrm rot="10800000">
            <a:off x="9416980" y="1418311"/>
            <a:ext cx="2537897" cy="2033045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Pentagon 11"/>
          <p:cNvSpPr/>
          <p:nvPr/>
        </p:nvSpPr>
        <p:spPr>
          <a:xfrm rot="10800000">
            <a:off x="9416980" y="3775541"/>
            <a:ext cx="2537897" cy="2033045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7475D-44D2-DBF1-97CD-6E388481D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719" y="782644"/>
            <a:ext cx="6641648" cy="603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769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>
            <a:extLst>
              <a:ext uri="{FF2B5EF4-FFF2-40B4-BE49-F238E27FC236}">
                <a16:creationId xmlns:a16="http://schemas.microsoft.com/office/drawing/2014/main" id="{71D15EEC-E7BB-4DC4-B8AC-449283E28B2E}"/>
              </a:ext>
            </a:extLst>
          </p:cNvPr>
          <p:cNvGrpSpPr>
            <a:grpSpLocks noChangeAspect="1"/>
          </p:cNvGrpSpPr>
          <p:nvPr/>
        </p:nvGrpSpPr>
        <p:grpSpPr bwMode="auto">
          <a:xfrm flipV="1">
            <a:off x="1857870" y="363167"/>
            <a:ext cx="739758" cy="763406"/>
            <a:chOff x="1308" y="1009"/>
            <a:chExt cx="1001" cy="1033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CE1C0668-6C1C-4B5A-B0AD-61C9B98137DB}"/>
                </a:ext>
              </a:extLst>
            </p:cNvPr>
            <p:cNvSpPr/>
            <p:nvPr/>
          </p:nvSpPr>
          <p:spPr bwMode="auto">
            <a:xfrm>
              <a:off x="1533" y="1009"/>
              <a:ext cx="571" cy="830"/>
            </a:xfrm>
            <a:custGeom>
              <a:avLst/>
              <a:gdLst>
                <a:gd name="T0" fmla="*/ 404 w 439"/>
                <a:gd name="T1" fmla="*/ 298 h 638"/>
                <a:gd name="T2" fmla="*/ 321 w 439"/>
                <a:gd name="T3" fmla="*/ 223 h 638"/>
                <a:gd name="T4" fmla="*/ 321 w 439"/>
                <a:gd name="T5" fmla="*/ 50 h 638"/>
                <a:gd name="T6" fmla="*/ 318 w 439"/>
                <a:gd name="T7" fmla="*/ 41 h 638"/>
                <a:gd name="T8" fmla="*/ 221 w 439"/>
                <a:gd name="T9" fmla="*/ 0 h 638"/>
                <a:gd name="T10" fmla="*/ 118 w 439"/>
                <a:gd name="T11" fmla="*/ 40 h 638"/>
                <a:gd name="T12" fmla="*/ 114 w 439"/>
                <a:gd name="T13" fmla="*/ 50 h 638"/>
                <a:gd name="T14" fmla="*/ 114 w 439"/>
                <a:gd name="T15" fmla="*/ 225 h 638"/>
                <a:gd name="T16" fmla="*/ 34 w 439"/>
                <a:gd name="T17" fmla="*/ 300 h 638"/>
                <a:gd name="T18" fmla="*/ 0 w 439"/>
                <a:gd name="T19" fmla="*/ 418 h 638"/>
                <a:gd name="T20" fmla="*/ 220 w 439"/>
                <a:gd name="T21" fmla="*/ 638 h 638"/>
                <a:gd name="T22" fmla="*/ 439 w 439"/>
                <a:gd name="T23" fmla="*/ 418 h 638"/>
                <a:gd name="T24" fmla="*/ 404 w 439"/>
                <a:gd name="T25" fmla="*/ 29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38">
                  <a:moveTo>
                    <a:pt x="404" y="298"/>
                  </a:moveTo>
                  <a:cubicBezTo>
                    <a:pt x="383" y="267"/>
                    <a:pt x="355" y="241"/>
                    <a:pt x="321" y="223"/>
                  </a:cubicBezTo>
                  <a:cubicBezTo>
                    <a:pt x="321" y="222"/>
                    <a:pt x="321" y="50"/>
                    <a:pt x="321" y="50"/>
                  </a:cubicBezTo>
                  <a:cubicBezTo>
                    <a:pt x="321" y="47"/>
                    <a:pt x="320" y="44"/>
                    <a:pt x="318" y="41"/>
                  </a:cubicBezTo>
                  <a:cubicBezTo>
                    <a:pt x="316" y="39"/>
                    <a:pt x="282" y="0"/>
                    <a:pt x="221" y="0"/>
                  </a:cubicBezTo>
                  <a:cubicBezTo>
                    <a:pt x="162" y="0"/>
                    <a:pt x="120" y="38"/>
                    <a:pt x="118" y="40"/>
                  </a:cubicBezTo>
                  <a:cubicBezTo>
                    <a:pt x="116" y="43"/>
                    <a:pt x="114" y="46"/>
                    <a:pt x="114" y="50"/>
                  </a:cubicBezTo>
                  <a:cubicBezTo>
                    <a:pt x="114" y="50"/>
                    <a:pt x="114" y="223"/>
                    <a:pt x="114" y="225"/>
                  </a:cubicBezTo>
                  <a:cubicBezTo>
                    <a:pt x="81" y="243"/>
                    <a:pt x="54" y="269"/>
                    <a:pt x="34" y="300"/>
                  </a:cubicBezTo>
                  <a:cubicBezTo>
                    <a:pt x="11" y="335"/>
                    <a:pt x="0" y="376"/>
                    <a:pt x="0" y="418"/>
                  </a:cubicBezTo>
                  <a:cubicBezTo>
                    <a:pt x="0" y="539"/>
                    <a:pt x="98" y="638"/>
                    <a:pt x="220" y="638"/>
                  </a:cubicBezTo>
                  <a:cubicBezTo>
                    <a:pt x="341" y="638"/>
                    <a:pt x="439" y="539"/>
                    <a:pt x="439" y="418"/>
                  </a:cubicBezTo>
                  <a:cubicBezTo>
                    <a:pt x="439" y="375"/>
                    <a:pt x="427" y="334"/>
                    <a:pt x="404" y="298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ADBA0B3D-C56B-4A32-B3B3-667DC9C3D2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6" y="1009"/>
              <a:ext cx="573" cy="830"/>
            </a:xfrm>
            <a:custGeom>
              <a:avLst/>
              <a:gdLst>
                <a:gd name="T0" fmla="*/ 440 w 440"/>
                <a:gd name="T1" fmla="*/ 418 h 638"/>
                <a:gd name="T2" fmla="*/ 322 w 440"/>
                <a:gd name="T3" fmla="*/ 223 h 638"/>
                <a:gd name="T4" fmla="*/ 319 w 440"/>
                <a:gd name="T5" fmla="*/ 41 h 638"/>
                <a:gd name="T6" fmla="*/ 119 w 440"/>
                <a:gd name="T7" fmla="*/ 40 h 638"/>
                <a:gd name="T8" fmla="*/ 114 w 440"/>
                <a:gd name="T9" fmla="*/ 225 h 638"/>
                <a:gd name="T10" fmla="*/ 0 w 440"/>
                <a:gd name="T11" fmla="*/ 418 h 638"/>
                <a:gd name="T12" fmla="*/ 143 w 440"/>
                <a:gd name="T13" fmla="*/ 75 h 638"/>
                <a:gd name="T14" fmla="*/ 294 w 440"/>
                <a:gd name="T15" fmla="*/ 134 h 638"/>
                <a:gd name="T16" fmla="*/ 143 w 440"/>
                <a:gd name="T17" fmla="*/ 75 h 638"/>
                <a:gd name="T18" fmla="*/ 294 w 440"/>
                <a:gd name="T19" fmla="*/ 162 h 638"/>
                <a:gd name="T20" fmla="*/ 294 w 440"/>
                <a:gd name="T21" fmla="*/ 189 h 638"/>
                <a:gd name="T22" fmla="*/ 143 w 440"/>
                <a:gd name="T23" fmla="*/ 134 h 638"/>
                <a:gd name="T24" fmla="*/ 213 w 440"/>
                <a:gd name="T25" fmla="*/ 411 h 638"/>
                <a:gd name="T26" fmla="*/ 184 w 440"/>
                <a:gd name="T27" fmla="*/ 400 h 638"/>
                <a:gd name="T28" fmla="*/ 196 w 440"/>
                <a:gd name="T29" fmla="*/ 200 h 638"/>
                <a:gd name="T30" fmla="*/ 230 w 440"/>
                <a:gd name="T31" fmla="*/ 228 h 638"/>
                <a:gd name="T32" fmla="*/ 218 w 440"/>
                <a:gd name="T33" fmla="*/ 408 h 638"/>
                <a:gd name="T34" fmla="*/ 213 w 440"/>
                <a:gd name="T35" fmla="*/ 459 h 638"/>
                <a:gd name="T36" fmla="*/ 213 w 440"/>
                <a:gd name="T37" fmla="*/ 435 h 638"/>
                <a:gd name="T38" fmla="*/ 136 w 440"/>
                <a:gd name="T39" fmla="*/ 245 h 638"/>
                <a:gd name="T40" fmla="*/ 143 w 440"/>
                <a:gd name="T41" fmla="*/ 191 h 638"/>
                <a:gd name="T42" fmla="*/ 183 w 440"/>
                <a:gd name="T43" fmla="*/ 228 h 638"/>
                <a:gd name="T44" fmla="*/ 146 w 440"/>
                <a:gd name="T45" fmla="*/ 411 h 638"/>
                <a:gd name="T46" fmla="*/ 139 w 440"/>
                <a:gd name="T47" fmla="*/ 470 h 638"/>
                <a:gd name="T48" fmla="*/ 181 w 440"/>
                <a:gd name="T49" fmla="*/ 421 h 638"/>
                <a:gd name="T50" fmla="*/ 188 w 440"/>
                <a:gd name="T51" fmla="*/ 450 h 638"/>
                <a:gd name="T52" fmla="*/ 237 w 440"/>
                <a:gd name="T53" fmla="*/ 450 h 638"/>
                <a:gd name="T54" fmla="*/ 245 w 440"/>
                <a:gd name="T55" fmla="*/ 421 h 638"/>
                <a:gd name="T56" fmla="*/ 286 w 440"/>
                <a:gd name="T57" fmla="*/ 470 h 638"/>
                <a:gd name="T58" fmla="*/ 279 w 440"/>
                <a:gd name="T59" fmla="*/ 411 h 638"/>
                <a:gd name="T60" fmla="*/ 243 w 440"/>
                <a:gd name="T61" fmla="*/ 228 h 638"/>
                <a:gd name="T62" fmla="*/ 294 w 440"/>
                <a:gd name="T63" fmla="*/ 217 h 638"/>
                <a:gd name="T64" fmla="*/ 302 w 440"/>
                <a:gd name="T65" fmla="*/ 244 h 638"/>
                <a:gd name="T66" fmla="*/ 220 w 440"/>
                <a:gd name="T67" fmla="*/ 610 h 638"/>
                <a:gd name="T68" fmla="*/ 136 w 440"/>
                <a:gd name="T69" fmla="*/ 245 h 638"/>
                <a:gd name="T70" fmla="*/ 160 w 440"/>
                <a:gd name="T71" fmla="*/ 443 h 638"/>
                <a:gd name="T72" fmla="*/ 143 w 440"/>
                <a:gd name="T73" fmla="*/ 447 h 638"/>
                <a:gd name="T74" fmla="*/ 168 w 440"/>
                <a:gd name="T75" fmla="*/ 422 h 638"/>
                <a:gd name="T76" fmla="*/ 273 w 440"/>
                <a:gd name="T77" fmla="*/ 429 h 638"/>
                <a:gd name="T78" fmla="*/ 280 w 440"/>
                <a:gd name="T79" fmla="*/ 452 h 638"/>
                <a:gd name="T80" fmla="*/ 258 w 440"/>
                <a:gd name="T81" fmla="*/ 42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0" h="638">
                  <a:moveTo>
                    <a:pt x="220" y="638"/>
                  </a:moveTo>
                  <a:cubicBezTo>
                    <a:pt x="342" y="638"/>
                    <a:pt x="440" y="539"/>
                    <a:pt x="440" y="418"/>
                  </a:cubicBezTo>
                  <a:cubicBezTo>
                    <a:pt x="440" y="375"/>
                    <a:pt x="428" y="334"/>
                    <a:pt x="405" y="298"/>
                  </a:cubicBezTo>
                  <a:cubicBezTo>
                    <a:pt x="384" y="267"/>
                    <a:pt x="356" y="241"/>
                    <a:pt x="322" y="223"/>
                  </a:cubicBezTo>
                  <a:cubicBezTo>
                    <a:pt x="322" y="222"/>
                    <a:pt x="322" y="50"/>
                    <a:pt x="322" y="50"/>
                  </a:cubicBezTo>
                  <a:cubicBezTo>
                    <a:pt x="322" y="47"/>
                    <a:pt x="321" y="44"/>
                    <a:pt x="319" y="41"/>
                  </a:cubicBezTo>
                  <a:cubicBezTo>
                    <a:pt x="317" y="39"/>
                    <a:pt x="283" y="0"/>
                    <a:pt x="222" y="0"/>
                  </a:cubicBezTo>
                  <a:cubicBezTo>
                    <a:pt x="162" y="0"/>
                    <a:pt x="121" y="38"/>
                    <a:pt x="119" y="40"/>
                  </a:cubicBezTo>
                  <a:cubicBezTo>
                    <a:pt x="117" y="43"/>
                    <a:pt x="115" y="46"/>
                    <a:pt x="115" y="50"/>
                  </a:cubicBezTo>
                  <a:cubicBezTo>
                    <a:pt x="115" y="50"/>
                    <a:pt x="115" y="223"/>
                    <a:pt x="114" y="225"/>
                  </a:cubicBezTo>
                  <a:cubicBezTo>
                    <a:pt x="82" y="243"/>
                    <a:pt x="55" y="269"/>
                    <a:pt x="35" y="300"/>
                  </a:cubicBezTo>
                  <a:cubicBezTo>
                    <a:pt x="12" y="335"/>
                    <a:pt x="0" y="376"/>
                    <a:pt x="0" y="418"/>
                  </a:cubicBezTo>
                  <a:cubicBezTo>
                    <a:pt x="0" y="539"/>
                    <a:pt x="99" y="638"/>
                    <a:pt x="220" y="638"/>
                  </a:cubicBezTo>
                  <a:close/>
                  <a:moveTo>
                    <a:pt x="143" y="75"/>
                  </a:moveTo>
                  <a:cubicBezTo>
                    <a:pt x="294" y="102"/>
                    <a:pt x="294" y="102"/>
                    <a:pt x="294" y="102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143" y="106"/>
                    <a:pt x="143" y="106"/>
                    <a:pt x="143" y="106"/>
                  </a:cubicBezTo>
                  <a:lnTo>
                    <a:pt x="143" y="75"/>
                  </a:lnTo>
                  <a:close/>
                  <a:moveTo>
                    <a:pt x="143" y="134"/>
                  </a:moveTo>
                  <a:cubicBezTo>
                    <a:pt x="294" y="162"/>
                    <a:pt x="294" y="162"/>
                    <a:pt x="294" y="162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89"/>
                    <a:pt x="294" y="189"/>
                    <a:pt x="294" y="189"/>
                  </a:cubicBezTo>
                  <a:cubicBezTo>
                    <a:pt x="143" y="163"/>
                    <a:pt x="143" y="163"/>
                    <a:pt x="143" y="163"/>
                  </a:cubicBezTo>
                  <a:lnTo>
                    <a:pt x="143" y="134"/>
                  </a:lnTo>
                  <a:close/>
                  <a:moveTo>
                    <a:pt x="218" y="408"/>
                  </a:moveTo>
                  <a:cubicBezTo>
                    <a:pt x="216" y="409"/>
                    <a:pt x="214" y="410"/>
                    <a:pt x="213" y="411"/>
                  </a:cubicBezTo>
                  <a:cubicBezTo>
                    <a:pt x="211" y="410"/>
                    <a:pt x="209" y="409"/>
                    <a:pt x="207" y="408"/>
                  </a:cubicBezTo>
                  <a:cubicBezTo>
                    <a:pt x="201" y="404"/>
                    <a:pt x="193" y="402"/>
                    <a:pt x="184" y="400"/>
                  </a:cubicBezTo>
                  <a:cubicBezTo>
                    <a:pt x="191" y="354"/>
                    <a:pt x="194" y="273"/>
                    <a:pt x="195" y="228"/>
                  </a:cubicBezTo>
                  <a:cubicBezTo>
                    <a:pt x="195" y="215"/>
                    <a:pt x="196" y="205"/>
                    <a:pt x="196" y="200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230" y="211"/>
                    <a:pt x="230" y="219"/>
                    <a:pt x="230" y="228"/>
                  </a:cubicBezTo>
                  <a:cubicBezTo>
                    <a:pt x="231" y="273"/>
                    <a:pt x="234" y="354"/>
                    <a:pt x="241" y="400"/>
                  </a:cubicBezTo>
                  <a:cubicBezTo>
                    <a:pt x="233" y="402"/>
                    <a:pt x="225" y="404"/>
                    <a:pt x="218" y="408"/>
                  </a:cubicBezTo>
                  <a:close/>
                  <a:moveTo>
                    <a:pt x="225" y="448"/>
                  </a:moveTo>
                  <a:cubicBezTo>
                    <a:pt x="224" y="452"/>
                    <a:pt x="218" y="459"/>
                    <a:pt x="213" y="459"/>
                  </a:cubicBezTo>
                  <a:cubicBezTo>
                    <a:pt x="208" y="459"/>
                    <a:pt x="201" y="452"/>
                    <a:pt x="201" y="448"/>
                  </a:cubicBezTo>
                  <a:cubicBezTo>
                    <a:pt x="201" y="445"/>
                    <a:pt x="204" y="439"/>
                    <a:pt x="213" y="435"/>
                  </a:cubicBezTo>
                  <a:cubicBezTo>
                    <a:pt x="221" y="439"/>
                    <a:pt x="225" y="445"/>
                    <a:pt x="225" y="448"/>
                  </a:cubicBezTo>
                  <a:close/>
                  <a:moveTo>
                    <a:pt x="136" y="245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05"/>
                    <a:pt x="183" y="215"/>
                    <a:pt x="183" y="228"/>
                  </a:cubicBezTo>
                  <a:cubicBezTo>
                    <a:pt x="181" y="278"/>
                    <a:pt x="178" y="360"/>
                    <a:pt x="172" y="400"/>
                  </a:cubicBezTo>
                  <a:cubicBezTo>
                    <a:pt x="162" y="401"/>
                    <a:pt x="153" y="404"/>
                    <a:pt x="146" y="411"/>
                  </a:cubicBezTo>
                  <a:cubicBezTo>
                    <a:pt x="138" y="418"/>
                    <a:pt x="133" y="429"/>
                    <a:pt x="131" y="441"/>
                  </a:cubicBezTo>
                  <a:cubicBezTo>
                    <a:pt x="129" y="453"/>
                    <a:pt x="132" y="464"/>
                    <a:pt x="139" y="470"/>
                  </a:cubicBezTo>
                  <a:cubicBezTo>
                    <a:pt x="146" y="477"/>
                    <a:pt x="158" y="477"/>
                    <a:pt x="170" y="457"/>
                  </a:cubicBezTo>
                  <a:cubicBezTo>
                    <a:pt x="174" y="449"/>
                    <a:pt x="178" y="436"/>
                    <a:pt x="181" y="421"/>
                  </a:cubicBezTo>
                  <a:cubicBezTo>
                    <a:pt x="186" y="421"/>
                    <a:pt x="192" y="423"/>
                    <a:pt x="197" y="425"/>
                  </a:cubicBezTo>
                  <a:cubicBezTo>
                    <a:pt x="189" y="434"/>
                    <a:pt x="188" y="444"/>
                    <a:pt x="188" y="450"/>
                  </a:cubicBezTo>
                  <a:cubicBezTo>
                    <a:pt x="189" y="464"/>
                    <a:pt x="200" y="480"/>
                    <a:pt x="213" y="480"/>
                  </a:cubicBezTo>
                  <a:cubicBezTo>
                    <a:pt x="225" y="480"/>
                    <a:pt x="236" y="464"/>
                    <a:pt x="237" y="450"/>
                  </a:cubicBezTo>
                  <a:cubicBezTo>
                    <a:pt x="237" y="444"/>
                    <a:pt x="236" y="434"/>
                    <a:pt x="229" y="425"/>
                  </a:cubicBezTo>
                  <a:cubicBezTo>
                    <a:pt x="234" y="423"/>
                    <a:pt x="239" y="421"/>
                    <a:pt x="245" y="421"/>
                  </a:cubicBezTo>
                  <a:cubicBezTo>
                    <a:pt x="248" y="436"/>
                    <a:pt x="251" y="449"/>
                    <a:pt x="256" y="457"/>
                  </a:cubicBezTo>
                  <a:cubicBezTo>
                    <a:pt x="267" y="477"/>
                    <a:pt x="279" y="477"/>
                    <a:pt x="286" y="470"/>
                  </a:cubicBezTo>
                  <a:cubicBezTo>
                    <a:pt x="293" y="464"/>
                    <a:pt x="296" y="453"/>
                    <a:pt x="294" y="441"/>
                  </a:cubicBezTo>
                  <a:cubicBezTo>
                    <a:pt x="292" y="429"/>
                    <a:pt x="287" y="418"/>
                    <a:pt x="279" y="411"/>
                  </a:cubicBezTo>
                  <a:cubicBezTo>
                    <a:pt x="272" y="404"/>
                    <a:pt x="263" y="401"/>
                    <a:pt x="254" y="400"/>
                  </a:cubicBezTo>
                  <a:cubicBezTo>
                    <a:pt x="247" y="360"/>
                    <a:pt x="244" y="278"/>
                    <a:pt x="243" y="228"/>
                  </a:cubicBezTo>
                  <a:cubicBezTo>
                    <a:pt x="243" y="220"/>
                    <a:pt x="242" y="214"/>
                    <a:pt x="242" y="208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40"/>
                    <a:pt x="294" y="240"/>
                    <a:pt x="294" y="240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69" y="275"/>
                    <a:pt x="413" y="344"/>
                    <a:pt x="413" y="418"/>
                  </a:cubicBezTo>
                  <a:cubicBezTo>
                    <a:pt x="413" y="524"/>
                    <a:pt x="326" y="610"/>
                    <a:pt x="220" y="610"/>
                  </a:cubicBezTo>
                  <a:cubicBezTo>
                    <a:pt x="114" y="610"/>
                    <a:pt x="28" y="524"/>
                    <a:pt x="28" y="418"/>
                  </a:cubicBezTo>
                  <a:cubicBezTo>
                    <a:pt x="28" y="344"/>
                    <a:pt x="70" y="278"/>
                    <a:pt x="136" y="245"/>
                  </a:cubicBezTo>
                  <a:close/>
                  <a:moveTo>
                    <a:pt x="168" y="422"/>
                  </a:moveTo>
                  <a:cubicBezTo>
                    <a:pt x="165" y="431"/>
                    <a:pt x="163" y="438"/>
                    <a:pt x="160" y="443"/>
                  </a:cubicBezTo>
                  <a:cubicBezTo>
                    <a:pt x="154" y="454"/>
                    <a:pt x="148" y="455"/>
                    <a:pt x="145" y="452"/>
                  </a:cubicBezTo>
                  <a:cubicBezTo>
                    <a:pt x="144" y="451"/>
                    <a:pt x="143" y="449"/>
                    <a:pt x="143" y="447"/>
                  </a:cubicBezTo>
                  <a:cubicBezTo>
                    <a:pt x="144" y="439"/>
                    <a:pt x="147" y="434"/>
                    <a:pt x="152" y="429"/>
                  </a:cubicBezTo>
                  <a:cubicBezTo>
                    <a:pt x="156" y="425"/>
                    <a:pt x="162" y="423"/>
                    <a:pt x="168" y="422"/>
                  </a:cubicBezTo>
                  <a:close/>
                  <a:moveTo>
                    <a:pt x="258" y="422"/>
                  </a:moveTo>
                  <a:cubicBezTo>
                    <a:pt x="264" y="423"/>
                    <a:pt x="269" y="425"/>
                    <a:pt x="273" y="429"/>
                  </a:cubicBezTo>
                  <a:cubicBezTo>
                    <a:pt x="278" y="434"/>
                    <a:pt x="281" y="439"/>
                    <a:pt x="282" y="447"/>
                  </a:cubicBezTo>
                  <a:cubicBezTo>
                    <a:pt x="283" y="449"/>
                    <a:pt x="282" y="451"/>
                    <a:pt x="280" y="452"/>
                  </a:cubicBezTo>
                  <a:cubicBezTo>
                    <a:pt x="277" y="455"/>
                    <a:pt x="271" y="454"/>
                    <a:pt x="265" y="443"/>
                  </a:cubicBezTo>
                  <a:cubicBezTo>
                    <a:pt x="262" y="438"/>
                    <a:pt x="260" y="431"/>
                    <a:pt x="258" y="422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7B8B6728-5579-4877-9541-189B995B17BE}"/>
                </a:ext>
              </a:extLst>
            </p:cNvPr>
            <p:cNvSpPr/>
            <p:nvPr/>
          </p:nvSpPr>
          <p:spPr bwMode="auto">
            <a:xfrm>
              <a:off x="2145" y="1578"/>
              <a:ext cx="164" cy="42"/>
            </a:xfrm>
            <a:custGeom>
              <a:avLst/>
              <a:gdLst>
                <a:gd name="T0" fmla="*/ 0 w 126"/>
                <a:gd name="T1" fmla="*/ 16 h 33"/>
                <a:gd name="T2" fmla="*/ 17 w 126"/>
                <a:gd name="T3" fmla="*/ 33 h 33"/>
                <a:gd name="T4" fmla="*/ 109 w 126"/>
                <a:gd name="T5" fmla="*/ 33 h 33"/>
                <a:gd name="T6" fmla="*/ 126 w 126"/>
                <a:gd name="T7" fmla="*/ 16 h 33"/>
                <a:gd name="T8" fmla="*/ 109 w 126"/>
                <a:gd name="T9" fmla="*/ 0 h 33"/>
                <a:gd name="T10" fmla="*/ 17 w 126"/>
                <a:gd name="T11" fmla="*/ 0 h 33"/>
                <a:gd name="T12" fmla="*/ 0 w 126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3">
                  <a:moveTo>
                    <a:pt x="0" y="16"/>
                  </a:moveTo>
                  <a:cubicBezTo>
                    <a:pt x="0" y="25"/>
                    <a:pt x="7" y="33"/>
                    <a:pt x="17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8" y="33"/>
                    <a:pt x="126" y="25"/>
                    <a:pt x="126" y="16"/>
                  </a:cubicBezTo>
                  <a:cubicBezTo>
                    <a:pt x="126" y="7"/>
                    <a:pt x="118" y="0"/>
                    <a:pt x="10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EA260B78-F606-487E-A57B-3881932AE45F}"/>
                </a:ext>
              </a:extLst>
            </p:cNvPr>
            <p:cNvSpPr/>
            <p:nvPr/>
          </p:nvSpPr>
          <p:spPr bwMode="auto">
            <a:xfrm>
              <a:off x="1763" y="1882"/>
              <a:ext cx="44" cy="160"/>
            </a:xfrm>
            <a:custGeom>
              <a:avLst/>
              <a:gdLst>
                <a:gd name="T0" fmla="*/ 17 w 34"/>
                <a:gd name="T1" fmla="*/ 0 h 123"/>
                <a:gd name="T2" fmla="*/ 0 w 34"/>
                <a:gd name="T3" fmla="*/ 16 h 123"/>
                <a:gd name="T4" fmla="*/ 0 w 34"/>
                <a:gd name="T5" fmla="*/ 106 h 123"/>
                <a:gd name="T6" fmla="*/ 17 w 34"/>
                <a:gd name="T7" fmla="*/ 123 h 123"/>
                <a:gd name="T8" fmla="*/ 34 w 34"/>
                <a:gd name="T9" fmla="*/ 106 h 123"/>
                <a:gd name="T10" fmla="*/ 34 w 34"/>
                <a:gd name="T11" fmla="*/ 16 h 123"/>
                <a:gd name="T12" fmla="*/ 17 w 34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23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3"/>
                    <a:pt x="17" y="123"/>
                  </a:cubicBezTo>
                  <a:cubicBezTo>
                    <a:pt x="26" y="123"/>
                    <a:pt x="34" y="115"/>
                    <a:pt x="34" y="10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7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0EE48DF6-CB55-426C-AA0F-4C4DB67B5E49}"/>
                </a:ext>
              </a:extLst>
            </p:cNvPr>
            <p:cNvSpPr/>
            <p:nvPr/>
          </p:nvSpPr>
          <p:spPr bwMode="auto">
            <a:xfrm>
              <a:off x="1308" y="1557"/>
              <a:ext cx="165" cy="44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47714C14-F053-4024-85E3-CDC54F22CB07}"/>
                </a:ext>
              </a:extLst>
            </p:cNvPr>
            <p:cNvSpPr/>
            <p:nvPr/>
          </p:nvSpPr>
          <p:spPr bwMode="auto">
            <a:xfrm>
              <a:off x="1403" y="1231"/>
              <a:ext cx="145" cy="117"/>
            </a:xfrm>
            <a:custGeom>
              <a:avLst/>
              <a:gdLst>
                <a:gd name="T0" fmla="*/ 9 w 112"/>
                <a:gd name="T1" fmla="*/ 30 h 90"/>
                <a:gd name="T2" fmla="*/ 83 w 112"/>
                <a:gd name="T3" fmla="*/ 84 h 90"/>
                <a:gd name="T4" fmla="*/ 107 w 112"/>
                <a:gd name="T5" fmla="*/ 81 h 90"/>
                <a:gd name="T6" fmla="*/ 103 w 112"/>
                <a:gd name="T7" fmla="*/ 58 h 90"/>
                <a:gd name="T8" fmla="*/ 30 w 112"/>
                <a:gd name="T9" fmla="*/ 3 h 90"/>
                <a:gd name="T10" fmla="*/ 20 w 112"/>
                <a:gd name="T11" fmla="*/ 0 h 90"/>
                <a:gd name="T12" fmla="*/ 6 w 112"/>
                <a:gd name="T13" fmla="*/ 7 h 90"/>
                <a:gd name="T14" fmla="*/ 9 w 112"/>
                <a:gd name="T1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9" y="30"/>
                  </a:moveTo>
                  <a:cubicBezTo>
                    <a:pt x="83" y="84"/>
                    <a:pt x="83" y="84"/>
                    <a:pt x="83" y="84"/>
                  </a:cubicBezTo>
                  <a:cubicBezTo>
                    <a:pt x="90" y="90"/>
                    <a:pt x="101" y="88"/>
                    <a:pt x="107" y="81"/>
                  </a:cubicBezTo>
                  <a:cubicBezTo>
                    <a:pt x="112" y="74"/>
                    <a:pt x="111" y="63"/>
                    <a:pt x="103" y="58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4" y="0"/>
                    <a:pt x="9" y="2"/>
                    <a:pt x="6" y="7"/>
                  </a:cubicBezTo>
                  <a:cubicBezTo>
                    <a:pt x="0" y="14"/>
                    <a:pt x="2" y="24"/>
                    <a:pt x="9" y="3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B1063087-F87F-49E3-83BF-BECC8C9E8F1A}"/>
                </a:ext>
              </a:extLst>
            </p:cNvPr>
            <p:cNvSpPr/>
            <p:nvPr/>
          </p:nvSpPr>
          <p:spPr bwMode="auto">
            <a:xfrm>
              <a:off x="2073" y="1231"/>
              <a:ext cx="145" cy="117"/>
            </a:xfrm>
            <a:custGeom>
              <a:avLst/>
              <a:gdLst>
                <a:gd name="T0" fmla="*/ 29 w 112"/>
                <a:gd name="T1" fmla="*/ 84 h 90"/>
                <a:gd name="T2" fmla="*/ 103 w 112"/>
                <a:gd name="T3" fmla="*/ 30 h 90"/>
                <a:gd name="T4" fmla="*/ 106 w 112"/>
                <a:gd name="T5" fmla="*/ 7 h 90"/>
                <a:gd name="T6" fmla="*/ 92 w 112"/>
                <a:gd name="T7" fmla="*/ 0 h 90"/>
                <a:gd name="T8" fmla="*/ 82 w 112"/>
                <a:gd name="T9" fmla="*/ 3 h 90"/>
                <a:gd name="T10" fmla="*/ 9 w 112"/>
                <a:gd name="T11" fmla="*/ 58 h 90"/>
                <a:gd name="T12" fmla="*/ 5 w 112"/>
                <a:gd name="T13" fmla="*/ 81 h 90"/>
                <a:gd name="T14" fmla="*/ 29 w 112"/>
                <a:gd name="T15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29" y="84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10" y="24"/>
                    <a:pt x="112" y="14"/>
                    <a:pt x="106" y="7"/>
                  </a:cubicBezTo>
                  <a:cubicBezTo>
                    <a:pt x="103" y="2"/>
                    <a:pt x="98" y="0"/>
                    <a:pt x="92" y="0"/>
                  </a:cubicBezTo>
                  <a:cubicBezTo>
                    <a:pt x="89" y="0"/>
                    <a:pt x="85" y="1"/>
                    <a:pt x="82" y="3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63"/>
                    <a:pt x="0" y="74"/>
                    <a:pt x="5" y="81"/>
                  </a:cubicBezTo>
                  <a:cubicBezTo>
                    <a:pt x="11" y="88"/>
                    <a:pt x="22" y="90"/>
                    <a:pt x="29" y="8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85748164-16FF-4903-B781-2DA30548B9A7}"/>
                </a:ext>
              </a:extLst>
            </p:cNvPr>
            <p:cNvSpPr/>
            <p:nvPr/>
          </p:nvSpPr>
          <p:spPr bwMode="auto">
            <a:xfrm>
              <a:off x="1431" y="1813"/>
              <a:ext cx="134" cy="128"/>
            </a:xfrm>
            <a:custGeom>
              <a:avLst/>
              <a:gdLst>
                <a:gd name="T0" fmla="*/ 84 w 103"/>
                <a:gd name="T1" fmla="*/ 0 h 98"/>
                <a:gd name="T2" fmla="*/ 72 w 103"/>
                <a:gd name="T3" fmla="*/ 4 h 98"/>
                <a:gd name="T4" fmla="*/ 7 w 103"/>
                <a:gd name="T5" fmla="*/ 68 h 98"/>
                <a:gd name="T6" fmla="*/ 7 w 103"/>
                <a:gd name="T7" fmla="*/ 91 h 98"/>
                <a:gd name="T8" fmla="*/ 31 w 103"/>
                <a:gd name="T9" fmla="*/ 91 h 98"/>
                <a:gd name="T10" fmla="*/ 96 w 103"/>
                <a:gd name="T11" fmla="*/ 28 h 98"/>
                <a:gd name="T12" fmla="*/ 96 w 103"/>
                <a:gd name="T13" fmla="*/ 4 h 98"/>
                <a:gd name="T14" fmla="*/ 84 w 103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98">
                  <a:moveTo>
                    <a:pt x="84" y="0"/>
                  </a:moveTo>
                  <a:cubicBezTo>
                    <a:pt x="80" y="0"/>
                    <a:pt x="75" y="1"/>
                    <a:pt x="72" y="4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74"/>
                    <a:pt x="0" y="85"/>
                    <a:pt x="7" y="91"/>
                  </a:cubicBezTo>
                  <a:cubicBezTo>
                    <a:pt x="13" y="98"/>
                    <a:pt x="24" y="98"/>
                    <a:pt x="31" y="91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03" y="21"/>
                    <a:pt x="103" y="11"/>
                    <a:pt x="96" y="4"/>
                  </a:cubicBezTo>
                  <a:cubicBezTo>
                    <a:pt x="93" y="1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E448C403-AB6C-4C8D-8251-24D83498FD50}"/>
                </a:ext>
              </a:extLst>
            </p:cNvPr>
            <p:cNvSpPr/>
            <p:nvPr/>
          </p:nvSpPr>
          <p:spPr bwMode="auto">
            <a:xfrm>
              <a:off x="2043" y="1813"/>
              <a:ext cx="132" cy="128"/>
            </a:xfrm>
            <a:custGeom>
              <a:avLst/>
              <a:gdLst>
                <a:gd name="T0" fmla="*/ 31 w 102"/>
                <a:gd name="T1" fmla="*/ 4 h 98"/>
                <a:gd name="T2" fmla="*/ 19 w 102"/>
                <a:gd name="T3" fmla="*/ 0 h 98"/>
                <a:gd name="T4" fmla="*/ 7 w 102"/>
                <a:gd name="T5" fmla="*/ 4 h 98"/>
                <a:gd name="T6" fmla="*/ 7 w 102"/>
                <a:gd name="T7" fmla="*/ 28 h 98"/>
                <a:gd name="T8" fmla="*/ 72 w 102"/>
                <a:gd name="T9" fmla="*/ 91 h 98"/>
                <a:gd name="T10" fmla="*/ 96 w 102"/>
                <a:gd name="T11" fmla="*/ 91 h 98"/>
                <a:gd name="T12" fmla="*/ 96 w 102"/>
                <a:gd name="T13" fmla="*/ 68 h 98"/>
                <a:gd name="T14" fmla="*/ 31 w 102"/>
                <a:gd name="T15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98">
                  <a:moveTo>
                    <a:pt x="31" y="4"/>
                  </a:moveTo>
                  <a:cubicBezTo>
                    <a:pt x="27" y="1"/>
                    <a:pt x="23" y="0"/>
                    <a:pt x="19" y="0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0" y="11"/>
                    <a:pt x="0" y="21"/>
                    <a:pt x="7" y="28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8" y="98"/>
                    <a:pt x="89" y="98"/>
                    <a:pt x="96" y="91"/>
                  </a:cubicBezTo>
                  <a:cubicBezTo>
                    <a:pt x="102" y="85"/>
                    <a:pt x="102" y="74"/>
                    <a:pt x="96" y="68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Group 4">
            <a:extLst>
              <a:ext uri="{FF2B5EF4-FFF2-40B4-BE49-F238E27FC236}">
                <a16:creationId xmlns:a16="http://schemas.microsoft.com/office/drawing/2014/main" id="{EC94B018-EC9F-4F7C-AF14-96368E639E45}"/>
              </a:ext>
            </a:extLst>
          </p:cNvPr>
          <p:cNvGrpSpPr>
            <a:grpSpLocks noChangeAspect="1"/>
          </p:cNvGrpSpPr>
          <p:nvPr/>
        </p:nvGrpSpPr>
        <p:grpSpPr bwMode="auto">
          <a:xfrm flipV="1">
            <a:off x="9793008" y="363167"/>
            <a:ext cx="739758" cy="763406"/>
            <a:chOff x="1308" y="1009"/>
            <a:chExt cx="1001" cy="1033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BB29065C-66F7-4FCA-ACA7-AAB53FC73435}"/>
                </a:ext>
              </a:extLst>
            </p:cNvPr>
            <p:cNvSpPr/>
            <p:nvPr/>
          </p:nvSpPr>
          <p:spPr bwMode="auto">
            <a:xfrm>
              <a:off x="1533" y="1009"/>
              <a:ext cx="571" cy="830"/>
            </a:xfrm>
            <a:custGeom>
              <a:avLst/>
              <a:gdLst>
                <a:gd name="T0" fmla="*/ 404 w 439"/>
                <a:gd name="T1" fmla="*/ 298 h 638"/>
                <a:gd name="T2" fmla="*/ 321 w 439"/>
                <a:gd name="T3" fmla="*/ 223 h 638"/>
                <a:gd name="T4" fmla="*/ 321 w 439"/>
                <a:gd name="T5" fmla="*/ 50 h 638"/>
                <a:gd name="T6" fmla="*/ 318 w 439"/>
                <a:gd name="T7" fmla="*/ 41 h 638"/>
                <a:gd name="T8" fmla="*/ 221 w 439"/>
                <a:gd name="T9" fmla="*/ 0 h 638"/>
                <a:gd name="T10" fmla="*/ 118 w 439"/>
                <a:gd name="T11" fmla="*/ 40 h 638"/>
                <a:gd name="T12" fmla="*/ 114 w 439"/>
                <a:gd name="T13" fmla="*/ 50 h 638"/>
                <a:gd name="T14" fmla="*/ 114 w 439"/>
                <a:gd name="T15" fmla="*/ 225 h 638"/>
                <a:gd name="T16" fmla="*/ 34 w 439"/>
                <a:gd name="T17" fmla="*/ 300 h 638"/>
                <a:gd name="T18" fmla="*/ 0 w 439"/>
                <a:gd name="T19" fmla="*/ 418 h 638"/>
                <a:gd name="T20" fmla="*/ 220 w 439"/>
                <a:gd name="T21" fmla="*/ 638 h 638"/>
                <a:gd name="T22" fmla="*/ 439 w 439"/>
                <a:gd name="T23" fmla="*/ 418 h 638"/>
                <a:gd name="T24" fmla="*/ 404 w 439"/>
                <a:gd name="T25" fmla="*/ 29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38">
                  <a:moveTo>
                    <a:pt x="404" y="298"/>
                  </a:moveTo>
                  <a:cubicBezTo>
                    <a:pt x="383" y="267"/>
                    <a:pt x="355" y="241"/>
                    <a:pt x="321" y="223"/>
                  </a:cubicBezTo>
                  <a:cubicBezTo>
                    <a:pt x="321" y="222"/>
                    <a:pt x="321" y="50"/>
                    <a:pt x="321" y="50"/>
                  </a:cubicBezTo>
                  <a:cubicBezTo>
                    <a:pt x="321" y="47"/>
                    <a:pt x="320" y="44"/>
                    <a:pt x="318" y="41"/>
                  </a:cubicBezTo>
                  <a:cubicBezTo>
                    <a:pt x="316" y="39"/>
                    <a:pt x="282" y="0"/>
                    <a:pt x="221" y="0"/>
                  </a:cubicBezTo>
                  <a:cubicBezTo>
                    <a:pt x="162" y="0"/>
                    <a:pt x="120" y="38"/>
                    <a:pt x="118" y="40"/>
                  </a:cubicBezTo>
                  <a:cubicBezTo>
                    <a:pt x="116" y="43"/>
                    <a:pt x="114" y="46"/>
                    <a:pt x="114" y="50"/>
                  </a:cubicBezTo>
                  <a:cubicBezTo>
                    <a:pt x="114" y="50"/>
                    <a:pt x="114" y="223"/>
                    <a:pt x="114" y="225"/>
                  </a:cubicBezTo>
                  <a:cubicBezTo>
                    <a:pt x="81" y="243"/>
                    <a:pt x="54" y="269"/>
                    <a:pt x="34" y="300"/>
                  </a:cubicBezTo>
                  <a:cubicBezTo>
                    <a:pt x="11" y="335"/>
                    <a:pt x="0" y="376"/>
                    <a:pt x="0" y="418"/>
                  </a:cubicBezTo>
                  <a:cubicBezTo>
                    <a:pt x="0" y="539"/>
                    <a:pt x="98" y="638"/>
                    <a:pt x="220" y="638"/>
                  </a:cubicBezTo>
                  <a:cubicBezTo>
                    <a:pt x="341" y="638"/>
                    <a:pt x="439" y="539"/>
                    <a:pt x="439" y="418"/>
                  </a:cubicBezTo>
                  <a:cubicBezTo>
                    <a:pt x="439" y="375"/>
                    <a:pt x="427" y="334"/>
                    <a:pt x="404" y="298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434DF8D3-467F-4BE2-B345-4703A45B54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6" y="1009"/>
              <a:ext cx="573" cy="830"/>
            </a:xfrm>
            <a:custGeom>
              <a:avLst/>
              <a:gdLst>
                <a:gd name="T0" fmla="*/ 440 w 440"/>
                <a:gd name="T1" fmla="*/ 418 h 638"/>
                <a:gd name="T2" fmla="*/ 322 w 440"/>
                <a:gd name="T3" fmla="*/ 223 h 638"/>
                <a:gd name="T4" fmla="*/ 319 w 440"/>
                <a:gd name="T5" fmla="*/ 41 h 638"/>
                <a:gd name="T6" fmla="*/ 119 w 440"/>
                <a:gd name="T7" fmla="*/ 40 h 638"/>
                <a:gd name="T8" fmla="*/ 114 w 440"/>
                <a:gd name="T9" fmla="*/ 225 h 638"/>
                <a:gd name="T10" fmla="*/ 0 w 440"/>
                <a:gd name="T11" fmla="*/ 418 h 638"/>
                <a:gd name="T12" fmla="*/ 143 w 440"/>
                <a:gd name="T13" fmla="*/ 75 h 638"/>
                <a:gd name="T14" fmla="*/ 294 w 440"/>
                <a:gd name="T15" fmla="*/ 134 h 638"/>
                <a:gd name="T16" fmla="*/ 143 w 440"/>
                <a:gd name="T17" fmla="*/ 75 h 638"/>
                <a:gd name="T18" fmla="*/ 294 w 440"/>
                <a:gd name="T19" fmla="*/ 162 h 638"/>
                <a:gd name="T20" fmla="*/ 294 w 440"/>
                <a:gd name="T21" fmla="*/ 189 h 638"/>
                <a:gd name="T22" fmla="*/ 143 w 440"/>
                <a:gd name="T23" fmla="*/ 134 h 638"/>
                <a:gd name="T24" fmla="*/ 213 w 440"/>
                <a:gd name="T25" fmla="*/ 411 h 638"/>
                <a:gd name="T26" fmla="*/ 184 w 440"/>
                <a:gd name="T27" fmla="*/ 400 h 638"/>
                <a:gd name="T28" fmla="*/ 196 w 440"/>
                <a:gd name="T29" fmla="*/ 200 h 638"/>
                <a:gd name="T30" fmla="*/ 230 w 440"/>
                <a:gd name="T31" fmla="*/ 228 h 638"/>
                <a:gd name="T32" fmla="*/ 218 w 440"/>
                <a:gd name="T33" fmla="*/ 408 h 638"/>
                <a:gd name="T34" fmla="*/ 213 w 440"/>
                <a:gd name="T35" fmla="*/ 459 h 638"/>
                <a:gd name="T36" fmla="*/ 213 w 440"/>
                <a:gd name="T37" fmla="*/ 435 h 638"/>
                <a:gd name="T38" fmla="*/ 136 w 440"/>
                <a:gd name="T39" fmla="*/ 245 h 638"/>
                <a:gd name="T40" fmla="*/ 143 w 440"/>
                <a:gd name="T41" fmla="*/ 191 h 638"/>
                <a:gd name="T42" fmla="*/ 183 w 440"/>
                <a:gd name="T43" fmla="*/ 228 h 638"/>
                <a:gd name="T44" fmla="*/ 146 w 440"/>
                <a:gd name="T45" fmla="*/ 411 h 638"/>
                <a:gd name="T46" fmla="*/ 139 w 440"/>
                <a:gd name="T47" fmla="*/ 470 h 638"/>
                <a:gd name="T48" fmla="*/ 181 w 440"/>
                <a:gd name="T49" fmla="*/ 421 h 638"/>
                <a:gd name="T50" fmla="*/ 188 w 440"/>
                <a:gd name="T51" fmla="*/ 450 h 638"/>
                <a:gd name="T52" fmla="*/ 237 w 440"/>
                <a:gd name="T53" fmla="*/ 450 h 638"/>
                <a:gd name="T54" fmla="*/ 245 w 440"/>
                <a:gd name="T55" fmla="*/ 421 h 638"/>
                <a:gd name="T56" fmla="*/ 286 w 440"/>
                <a:gd name="T57" fmla="*/ 470 h 638"/>
                <a:gd name="T58" fmla="*/ 279 w 440"/>
                <a:gd name="T59" fmla="*/ 411 h 638"/>
                <a:gd name="T60" fmla="*/ 243 w 440"/>
                <a:gd name="T61" fmla="*/ 228 h 638"/>
                <a:gd name="T62" fmla="*/ 294 w 440"/>
                <a:gd name="T63" fmla="*/ 217 h 638"/>
                <a:gd name="T64" fmla="*/ 302 w 440"/>
                <a:gd name="T65" fmla="*/ 244 h 638"/>
                <a:gd name="T66" fmla="*/ 220 w 440"/>
                <a:gd name="T67" fmla="*/ 610 h 638"/>
                <a:gd name="T68" fmla="*/ 136 w 440"/>
                <a:gd name="T69" fmla="*/ 245 h 638"/>
                <a:gd name="T70" fmla="*/ 160 w 440"/>
                <a:gd name="T71" fmla="*/ 443 h 638"/>
                <a:gd name="T72" fmla="*/ 143 w 440"/>
                <a:gd name="T73" fmla="*/ 447 h 638"/>
                <a:gd name="T74" fmla="*/ 168 w 440"/>
                <a:gd name="T75" fmla="*/ 422 h 638"/>
                <a:gd name="T76" fmla="*/ 273 w 440"/>
                <a:gd name="T77" fmla="*/ 429 h 638"/>
                <a:gd name="T78" fmla="*/ 280 w 440"/>
                <a:gd name="T79" fmla="*/ 452 h 638"/>
                <a:gd name="T80" fmla="*/ 258 w 440"/>
                <a:gd name="T81" fmla="*/ 42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0" h="638">
                  <a:moveTo>
                    <a:pt x="220" y="638"/>
                  </a:moveTo>
                  <a:cubicBezTo>
                    <a:pt x="342" y="638"/>
                    <a:pt x="440" y="539"/>
                    <a:pt x="440" y="418"/>
                  </a:cubicBezTo>
                  <a:cubicBezTo>
                    <a:pt x="440" y="375"/>
                    <a:pt x="428" y="334"/>
                    <a:pt x="405" y="298"/>
                  </a:cubicBezTo>
                  <a:cubicBezTo>
                    <a:pt x="384" y="267"/>
                    <a:pt x="356" y="241"/>
                    <a:pt x="322" y="223"/>
                  </a:cubicBezTo>
                  <a:cubicBezTo>
                    <a:pt x="322" y="222"/>
                    <a:pt x="322" y="50"/>
                    <a:pt x="322" y="50"/>
                  </a:cubicBezTo>
                  <a:cubicBezTo>
                    <a:pt x="322" y="47"/>
                    <a:pt x="321" y="44"/>
                    <a:pt x="319" y="41"/>
                  </a:cubicBezTo>
                  <a:cubicBezTo>
                    <a:pt x="317" y="39"/>
                    <a:pt x="283" y="0"/>
                    <a:pt x="222" y="0"/>
                  </a:cubicBezTo>
                  <a:cubicBezTo>
                    <a:pt x="162" y="0"/>
                    <a:pt x="121" y="38"/>
                    <a:pt x="119" y="40"/>
                  </a:cubicBezTo>
                  <a:cubicBezTo>
                    <a:pt x="117" y="43"/>
                    <a:pt x="115" y="46"/>
                    <a:pt x="115" y="50"/>
                  </a:cubicBezTo>
                  <a:cubicBezTo>
                    <a:pt x="115" y="50"/>
                    <a:pt x="115" y="223"/>
                    <a:pt x="114" y="225"/>
                  </a:cubicBezTo>
                  <a:cubicBezTo>
                    <a:pt x="82" y="243"/>
                    <a:pt x="55" y="269"/>
                    <a:pt x="35" y="300"/>
                  </a:cubicBezTo>
                  <a:cubicBezTo>
                    <a:pt x="12" y="335"/>
                    <a:pt x="0" y="376"/>
                    <a:pt x="0" y="418"/>
                  </a:cubicBezTo>
                  <a:cubicBezTo>
                    <a:pt x="0" y="539"/>
                    <a:pt x="99" y="638"/>
                    <a:pt x="220" y="638"/>
                  </a:cubicBezTo>
                  <a:close/>
                  <a:moveTo>
                    <a:pt x="143" y="75"/>
                  </a:moveTo>
                  <a:cubicBezTo>
                    <a:pt x="294" y="102"/>
                    <a:pt x="294" y="102"/>
                    <a:pt x="294" y="102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143" y="106"/>
                    <a:pt x="143" y="106"/>
                    <a:pt x="143" y="106"/>
                  </a:cubicBezTo>
                  <a:lnTo>
                    <a:pt x="143" y="75"/>
                  </a:lnTo>
                  <a:close/>
                  <a:moveTo>
                    <a:pt x="143" y="134"/>
                  </a:moveTo>
                  <a:cubicBezTo>
                    <a:pt x="294" y="162"/>
                    <a:pt x="294" y="162"/>
                    <a:pt x="294" y="162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89"/>
                    <a:pt x="294" y="189"/>
                    <a:pt x="294" y="189"/>
                  </a:cubicBezTo>
                  <a:cubicBezTo>
                    <a:pt x="143" y="163"/>
                    <a:pt x="143" y="163"/>
                    <a:pt x="143" y="163"/>
                  </a:cubicBezTo>
                  <a:lnTo>
                    <a:pt x="143" y="134"/>
                  </a:lnTo>
                  <a:close/>
                  <a:moveTo>
                    <a:pt x="218" y="408"/>
                  </a:moveTo>
                  <a:cubicBezTo>
                    <a:pt x="216" y="409"/>
                    <a:pt x="214" y="410"/>
                    <a:pt x="213" y="411"/>
                  </a:cubicBezTo>
                  <a:cubicBezTo>
                    <a:pt x="211" y="410"/>
                    <a:pt x="209" y="409"/>
                    <a:pt x="207" y="408"/>
                  </a:cubicBezTo>
                  <a:cubicBezTo>
                    <a:pt x="201" y="404"/>
                    <a:pt x="193" y="402"/>
                    <a:pt x="184" y="400"/>
                  </a:cubicBezTo>
                  <a:cubicBezTo>
                    <a:pt x="191" y="354"/>
                    <a:pt x="194" y="273"/>
                    <a:pt x="195" y="228"/>
                  </a:cubicBezTo>
                  <a:cubicBezTo>
                    <a:pt x="195" y="215"/>
                    <a:pt x="196" y="205"/>
                    <a:pt x="196" y="200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230" y="211"/>
                    <a:pt x="230" y="219"/>
                    <a:pt x="230" y="228"/>
                  </a:cubicBezTo>
                  <a:cubicBezTo>
                    <a:pt x="231" y="273"/>
                    <a:pt x="234" y="354"/>
                    <a:pt x="241" y="400"/>
                  </a:cubicBezTo>
                  <a:cubicBezTo>
                    <a:pt x="233" y="402"/>
                    <a:pt x="225" y="404"/>
                    <a:pt x="218" y="408"/>
                  </a:cubicBezTo>
                  <a:close/>
                  <a:moveTo>
                    <a:pt x="225" y="448"/>
                  </a:moveTo>
                  <a:cubicBezTo>
                    <a:pt x="224" y="452"/>
                    <a:pt x="218" y="459"/>
                    <a:pt x="213" y="459"/>
                  </a:cubicBezTo>
                  <a:cubicBezTo>
                    <a:pt x="208" y="459"/>
                    <a:pt x="201" y="452"/>
                    <a:pt x="201" y="448"/>
                  </a:cubicBezTo>
                  <a:cubicBezTo>
                    <a:pt x="201" y="445"/>
                    <a:pt x="204" y="439"/>
                    <a:pt x="213" y="435"/>
                  </a:cubicBezTo>
                  <a:cubicBezTo>
                    <a:pt x="221" y="439"/>
                    <a:pt x="225" y="445"/>
                    <a:pt x="225" y="448"/>
                  </a:cubicBezTo>
                  <a:close/>
                  <a:moveTo>
                    <a:pt x="136" y="245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05"/>
                    <a:pt x="183" y="215"/>
                    <a:pt x="183" y="228"/>
                  </a:cubicBezTo>
                  <a:cubicBezTo>
                    <a:pt x="181" y="278"/>
                    <a:pt x="178" y="360"/>
                    <a:pt x="172" y="400"/>
                  </a:cubicBezTo>
                  <a:cubicBezTo>
                    <a:pt x="162" y="401"/>
                    <a:pt x="153" y="404"/>
                    <a:pt x="146" y="411"/>
                  </a:cubicBezTo>
                  <a:cubicBezTo>
                    <a:pt x="138" y="418"/>
                    <a:pt x="133" y="429"/>
                    <a:pt x="131" y="441"/>
                  </a:cubicBezTo>
                  <a:cubicBezTo>
                    <a:pt x="129" y="453"/>
                    <a:pt x="132" y="464"/>
                    <a:pt x="139" y="470"/>
                  </a:cubicBezTo>
                  <a:cubicBezTo>
                    <a:pt x="146" y="477"/>
                    <a:pt x="158" y="477"/>
                    <a:pt x="170" y="457"/>
                  </a:cubicBezTo>
                  <a:cubicBezTo>
                    <a:pt x="174" y="449"/>
                    <a:pt x="178" y="436"/>
                    <a:pt x="181" y="421"/>
                  </a:cubicBezTo>
                  <a:cubicBezTo>
                    <a:pt x="186" y="421"/>
                    <a:pt x="192" y="423"/>
                    <a:pt x="197" y="425"/>
                  </a:cubicBezTo>
                  <a:cubicBezTo>
                    <a:pt x="189" y="434"/>
                    <a:pt x="188" y="444"/>
                    <a:pt x="188" y="450"/>
                  </a:cubicBezTo>
                  <a:cubicBezTo>
                    <a:pt x="189" y="464"/>
                    <a:pt x="200" y="480"/>
                    <a:pt x="213" y="480"/>
                  </a:cubicBezTo>
                  <a:cubicBezTo>
                    <a:pt x="225" y="480"/>
                    <a:pt x="236" y="464"/>
                    <a:pt x="237" y="450"/>
                  </a:cubicBezTo>
                  <a:cubicBezTo>
                    <a:pt x="237" y="444"/>
                    <a:pt x="236" y="434"/>
                    <a:pt x="229" y="425"/>
                  </a:cubicBezTo>
                  <a:cubicBezTo>
                    <a:pt x="234" y="423"/>
                    <a:pt x="239" y="421"/>
                    <a:pt x="245" y="421"/>
                  </a:cubicBezTo>
                  <a:cubicBezTo>
                    <a:pt x="248" y="436"/>
                    <a:pt x="251" y="449"/>
                    <a:pt x="256" y="457"/>
                  </a:cubicBezTo>
                  <a:cubicBezTo>
                    <a:pt x="267" y="477"/>
                    <a:pt x="279" y="477"/>
                    <a:pt x="286" y="470"/>
                  </a:cubicBezTo>
                  <a:cubicBezTo>
                    <a:pt x="293" y="464"/>
                    <a:pt x="296" y="453"/>
                    <a:pt x="294" y="441"/>
                  </a:cubicBezTo>
                  <a:cubicBezTo>
                    <a:pt x="292" y="429"/>
                    <a:pt x="287" y="418"/>
                    <a:pt x="279" y="411"/>
                  </a:cubicBezTo>
                  <a:cubicBezTo>
                    <a:pt x="272" y="404"/>
                    <a:pt x="263" y="401"/>
                    <a:pt x="254" y="400"/>
                  </a:cubicBezTo>
                  <a:cubicBezTo>
                    <a:pt x="247" y="360"/>
                    <a:pt x="244" y="278"/>
                    <a:pt x="243" y="228"/>
                  </a:cubicBezTo>
                  <a:cubicBezTo>
                    <a:pt x="243" y="220"/>
                    <a:pt x="242" y="214"/>
                    <a:pt x="242" y="208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40"/>
                    <a:pt x="294" y="240"/>
                    <a:pt x="294" y="240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69" y="275"/>
                    <a:pt x="413" y="344"/>
                    <a:pt x="413" y="418"/>
                  </a:cubicBezTo>
                  <a:cubicBezTo>
                    <a:pt x="413" y="524"/>
                    <a:pt x="326" y="610"/>
                    <a:pt x="220" y="610"/>
                  </a:cubicBezTo>
                  <a:cubicBezTo>
                    <a:pt x="114" y="610"/>
                    <a:pt x="28" y="524"/>
                    <a:pt x="28" y="418"/>
                  </a:cubicBezTo>
                  <a:cubicBezTo>
                    <a:pt x="28" y="344"/>
                    <a:pt x="70" y="278"/>
                    <a:pt x="136" y="245"/>
                  </a:cubicBezTo>
                  <a:close/>
                  <a:moveTo>
                    <a:pt x="168" y="422"/>
                  </a:moveTo>
                  <a:cubicBezTo>
                    <a:pt x="165" y="431"/>
                    <a:pt x="163" y="438"/>
                    <a:pt x="160" y="443"/>
                  </a:cubicBezTo>
                  <a:cubicBezTo>
                    <a:pt x="154" y="454"/>
                    <a:pt x="148" y="455"/>
                    <a:pt x="145" y="452"/>
                  </a:cubicBezTo>
                  <a:cubicBezTo>
                    <a:pt x="144" y="451"/>
                    <a:pt x="143" y="449"/>
                    <a:pt x="143" y="447"/>
                  </a:cubicBezTo>
                  <a:cubicBezTo>
                    <a:pt x="144" y="439"/>
                    <a:pt x="147" y="434"/>
                    <a:pt x="152" y="429"/>
                  </a:cubicBezTo>
                  <a:cubicBezTo>
                    <a:pt x="156" y="425"/>
                    <a:pt x="162" y="423"/>
                    <a:pt x="168" y="422"/>
                  </a:cubicBezTo>
                  <a:close/>
                  <a:moveTo>
                    <a:pt x="258" y="422"/>
                  </a:moveTo>
                  <a:cubicBezTo>
                    <a:pt x="264" y="423"/>
                    <a:pt x="269" y="425"/>
                    <a:pt x="273" y="429"/>
                  </a:cubicBezTo>
                  <a:cubicBezTo>
                    <a:pt x="278" y="434"/>
                    <a:pt x="281" y="439"/>
                    <a:pt x="282" y="447"/>
                  </a:cubicBezTo>
                  <a:cubicBezTo>
                    <a:pt x="283" y="449"/>
                    <a:pt x="282" y="451"/>
                    <a:pt x="280" y="452"/>
                  </a:cubicBezTo>
                  <a:cubicBezTo>
                    <a:pt x="277" y="455"/>
                    <a:pt x="271" y="454"/>
                    <a:pt x="265" y="443"/>
                  </a:cubicBezTo>
                  <a:cubicBezTo>
                    <a:pt x="262" y="438"/>
                    <a:pt x="260" y="431"/>
                    <a:pt x="258" y="422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CF372F00-4C54-41CF-BFD3-3D9969A3678A}"/>
                </a:ext>
              </a:extLst>
            </p:cNvPr>
            <p:cNvSpPr/>
            <p:nvPr/>
          </p:nvSpPr>
          <p:spPr bwMode="auto">
            <a:xfrm>
              <a:off x="2145" y="1578"/>
              <a:ext cx="164" cy="42"/>
            </a:xfrm>
            <a:custGeom>
              <a:avLst/>
              <a:gdLst>
                <a:gd name="T0" fmla="*/ 0 w 126"/>
                <a:gd name="T1" fmla="*/ 16 h 33"/>
                <a:gd name="T2" fmla="*/ 17 w 126"/>
                <a:gd name="T3" fmla="*/ 33 h 33"/>
                <a:gd name="T4" fmla="*/ 109 w 126"/>
                <a:gd name="T5" fmla="*/ 33 h 33"/>
                <a:gd name="T6" fmla="*/ 126 w 126"/>
                <a:gd name="T7" fmla="*/ 16 h 33"/>
                <a:gd name="T8" fmla="*/ 109 w 126"/>
                <a:gd name="T9" fmla="*/ 0 h 33"/>
                <a:gd name="T10" fmla="*/ 17 w 126"/>
                <a:gd name="T11" fmla="*/ 0 h 33"/>
                <a:gd name="T12" fmla="*/ 0 w 126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3">
                  <a:moveTo>
                    <a:pt x="0" y="16"/>
                  </a:moveTo>
                  <a:cubicBezTo>
                    <a:pt x="0" y="25"/>
                    <a:pt x="7" y="33"/>
                    <a:pt x="17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8" y="33"/>
                    <a:pt x="126" y="25"/>
                    <a:pt x="126" y="16"/>
                  </a:cubicBezTo>
                  <a:cubicBezTo>
                    <a:pt x="126" y="7"/>
                    <a:pt x="118" y="0"/>
                    <a:pt x="10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8C73B6CF-74F3-47C0-8E41-4A1806563552}"/>
                </a:ext>
              </a:extLst>
            </p:cNvPr>
            <p:cNvSpPr/>
            <p:nvPr/>
          </p:nvSpPr>
          <p:spPr bwMode="auto">
            <a:xfrm>
              <a:off x="1763" y="1882"/>
              <a:ext cx="44" cy="160"/>
            </a:xfrm>
            <a:custGeom>
              <a:avLst/>
              <a:gdLst>
                <a:gd name="T0" fmla="*/ 17 w 34"/>
                <a:gd name="T1" fmla="*/ 0 h 123"/>
                <a:gd name="T2" fmla="*/ 0 w 34"/>
                <a:gd name="T3" fmla="*/ 16 h 123"/>
                <a:gd name="T4" fmla="*/ 0 w 34"/>
                <a:gd name="T5" fmla="*/ 106 h 123"/>
                <a:gd name="T6" fmla="*/ 17 w 34"/>
                <a:gd name="T7" fmla="*/ 123 h 123"/>
                <a:gd name="T8" fmla="*/ 34 w 34"/>
                <a:gd name="T9" fmla="*/ 106 h 123"/>
                <a:gd name="T10" fmla="*/ 34 w 34"/>
                <a:gd name="T11" fmla="*/ 16 h 123"/>
                <a:gd name="T12" fmla="*/ 17 w 34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23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3"/>
                    <a:pt x="17" y="123"/>
                  </a:cubicBezTo>
                  <a:cubicBezTo>
                    <a:pt x="26" y="123"/>
                    <a:pt x="34" y="115"/>
                    <a:pt x="34" y="10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7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F915F43-8671-4395-B9A3-53A8DC033B2F}"/>
                </a:ext>
              </a:extLst>
            </p:cNvPr>
            <p:cNvSpPr/>
            <p:nvPr/>
          </p:nvSpPr>
          <p:spPr bwMode="auto">
            <a:xfrm>
              <a:off x="1308" y="1557"/>
              <a:ext cx="165" cy="44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10">
              <a:extLst>
                <a:ext uri="{FF2B5EF4-FFF2-40B4-BE49-F238E27FC236}">
                  <a16:creationId xmlns:a16="http://schemas.microsoft.com/office/drawing/2014/main" id="{AE99F290-5A50-4560-A4A0-BE4C780BE0AC}"/>
                </a:ext>
              </a:extLst>
            </p:cNvPr>
            <p:cNvSpPr/>
            <p:nvPr/>
          </p:nvSpPr>
          <p:spPr bwMode="auto">
            <a:xfrm>
              <a:off x="1403" y="1231"/>
              <a:ext cx="145" cy="117"/>
            </a:xfrm>
            <a:custGeom>
              <a:avLst/>
              <a:gdLst>
                <a:gd name="T0" fmla="*/ 9 w 112"/>
                <a:gd name="T1" fmla="*/ 30 h 90"/>
                <a:gd name="T2" fmla="*/ 83 w 112"/>
                <a:gd name="T3" fmla="*/ 84 h 90"/>
                <a:gd name="T4" fmla="*/ 107 w 112"/>
                <a:gd name="T5" fmla="*/ 81 h 90"/>
                <a:gd name="T6" fmla="*/ 103 w 112"/>
                <a:gd name="T7" fmla="*/ 58 h 90"/>
                <a:gd name="T8" fmla="*/ 30 w 112"/>
                <a:gd name="T9" fmla="*/ 3 h 90"/>
                <a:gd name="T10" fmla="*/ 20 w 112"/>
                <a:gd name="T11" fmla="*/ 0 h 90"/>
                <a:gd name="T12" fmla="*/ 6 w 112"/>
                <a:gd name="T13" fmla="*/ 7 h 90"/>
                <a:gd name="T14" fmla="*/ 9 w 112"/>
                <a:gd name="T1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9" y="30"/>
                  </a:moveTo>
                  <a:cubicBezTo>
                    <a:pt x="83" y="84"/>
                    <a:pt x="83" y="84"/>
                    <a:pt x="83" y="84"/>
                  </a:cubicBezTo>
                  <a:cubicBezTo>
                    <a:pt x="90" y="90"/>
                    <a:pt x="101" y="88"/>
                    <a:pt x="107" y="81"/>
                  </a:cubicBezTo>
                  <a:cubicBezTo>
                    <a:pt x="112" y="74"/>
                    <a:pt x="111" y="63"/>
                    <a:pt x="103" y="58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4" y="0"/>
                    <a:pt x="9" y="2"/>
                    <a:pt x="6" y="7"/>
                  </a:cubicBezTo>
                  <a:cubicBezTo>
                    <a:pt x="0" y="14"/>
                    <a:pt x="2" y="24"/>
                    <a:pt x="9" y="3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9647FBDC-90D9-4ADD-926B-784A322932DE}"/>
                </a:ext>
              </a:extLst>
            </p:cNvPr>
            <p:cNvSpPr/>
            <p:nvPr/>
          </p:nvSpPr>
          <p:spPr bwMode="auto">
            <a:xfrm>
              <a:off x="2073" y="1231"/>
              <a:ext cx="145" cy="117"/>
            </a:xfrm>
            <a:custGeom>
              <a:avLst/>
              <a:gdLst>
                <a:gd name="T0" fmla="*/ 29 w 112"/>
                <a:gd name="T1" fmla="*/ 84 h 90"/>
                <a:gd name="T2" fmla="*/ 103 w 112"/>
                <a:gd name="T3" fmla="*/ 30 h 90"/>
                <a:gd name="T4" fmla="*/ 106 w 112"/>
                <a:gd name="T5" fmla="*/ 7 h 90"/>
                <a:gd name="T6" fmla="*/ 92 w 112"/>
                <a:gd name="T7" fmla="*/ 0 h 90"/>
                <a:gd name="T8" fmla="*/ 82 w 112"/>
                <a:gd name="T9" fmla="*/ 3 h 90"/>
                <a:gd name="T10" fmla="*/ 9 w 112"/>
                <a:gd name="T11" fmla="*/ 58 h 90"/>
                <a:gd name="T12" fmla="*/ 5 w 112"/>
                <a:gd name="T13" fmla="*/ 81 h 90"/>
                <a:gd name="T14" fmla="*/ 29 w 112"/>
                <a:gd name="T15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29" y="84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10" y="24"/>
                    <a:pt x="112" y="14"/>
                    <a:pt x="106" y="7"/>
                  </a:cubicBezTo>
                  <a:cubicBezTo>
                    <a:pt x="103" y="2"/>
                    <a:pt x="98" y="0"/>
                    <a:pt x="92" y="0"/>
                  </a:cubicBezTo>
                  <a:cubicBezTo>
                    <a:pt x="89" y="0"/>
                    <a:pt x="85" y="1"/>
                    <a:pt x="82" y="3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63"/>
                    <a:pt x="0" y="74"/>
                    <a:pt x="5" y="81"/>
                  </a:cubicBezTo>
                  <a:cubicBezTo>
                    <a:pt x="11" y="88"/>
                    <a:pt x="22" y="90"/>
                    <a:pt x="29" y="8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12">
              <a:extLst>
                <a:ext uri="{FF2B5EF4-FFF2-40B4-BE49-F238E27FC236}">
                  <a16:creationId xmlns:a16="http://schemas.microsoft.com/office/drawing/2014/main" id="{4253AA82-F814-4214-ADC9-F744831E01BB}"/>
                </a:ext>
              </a:extLst>
            </p:cNvPr>
            <p:cNvSpPr/>
            <p:nvPr/>
          </p:nvSpPr>
          <p:spPr bwMode="auto">
            <a:xfrm>
              <a:off x="1431" y="1813"/>
              <a:ext cx="134" cy="128"/>
            </a:xfrm>
            <a:custGeom>
              <a:avLst/>
              <a:gdLst>
                <a:gd name="T0" fmla="*/ 84 w 103"/>
                <a:gd name="T1" fmla="*/ 0 h 98"/>
                <a:gd name="T2" fmla="*/ 72 w 103"/>
                <a:gd name="T3" fmla="*/ 4 h 98"/>
                <a:gd name="T4" fmla="*/ 7 w 103"/>
                <a:gd name="T5" fmla="*/ 68 h 98"/>
                <a:gd name="T6" fmla="*/ 7 w 103"/>
                <a:gd name="T7" fmla="*/ 91 h 98"/>
                <a:gd name="T8" fmla="*/ 31 w 103"/>
                <a:gd name="T9" fmla="*/ 91 h 98"/>
                <a:gd name="T10" fmla="*/ 96 w 103"/>
                <a:gd name="T11" fmla="*/ 28 h 98"/>
                <a:gd name="T12" fmla="*/ 96 w 103"/>
                <a:gd name="T13" fmla="*/ 4 h 98"/>
                <a:gd name="T14" fmla="*/ 84 w 103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98">
                  <a:moveTo>
                    <a:pt x="84" y="0"/>
                  </a:moveTo>
                  <a:cubicBezTo>
                    <a:pt x="80" y="0"/>
                    <a:pt x="75" y="1"/>
                    <a:pt x="72" y="4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74"/>
                    <a:pt x="0" y="85"/>
                    <a:pt x="7" y="91"/>
                  </a:cubicBezTo>
                  <a:cubicBezTo>
                    <a:pt x="13" y="98"/>
                    <a:pt x="24" y="98"/>
                    <a:pt x="31" y="91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03" y="21"/>
                    <a:pt x="103" y="11"/>
                    <a:pt x="96" y="4"/>
                  </a:cubicBezTo>
                  <a:cubicBezTo>
                    <a:pt x="93" y="1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13">
              <a:extLst>
                <a:ext uri="{FF2B5EF4-FFF2-40B4-BE49-F238E27FC236}">
                  <a16:creationId xmlns:a16="http://schemas.microsoft.com/office/drawing/2014/main" id="{B315AD39-214D-46B7-AD3F-BFC7E8819C8C}"/>
                </a:ext>
              </a:extLst>
            </p:cNvPr>
            <p:cNvSpPr/>
            <p:nvPr/>
          </p:nvSpPr>
          <p:spPr bwMode="auto">
            <a:xfrm>
              <a:off x="2043" y="1813"/>
              <a:ext cx="132" cy="128"/>
            </a:xfrm>
            <a:custGeom>
              <a:avLst/>
              <a:gdLst>
                <a:gd name="T0" fmla="*/ 31 w 102"/>
                <a:gd name="T1" fmla="*/ 4 h 98"/>
                <a:gd name="T2" fmla="*/ 19 w 102"/>
                <a:gd name="T3" fmla="*/ 0 h 98"/>
                <a:gd name="T4" fmla="*/ 7 w 102"/>
                <a:gd name="T5" fmla="*/ 4 h 98"/>
                <a:gd name="T6" fmla="*/ 7 w 102"/>
                <a:gd name="T7" fmla="*/ 28 h 98"/>
                <a:gd name="T8" fmla="*/ 72 w 102"/>
                <a:gd name="T9" fmla="*/ 91 h 98"/>
                <a:gd name="T10" fmla="*/ 96 w 102"/>
                <a:gd name="T11" fmla="*/ 91 h 98"/>
                <a:gd name="T12" fmla="*/ 96 w 102"/>
                <a:gd name="T13" fmla="*/ 68 h 98"/>
                <a:gd name="T14" fmla="*/ 31 w 102"/>
                <a:gd name="T15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98">
                  <a:moveTo>
                    <a:pt x="31" y="4"/>
                  </a:moveTo>
                  <a:cubicBezTo>
                    <a:pt x="27" y="1"/>
                    <a:pt x="23" y="0"/>
                    <a:pt x="19" y="0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0" y="11"/>
                    <a:pt x="0" y="21"/>
                    <a:pt x="7" y="28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8" y="98"/>
                    <a:pt x="89" y="98"/>
                    <a:pt x="96" y="91"/>
                  </a:cubicBezTo>
                  <a:cubicBezTo>
                    <a:pt x="102" y="85"/>
                    <a:pt x="102" y="74"/>
                    <a:pt x="96" y="68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953522"/>
              </p:ext>
            </p:extLst>
          </p:nvPr>
        </p:nvGraphicFramePr>
        <p:xfrm>
          <a:off x="554636" y="1268947"/>
          <a:ext cx="11122702" cy="530347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866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5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9099">
                <a:tc>
                  <a:txBody>
                    <a:bodyPr/>
                    <a:lstStyle/>
                    <a:p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1: 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bức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9099">
                <a:tc>
                  <a:txBody>
                    <a:bodyPr/>
                    <a:lstStyle/>
                    <a:p>
                      <a:pPr algn="just"/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lĩnh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vực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thân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bè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nghiệp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tặng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cống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30584" y="1335360"/>
            <a:ext cx="4692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dirty="0">
                <a:solidFill>
                  <a:srgbClr val="000000"/>
                </a:solidFill>
                <a:latin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...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30583" y="3959675"/>
            <a:ext cx="4692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dirty="0">
                <a:solidFill>
                  <a:srgbClr val="000000"/>
                </a:solidFill>
                <a:latin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...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AEE1B4-A75E-F8A7-ECF5-ABAE406024A3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-17716"/>
            <a:ext cx="12192000" cy="944562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PHIẾU BÀI TẬP</a:t>
            </a:r>
          </a:p>
        </p:txBody>
      </p:sp>
      <p:pic>
        <p:nvPicPr>
          <p:cNvPr id="6" name="Picture 2" descr="http://photos.myjoyonline.com/photos/news/201311/6579331693860_2001437840207.jpg">
            <a:extLst>
              <a:ext uri="{FF2B5EF4-FFF2-40B4-BE49-F238E27FC236}">
                <a16:creationId xmlns:a16="http://schemas.microsoft.com/office/drawing/2014/main" id="{E062B54A-9D57-991F-D93F-8F4F95F4E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824" y="-191962"/>
            <a:ext cx="2462173" cy="153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gatorball.files.wordpress.com/2011/03/hybrid-101.jpg">
            <a:extLst>
              <a:ext uri="{FF2B5EF4-FFF2-40B4-BE49-F238E27FC236}">
                <a16:creationId xmlns:a16="http://schemas.microsoft.com/office/drawing/2014/main" id="{0634E4F2-08C7-0F43-BA30-A20DFE0DB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337" y="-208757"/>
            <a:ext cx="1945822" cy="1362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058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crush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5574863-B478-D719-25DC-D58769A3E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138215"/>
              </p:ext>
            </p:extLst>
          </p:nvPr>
        </p:nvGraphicFramePr>
        <p:xfrm>
          <a:off x="179882" y="227836"/>
          <a:ext cx="11542425" cy="653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0543">
                  <a:extLst>
                    <a:ext uri="{9D8B030D-6E8A-4147-A177-3AD203B41FA5}">
                      <a16:colId xmlns:a16="http://schemas.microsoft.com/office/drawing/2014/main" val="544539649"/>
                    </a:ext>
                  </a:extLst>
                </a:gridCol>
                <a:gridCol w="3196427">
                  <a:extLst>
                    <a:ext uri="{9D8B030D-6E8A-4147-A177-3AD203B41FA5}">
                      <a16:colId xmlns:a16="http://schemas.microsoft.com/office/drawing/2014/main" val="3218718857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3094224762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394942587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1323767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Bức</a:t>
                      </a:r>
                      <a:r>
                        <a:rPr lang="en-US" sz="2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tranh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 gian thực hiện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mục tiêu theo thời gian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mục tiêu theo lĩnh vực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58282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tuyển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bóng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9/ 1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 hạn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 triển bản thân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411151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marL="225425" indent="-2254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 đình và bạn bè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67350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500.000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 cuối năm/ dưới 1 năm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 chính cá nhân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403358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nguyện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 tháng ít nhất 1 lần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tặng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cống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990878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chạy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15km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tháng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789934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Anh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Hết THCS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 hạn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1186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71120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iết kế: Thạch Trương Thảo (0987 039 863)">
  <a:themeElements>
    <a:clrScheme name="Thiết kế: Thạch Trương Thảo (0987 039 863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iết kế: Thạch Trương Thảo (0987 039 863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iết kế: Thạch Trương Thảo (0987 039 863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8642</TotalTime>
  <Words>1447</Words>
  <Application>Microsoft Office PowerPoint</Application>
  <PresentationFormat>Widescreen</PresentationFormat>
  <Paragraphs>318</Paragraphs>
  <Slides>29</Slides>
  <Notes>10</Notes>
  <HiddenSlides>0</HiddenSlides>
  <MMClips>6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48" baseType="lpstr">
      <vt:lpstr>宋体</vt:lpstr>
      <vt:lpstr>宋体</vt:lpstr>
      <vt:lpstr>#9Slide05 Brannboll Ny</vt:lpstr>
      <vt:lpstr>#9Slide05 Fourth Medium</vt:lpstr>
      <vt:lpstr>【苹果】迟暮朝朝醉晚灯</vt:lpstr>
      <vt:lpstr>Arial</vt:lpstr>
      <vt:lpstr>Calibri</vt:lpstr>
      <vt:lpstr>Calibri Light</vt:lpstr>
      <vt:lpstr>等线</vt:lpstr>
      <vt:lpstr>inpin heiti</vt:lpstr>
      <vt:lpstr>ITC Avant Garde Std Bk</vt:lpstr>
      <vt:lpstr>SVN-Vanilla Daisy Pro</vt:lpstr>
      <vt:lpstr>Times New Roman</vt:lpstr>
      <vt:lpstr>方正静蕾简体</vt:lpstr>
      <vt:lpstr>Office Theme</vt:lpstr>
      <vt:lpstr>1_Office Theme</vt:lpstr>
      <vt:lpstr>1_Thiết kế: Thạch Trương Thảo (0987 039 863)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Vũ Thị Ánh Tuyết</dc:creator>
  <cp:lastModifiedBy>Admin</cp:lastModifiedBy>
  <cp:revision>230</cp:revision>
  <dcterms:created xsi:type="dcterms:W3CDTF">2022-08-20T03:30:38Z</dcterms:created>
  <dcterms:modified xsi:type="dcterms:W3CDTF">2023-12-13T21:43:21Z</dcterms:modified>
</cp:coreProperties>
</file>