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2" r:id="rId9"/>
    <p:sldId id="264" r:id="rId10"/>
    <p:sldId id="276" r:id="rId11"/>
    <p:sldId id="275" r:id="rId12"/>
    <p:sldId id="274" r:id="rId13"/>
    <p:sldId id="273" r:id="rId14"/>
    <p:sldId id="271" r:id="rId15"/>
    <p:sldId id="265" r:id="rId16"/>
    <p:sldId id="266" r:id="rId17"/>
    <p:sldId id="263" r:id="rId18"/>
    <p:sldId id="269" r:id="rId19"/>
    <p:sldId id="270" r:id="rId20"/>
  </p:sldIdLst>
  <p:sldSz cx="18288000" cy="10287000"/>
  <p:notesSz cx="6858000" cy="9144000"/>
  <p:embeddedFontLst>
    <p:embeddedFont>
      <p:font typeface="Broadway" panose="04040905080B02020502" pitchFamily="82" charset="0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Cavolini" panose="03000502040302020204" pitchFamily="66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DA8322-210B-4938-BA10-3EF4C9C2BF23}" v="176" dt="2023-08-15T09:27:45.9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3" d="100"/>
          <a:sy n="53" d="100"/>
        </p:scale>
        <p:origin x="197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yên Lương" userId="3a9e482f-ceb4-484a-8eab-f708ff3e9a36" providerId="ADAL" clId="{68DA8322-210B-4938-BA10-3EF4C9C2BF23}"/>
    <pc:docChg chg="undo custSel delSld modSld sldOrd">
      <pc:chgData name="Duyên Lương" userId="3a9e482f-ceb4-484a-8eab-f708ff3e9a36" providerId="ADAL" clId="{68DA8322-210B-4938-BA10-3EF4C9C2BF23}" dt="2023-08-15T09:28:15.723" v="1333" actId="1076"/>
      <pc:docMkLst>
        <pc:docMk/>
      </pc:docMkLst>
      <pc:sldChg chg="addSp modSp mod modTransition">
        <pc:chgData name="Duyên Lương" userId="3a9e482f-ceb4-484a-8eab-f708ff3e9a36" providerId="ADAL" clId="{68DA8322-210B-4938-BA10-3EF4C9C2BF23}" dt="2023-08-15T09:25:57.990" v="1331" actId="1076"/>
        <pc:sldMkLst>
          <pc:docMk/>
          <pc:sldMk cId="0" sldId="256"/>
        </pc:sldMkLst>
        <pc:spChg chg="mod">
          <ac:chgData name="Duyên Lương" userId="3a9e482f-ceb4-484a-8eab-f708ff3e9a36" providerId="ADAL" clId="{68DA8322-210B-4938-BA10-3EF4C9C2BF23}" dt="2023-08-15T09:25:57.990" v="1331" actId="1076"/>
          <ac:spMkLst>
            <pc:docMk/>
            <pc:sldMk cId="0" sldId="256"/>
            <ac:spMk id="10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28:49.348" v="260" actId="1076"/>
          <ac:spMkLst>
            <pc:docMk/>
            <pc:sldMk cId="0" sldId="256"/>
            <ac:spMk id="11" creationId="{00000000-0000-0000-0000-000000000000}"/>
          </ac:spMkLst>
        </pc:spChg>
        <pc:spChg chg="add mod">
          <ac:chgData name="Duyên Lương" userId="3a9e482f-ceb4-484a-8eab-f708ff3e9a36" providerId="ADAL" clId="{68DA8322-210B-4938-BA10-3EF4C9C2BF23}" dt="2023-08-15T08:28:43.677" v="258" actId="2711"/>
          <ac:spMkLst>
            <pc:docMk/>
            <pc:sldMk cId="0" sldId="256"/>
            <ac:spMk id="13" creationId="{E6994783-0796-4176-15CF-B9721D83A70F}"/>
          </ac:spMkLst>
        </pc:spChg>
      </pc:sldChg>
      <pc:sldChg chg="addSp delSp modSp mod modTransition modAnim">
        <pc:chgData name="Duyên Lương" userId="3a9e482f-ceb4-484a-8eab-f708ff3e9a36" providerId="ADAL" clId="{68DA8322-210B-4938-BA10-3EF4C9C2BF23}" dt="2023-08-15T09:23:57.892" v="1330"/>
        <pc:sldMkLst>
          <pc:docMk/>
          <pc:sldMk cId="0" sldId="257"/>
        </pc:sldMkLst>
        <pc:spChg chg="del">
          <ac:chgData name="Duyên Lương" userId="3a9e482f-ceb4-484a-8eab-f708ff3e9a36" providerId="ADAL" clId="{68DA8322-210B-4938-BA10-3EF4C9C2BF23}" dt="2023-08-15T08:11:03.986" v="77" actId="478"/>
          <ac:spMkLst>
            <pc:docMk/>
            <pc:sldMk cId="0" sldId="257"/>
            <ac:spMk id="7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11:06.677" v="82" actId="1076"/>
          <ac:spMkLst>
            <pc:docMk/>
            <pc:sldMk cId="0" sldId="257"/>
            <ac:spMk id="12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11:02.009" v="75" actId="478"/>
          <ac:spMkLst>
            <pc:docMk/>
            <pc:sldMk cId="0" sldId="257"/>
            <ac:spMk id="13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11:00.912" v="74" actId="478"/>
          <ac:spMkLst>
            <pc:docMk/>
            <pc:sldMk cId="0" sldId="257"/>
            <ac:spMk id="14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10:58.516" v="72" actId="478"/>
          <ac:spMkLst>
            <pc:docMk/>
            <pc:sldMk cId="0" sldId="257"/>
            <ac:spMk id="15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10:59.714" v="73" actId="478"/>
          <ac:spMkLst>
            <pc:docMk/>
            <pc:sldMk cId="0" sldId="257"/>
            <ac:spMk id="16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11:03.168" v="76" actId="478"/>
          <ac:spMkLst>
            <pc:docMk/>
            <pc:sldMk cId="0" sldId="257"/>
            <ac:spMk id="17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11:08.382" v="83" actId="1076"/>
          <ac:spMkLst>
            <pc:docMk/>
            <pc:sldMk cId="0" sldId="257"/>
            <ac:spMk id="18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10:50.848" v="69" actId="1076"/>
          <ac:spMkLst>
            <pc:docMk/>
            <pc:sldMk cId="0" sldId="257"/>
            <ac:spMk id="19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10:54.238" v="71" actId="1076"/>
          <ac:spMkLst>
            <pc:docMk/>
            <pc:sldMk cId="0" sldId="257"/>
            <ac:spMk id="20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29:08.913" v="263" actId="1076"/>
          <ac:spMkLst>
            <pc:docMk/>
            <pc:sldMk cId="0" sldId="257"/>
            <ac:spMk id="21" creationId="{00000000-0000-0000-0000-000000000000}"/>
          </ac:spMkLst>
        </pc:spChg>
        <pc:spChg chg="add mod ord">
          <ac:chgData name="Duyên Lương" userId="3a9e482f-ceb4-484a-8eab-f708ff3e9a36" providerId="ADAL" clId="{68DA8322-210B-4938-BA10-3EF4C9C2BF23}" dt="2023-08-15T08:15:35.380" v="146" actId="207"/>
          <ac:spMkLst>
            <pc:docMk/>
            <pc:sldMk cId="0" sldId="257"/>
            <ac:spMk id="22" creationId="{1D2D2137-1DA8-F305-3C27-2D82B0995634}"/>
          </ac:spMkLst>
        </pc:spChg>
        <pc:spChg chg="add mod ord">
          <ac:chgData name="Duyên Lương" userId="3a9e482f-ceb4-484a-8eab-f708ff3e9a36" providerId="ADAL" clId="{68DA8322-210B-4938-BA10-3EF4C9C2BF23}" dt="2023-08-15T08:15:35.380" v="146" actId="207"/>
          <ac:spMkLst>
            <pc:docMk/>
            <pc:sldMk cId="0" sldId="257"/>
            <ac:spMk id="23" creationId="{3882FF35-1830-FF9F-17F1-E6EF0F1B6628}"/>
          </ac:spMkLst>
        </pc:spChg>
        <pc:spChg chg="add mod ord">
          <ac:chgData name="Duyên Lương" userId="3a9e482f-ceb4-484a-8eab-f708ff3e9a36" providerId="ADAL" clId="{68DA8322-210B-4938-BA10-3EF4C9C2BF23}" dt="2023-08-15T08:15:35.380" v="146" actId="207"/>
          <ac:spMkLst>
            <pc:docMk/>
            <pc:sldMk cId="0" sldId="257"/>
            <ac:spMk id="24" creationId="{AA9798E0-EB32-B542-1007-B801FD8996A2}"/>
          </ac:spMkLst>
        </pc:spChg>
        <pc:spChg chg="add mod ord">
          <ac:chgData name="Duyên Lương" userId="3a9e482f-ceb4-484a-8eab-f708ff3e9a36" providerId="ADAL" clId="{68DA8322-210B-4938-BA10-3EF4C9C2BF23}" dt="2023-08-15T08:15:35.380" v="146" actId="207"/>
          <ac:spMkLst>
            <pc:docMk/>
            <pc:sldMk cId="0" sldId="257"/>
            <ac:spMk id="25" creationId="{F7D472C4-D204-86F4-86D9-1E0B970740A4}"/>
          </ac:spMkLst>
        </pc:spChg>
        <pc:spChg chg="add mod ord">
          <ac:chgData name="Duyên Lương" userId="3a9e482f-ceb4-484a-8eab-f708ff3e9a36" providerId="ADAL" clId="{68DA8322-210B-4938-BA10-3EF4C9C2BF23}" dt="2023-08-15T08:15:35.380" v="146" actId="207"/>
          <ac:spMkLst>
            <pc:docMk/>
            <pc:sldMk cId="0" sldId="257"/>
            <ac:spMk id="26" creationId="{26039E34-584A-F238-329B-5FFD34DA238F}"/>
          </ac:spMkLst>
        </pc:spChg>
        <pc:spChg chg="add mod ord">
          <ac:chgData name="Duyên Lương" userId="3a9e482f-ceb4-484a-8eab-f708ff3e9a36" providerId="ADAL" clId="{68DA8322-210B-4938-BA10-3EF4C9C2BF23}" dt="2023-08-15T08:15:35.380" v="146" actId="207"/>
          <ac:spMkLst>
            <pc:docMk/>
            <pc:sldMk cId="0" sldId="257"/>
            <ac:spMk id="27" creationId="{474F0EDA-42DF-DC64-562B-907D505C669D}"/>
          </ac:spMkLst>
        </pc:spChg>
        <pc:spChg chg="add mod ord">
          <ac:chgData name="Duyên Lương" userId="3a9e482f-ceb4-484a-8eab-f708ff3e9a36" providerId="ADAL" clId="{68DA8322-210B-4938-BA10-3EF4C9C2BF23}" dt="2023-08-15T08:15:35.380" v="146" actId="207"/>
          <ac:spMkLst>
            <pc:docMk/>
            <pc:sldMk cId="0" sldId="257"/>
            <ac:spMk id="28" creationId="{28ADBD66-2130-9FC7-7741-50650D558E6F}"/>
          </ac:spMkLst>
        </pc:spChg>
        <pc:spChg chg="add mod ord">
          <ac:chgData name="Duyên Lương" userId="3a9e482f-ceb4-484a-8eab-f708ff3e9a36" providerId="ADAL" clId="{68DA8322-210B-4938-BA10-3EF4C9C2BF23}" dt="2023-08-15T08:15:35.380" v="146" actId="207"/>
          <ac:spMkLst>
            <pc:docMk/>
            <pc:sldMk cId="0" sldId="257"/>
            <ac:spMk id="29" creationId="{4367B467-B3A8-CE24-5794-4184A81491AD}"/>
          </ac:spMkLst>
        </pc:spChg>
        <pc:spChg chg="add mod ord">
          <ac:chgData name="Duyên Lương" userId="3a9e482f-ceb4-484a-8eab-f708ff3e9a36" providerId="ADAL" clId="{68DA8322-210B-4938-BA10-3EF4C9C2BF23}" dt="2023-08-15T08:15:35.380" v="146" actId="207"/>
          <ac:spMkLst>
            <pc:docMk/>
            <pc:sldMk cId="0" sldId="257"/>
            <ac:spMk id="30" creationId="{A6A34507-17F6-971E-115D-50F41EFA338B}"/>
          </ac:spMkLst>
        </pc:spChg>
        <pc:spChg chg="add mod ord">
          <ac:chgData name="Duyên Lương" userId="3a9e482f-ceb4-484a-8eab-f708ff3e9a36" providerId="ADAL" clId="{68DA8322-210B-4938-BA10-3EF4C9C2BF23}" dt="2023-08-15T08:15:35.380" v="146" actId="207"/>
          <ac:spMkLst>
            <pc:docMk/>
            <pc:sldMk cId="0" sldId="257"/>
            <ac:spMk id="31" creationId="{85418E34-A7DB-736A-A459-42908D1AD111}"/>
          </ac:spMkLst>
        </pc:spChg>
        <pc:spChg chg="add mod ord">
          <ac:chgData name="Duyên Lương" userId="3a9e482f-ceb4-484a-8eab-f708ff3e9a36" providerId="ADAL" clId="{68DA8322-210B-4938-BA10-3EF4C9C2BF23}" dt="2023-08-15T08:15:35.380" v="146" actId="207"/>
          <ac:spMkLst>
            <pc:docMk/>
            <pc:sldMk cId="0" sldId="257"/>
            <ac:spMk id="32" creationId="{F7B49B35-5D55-0057-D437-8CD57E189FD9}"/>
          </ac:spMkLst>
        </pc:spChg>
        <pc:spChg chg="add mod ord">
          <ac:chgData name="Duyên Lương" userId="3a9e482f-ceb4-484a-8eab-f708ff3e9a36" providerId="ADAL" clId="{68DA8322-210B-4938-BA10-3EF4C9C2BF23}" dt="2023-08-15T08:15:35.380" v="146" actId="207"/>
          <ac:spMkLst>
            <pc:docMk/>
            <pc:sldMk cId="0" sldId="257"/>
            <ac:spMk id="33" creationId="{ADD52179-86A1-06C7-E8F0-BD6A7F7096AA}"/>
          </ac:spMkLst>
        </pc:spChg>
        <pc:spChg chg="add mod ord">
          <ac:chgData name="Duyên Lương" userId="3a9e482f-ceb4-484a-8eab-f708ff3e9a36" providerId="ADAL" clId="{68DA8322-210B-4938-BA10-3EF4C9C2BF23}" dt="2023-08-15T08:15:35.380" v="146" actId="207"/>
          <ac:spMkLst>
            <pc:docMk/>
            <pc:sldMk cId="0" sldId="257"/>
            <ac:spMk id="34" creationId="{6B0FF72C-D3BB-EEF9-1D72-2BC4398C1CC0}"/>
          </ac:spMkLst>
        </pc:spChg>
        <pc:spChg chg="add mod ord">
          <ac:chgData name="Duyên Lương" userId="3a9e482f-ceb4-484a-8eab-f708ff3e9a36" providerId="ADAL" clId="{68DA8322-210B-4938-BA10-3EF4C9C2BF23}" dt="2023-08-15T08:15:35.380" v="146" actId="207"/>
          <ac:spMkLst>
            <pc:docMk/>
            <pc:sldMk cId="0" sldId="257"/>
            <ac:spMk id="35" creationId="{B0F5AF70-D715-DBE2-9D28-D4A419BF38F4}"/>
          </ac:spMkLst>
        </pc:spChg>
        <pc:spChg chg="add mod ord">
          <ac:chgData name="Duyên Lương" userId="3a9e482f-ceb4-484a-8eab-f708ff3e9a36" providerId="ADAL" clId="{68DA8322-210B-4938-BA10-3EF4C9C2BF23}" dt="2023-08-15T08:15:35.380" v="146" actId="207"/>
          <ac:spMkLst>
            <pc:docMk/>
            <pc:sldMk cId="0" sldId="257"/>
            <ac:spMk id="36" creationId="{CE7470EC-86B3-CF75-114C-09DAF876D181}"/>
          </ac:spMkLst>
        </pc:spChg>
        <pc:spChg chg="add mod">
          <ac:chgData name="Duyên Lương" userId="3a9e482f-ceb4-484a-8eab-f708ff3e9a36" providerId="ADAL" clId="{68DA8322-210B-4938-BA10-3EF4C9C2BF23}" dt="2023-08-15T08:29:37.447" v="269" actId="1076"/>
          <ac:spMkLst>
            <pc:docMk/>
            <pc:sldMk cId="0" sldId="257"/>
            <ac:spMk id="37" creationId="{CCDE6216-AB6A-D77F-FA8D-94049033C883}"/>
          </ac:spMkLst>
        </pc:spChg>
        <pc:grpChg chg="del mod">
          <ac:chgData name="Duyên Lương" userId="3a9e482f-ceb4-484a-8eab-f708ff3e9a36" providerId="ADAL" clId="{68DA8322-210B-4938-BA10-3EF4C9C2BF23}" dt="2023-08-15T08:11:05.719" v="81" actId="478"/>
          <ac:grpSpMkLst>
            <pc:docMk/>
            <pc:sldMk cId="0" sldId="257"/>
            <ac:grpSpMk id="5" creationId="{00000000-0000-0000-0000-000000000000}"/>
          </ac:grpSpMkLst>
        </pc:grpChg>
        <pc:grpChg chg="del">
          <ac:chgData name="Duyên Lương" userId="3a9e482f-ceb4-484a-8eab-f708ff3e9a36" providerId="ADAL" clId="{68DA8322-210B-4938-BA10-3EF4C9C2BF23}" dt="2023-08-15T08:11:04.983" v="79" actId="478"/>
          <ac:grpSpMkLst>
            <pc:docMk/>
            <pc:sldMk cId="0" sldId="257"/>
            <ac:grpSpMk id="8" creationId="{00000000-0000-0000-0000-000000000000}"/>
          </ac:grpSpMkLst>
        </pc:grpChg>
        <pc:grpChg chg="del">
          <ac:chgData name="Duyên Lương" userId="3a9e482f-ceb4-484a-8eab-f708ff3e9a36" providerId="ADAL" clId="{68DA8322-210B-4938-BA10-3EF4C9C2BF23}" dt="2023-08-15T08:11:04.550" v="78" actId="478"/>
          <ac:grpSpMkLst>
            <pc:docMk/>
            <pc:sldMk cId="0" sldId="257"/>
            <ac:grpSpMk id="10" creationId="{00000000-0000-0000-0000-000000000000}"/>
          </ac:grpSpMkLst>
        </pc:grpChg>
        <pc:picChg chg="add mod">
          <ac:chgData name="Duyên Lương" userId="3a9e482f-ceb4-484a-8eab-f708ff3e9a36" providerId="ADAL" clId="{68DA8322-210B-4938-BA10-3EF4C9C2BF23}" dt="2023-08-15T08:14:04.758" v="90" actId="1076"/>
          <ac:picMkLst>
            <pc:docMk/>
            <pc:sldMk cId="0" sldId="257"/>
            <ac:picMk id="1026" creationId="{F352FE09-221B-0C70-FB50-17AFDA6708C5}"/>
          </ac:picMkLst>
        </pc:picChg>
      </pc:sldChg>
      <pc:sldChg chg="delSp modSp mod modTransition">
        <pc:chgData name="Duyên Lương" userId="3a9e482f-ceb4-484a-8eab-f708ff3e9a36" providerId="ADAL" clId="{68DA8322-210B-4938-BA10-3EF4C9C2BF23}" dt="2023-08-15T09:23:57.892" v="1330"/>
        <pc:sldMkLst>
          <pc:docMk/>
          <pc:sldMk cId="0" sldId="258"/>
        </pc:sldMkLst>
        <pc:spChg chg="mod">
          <ac:chgData name="Duyên Lương" userId="3a9e482f-ceb4-484a-8eab-f708ff3e9a36" providerId="ADAL" clId="{68DA8322-210B-4938-BA10-3EF4C9C2BF23}" dt="2023-08-15T08:26:45.472" v="220" actId="1076"/>
          <ac:spMkLst>
            <pc:docMk/>
            <pc:sldMk cId="0" sldId="258"/>
            <ac:spMk id="5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26:51.013" v="222" actId="1076"/>
          <ac:spMkLst>
            <pc:docMk/>
            <pc:sldMk cId="0" sldId="258"/>
            <ac:spMk id="7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26:40.531" v="217" actId="478"/>
          <ac:spMkLst>
            <pc:docMk/>
            <pc:sldMk cId="0" sldId="258"/>
            <ac:spMk id="8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30:30.929" v="277" actId="1076"/>
          <ac:spMkLst>
            <pc:docMk/>
            <pc:sldMk cId="0" sldId="258"/>
            <ac:spMk id="9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30:27.541" v="276" actId="1076"/>
          <ac:spMkLst>
            <pc:docMk/>
            <pc:sldMk cId="0" sldId="258"/>
            <ac:spMk id="10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26:16.812" v="191" actId="478"/>
          <ac:spMkLst>
            <pc:docMk/>
            <pc:sldMk cId="0" sldId="258"/>
            <ac:spMk id="11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26:34.201" v="213" actId="478"/>
          <ac:spMkLst>
            <pc:docMk/>
            <pc:sldMk cId="0" sldId="258"/>
            <ac:spMk id="12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26:15.588" v="190" actId="478"/>
          <ac:spMkLst>
            <pc:docMk/>
            <pc:sldMk cId="0" sldId="258"/>
            <ac:spMk id="13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30:19.759" v="275" actId="1076"/>
          <ac:spMkLst>
            <pc:docMk/>
            <pc:sldMk cId="0" sldId="258"/>
            <ac:spMk id="14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26:15.588" v="190" actId="478"/>
          <ac:spMkLst>
            <pc:docMk/>
            <pc:sldMk cId="0" sldId="258"/>
            <ac:spMk id="15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30:14.473" v="274" actId="1076"/>
          <ac:spMkLst>
            <pc:docMk/>
            <pc:sldMk cId="0" sldId="258"/>
            <ac:spMk id="16" creationId="{00000000-0000-0000-0000-000000000000}"/>
          </ac:spMkLst>
        </pc:spChg>
        <pc:grpChg chg="mod">
          <ac:chgData name="Duyên Lương" userId="3a9e482f-ceb4-484a-8eab-f708ff3e9a36" providerId="ADAL" clId="{68DA8322-210B-4938-BA10-3EF4C9C2BF23}" dt="2023-08-15T08:27:19.982" v="241" actId="1076"/>
          <ac:grpSpMkLst>
            <pc:docMk/>
            <pc:sldMk cId="0" sldId="258"/>
            <ac:grpSpMk id="2" creationId="{00000000-0000-0000-0000-000000000000}"/>
          </ac:grpSpMkLst>
        </pc:grpChg>
      </pc:sldChg>
      <pc:sldChg chg="addSp delSp modSp mod modTransition modAnim">
        <pc:chgData name="Duyên Lương" userId="3a9e482f-ceb4-484a-8eab-f708ff3e9a36" providerId="ADAL" clId="{68DA8322-210B-4938-BA10-3EF4C9C2BF23}" dt="2023-08-15T09:23:57.892" v="1330"/>
        <pc:sldMkLst>
          <pc:docMk/>
          <pc:sldMk cId="0" sldId="259"/>
        </pc:sldMkLst>
        <pc:spChg chg="mod">
          <ac:chgData name="Duyên Lương" userId="3a9e482f-ceb4-484a-8eab-f708ff3e9a36" providerId="ADAL" clId="{68DA8322-210B-4938-BA10-3EF4C9C2BF23}" dt="2023-08-15T08:31:20.139" v="304" actId="1076"/>
          <ac:spMkLst>
            <pc:docMk/>
            <pc:sldMk cId="0" sldId="259"/>
            <ac:spMk id="5" creationId="{00000000-0000-0000-0000-000000000000}"/>
          </ac:spMkLst>
        </pc:spChg>
        <pc:spChg chg="mod ord">
          <ac:chgData name="Duyên Lương" userId="3a9e482f-ceb4-484a-8eab-f708ff3e9a36" providerId="ADAL" clId="{68DA8322-210B-4938-BA10-3EF4C9C2BF23}" dt="2023-08-15T08:31:18.774" v="303" actId="166"/>
          <ac:spMkLst>
            <pc:docMk/>
            <pc:sldMk cId="0" sldId="259"/>
            <ac:spMk id="6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27:38.455" v="245" actId="478"/>
          <ac:spMkLst>
            <pc:docMk/>
            <pc:sldMk cId="0" sldId="259"/>
            <ac:spMk id="7" creationId="{00000000-0000-0000-0000-000000000000}"/>
          </ac:spMkLst>
        </pc:spChg>
        <pc:spChg chg="del mod">
          <ac:chgData name="Duyên Lương" userId="3a9e482f-ceb4-484a-8eab-f708ff3e9a36" providerId="ADAL" clId="{68DA8322-210B-4938-BA10-3EF4C9C2BF23}" dt="2023-08-15T08:27:40.388" v="248" actId="478"/>
          <ac:spMkLst>
            <pc:docMk/>
            <pc:sldMk cId="0" sldId="259"/>
            <ac:spMk id="8" creationId="{00000000-0000-0000-0000-000000000000}"/>
          </ac:spMkLst>
        </pc:spChg>
        <pc:spChg chg="del mod">
          <ac:chgData name="Duyên Lương" userId="3a9e482f-ceb4-484a-8eab-f708ff3e9a36" providerId="ADAL" clId="{68DA8322-210B-4938-BA10-3EF4C9C2BF23}" dt="2023-08-15T08:27:41.021" v="250" actId="478"/>
          <ac:spMkLst>
            <pc:docMk/>
            <pc:sldMk cId="0" sldId="259"/>
            <ac:spMk id="9" creationId="{00000000-0000-0000-0000-000000000000}"/>
          </ac:spMkLst>
        </pc:spChg>
        <pc:spChg chg="del mod">
          <ac:chgData name="Duyên Lương" userId="3a9e482f-ceb4-484a-8eab-f708ff3e9a36" providerId="ADAL" clId="{68DA8322-210B-4938-BA10-3EF4C9C2BF23}" dt="2023-08-15T08:28:11.632" v="254" actId="478"/>
          <ac:spMkLst>
            <pc:docMk/>
            <pc:sldMk cId="0" sldId="259"/>
            <ac:spMk id="10" creationId="{00000000-0000-0000-0000-000000000000}"/>
          </ac:spMkLst>
        </pc:spChg>
        <pc:spChg chg="del mod">
          <ac:chgData name="Duyên Lương" userId="3a9e482f-ceb4-484a-8eab-f708ff3e9a36" providerId="ADAL" clId="{68DA8322-210B-4938-BA10-3EF4C9C2BF23}" dt="2023-08-15T08:27:37.774" v="244" actId="478"/>
          <ac:spMkLst>
            <pc:docMk/>
            <pc:sldMk cId="0" sldId="259"/>
            <ac:spMk id="11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27:39.902" v="247" actId="478"/>
          <ac:spMkLst>
            <pc:docMk/>
            <pc:sldMk cId="0" sldId="259"/>
            <ac:spMk id="12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27:42.082" v="251" actId="478"/>
          <ac:spMkLst>
            <pc:docMk/>
            <pc:sldMk cId="0" sldId="259"/>
            <ac:spMk id="13" creationId="{00000000-0000-0000-0000-000000000000}"/>
          </ac:spMkLst>
        </pc:spChg>
        <pc:spChg chg="add mod">
          <ac:chgData name="Duyên Lương" userId="3a9e482f-ceb4-484a-8eab-f708ff3e9a36" providerId="ADAL" clId="{68DA8322-210B-4938-BA10-3EF4C9C2BF23}" dt="2023-08-15T08:30:49.728" v="290" actId="1076"/>
          <ac:spMkLst>
            <pc:docMk/>
            <pc:sldMk cId="0" sldId="259"/>
            <ac:spMk id="14" creationId="{A02F6AF4-27D4-6D99-4B93-F7FF632CBBA7}"/>
          </ac:spMkLst>
        </pc:spChg>
        <pc:spChg chg="add mod">
          <ac:chgData name="Duyên Lương" userId="3a9e482f-ceb4-484a-8eab-f708ff3e9a36" providerId="ADAL" clId="{68DA8322-210B-4938-BA10-3EF4C9C2BF23}" dt="2023-08-15T08:31:03.756" v="295" actId="14100"/>
          <ac:spMkLst>
            <pc:docMk/>
            <pc:sldMk cId="0" sldId="259"/>
            <ac:spMk id="15" creationId="{9A10A895-5742-A705-3A5C-CF563B42B2A4}"/>
          </ac:spMkLst>
        </pc:spChg>
        <pc:picChg chg="add mod">
          <ac:chgData name="Duyên Lương" userId="3a9e482f-ceb4-484a-8eab-f708ff3e9a36" providerId="ADAL" clId="{68DA8322-210B-4938-BA10-3EF4C9C2BF23}" dt="2023-08-15T08:31:15.333" v="302" actId="1076"/>
          <ac:picMkLst>
            <pc:docMk/>
            <pc:sldMk cId="0" sldId="259"/>
            <ac:picMk id="16" creationId="{B71C90DC-5A50-A565-3DA5-F24D7EAA4CF8}"/>
          </ac:picMkLst>
        </pc:picChg>
        <pc:picChg chg="add mod">
          <ac:chgData name="Duyên Lương" userId="3a9e482f-ceb4-484a-8eab-f708ff3e9a36" providerId="ADAL" clId="{68DA8322-210B-4938-BA10-3EF4C9C2BF23}" dt="2023-08-15T08:31:09.997" v="299" actId="1076"/>
          <ac:picMkLst>
            <pc:docMk/>
            <pc:sldMk cId="0" sldId="259"/>
            <ac:picMk id="17" creationId="{74215169-B531-DEB6-FC30-E162BE92149C}"/>
          </ac:picMkLst>
        </pc:picChg>
      </pc:sldChg>
      <pc:sldChg chg="addSp delSp modSp mod modTransition">
        <pc:chgData name="Duyên Lương" userId="3a9e482f-ceb4-484a-8eab-f708ff3e9a36" providerId="ADAL" clId="{68DA8322-210B-4938-BA10-3EF4C9C2BF23}" dt="2023-08-15T09:23:57.892" v="1330"/>
        <pc:sldMkLst>
          <pc:docMk/>
          <pc:sldMk cId="0" sldId="260"/>
        </pc:sldMkLst>
        <pc:spChg chg="mod">
          <ac:chgData name="Duyên Lương" userId="3a9e482f-ceb4-484a-8eab-f708ff3e9a36" providerId="ADAL" clId="{68DA8322-210B-4938-BA10-3EF4C9C2BF23}" dt="2023-08-15T08:32:31.403" v="321" actId="1076"/>
          <ac:spMkLst>
            <pc:docMk/>
            <pc:sldMk cId="0" sldId="260"/>
            <ac:spMk id="2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32:34.492" v="322" actId="1076"/>
          <ac:spMkLst>
            <pc:docMk/>
            <pc:sldMk cId="0" sldId="260"/>
            <ac:spMk id="3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32:27.650" v="319" actId="1076"/>
          <ac:spMkLst>
            <pc:docMk/>
            <pc:sldMk cId="0" sldId="260"/>
            <ac:spMk id="5" creationId="{00000000-0000-0000-0000-000000000000}"/>
          </ac:spMkLst>
        </pc:spChg>
        <pc:spChg chg="del mod">
          <ac:chgData name="Duyên Lương" userId="3a9e482f-ceb4-484a-8eab-f708ff3e9a36" providerId="ADAL" clId="{68DA8322-210B-4938-BA10-3EF4C9C2BF23}" dt="2023-08-15T08:32:43.264" v="324" actId="478"/>
          <ac:spMkLst>
            <pc:docMk/>
            <pc:sldMk cId="0" sldId="260"/>
            <ac:spMk id="6" creationId="{00000000-0000-0000-0000-000000000000}"/>
          </ac:spMkLst>
        </pc:spChg>
        <pc:spChg chg="add mod">
          <ac:chgData name="Duyên Lương" userId="3a9e482f-ceb4-484a-8eab-f708ff3e9a36" providerId="ADAL" clId="{68DA8322-210B-4938-BA10-3EF4C9C2BF23}" dt="2023-08-15T08:32:56.500" v="326" actId="1076"/>
          <ac:spMkLst>
            <pc:docMk/>
            <pc:sldMk cId="0" sldId="260"/>
            <ac:spMk id="7" creationId="{BFD42743-3DD1-845D-7379-BE252DCFF1E9}"/>
          </ac:spMkLst>
        </pc:spChg>
        <pc:spChg chg="add mod">
          <ac:chgData name="Duyên Lương" userId="3a9e482f-ceb4-484a-8eab-f708ff3e9a36" providerId="ADAL" clId="{68DA8322-210B-4938-BA10-3EF4C9C2BF23}" dt="2023-08-15T08:32:56.500" v="326" actId="1076"/>
          <ac:spMkLst>
            <pc:docMk/>
            <pc:sldMk cId="0" sldId="260"/>
            <ac:spMk id="8" creationId="{5F2F5571-219F-D1DB-0451-3B3956A36D6F}"/>
          </ac:spMkLst>
        </pc:spChg>
        <pc:spChg chg="add mod">
          <ac:chgData name="Duyên Lương" userId="3a9e482f-ceb4-484a-8eab-f708ff3e9a36" providerId="ADAL" clId="{68DA8322-210B-4938-BA10-3EF4C9C2BF23}" dt="2023-08-15T08:32:56.500" v="326" actId="1076"/>
          <ac:spMkLst>
            <pc:docMk/>
            <pc:sldMk cId="0" sldId="260"/>
            <ac:spMk id="9" creationId="{1B560DB4-9EB6-4FB6-BB10-2B6BA5EA298E}"/>
          </ac:spMkLst>
        </pc:spChg>
        <pc:spChg chg="add mod">
          <ac:chgData name="Duyên Lương" userId="3a9e482f-ceb4-484a-8eab-f708ff3e9a36" providerId="ADAL" clId="{68DA8322-210B-4938-BA10-3EF4C9C2BF23}" dt="2023-08-15T08:32:56.500" v="326" actId="1076"/>
          <ac:spMkLst>
            <pc:docMk/>
            <pc:sldMk cId="0" sldId="260"/>
            <ac:spMk id="10" creationId="{59629996-CD69-910C-0A74-E9EF75509F66}"/>
          </ac:spMkLst>
        </pc:spChg>
      </pc:sldChg>
      <pc:sldChg chg="addSp delSp modSp mod modTransition">
        <pc:chgData name="Duyên Lương" userId="3a9e482f-ceb4-484a-8eab-f708ff3e9a36" providerId="ADAL" clId="{68DA8322-210B-4938-BA10-3EF4C9C2BF23}" dt="2023-08-15T09:23:57.892" v="1330"/>
        <pc:sldMkLst>
          <pc:docMk/>
          <pc:sldMk cId="0" sldId="261"/>
        </pc:sldMkLst>
        <pc:spChg chg="del">
          <ac:chgData name="Duyên Lương" userId="3a9e482f-ceb4-484a-8eab-f708ff3e9a36" providerId="ADAL" clId="{68DA8322-210B-4938-BA10-3EF4C9C2BF23}" dt="2023-08-15T08:33:15.313" v="337" actId="478"/>
          <ac:spMkLst>
            <pc:docMk/>
            <pc:sldMk cId="0" sldId="261"/>
            <ac:spMk id="5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33:14.877" v="336" actId="478"/>
          <ac:spMkLst>
            <pc:docMk/>
            <pc:sldMk cId="0" sldId="261"/>
            <ac:spMk id="6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33:20.465" v="341" actId="478"/>
          <ac:spMkLst>
            <pc:docMk/>
            <pc:sldMk cId="0" sldId="261"/>
            <ac:spMk id="7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33:13.906" v="335" actId="478"/>
          <ac:spMkLst>
            <pc:docMk/>
            <pc:sldMk cId="0" sldId="261"/>
            <ac:spMk id="8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33:22.502" v="343" actId="478"/>
          <ac:spMkLst>
            <pc:docMk/>
            <pc:sldMk cId="0" sldId="261"/>
            <ac:spMk id="9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33:17.565" v="338" actId="478"/>
          <ac:spMkLst>
            <pc:docMk/>
            <pc:sldMk cId="0" sldId="261"/>
            <ac:spMk id="10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33:21.069" v="342" actId="478"/>
          <ac:spMkLst>
            <pc:docMk/>
            <pc:sldMk cId="0" sldId="261"/>
            <ac:spMk id="14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33:23.052" v="344" actId="478"/>
          <ac:spMkLst>
            <pc:docMk/>
            <pc:sldMk cId="0" sldId="261"/>
            <ac:spMk id="15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33:19.157" v="340" actId="478"/>
          <ac:spMkLst>
            <pc:docMk/>
            <pc:sldMk cId="0" sldId="261"/>
            <ac:spMk id="16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33:18.447" v="339" actId="478"/>
          <ac:spMkLst>
            <pc:docMk/>
            <pc:sldMk cId="0" sldId="261"/>
            <ac:spMk id="17" creationId="{00000000-0000-0000-0000-000000000000}"/>
          </ac:spMkLst>
        </pc:spChg>
        <pc:spChg chg="add mod">
          <ac:chgData name="Duyên Lương" userId="3a9e482f-ceb4-484a-8eab-f708ff3e9a36" providerId="ADAL" clId="{68DA8322-210B-4938-BA10-3EF4C9C2BF23}" dt="2023-08-15T08:34:17.176" v="380" actId="1076"/>
          <ac:spMkLst>
            <pc:docMk/>
            <pc:sldMk cId="0" sldId="261"/>
            <ac:spMk id="18" creationId="{9B58422C-648C-23A5-E410-829E753E042A}"/>
          </ac:spMkLst>
        </pc:spChg>
        <pc:picChg chg="add mod">
          <ac:chgData name="Duyên Lương" userId="3a9e482f-ceb4-484a-8eab-f708ff3e9a36" providerId="ADAL" clId="{68DA8322-210B-4938-BA10-3EF4C9C2BF23}" dt="2023-08-15T08:34:37.846" v="390" actId="1037"/>
          <ac:picMkLst>
            <pc:docMk/>
            <pc:sldMk cId="0" sldId="261"/>
            <ac:picMk id="19" creationId="{41E8A51D-26C4-902F-7D81-2F85C6BC7DB8}"/>
          </ac:picMkLst>
        </pc:picChg>
        <pc:picChg chg="add mod">
          <ac:chgData name="Duyên Lương" userId="3a9e482f-ceb4-484a-8eab-f708ff3e9a36" providerId="ADAL" clId="{68DA8322-210B-4938-BA10-3EF4C9C2BF23}" dt="2023-08-15T08:34:30.676" v="385" actId="14100"/>
          <ac:picMkLst>
            <pc:docMk/>
            <pc:sldMk cId="0" sldId="261"/>
            <ac:picMk id="20" creationId="{470EFA0D-BE1A-E7B7-B3D7-B51256517CE3}"/>
          </ac:picMkLst>
        </pc:picChg>
      </pc:sldChg>
      <pc:sldChg chg="addSp delSp modSp mod modTransition delAnim modAnim">
        <pc:chgData name="Duyên Lương" userId="3a9e482f-ceb4-484a-8eab-f708ff3e9a36" providerId="ADAL" clId="{68DA8322-210B-4938-BA10-3EF4C9C2BF23}" dt="2023-08-15T09:23:57.892" v="1330"/>
        <pc:sldMkLst>
          <pc:docMk/>
          <pc:sldMk cId="0" sldId="262"/>
        </pc:sldMkLst>
        <pc:spChg chg="mod">
          <ac:chgData name="Duyên Lương" userId="3a9e482f-ceb4-484a-8eab-f708ff3e9a36" providerId="ADAL" clId="{68DA8322-210B-4938-BA10-3EF4C9C2BF23}" dt="2023-08-15T08:41:29.230" v="687" actId="1076"/>
          <ac:spMkLst>
            <pc:docMk/>
            <pc:sldMk cId="0" sldId="262"/>
            <ac:spMk id="8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41:19.776" v="682" actId="242"/>
          <ac:spMkLst>
            <pc:docMk/>
            <pc:sldMk cId="0" sldId="262"/>
            <ac:spMk id="10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41:19.776" v="682" actId="242"/>
          <ac:spMkLst>
            <pc:docMk/>
            <pc:sldMk cId="0" sldId="262"/>
            <ac:spMk id="11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41:19.776" v="682" actId="242"/>
          <ac:spMkLst>
            <pc:docMk/>
            <pc:sldMk cId="0" sldId="262"/>
            <ac:spMk id="13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41:19.776" v="682" actId="242"/>
          <ac:spMkLst>
            <pc:docMk/>
            <pc:sldMk cId="0" sldId="262"/>
            <ac:spMk id="14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41:19.776" v="682" actId="242"/>
          <ac:spMkLst>
            <pc:docMk/>
            <pc:sldMk cId="0" sldId="262"/>
            <ac:spMk id="16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41:19.776" v="682" actId="242"/>
          <ac:spMkLst>
            <pc:docMk/>
            <pc:sldMk cId="0" sldId="262"/>
            <ac:spMk id="17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41:19.776" v="682" actId="242"/>
          <ac:spMkLst>
            <pc:docMk/>
            <pc:sldMk cId="0" sldId="262"/>
            <ac:spMk id="19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41:19.776" v="682" actId="242"/>
          <ac:spMkLst>
            <pc:docMk/>
            <pc:sldMk cId="0" sldId="262"/>
            <ac:spMk id="20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35:36.338" v="392" actId="478"/>
          <ac:spMkLst>
            <pc:docMk/>
            <pc:sldMk cId="0" sldId="262"/>
            <ac:spMk id="24" creationId="{00000000-0000-0000-0000-000000000000}"/>
          </ac:spMkLst>
        </pc:spChg>
        <pc:spChg chg="del topLvl">
          <ac:chgData name="Duyên Lương" userId="3a9e482f-ceb4-484a-8eab-f708ff3e9a36" providerId="ADAL" clId="{68DA8322-210B-4938-BA10-3EF4C9C2BF23}" dt="2023-08-15T08:35:46.261" v="400" actId="478"/>
          <ac:spMkLst>
            <pc:docMk/>
            <pc:sldMk cId="0" sldId="262"/>
            <ac:spMk id="26" creationId="{00000000-0000-0000-0000-000000000000}"/>
          </ac:spMkLst>
        </pc:spChg>
        <pc:spChg chg="del topLvl">
          <ac:chgData name="Duyên Lương" userId="3a9e482f-ceb4-484a-8eab-f708ff3e9a36" providerId="ADAL" clId="{68DA8322-210B-4938-BA10-3EF4C9C2BF23}" dt="2023-08-15T08:35:47.956" v="401" actId="478"/>
          <ac:spMkLst>
            <pc:docMk/>
            <pc:sldMk cId="0" sldId="262"/>
            <ac:spMk id="27" creationId="{00000000-0000-0000-0000-000000000000}"/>
          </ac:spMkLst>
        </pc:spChg>
        <pc:spChg chg="del topLvl">
          <ac:chgData name="Duyên Lương" userId="3a9e482f-ceb4-484a-8eab-f708ff3e9a36" providerId="ADAL" clId="{68DA8322-210B-4938-BA10-3EF4C9C2BF23}" dt="2023-08-15T08:35:42.529" v="397" actId="478"/>
          <ac:spMkLst>
            <pc:docMk/>
            <pc:sldMk cId="0" sldId="262"/>
            <ac:spMk id="29" creationId="{00000000-0000-0000-0000-000000000000}"/>
          </ac:spMkLst>
        </pc:spChg>
        <pc:spChg chg="del topLvl">
          <ac:chgData name="Duyên Lương" userId="3a9e482f-ceb4-484a-8eab-f708ff3e9a36" providerId="ADAL" clId="{68DA8322-210B-4938-BA10-3EF4C9C2BF23}" dt="2023-08-15T08:35:40.511" v="395" actId="478"/>
          <ac:spMkLst>
            <pc:docMk/>
            <pc:sldMk cId="0" sldId="262"/>
            <ac:spMk id="30" creationId="{00000000-0000-0000-0000-000000000000}"/>
          </ac:spMkLst>
        </pc:spChg>
        <pc:spChg chg="del topLvl">
          <ac:chgData name="Duyên Lương" userId="3a9e482f-ceb4-484a-8eab-f708ff3e9a36" providerId="ADAL" clId="{68DA8322-210B-4938-BA10-3EF4C9C2BF23}" dt="2023-08-15T08:35:50.779" v="403" actId="478"/>
          <ac:spMkLst>
            <pc:docMk/>
            <pc:sldMk cId="0" sldId="262"/>
            <ac:spMk id="32" creationId="{00000000-0000-0000-0000-000000000000}"/>
          </ac:spMkLst>
        </pc:spChg>
        <pc:spChg chg="del topLvl">
          <ac:chgData name="Duyên Lương" userId="3a9e482f-ceb4-484a-8eab-f708ff3e9a36" providerId="ADAL" clId="{68DA8322-210B-4938-BA10-3EF4C9C2BF23}" dt="2023-08-15T08:35:49.559" v="402" actId="478"/>
          <ac:spMkLst>
            <pc:docMk/>
            <pc:sldMk cId="0" sldId="262"/>
            <ac:spMk id="33" creationId="{00000000-0000-0000-0000-000000000000}"/>
          </ac:spMkLst>
        </pc:spChg>
        <pc:spChg chg="del topLvl">
          <ac:chgData name="Duyên Lương" userId="3a9e482f-ceb4-484a-8eab-f708ff3e9a36" providerId="ADAL" clId="{68DA8322-210B-4938-BA10-3EF4C9C2BF23}" dt="2023-08-15T08:35:53.829" v="405" actId="478"/>
          <ac:spMkLst>
            <pc:docMk/>
            <pc:sldMk cId="0" sldId="262"/>
            <ac:spMk id="35" creationId="{00000000-0000-0000-0000-000000000000}"/>
          </ac:spMkLst>
        </pc:spChg>
        <pc:spChg chg="del topLvl">
          <ac:chgData name="Duyên Lương" userId="3a9e482f-ceb4-484a-8eab-f708ff3e9a36" providerId="ADAL" clId="{68DA8322-210B-4938-BA10-3EF4C9C2BF23}" dt="2023-08-15T08:35:52.475" v="404" actId="478"/>
          <ac:spMkLst>
            <pc:docMk/>
            <pc:sldMk cId="0" sldId="262"/>
            <ac:spMk id="36" creationId="{00000000-0000-0000-0000-000000000000}"/>
          </ac:spMkLst>
        </pc:spChg>
        <pc:spChg chg="del topLvl">
          <ac:chgData name="Duyên Lương" userId="3a9e482f-ceb4-484a-8eab-f708ff3e9a36" providerId="ADAL" clId="{68DA8322-210B-4938-BA10-3EF4C9C2BF23}" dt="2023-08-15T08:35:44.962" v="399" actId="478"/>
          <ac:spMkLst>
            <pc:docMk/>
            <pc:sldMk cId="0" sldId="262"/>
            <ac:spMk id="38" creationId="{00000000-0000-0000-0000-000000000000}"/>
          </ac:spMkLst>
        </pc:spChg>
        <pc:spChg chg="del topLvl">
          <ac:chgData name="Duyên Lương" userId="3a9e482f-ceb4-484a-8eab-f708ff3e9a36" providerId="ADAL" clId="{68DA8322-210B-4938-BA10-3EF4C9C2BF23}" dt="2023-08-15T08:35:44.054" v="398" actId="478"/>
          <ac:spMkLst>
            <pc:docMk/>
            <pc:sldMk cId="0" sldId="262"/>
            <ac:spMk id="39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36:29.534" v="419" actId="1076"/>
          <ac:spMkLst>
            <pc:docMk/>
            <pc:sldMk cId="0" sldId="262"/>
            <ac:spMk id="40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36:32.194" v="420" actId="1076"/>
          <ac:spMkLst>
            <pc:docMk/>
            <pc:sldMk cId="0" sldId="262"/>
            <ac:spMk id="41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36:26.798" v="418" actId="1076"/>
          <ac:spMkLst>
            <pc:docMk/>
            <pc:sldMk cId="0" sldId="262"/>
            <ac:spMk id="42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36:21.774" v="417" actId="1076"/>
          <ac:spMkLst>
            <pc:docMk/>
            <pc:sldMk cId="0" sldId="262"/>
            <ac:spMk id="43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8:36:19.448" v="416" actId="1076"/>
          <ac:spMkLst>
            <pc:docMk/>
            <pc:sldMk cId="0" sldId="262"/>
            <ac:spMk id="44" creationId="{00000000-0000-0000-0000-000000000000}"/>
          </ac:spMkLst>
        </pc:spChg>
        <pc:spChg chg="add mod">
          <ac:chgData name="Duyên Lương" userId="3a9e482f-ceb4-484a-8eab-f708ff3e9a36" providerId="ADAL" clId="{68DA8322-210B-4938-BA10-3EF4C9C2BF23}" dt="2023-08-15T08:35:30.596" v="391"/>
          <ac:spMkLst>
            <pc:docMk/>
            <pc:sldMk cId="0" sldId="262"/>
            <ac:spMk id="45" creationId="{86F898FC-3C5B-A057-A586-C5E18599D5F4}"/>
          </ac:spMkLst>
        </pc:spChg>
        <pc:spChg chg="add mod">
          <ac:chgData name="Duyên Lương" userId="3a9e482f-ceb4-484a-8eab-f708ff3e9a36" providerId="ADAL" clId="{68DA8322-210B-4938-BA10-3EF4C9C2BF23}" dt="2023-08-15T08:41:40.445" v="752" actId="1038"/>
          <ac:spMkLst>
            <pc:docMk/>
            <pc:sldMk cId="0" sldId="262"/>
            <ac:spMk id="54" creationId="{DEBE95E6-59F8-F181-792B-0E7B6E286DB2}"/>
          </ac:spMkLst>
        </pc:spChg>
        <pc:spChg chg="add mod">
          <ac:chgData name="Duyên Lương" userId="3a9e482f-ceb4-484a-8eab-f708ff3e9a36" providerId="ADAL" clId="{68DA8322-210B-4938-BA10-3EF4C9C2BF23}" dt="2023-08-15T08:41:40.445" v="752" actId="1038"/>
          <ac:spMkLst>
            <pc:docMk/>
            <pc:sldMk cId="0" sldId="262"/>
            <ac:spMk id="55" creationId="{62BD4D66-AD38-B86E-99F5-5D191E9B010F}"/>
          </ac:spMkLst>
        </pc:spChg>
        <pc:spChg chg="add mod">
          <ac:chgData name="Duyên Lương" userId="3a9e482f-ceb4-484a-8eab-f708ff3e9a36" providerId="ADAL" clId="{68DA8322-210B-4938-BA10-3EF4C9C2BF23}" dt="2023-08-15T08:41:40.445" v="752" actId="1038"/>
          <ac:spMkLst>
            <pc:docMk/>
            <pc:sldMk cId="0" sldId="262"/>
            <ac:spMk id="56" creationId="{132FF9A4-2592-4EEE-7B84-63AAC2CF4286}"/>
          </ac:spMkLst>
        </pc:spChg>
        <pc:spChg chg="add mod">
          <ac:chgData name="Duyên Lương" userId="3a9e482f-ceb4-484a-8eab-f708ff3e9a36" providerId="ADAL" clId="{68DA8322-210B-4938-BA10-3EF4C9C2BF23}" dt="2023-08-15T08:41:40.445" v="752" actId="1038"/>
          <ac:spMkLst>
            <pc:docMk/>
            <pc:sldMk cId="0" sldId="262"/>
            <ac:spMk id="57" creationId="{6AFE7C2A-1C12-1141-A61F-EBF92E6F7439}"/>
          </ac:spMkLst>
        </pc:spChg>
        <pc:grpChg chg="add del mod">
          <ac:chgData name="Duyên Lương" userId="3a9e482f-ceb4-484a-8eab-f708ff3e9a36" providerId="ADAL" clId="{68DA8322-210B-4938-BA10-3EF4C9C2BF23}" dt="2023-08-15T08:38:09.598" v="503" actId="1076"/>
          <ac:grpSpMkLst>
            <pc:docMk/>
            <pc:sldMk cId="0" sldId="262"/>
            <ac:grpSpMk id="9" creationId="{00000000-0000-0000-0000-000000000000}"/>
          </ac:grpSpMkLst>
        </pc:grpChg>
        <pc:grpChg chg="mod">
          <ac:chgData name="Duyên Lương" userId="3a9e482f-ceb4-484a-8eab-f708ff3e9a36" providerId="ADAL" clId="{68DA8322-210B-4938-BA10-3EF4C9C2BF23}" dt="2023-08-15T08:38:09.598" v="503" actId="1076"/>
          <ac:grpSpMkLst>
            <pc:docMk/>
            <pc:sldMk cId="0" sldId="262"/>
            <ac:grpSpMk id="12" creationId="{00000000-0000-0000-0000-000000000000}"/>
          </ac:grpSpMkLst>
        </pc:grpChg>
        <pc:grpChg chg="mod">
          <ac:chgData name="Duyên Lương" userId="3a9e482f-ceb4-484a-8eab-f708ff3e9a36" providerId="ADAL" clId="{68DA8322-210B-4938-BA10-3EF4C9C2BF23}" dt="2023-08-15T08:38:09.598" v="503" actId="1076"/>
          <ac:grpSpMkLst>
            <pc:docMk/>
            <pc:sldMk cId="0" sldId="262"/>
            <ac:grpSpMk id="15" creationId="{00000000-0000-0000-0000-000000000000}"/>
          </ac:grpSpMkLst>
        </pc:grpChg>
        <pc:grpChg chg="mod">
          <ac:chgData name="Duyên Lương" userId="3a9e482f-ceb4-484a-8eab-f708ff3e9a36" providerId="ADAL" clId="{68DA8322-210B-4938-BA10-3EF4C9C2BF23}" dt="2023-08-15T08:38:09.598" v="503" actId="1076"/>
          <ac:grpSpMkLst>
            <pc:docMk/>
            <pc:sldMk cId="0" sldId="262"/>
            <ac:grpSpMk id="18" creationId="{00000000-0000-0000-0000-000000000000}"/>
          </ac:grpSpMkLst>
        </pc:grpChg>
        <pc:grpChg chg="del mod">
          <ac:chgData name="Duyên Lương" userId="3a9e482f-ceb4-484a-8eab-f708ff3e9a36" providerId="ADAL" clId="{68DA8322-210B-4938-BA10-3EF4C9C2BF23}" dt="2023-08-15T08:37:37.905" v="489" actId="478"/>
          <ac:grpSpMkLst>
            <pc:docMk/>
            <pc:sldMk cId="0" sldId="262"/>
            <ac:grpSpMk id="21" creationId="{00000000-0000-0000-0000-000000000000}"/>
          </ac:grpSpMkLst>
        </pc:grpChg>
        <pc:grpChg chg="del">
          <ac:chgData name="Duyên Lương" userId="3a9e482f-ceb4-484a-8eab-f708ff3e9a36" providerId="ADAL" clId="{68DA8322-210B-4938-BA10-3EF4C9C2BF23}" dt="2023-08-15T08:35:46.261" v="400" actId="478"/>
          <ac:grpSpMkLst>
            <pc:docMk/>
            <pc:sldMk cId="0" sldId="262"/>
            <ac:grpSpMk id="25" creationId="{00000000-0000-0000-0000-000000000000}"/>
          </ac:grpSpMkLst>
        </pc:grpChg>
        <pc:grpChg chg="del">
          <ac:chgData name="Duyên Lương" userId="3a9e482f-ceb4-484a-8eab-f708ff3e9a36" providerId="ADAL" clId="{68DA8322-210B-4938-BA10-3EF4C9C2BF23}" dt="2023-08-15T08:35:40.511" v="395" actId="478"/>
          <ac:grpSpMkLst>
            <pc:docMk/>
            <pc:sldMk cId="0" sldId="262"/>
            <ac:grpSpMk id="28" creationId="{00000000-0000-0000-0000-000000000000}"/>
          </ac:grpSpMkLst>
        </pc:grpChg>
        <pc:grpChg chg="del">
          <ac:chgData name="Duyên Lương" userId="3a9e482f-ceb4-484a-8eab-f708ff3e9a36" providerId="ADAL" clId="{68DA8322-210B-4938-BA10-3EF4C9C2BF23}" dt="2023-08-15T08:35:49.559" v="402" actId="478"/>
          <ac:grpSpMkLst>
            <pc:docMk/>
            <pc:sldMk cId="0" sldId="262"/>
            <ac:grpSpMk id="31" creationId="{00000000-0000-0000-0000-000000000000}"/>
          </ac:grpSpMkLst>
        </pc:grpChg>
        <pc:grpChg chg="del">
          <ac:chgData name="Duyên Lương" userId="3a9e482f-ceb4-484a-8eab-f708ff3e9a36" providerId="ADAL" clId="{68DA8322-210B-4938-BA10-3EF4C9C2BF23}" dt="2023-08-15T08:35:52.475" v="404" actId="478"/>
          <ac:grpSpMkLst>
            <pc:docMk/>
            <pc:sldMk cId="0" sldId="262"/>
            <ac:grpSpMk id="34" creationId="{00000000-0000-0000-0000-000000000000}"/>
          </ac:grpSpMkLst>
        </pc:grpChg>
        <pc:grpChg chg="del">
          <ac:chgData name="Duyên Lương" userId="3a9e482f-ceb4-484a-8eab-f708ff3e9a36" providerId="ADAL" clId="{68DA8322-210B-4938-BA10-3EF4C9C2BF23}" dt="2023-08-15T08:35:44.054" v="398" actId="478"/>
          <ac:grpSpMkLst>
            <pc:docMk/>
            <pc:sldMk cId="0" sldId="262"/>
            <ac:grpSpMk id="37" creationId="{00000000-0000-0000-0000-000000000000}"/>
          </ac:grpSpMkLst>
        </pc:grpChg>
        <pc:picChg chg="add del mod">
          <ac:chgData name="Duyên Lương" userId="3a9e482f-ceb4-484a-8eab-f708ff3e9a36" providerId="ADAL" clId="{68DA8322-210B-4938-BA10-3EF4C9C2BF23}" dt="2023-08-15T08:41:26.824" v="686" actId="478"/>
          <ac:picMkLst>
            <pc:docMk/>
            <pc:sldMk cId="0" sldId="262"/>
            <ac:picMk id="46" creationId="{B29D23FA-2D10-D419-36A0-2BDF87EB98B7}"/>
          </ac:picMkLst>
        </pc:picChg>
        <pc:picChg chg="add del mod">
          <ac:chgData name="Duyên Lương" userId="3a9e482f-ceb4-484a-8eab-f708ff3e9a36" providerId="ADAL" clId="{68DA8322-210B-4938-BA10-3EF4C9C2BF23}" dt="2023-08-15T08:41:25.989" v="685" actId="478"/>
          <ac:picMkLst>
            <pc:docMk/>
            <pc:sldMk cId="0" sldId="262"/>
            <ac:picMk id="47" creationId="{EA534FA7-E5AB-BB53-EEA8-C2EB24125D7B}"/>
          </ac:picMkLst>
        </pc:picChg>
        <pc:picChg chg="add del mod">
          <ac:chgData name="Duyên Lương" userId="3a9e482f-ceb4-484a-8eab-f708ff3e9a36" providerId="ADAL" clId="{68DA8322-210B-4938-BA10-3EF4C9C2BF23}" dt="2023-08-15T08:41:25.427" v="684" actId="478"/>
          <ac:picMkLst>
            <pc:docMk/>
            <pc:sldMk cId="0" sldId="262"/>
            <ac:picMk id="48" creationId="{74BDBC5E-ACD5-40C0-905C-F4328D85DBDD}"/>
          </ac:picMkLst>
        </pc:picChg>
        <pc:picChg chg="add del mod">
          <ac:chgData name="Duyên Lương" userId="3a9e482f-ceb4-484a-8eab-f708ff3e9a36" providerId="ADAL" clId="{68DA8322-210B-4938-BA10-3EF4C9C2BF23}" dt="2023-08-15T08:41:24.758" v="683" actId="478"/>
          <ac:picMkLst>
            <pc:docMk/>
            <pc:sldMk cId="0" sldId="262"/>
            <ac:picMk id="49" creationId="{A96E96CB-AF20-5F67-B66D-BFB037F7E511}"/>
          </ac:picMkLst>
        </pc:picChg>
        <pc:picChg chg="add del mod">
          <ac:chgData name="Duyên Lương" userId="3a9e482f-ceb4-484a-8eab-f708ff3e9a36" providerId="ADAL" clId="{68DA8322-210B-4938-BA10-3EF4C9C2BF23}" dt="2023-08-15T08:38:18.225" v="508" actId="478"/>
          <ac:picMkLst>
            <pc:docMk/>
            <pc:sldMk cId="0" sldId="262"/>
            <ac:picMk id="50" creationId="{535E766B-25A8-A201-904F-E45177A005F4}"/>
          </ac:picMkLst>
        </pc:picChg>
        <pc:picChg chg="add del mod">
          <ac:chgData name="Duyên Lương" userId="3a9e482f-ceb4-484a-8eab-f708ff3e9a36" providerId="ADAL" clId="{68DA8322-210B-4938-BA10-3EF4C9C2BF23}" dt="2023-08-15T08:38:18.762" v="509" actId="478"/>
          <ac:picMkLst>
            <pc:docMk/>
            <pc:sldMk cId="0" sldId="262"/>
            <ac:picMk id="51" creationId="{3C8849C4-7BEF-9AE1-980F-16A116BAC6FA}"/>
          </ac:picMkLst>
        </pc:picChg>
        <pc:picChg chg="add del mod">
          <ac:chgData name="Duyên Lương" userId="3a9e482f-ceb4-484a-8eab-f708ff3e9a36" providerId="ADAL" clId="{68DA8322-210B-4938-BA10-3EF4C9C2BF23}" dt="2023-08-15T08:38:19.330" v="510" actId="478"/>
          <ac:picMkLst>
            <pc:docMk/>
            <pc:sldMk cId="0" sldId="262"/>
            <ac:picMk id="52" creationId="{C545F062-1E23-9647-2922-8CA1BE6583E7}"/>
          </ac:picMkLst>
        </pc:picChg>
        <pc:picChg chg="add del mod">
          <ac:chgData name="Duyên Lương" userId="3a9e482f-ceb4-484a-8eab-f708ff3e9a36" providerId="ADAL" clId="{68DA8322-210B-4938-BA10-3EF4C9C2BF23}" dt="2023-08-15T08:38:19.704" v="511" actId="478"/>
          <ac:picMkLst>
            <pc:docMk/>
            <pc:sldMk cId="0" sldId="262"/>
            <ac:picMk id="53" creationId="{B01A7F76-FFA7-3CB6-E8F3-94A69E99D360}"/>
          </ac:picMkLst>
        </pc:picChg>
      </pc:sldChg>
      <pc:sldChg chg="addSp delSp modSp mod ord modTransition">
        <pc:chgData name="Duyên Lương" userId="3a9e482f-ceb4-484a-8eab-f708ff3e9a36" providerId="ADAL" clId="{68DA8322-210B-4938-BA10-3EF4C9C2BF23}" dt="2023-08-15T09:28:15.723" v="1333" actId="1076"/>
        <pc:sldMkLst>
          <pc:docMk/>
          <pc:sldMk cId="0" sldId="263"/>
        </pc:sldMkLst>
        <pc:spChg chg="del">
          <ac:chgData name="Duyên Lương" userId="3a9e482f-ceb4-484a-8eab-f708ff3e9a36" providerId="ADAL" clId="{68DA8322-210B-4938-BA10-3EF4C9C2BF23}" dt="2023-08-15T09:13:02.035" v="1039" actId="478"/>
          <ac:spMkLst>
            <pc:docMk/>
            <pc:sldMk cId="0" sldId="263"/>
            <ac:spMk id="10" creationId="{00000000-0000-0000-0000-000000000000}"/>
          </ac:spMkLst>
        </pc:spChg>
        <pc:spChg chg="add mod">
          <ac:chgData name="Duyên Lương" userId="3a9e482f-ceb4-484a-8eab-f708ff3e9a36" providerId="ADAL" clId="{68DA8322-210B-4938-BA10-3EF4C9C2BF23}" dt="2023-08-15T09:28:15.723" v="1333" actId="1076"/>
          <ac:spMkLst>
            <pc:docMk/>
            <pc:sldMk cId="0" sldId="263"/>
            <ac:spMk id="13" creationId="{46E4D13E-B054-A721-C867-57798CB768A6}"/>
          </ac:spMkLst>
        </pc:spChg>
        <pc:spChg chg="add mod">
          <ac:chgData name="Duyên Lương" userId="3a9e482f-ceb4-484a-8eab-f708ff3e9a36" providerId="ADAL" clId="{68DA8322-210B-4938-BA10-3EF4C9C2BF23}" dt="2023-08-15T09:13:50.120" v="1059" actId="1076"/>
          <ac:spMkLst>
            <pc:docMk/>
            <pc:sldMk cId="0" sldId="263"/>
            <ac:spMk id="14" creationId="{7C541CE0-9CA9-4CD1-46F8-AF99E4D0743B}"/>
          </ac:spMkLst>
        </pc:spChg>
      </pc:sldChg>
      <pc:sldChg chg="addSp delSp modSp mod ord modTransition modAnim">
        <pc:chgData name="Duyên Lương" userId="3a9e482f-ceb4-484a-8eab-f708ff3e9a36" providerId="ADAL" clId="{68DA8322-210B-4938-BA10-3EF4C9C2BF23}" dt="2023-08-15T09:23:57.892" v="1330"/>
        <pc:sldMkLst>
          <pc:docMk/>
          <pc:sldMk cId="0" sldId="264"/>
        </pc:sldMkLst>
        <pc:spChg chg="del">
          <ac:chgData name="Duyên Lương" userId="3a9e482f-ceb4-484a-8eab-f708ff3e9a36" providerId="ADAL" clId="{68DA8322-210B-4938-BA10-3EF4C9C2BF23}" dt="2023-08-15T08:51:38.291" v="825" actId="478"/>
          <ac:spMkLst>
            <pc:docMk/>
            <pc:sldMk cId="0" sldId="264"/>
            <ac:spMk id="8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51:41.152" v="826" actId="478"/>
          <ac:spMkLst>
            <pc:docMk/>
            <pc:sldMk cId="0" sldId="264"/>
            <ac:spMk id="9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51:41.152" v="826" actId="478"/>
          <ac:spMkLst>
            <pc:docMk/>
            <pc:sldMk cId="0" sldId="264"/>
            <ac:spMk id="10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51:35.845" v="823" actId="478"/>
          <ac:spMkLst>
            <pc:docMk/>
            <pc:sldMk cId="0" sldId="264"/>
            <ac:spMk id="11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51:41.152" v="826" actId="478"/>
          <ac:spMkLst>
            <pc:docMk/>
            <pc:sldMk cId="0" sldId="264"/>
            <ac:spMk id="12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51:41.152" v="826" actId="478"/>
          <ac:spMkLst>
            <pc:docMk/>
            <pc:sldMk cId="0" sldId="264"/>
            <ac:spMk id="13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51:41.152" v="826" actId="478"/>
          <ac:spMkLst>
            <pc:docMk/>
            <pc:sldMk cId="0" sldId="264"/>
            <ac:spMk id="14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51:41.152" v="826" actId="478"/>
          <ac:spMkLst>
            <pc:docMk/>
            <pc:sldMk cId="0" sldId="264"/>
            <ac:spMk id="15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51:41.152" v="826" actId="478"/>
          <ac:spMkLst>
            <pc:docMk/>
            <pc:sldMk cId="0" sldId="264"/>
            <ac:spMk id="16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8:51:37.791" v="824" actId="478"/>
          <ac:spMkLst>
            <pc:docMk/>
            <pc:sldMk cId="0" sldId="264"/>
            <ac:spMk id="17" creationId="{00000000-0000-0000-0000-000000000000}"/>
          </ac:spMkLst>
        </pc:spChg>
        <pc:spChg chg="add mod ord">
          <ac:chgData name="Duyên Lương" userId="3a9e482f-ceb4-484a-8eab-f708ff3e9a36" providerId="ADAL" clId="{68DA8322-210B-4938-BA10-3EF4C9C2BF23}" dt="2023-08-15T08:52:15.533" v="843" actId="207"/>
          <ac:spMkLst>
            <pc:docMk/>
            <pc:sldMk cId="0" sldId="264"/>
            <ac:spMk id="18" creationId="{4380AFF8-C7E5-C9E1-02AA-6564CE3FE00E}"/>
          </ac:spMkLst>
        </pc:spChg>
        <pc:spChg chg="add mod">
          <ac:chgData name="Duyên Lương" userId="3a9e482f-ceb4-484a-8eab-f708ff3e9a36" providerId="ADAL" clId="{68DA8322-210B-4938-BA10-3EF4C9C2BF23}" dt="2023-08-15T08:54:30.811" v="870" actId="20577"/>
          <ac:spMkLst>
            <pc:docMk/>
            <pc:sldMk cId="0" sldId="264"/>
            <ac:spMk id="19" creationId="{879942E8-13E8-1A5A-EEB4-2D82C657AEAC}"/>
          </ac:spMkLst>
        </pc:spChg>
        <pc:spChg chg="mod">
          <ac:chgData name="Duyên Lương" userId="3a9e482f-ceb4-484a-8eab-f708ff3e9a36" providerId="ADAL" clId="{68DA8322-210B-4938-BA10-3EF4C9C2BF23}" dt="2023-08-15T08:51:49.254" v="828"/>
          <ac:spMkLst>
            <pc:docMk/>
            <pc:sldMk cId="0" sldId="264"/>
            <ac:spMk id="21" creationId="{C0CCBA89-161A-A941-0BEB-F882B018E8BA}"/>
          </ac:spMkLst>
        </pc:spChg>
        <pc:spChg chg="mod">
          <ac:chgData name="Duyên Lương" userId="3a9e482f-ceb4-484a-8eab-f708ff3e9a36" providerId="ADAL" clId="{68DA8322-210B-4938-BA10-3EF4C9C2BF23}" dt="2023-08-15T08:51:49.254" v="828"/>
          <ac:spMkLst>
            <pc:docMk/>
            <pc:sldMk cId="0" sldId="264"/>
            <ac:spMk id="22" creationId="{178F7B79-3412-C632-365E-46B6C947ABA6}"/>
          </ac:spMkLst>
        </pc:spChg>
        <pc:spChg chg="mod">
          <ac:chgData name="Duyên Lương" userId="3a9e482f-ceb4-484a-8eab-f708ff3e9a36" providerId="ADAL" clId="{68DA8322-210B-4938-BA10-3EF4C9C2BF23}" dt="2023-08-15T08:51:49.254" v="828"/>
          <ac:spMkLst>
            <pc:docMk/>
            <pc:sldMk cId="0" sldId="264"/>
            <ac:spMk id="24" creationId="{5C6991D5-031C-3AE5-499F-E16E733CEA4B}"/>
          </ac:spMkLst>
        </pc:spChg>
        <pc:spChg chg="mod">
          <ac:chgData name="Duyên Lương" userId="3a9e482f-ceb4-484a-8eab-f708ff3e9a36" providerId="ADAL" clId="{68DA8322-210B-4938-BA10-3EF4C9C2BF23}" dt="2023-08-15T08:51:49.254" v="828"/>
          <ac:spMkLst>
            <pc:docMk/>
            <pc:sldMk cId="0" sldId="264"/>
            <ac:spMk id="25" creationId="{AD6EECE0-6050-C889-D620-C5FB5DE98AFE}"/>
          </ac:spMkLst>
        </pc:spChg>
        <pc:spChg chg="add mod">
          <ac:chgData name="Duyên Lương" userId="3a9e482f-ceb4-484a-8eab-f708ff3e9a36" providerId="ADAL" clId="{68DA8322-210B-4938-BA10-3EF4C9C2BF23}" dt="2023-08-15T08:54:35.438" v="871" actId="1076"/>
          <ac:spMkLst>
            <pc:docMk/>
            <pc:sldMk cId="0" sldId="264"/>
            <ac:spMk id="26" creationId="{F1A6947D-C431-083C-06B7-58228864644A}"/>
          </ac:spMkLst>
        </pc:spChg>
        <pc:spChg chg="add mod">
          <ac:chgData name="Duyên Lương" userId="3a9e482f-ceb4-484a-8eab-f708ff3e9a36" providerId="ADAL" clId="{68DA8322-210B-4938-BA10-3EF4C9C2BF23}" dt="2023-08-15T08:53:20.719" v="857" actId="14100"/>
          <ac:spMkLst>
            <pc:docMk/>
            <pc:sldMk cId="0" sldId="264"/>
            <ac:spMk id="27" creationId="{69500FF3-AD35-C48C-7866-FF307CCFA119}"/>
          </ac:spMkLst>
        </pc:spChg>
        <pc:spChg chg="add mod">
          <ac:chgData name="Duyên Lương" userId="3a9e482f-ceb4-484a-8eab-f708ff3e9a36" providerId="ADAL" clId="{68DA8322-210B-4938-BA10-3EF4C9C2BF23}" dt="2023-08-15T08:55:22.567" v="883" actId="14100"/>
          <ac:spMkLst>
            <pc:docMk/>
            <pc:sldMk cId="0" sldId="264"/>
            <ac:spMk id="29" creationId="{F4CEEEC0-AC85-BF04-9E7C-406F060398C7}"/>
          </ac:spMkLst>
        </pc:spChg>
        <pc:grpChg chg="del">
          <ac:chgData name="Duyên Lương" userId="3a9e482f-ceb4-484a-8eab-f708ff3e9a36" providerId="ADAL" clId="{68DA8322-210B-4938-BA10-3EF4C9C2BF23}" dt="2023-08-15T08:51:41.152" v="826" actId="478"/>
          <ac:grpSpMkLst>
            <pc:docMk/>
            <pc:sldMk cId="0" sldId="264"/>
            <ac:grpSpMk id="2" creationId="{00000000-0000-0000-0000-000000000000}"/>
          </ac:grpSpMkLst>
        </pc:grpChg>
        <pc:grpChg chg="del">
          <ac:chgData name="Duyên Lương" userId="3a9e482f-ceb4-484a-8eab-f708ff3e9a36" providerId="ADAL" clId="{68DA8322-210B-4938-BA10-3EF4C9C2BF23}" dt="2023-08-15T08:51:41.152" v="826" actId="478"/>
          <ac:grpSpMkLst>
            <pc:docMk/>
            <pc:sldMk cId="0" sldId="264"/>
            <ac:grpSpMk id="5" creationId="{00000000-0000-0000-0000-000000000000}"/>
          </ac:grpSpMkLst>
        </pc:grpChg>
        <pc:grpChg chg="add mod">
          <ac:chgData name="Duyên Lương" userId="3a9e482f-ceb4-484a-8eab-f708ff3e9a36" providerId="ADAL" clId="{68DA8322-210B-4938-BA10-3EF4C9C2BF23}" dt="2023-08-15T08:51:49.254" v="828"/>
          <ac:grpSpMkLst>
            <pc:docMk/>
            <pc:sldMk cId="0" sldId="264"/>
            <ac:grpSpMk id="20" creationId="{49D22D4C-866D-62D2-886F-DC759C32E7E8}"/>
          </ac:grpSpMkLst>
        </pc:grpChg>
        <pc:grpChg chg="add mod">
          <ac:chgData name="Duyên Lương" userId="3a9e482f-ceb4-484a-8eab-f708ff3e9a36" providerId="ADAL" clId="{68DA8322-210B-4938-BA10-3EF4C9C2BF23}" dt="2023-08-15T08:51:49.254" v="828"/>
          <ac:grpSpMkLst>
            <pc:docMk/>
            <pc:sldMk cId="0" sldId="264"/>
            <ac:grpSpMk id="23" creationId="{3D2B01A1-A7B6-64E4-5705-2F0EF66F8F6A}"/>
          </ac:grpSpMkLst>
        </pc:grpChg>
        <pc:picChg chg="add mod modCrop">
          <ac:chgData name="Duyên Lương" userId="3a9e482f-ceb4-484a-8eab-f708ff3e9a36" providerId="ADAL" clId="{68DA8322-210B-4938-BA10-3EF4C9C2BF23}" dt="2023-08-15T08:54:55.593" v="879" actId="1038"/>
          <ac:picMkLst>
            <pc:docMk/>
            <pc:sldMk cId="0" sldId="264"/>
            <ac:picMk id="28" creationId="{A8193BFF-9692-CE56-6F2D-6D833A6D5B36}"/>
          </ac:picMkLst>
        </pc:picChg>
      </pc:sldChg>
      <pc:sldChg chg="addSp delSp modSp mod ord modTransition">
        <pc:chgData name="Duyên Lương" userId="3a9e482f-ceb4-484a-8eab-f708ff3e9a36" providerId="ADAL" clId="{68DA8322-210B-4938-BA10-3EF4C9C2BF23}" dt="2023-08-15T09:23:57.892" v="1330"/>
        <pc:sldMkLst>
          <pc:docMk/>
          <pc:sldMk cId="0" sldId="265"/>
        </pc:sldMkLst>
        <pc:spChg chg="del">
          <ac:chgData name="Duyên Lương" userId="3a9e482f-ceb4-484a-8eab-f708ff3e9a36" providerId="ADAL" clId="{68DA8322-210B-4938-BA10-3EF4C9C2BF23}" dt="2023-08-15T09:02:09.930" v="958" actId="478"/>
          <ac:spMkLst>
            <pc:docMk/>
            <pc:sldMk cId="0" sldId="265"/>
            <ac:spMk id="8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02:13.018" v="961" actId="478"/>
          <ac:spMkLst>
            <pc:docMk/>
            <pc:sldMk cId="0" sldId="265"/>
            <ac:spMk id="9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05:23.803" v="977" actId="478"/>
          <ac:spMkLst>
            <pc:docMk/>
            <pc:sldMk cId="0" sldId="265"/>
            <ac:spMk id="10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02:09.227" v="957" actId="478"/>
          <ac:spMkLst>
            <pc:docMk/>
            <pc:sldMk cId="0" sldId="265"/>
            <ac:spMk id="11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02:18.040" v="965" actId="478"/>
          <ac:spMkLst>
            <pc:docMk/>
            <pc:sldMk cId="0" sldId="265"/>
            <ac:spMk id="12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02:16.860" v="964" actId="478"/>
          <ac:spMkLst>
            <pc:docMk/>
            <pc:sldMk cId="0" sldId="265"/>
            <ac:spMk id="13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02:14.845" v="963" actId="478"/>
          <ac:spMkLst>
            <pc:docMk/>
            <pc:sldMk cId="0" sldId="265"/>
            <ac:spMk id="14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02:14.037" v="962" actId="478"/>
          <ac:spMkLst>
            <pc:docMk/>
            <pc:sldMk cId="0" sldId="265"/>
            <ac:spMk id="15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02:12.299" v="960" actId="478"/>
          <ac:spMkLst>
            <pc:docMk/>
            <pc:sldMk cId="0" sldId="265"/>
            <ac:spMk id="16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02:11.217" v="959" actId="478"/>
          <ac:spMkLst>
            <pc:docMk/>
            <pc:sldMk cId="0" sldId="265"/>
            <ac:spMk id="17" creationId="{00000000-0000-0000-0000-000000000000}"/>
          </ac:spMkLst>
        </pc:spChg>
        <pc:spChg chg="add mod">
          <ac:chgData name="Duyên Lương" userId="3a9e482f-ceb4-484a-8eab-f708ff3e9a36" providerId="ADAL" clId="{68DA8322-210B-4938-BA10-3EF4C9C2BF23}" dt="2023-08-15T09:07:00.634" v="1005" actId="207"/>
          <ac:spMkLst>
            <pc:docMk/>
            <pc:sldMk cId="0" sldId="265"/>
            <ac:spMk id="18" creationId="{3C9A4785-1391-E981-3629-8B20ECBE7C9B}"/>
          </ac:spMkLst>
        </pc:spChg>
        <pc:grpChg chg="mod">
          <ac:chgData name="Duyên Lương" userId="3a9e482f-ceb4-484a-8eab-f708ff3e9a36" providerId="ADAL" clId="{68DA8322-210B-4938-BA10-3EF4C9C2BF23}" dt="2023-08-15T09:07:07.995" v="1006" actId="14100"/>
          <ac:grpSpMkLst>
            <pc:docMk/>
            <pc:sldMk cId="0" sldId="265"/>
            <ac:grpSpMk id="2" creationId="{00000000-0000-0000-0000-000000000000}"/>
          </ac:grpSpMkLst>
        </pc:grpChg>
        <pc:picChg chg="add mod">
          <ac:chgData name="Duyên Lương" userId="3a9e482f-ceb4-484a-8eab-f708ff3e9a36" providerId="ADAL" clId="{68DA8322-210B-4938-BA10-3EF4C9C2BF23}" dt="2023-08-15T09:06:55.278" v="1003" actId="14100"/>
          <ac:picMkLst>
            <pc:docMk/>
            <pc:sldMk cId="0" sldId="265"/>
            <ac:picMk id="19" creationId="{0155B97D-A011-290D-5C1C-153FAD417547}"/>
          </ac:picMkLst>
        </pc:picChg>
        <pc:picChg chg="add mod">
          <ac:chgData name="Duyên Lương" userId="3a9e482f-ceb4-484a-8eab-f708ff3e9a36" providerId="ADAL" clId="{68DA8322-210B-4938-BA10-3EF4C9C2BF23}" dt="2023-08-15T09:06:51.153" v="1001" actId="1076"/>
          <ac:picMkLst>
            <pc:docMk/>
            <pc:sldMk cId="0" sldId="265"/>
            <ac:picMk id="20" creationId="{956B6620-8C01-CF22-3D01-D2F8124AD153}"/>
          </ac:picMkLst>
        </pc:picChg>
        <pc:picChg chg="add mod">
          <ac:chgData name="Duyên Lương" userId="3a9e482f-ceb4-484a-8eab-f708ff3e9a36" providerId="ADAL" clId="{68DA8322-210B-4938-BA10-3EF4C9C2BF23}" dt="2023-08-15T09:06:48.927" v="1000" actId="1076"/>
          <ac:picMkLst>
            <pc:docMk/>
            <pc:sldMk cId="0" sldId="265"/>
            <ac:picMk id="21" creationId="{0E6AA15B-7500-B270-C74D-4632B6F5DACC}"/>
          </ac:picMkLst>
        </pc:picChg>
      </pc:sldChg>
      <pc:sldChg chg="addSp delSp modSp mod modTransition modAnim">
        <pc:chgData name="Duyên Lương" userId="3a9e482f-ceb4-484a-8eab-f708ff3e9a36" providerId="ADAL" clId="{68DA8322-210B-4938-BA10-3EF4C9C2BF23}" dt="2023-08-15T09:27:45.912" v="1332"/>
        <pc:sldMkLst>
          <pc:docMk/>
          <pc:sldMk cId="0" sldId="266"/>
        </pc:sldMkLst>
        <pc:spChg chg="mod">
          <ac:chgData name="Duyên Lương" userId="3a9e482f-ceb4-484a-8eab-f708ff3e9a36" providerId="ADAL" clId="{68DA8322-210B-4938-BA10-3EF4C9C2BF23}" dt="2023-08-15T09:07:39.992" v="1009" actId="1076"/>
          <ac:spMkLst>
            <pc:docMk/>
            <pc:sldMk cId="0" sldId="266"/>
            <ac:spMk id="3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9:07:45.435" v="1011" actId="1076"/>
          <ac:spMkLst>
            <pc:docMk/>
            <pc:sldMk cId="0" sldId="266"/>
            <ac:spMk id="5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9:07:42.942" v="1010" actId="1076"/>
          <ac:spMkLst>
            <pc:docMk/>
            <pc:sldMk cId="0" sldId="266"/>
            <ac:spMk id="6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07:35.849" v="1007" actId="478"/>
          <ac:spMkLst>
            <pc:docMk/>
            <pc:sldMk cId="0" sldId="266"/>
            <ac:spMk id="7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9:07:37.806" v="1008" actId="1076"/>
          <ac:spMkLst>
            <pc:docMk/>
            <pc:sldMk cId="0" sldId="266"/>
            <ac:spMk id="8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07:47.979" v="1012" actId="478"/>
          <ac:spMkLst>
            <pc:docMk/>
            <pc:sldMk cId="0" sldId="266"/>
            <ac:spMk id="10" creationId="{00000000-0000-0000-0000-000000000000}"/>
          </ac:spMkLst>
        </pc:spChg>
        <pc:spChg chg="add mod">
          <ac:chgData name="Duyên Lương" userId="3a9e482f-ceb4-484a-8eab-f708ff3e9a36" providerId="ADAL" clId="{68DA8322-210B-4938-BA10-3EF4C9C2BF23}" dt="2023-08-15T09:08:53.779" v="1036" actId="1035"/>
          <ac:spMkLst>
            <pc:docMk/>
            <pc:sldMk cId="0" sldId="266"/>
            <ac:spMk id="13" creationId="{069C67F6-BEF7-5173-4A7F-F4BA691B20AA}"/>
          </ac:spMkLst>
        </pc:spChg>
        <pc:spChg chg="add mod">
          <ac:chgData name="Duyên Lương" userId="3a9e482f-ceb4-484a-8eab-f708ff3e9a36" providerId="ADAL" clId="{68DA8322-210B-4938-BA10-3EF4C9C2BF23}" dt="2023-08-15T09:08:51.515" v="1034" actId="207"/>
          <ac:spMkLst>
            <pc:docMk/>
            <pc:sldMk cId="0" sldId="266"/>
            <ac:spMk id="14" creationId="{F936B66C-256B-9EF2-3B7E-8E6916768933}"/>
          </ac:spMkLst>
        </pc:spChg>
        <pc:picChg chg="add del mod">
          <ac:chgData name="Duyên Lương" userId="3a9e482f-ceb4-484a-8eab-f708ff3e9a36" providerId="ADAL" clId="{68DA8322-210B-4938-BA10-3EF4C9C2BF23}" dt="2023-08-15T09:07:55.567" v="1015" actId="478"/>
          <ac:picMkLst>
            <pc:docMk/>
            <pc:sldMk cId="0" sldId="266"/>
            <ac:picMk id="15" creationId="{47FAD7CB-59B1-71B5-B6DE-A1634430C326}"/>
          </ac:picMkLst>
        </pc:picChg>
      </pc:sldChg>
      <pc:sldChg chg="del">
        <pc:chgData name="Duyên Lương" userId="3a9e482f-ceb4-484a-8eab-f708ff3e9a36" providerId="ADAL" clId="{68DA8322-210B-4938-BA10-3EF4C9C2BF23}" dt="2023-08-15T09:14:58.791" v="1060" actId="47"/>
        <pc:sldMkLst>
          <pc:docMk/>
          <pc:sldMk cId="0" sldId="267"/>
        </pc:sldMkLst>
      </pc:sldChg>
      <pc:sldChg chg="del">
        <pc:chgData name="Duyên Lương" userId="3a9e482f-ceb4-484a-8eab-f708ff3e9a36" providerId="ADAL" clId="{68DA8322-210B-4938-BA10-3EF4C9C2BF23}" dt="2023-08-15T09:14:59.922" v="1061" actId="47"/>
        <pc:sldMkLst>
          <pc:docMk/>
          <pc:sldMk cId="0" sldId="268"/>
        </pc:sldMkLst>
      </pc:sldChg>
      <pc:sldChg chg="addSp delSp modSp mod modTransition">
        <pc:chgData name="Duyên Lương" userId="3a9e482f-ceb4-484a-8eab-f708ff3e9a36" providerId="ADAL" clId="{68DA8322-210B-4938-BA10-3EF4C9C2BF23}" dt="2023-08-15T09:23:57.892" v="1330"/>
        <pc:sldMkLst>
          <pc:docMk/>
          <pc:sldMk cId="0" sldId="269"/>
        </pc:sldMkLst>
        <pc:spChg chg="del">
          <ac:chgData name="Duyên Lương" userId="3a9e482f-ceb4-484a-8eab-f708ff3e9a36" providerId="ADAL" clId="{68DA8322-210B-4938-BA10-3EF4C9C2BF23}" dt="2023-08-15T09:15:10.200" v="1065" actId="478"/>
          <ac:spMkLst>
            <pc:docMk/>
            <pc:sldMk cId="0" sldId="269"/>
            <ac:spMk id="8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15:10.884" v="1066" actId="478"/>
          <ac:spMkLst>
            <pc:docMk/>
            <pc:sldMk cId="0" sldId="269"/>
            <ac:spMk id="9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15:15.169" v="1070" actId="478"/>
          <ac:spMkLst>
            <pc:docMk/>
            <pc:sldMk cId="0" sldId="269"/>
            <ac:spMk id="10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15:04.605" v="1062" actId="478"/>
          <ac:spMkLst>
            <pc:docMk/>
            <pc:sldMk cId="0" sldId="269"/>
            <ac:spMk id="11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15:16.265" v="1071" actId="478"/>
          <ac:spMkLst>
            <pc:docMk/>
            <pc:sldMk cId="0" sldId="269"/>
            <ac:spMk id="12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15:14.816" v="1069" actId="478"/>
          <ac:spMkLst>
            <pc:docMk/>
            <pc:sldMk cId="0" sldId="269"/>
            <ac:spMk id="13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15:12.905" v="1068" actId="478"/>
          <ac:spMkLst>
            <pc:docMk/>
            <pc:sldMk cId="0" sldId="269"/>
            <ac:spMk id="14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15:11.909" v="1067" actId="478"/>
          <ac:spMkLst>
            <pc:docMk/>
            <pc:sldMk cId="0" sldId="269"/>
            <ac:spMk id="15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15:09.557" v="1064" actId="478"/>
          <ac:spMkLst>
            <pc:docMk/>
            <pc:sldMk cId="0" sldId="269"/>
            <ac:spMk id="16" creationId="{00000000-0000-0000-0000-000000000000}"/>
          </ac:spMkLst>
        </pc:spChg>
        <pc:spChg chg="del">
          <ac:chgData name="Duyên Lương" userId="3a9e482f-ceb4-484a-8eab-f708ff3e9a36" providerId="ADAL" clId="{68DA8322-210B-4938-BA10-3EF4C9C2BF23}" dt="2023-08-15T09:15:08.704" v="1063" actId="478"/>
          <ac:spMkLst>
            <pc:docMk/>
            <pc:sldMk cId="0" sldId="269"/>
            <ac:spMk id="17" creationId="{00000000-0000-0000-0000-000000000000}"/>
          </ac:spMkLst>
        </pc:spChg>
        <pc:spChg chg="add mod">
          <ac:chgData name="Duyên Lương" userId="3a9e482f-ceb4-484a-8eab-f708ff3e9a36" providerId="ADAL" clId="{68DA8322-210B-4938-BA10-3EF4C9C2BF23}" dt="2023-08-15T09:22:08.764" v="1308" actId="14100"/>
          <ac:spMkLst>
            <pc:docMk/>
            <pc:sldMk cId="0" sldId="269"/>
            <ac:spMk id="18" creationId="{48823FD0-0246-676F-53E1-1E439ED71688}"/>
          </ac:spMkLst>
        </pc:spChg>
        <pc:spChg chg="add mod">
          <ac:chgData name="Duyên Lương" userId="3a9e482f-ceb4-484a-8eab-f708ff3e9a36" providerId="ADAL" clId="{68DA8322-210B-4938-BA10-3EF4C9C2BF23}" dt="2023-08-15T09:15:54.614" v="1075" actId="1076"/>
          <ac:spMkLst>
            <pc:docMk/>
            <pc:sldMk cId="0" sldId="269"/>
            <ac:spMk id="19" creationId="{D091BF1F-5454-4309-7BC9-176DBAECF988}"/>
          </ac:spMkLst>
        </pc:spChg>
        <pc:spChg chg="add mod">
          <ac:chgData name="Duyên Lương" userId="3a9e482f-ceb4-484a-8eab-f708ff3e9a36" providerId="ADAL" clId="{68DA8322-210B-4938-BA10-3EF4C9C2BF23}" dt="2023-08-15T09:22:04.395" v="1306" actId="14100"/>
          <ac:spMkLst>
            <pc:docMk/>
            <pc:sldMk cId="0" sldId="269"/>
            <ac:spMk id="20" creationId="{E0867AF1-18DA-9D0A-1321-DC93DE55C430}"/>
          </ac:spMkLst>
        </pc:spChg>
        <pc:spChg chg="add mod">
          <ac:chgData name="Duyên Lương" userId="3a9e482f-ceb4-484a-8eab-f708ff3e9a36" providerId="ADAL" clId="{68DA8322-210B-4938-BA10-3EF4C9C2BF23}" dt="2023-08-15T09:21:58.096" v="1303" actId="1076"/>
          <ac:spMkLst>
            <pc:docMk/>
            <pc:sldMk cId="0" sldId="269"/>
            <ac:spMk id="21" creationId="{DE958A3A-F782-8B22-7A44-7A670968E35D}"/>
          </ac:spMkLst>
        </pc:spChg>
        <pc:spChg chg="add mod">
          <ac:chgData name="Duyên Lương" userId="3a9e482f-ceb4-484a-8eab-f708ff3e9a36" providerId="ADAL" clId="{68DA8322-210B-4938-BA10-3EF4C9C2BF23}" dt="2023-08-15T09:22:02.110" v="1305" actId="1076"/>
          <ac:spMkLst>
            <pc:docMk/>
            <pc:sldMk cId="0" sldId="269"/>
            <ac:spMk id="22" creationId="{327E616E-6DEE-4F1F-CE48-788635014718}"/>
          </ac:spMkLst>
        </pc:spChg>
      </pc:sldChg>
      <pc:sldChg chg="modSp mod ord modTransition">
        <pc:chgData name="Duyên Lương" userId="3a9e482f-ceb4-484a-8eab-f708ff3e9a36" providerId="ADAL" clId="{68DA8322-210B-4938-BA10-3EF4C9C2BF23}" dt="2023-08-15T09:23:57.892" v="1330"/>
        <pc:sldMkLst>
          <pc:docMk/>
          <pc:sldMk cId="0" sldId="270"/>
        </pc:sldMkLst>
        <pc:spChg chg="mod">
          <ac:chgData name="Duyên Lương" userId="3a9e482f-ceb4-484a-8eab-f708ff3e9a36" providerId="ADAL" clId="{68DA8322-210B-4938-BA10-3EF4C9C2BF23}" dt="2023-08-15T09:22:30.564" v="1326" actId="1076"/>
          <ac:spMkLst>
            <pc:docMk/>
            <pc:sldMk cId="0" sldId="270"/>
            <ac:spMk id="3" creationId="{00000000-0000-0000-0000-000000000000}"/>
          </ac:spMkLst>
        </pc:spChg>
        <pc:spChg chg="mod">
          <ac:chgData name="Duyên Lương" userId="3a9e482f-ceb4-484a-8eab-f708ff3e9a36" providerId="ADAL" clId="{68DA8322-210B-4938-BA10-3EF4C9C2BF23}" dt="2023-08-15T09:22:31.703" v="1327" actId="1076"/>
          <ac:spMkLst>
            <pc:docMk/>
            <pc:sldMk cId="0" sldId="270"/>
            <ac:spMk id="5" creationId="{00000000-0000-0000-0000-000000000000}"/>
          </ac:spMkLst>
        </pc:spChg>
      </pc:sldChg>
      <pc:sldChg chg="modSp mod modTransition">
        <pc:chgData name="Duyên Lương" userId="3a9e482f-ceb4-484a-8eab-f708ff3e9a36" providerId="ADAL" clId="{68DA8322-210B-4938-BA10-3EF4C9C2BF23}" dt="2023-08-15T09:23:57.892" v="1330"/>
        <pc:sldMkLst>
          <pc:docMk/>
          <pc:sldMk cId="3271413753" sldId="271"/>
        </pc:sldMkLst>
        <pc:spChg chg="mod">
          <ac:chgData name="Duyên Lương" userId="3a9e482f-ceb4-484a-8eab-f708ff3e9a36" providerId="ADAL" clId="{68DA8322-210B-4938-BA10-3EF4C9C2BF23}" dt="2023-08-15T08:33:07.448" v="334" actId="20577"/>
          <ac:spMkLst>
            <pc:docMk/>
            <pc:sldMk cId="3271413753" sldId="271"/>
            <ac:spMk id="3" creationId="{00000000-0000-0000-0000-000000000000}"/>
          </ac:spMkLst>
        </pc:spChg>
      </pc:sldChg>
      <pc:sldChg chg="addSp delSp modSp mod modTransition delAnim modAnim">
        <pc:chgData name="Duyên Lương" userId="3a9e482f-ceb4-484a-8eab-f708ff3e9a36" providerId="ADAL" clId="{68DA8322-210B-4938-BA10-3EF4C9C2BF23}" dt="2023-08-15T09:23:57.892" v="1330"/>
        <pc:sldMkLst>
          <pc:docMk/>
          <pc:sldMk cId="448408163" sldId="272"/>
        </pc:sldMkLst>
        <pc:spChg chg="mod">
          <ac:chgData name="Duyên Lương" userId="3a9e482f-ceb4-484a-8eab-f708ff3e9a36" providerId="ADAL" clId="{68DA8322-210B-4938-BA10-3EF4C9C2BF23}" dt="2023-08-15T08:45:55.742" v="798" actId="1076"/>
          <ac:spMkLst>
            <pc:docMk/>
            <pc:sldMk cId="448408163" sldId="272"/>
            <ac:spMk id="45" creationId="{86F898FC-3C5B-A057-A586-C5E18599D5F4}"/>
          </ac:spMkLst>
        </pc:spChg>
        <pc:spChg chg="del">
          <ac:chgData name="Duyên Lương" userId="3a9e482f-ceb4-484a-8eab-f708ff3e9a36" providerId="ADAL" clId="{68DA8322-210B-4938-BA10-3EF4C9C2BF23}" dt="2023-08-15T08:45:33.873" v="776" actId="478"/>
          <ac:spMkLst>
            <pc:docMk/>
            <pc:sldMk cId="448408163" sldId="272"/>
            <ac:spMk id="54" creationId="{DEBE95E6-59F8-F181-792B-0E7B6E286DB2}"/>
          </ac:spMkLst>
        </pc:spChg>
        <pc:spChg chg="del">
          <ac:chgData name="Duyên Lương" userId="3a9e482f-ceb4-484a-8eab-f708ff3e9a36" providerId="ADAL" clId="{68DA8322-210B-4938-BA10-3EF4C9C2BF23}" dt="2023-08-15T08:45:33.873" v="776" actId="478"/>
          <ac:spMkLst>
            <pc:docMk/>
            <pc:sldMk cId="448408163" sldId="272"/>
            <ac:spMk id="55" creationId="{62BD4D66-AD38-B86E-99F5-5D191E9B010F}"/>
          </ac:spMkLst>
        </pc:spChg>
        <pc:spChg chg="del">
          <ac:chgData name="Duyên Lương" userId="3a9e482f-ceb4-484a-8eab-f708ff3e9a36" providerId="ADAL" clId="{68DA8322-210B-4938-BA10-3EF4C9C2BF23}" dt="2023-08-15T08:45:33.873" v="776" actId="478"/>
          <ac:spMkLst>
            <pc:docMk/>
            <pc:sldMk cId="448408163" sldId="272"/>
            <ac:spMk id="56" creationId="{132FF9A4-2592-4EEE-7B84-63AAC2CF4286}"/>
          </ac:spMkLst>
        </pc:spChg>
        <pc:spChg chg="del">
          <ac:chgData name="Duyên Lương" userId="3a9e482f-ceb4-484a-8eab-f708ff3e9a36" providerId="ADAL" clId="{68DA8322-210B-4938-BA10-3EF4C9C2BF23}" dt="2023-08-15T08:45:33.873" v="776" actId="478"/>
          <ac:spMkLst>
            <pc:docMk/>
            <pc:sldMk cId="448408163" sldId="272"/>
            <ac:spMk id="57" creationId="{6AFE7C2A-1C12-1141-A61F-EBF92E6F7439}"/>
          </ac:spMkLst>
        </pc:spChg>
        <pc:grpChg chg="del">
          <ac:chgData name="Duyên Lương" userId="3a9e482f-ceb4-484a-8eab-f708ff3e9a36" providerId="ADAL" clId="{68DA8322-210B-4938-BA10-3EF4C9C2BF23}" dt="2023-08-15T08:45:33.873" v="776" actId="478"/>
          <ac:grpSpMkLst>
            <pc:docMk/>
            <pc:sldMk cId="448408163" sldId="272"/>
            <ac:grpSpMk id="9" creationId="{00000000-0000-0000-0000-000000000000}"/>
          </ac:grpSpMkLst>
        </pc:grpChg>
        <pc:grpChg chg="del">
          <ac:chgData name="Duyên Lương" userId="3a9e482f-ceb4-484a-8eab-f708ff3e9a36" providerId="ADAL" clId="{68DA8322-210B-4938-BA10-3EF4C9C2BF23}" dt="2023-08-15T08:45:33.873" v="776" actId="478"/>
          <ac:grpSpMkLst>
            <pc:docMk/>
            <pc:sldMk cId="448408163" sldId="272"/>
            <ac:grpSpMk id="12" creationId="{00000000-0000-0000-0000-000000000000}"/>
          </ac:grpSpMkLst>
        </pc:grpChg>
        <pc:grpChg chg="del">
          <ac:chgData name="Duyên Lương" userId="3a9e482f-ceb4-484a-8eab-f708ff3e9a36" providerId="ADAL" clId="{68DA8322-210B-4938-BA10-3EF4C9C2BF23}" dt="2023-08-15T08:45:33.873" v="776" actId="478"/>
          <ac:grpSpMkLst>
            <pc:docMk/>
            <pc:sldMk cId="448408163" sldId="272"/>
            <ac:grpSpMk id="15" creationId="{00000000-0000-0000-0000-000000000000}"/>
          </ac:grpSpMkLst>
        </pc:grpChg>
        <pc:grpChg chg="del">
          <ac:chgData name="Duyên Lương" userId="3a9e482f-ceb4-484a-8eab-f708ff3e9a36" providerId="ADAL" clId="{68DA8322-210B-4938-BA10-3EF4C9C2BF23}" dt="2023-08-15T08:45:33.873" v="776" actId="478"/>
          <ac:grpSpMkLst>
            <pc:docMk/>
            <pc:sldMk cId="448408163" sldId="272"/>
            <ac:grpSpMk id="18" creationId="{00000000-0000-0000-0000-000000000000}"/>
          </ac:grpSpMkLst>
        </pc:grpChg>
        <pc:graphicFrameChg chg="add mod modGraphic">
          <ac:chgData name="Duyên Lương" userId="3a9e482f-ceb4-484a-8eab-f708ff3e9a36" providerId="ADAL" clId="{68DA8322-210B-4938-BA10-3EF4C9C2BF23}" dt="2023-08-15T08:50:59.019" v="814" actId="1076"/>
          <ac:graphicFrameMkLst>
            <pc:docMk/>
            <pc:sldMk cId="448408163" sldId="272"/>
            <ac:graphicFrameMk id="21" creationId="{0CB0B042-0445-6682-5C6D-A833D42CCAC2}"/>
          </ac:graphicFrameMkLst>
        </pc:graphicFrameChg>
        <pc:picChg chg="add mod">
          <ac:chgData name="Duyên Lương" userId="3a9e482f-ceb4-484a-8eab-f708ff3e9a36" providerId="ADAL" clId="{68DA8322-210B-4938-BA10-3EF4C9C2BF23}" dt="2023-08-15T08:51:07.870" v="818" actId="1076"/>
          <ac:picMkLst>
            <pc:docMk/>
            <pc:sldMk cId="448408163" sldId="272"/>
            <ac:picMk id="22" creationId="{85F58BB1-6A1E-0130-155D-5971BAEA76C2}"/>
          </ac:picMkLst>
        </pc:picChg>
        <pc:picChg chg="add mod">
          <ac:chgData name="Duyên Lương" userId="3a9e482f-ceb4-484a-8eab-f708ff3e9a36" providerId="ADAL" clId="{68DA8322-210B-4938-BA10-3EF4C9C2BF23}" dt="2023-08-15T08:51:05.514" v="817" actId="1076"/>
          <ac:picMkLst>
            <pc:docMk/>
            <pc:sldMk cId="448408163" sldId="272"/>
            <ac:picMk id="23" creationId="{96FF6BE3-1737-D6DD-B0A4-978C94025022}"/>
          </ac:picMkLst>
        </pc:picChg>
        <pc:picChg chg="add mod">
          <ac:chgData name="Duyên Lương" userId="3a9e482f-ceb4-484a-8eab-f708ff3e9a36" providerId="ADAL" clId="{68DA8322-210B-4938-BA10-3EF4C9C2BF23}" dt="2023-08-15T08:51:03.455" v="816" actId="1076"/>
          <ac:picMkLst>
            <pc:docMk/>
            <pc:sldMk cId="448408163" sldId="272"/>
            <ac:picMk id="24" creationId="{A00958E3-A101-66FF-12CE-BC5710887837}"/>
          </ac:picMkLst>
        </pc:picChg>
        <pc:picChg chg="add mod">
          <ac:chgData name="Duyên Lương" userId="3a9e482f-ceb4-484a-8eab-f708ff3e9a36" providerId="ADAL" clId="{68DA8322-210B-4938-BA10-3EF4C9C2BF23}" dt="2023-08-15T08:51:01.405" v="815" actId="1076"/>
          <ac:picMkLst>
            <pc:docMk/>
            <pc:sldMk cId="448408163" sldId="272"/>
            <ac:picMk id="25" creationId="{6B70B8AB-6830-05D4-1F30-508DCD6E5512}"/>
          </ac:picMkLst>
        </pc:picChg>
      </pc:sldChg>
      <pc:sldChg chg="addSp modSp mod modTransition modAnim">
        <pc:chgData name="Duyên Lương" userId="3a9e482f-ceb4-484a-8eab-f708ff3e9a36" providerId="ADAL" clId="{68DA8322-210B-4938-BA10-3EF4C9C2BF23}" dt="2023-08-15T09:23:57.892" v="1330"/>
        <pc:sldMkLst>
          <pc:docMk/>
          <pc:sldMk cId="141010315" sldId="273"/>
        </pc:sldMkLst>
        <pc:spChg chg="add mod">
          <ac:chgData name="Duyên Lương" userId="3a9e482f-ceb4-484a-8eab-f708ff3e9a36" providerId="ADAL" clId="{68DA8322-210B-4938-BA10-3EF4C9C2BF23}" dt="2023-08-15T09:00:53.121" v="954" actId="14100"/>
          <ac:spMkLst>
            <pc:docMk/>
            <pc:sldMk cId="141010315" sldId="273"/>
            <ac:spMk id="3" creationId="{A65F9189-6E72-3AEF-1F00-D50DE43C200F}"/>
          </ac:spMkLst>
        </pc:spChg>
        <pc:picChg chg="add mod modCrop">
          <ac:chgData name="Duyên Lương" userId="3a9e482f-ceb4-484a-8eab-f708ff3e9a36" providerId="ADAL" clId="{68DA8322-210B-4938-BA10-3EF4C9C2BF23}" dt="2023-08-15T09:00:33.659" v="952" actId="1076"/>
          <ac:picMkLst>
            <pc:docMk/>
            <pc:sldMk cId="141010315" sldId="273"/>
            <ac:picMk id="2" creationId="{B7A8F40C-B584-46C4-FBCA-5AAA4F68BD4D}"/>
          </ac:picMkLst>
        </pc:picChg>
      </pc:sldChg>
      <pc:sldChg chg="addSp modSp mod modTransition modAnim">
        <pc:chgData name="Duyên Lương" userId="3a9e482f-ceb4-484a-8eab-f708ff3e9a36" providerId="ADAL" clId="{68DA8322-210B-4938-BA10-3EF4C9C2BF23}" dt="2023-08-15T09:23:57.892" v="1330"/>
        <pc:sldMkLst>
          <pc:docMk/>
          <pc:sldMk cId="2114591206" sldId="274"/>
        </pc:sldMkLst>
        <pc:spChg chg="add mod">
          <ac:chgData name="Duyên Lương" userId="3a9e482f-ceb4-484a-8eab-f708ff3e9a36" providerId="ADAL" clId="{68DA8322-210B-4938-BA10-3EF4C9C2BF23}" dt="2023-08-15T08:59:56.077" v="942" actId="14100"/>
          <ac:spMkLst>
            <pc:docMk/>
            <pc:sldMk cId="2114591206" sldId="274"/>
            <ac:spMk id="3" creationId="{85C36322-29F5-33C2-D722-718C08F0A879}"/>
          </ac:spMkLst>
        </pc:spChg>
        <pc:spChg chg="mod">
          <ac:chgData name="Duyên Lương" userId="3a9e482f-ceb4-484a-8eab-f708ff3e9a36" providerId="ADAL" clId="{68DA8322-210B-4938-BA10-3EF4C9C2BF23}" dt="2023-08-15T08:59:17.804" v="934" actId="20577"/>
          <ac:spMkLst>
            <pc:docMk/>
            <pc:sldMk cId="2114591206" sldId="274"/>
            <ac:spMk id="26" creationId="{F1A6947D-C431-083C-06B7-58228864644A}"/>
          </ac:spMkLst>
        </pc:spChg>
        <pc:picChg chg="add mod modCrop">
          <ac:chgData name="Duyên Lương" userId="3a9e482f-ceb4-484a-8eab-f708ff3e9a36" providerId="ADAL" clId="{68DA8322-210B-4938-BA10-3EF4C9C2BF23}" dt="2023-08-15T08:59:41.949" v="939" actId="14100"/>
          <ac:picMkLst>
            <pc:docMk/>
            <pc:sldMk cId="2114591206" sldId="274"/>
            <ac:picMk id="2" creationId="{4E054A24-7C5D-0D25-BEE2-4E0F4C514FB7}"/>
          </ac:picMkLst>
        </pc:picChg>
      </pc:sldChg>
      <pc:sldChg chg="addSp modSp mod modTransition modAnim">
        <pc:chgData name="Duyên Lương" userId="3a9e482f-ceb4-484a-8eab-f708ff3e9a36" providerId="ADAL" clId="{68DA8322-210B-4938-BA10-3EF4C9C2BF23}" dt="2023-08-15T09:23:57.892" v="1330"/>
        <pc:sldMkLst>
          <pc:docMk/>
          <pc:sldMk cId="2830015460" sldId="275"/>
        </pc:sldMkLst>
        <pc:spChg chg="add mod">
          <ac:chgData name="Duyên Lương" userId="3a9e482f-ceb4-484a-8eab-f708ff3e9a36" providerId="ADAL" clId="{68DA8322-210B-4938-BA10-3EF4C9C2BF23}" dt="2023-08-15T08:58:35.243" v="926" actId="14100"/>
          <ac:spMkLst>
            <pc:docMk/>
            <pc:sldMk cId="2830015460" sldId="275"/>
            <ac:spMk id="3" creationId="{95672D34-08DF-AC77-DF96-BCB52D2B0769}"/>
          </ac:spMkLst>
        </pc:spChg>
        <pc:spChg chg="mod">
          <ac:chgData name="Duyên Lương" userId="3a9e482f-ceb4-484a-8eab-f708ff3e9a36" providerId="ADAL" clId="{68DA8322-210B-4938-BA10-3EF4C9C2BF23}" dt="2023-08-15T08:57:22.598" v="914" actId="20577"/>
          <ac:spMkLst>
            <pc:docMk/>
            <pc:sldMk cId="2830015460" sldId="275"/>
            <ac:spMk id="26" creationId="{F1A6947D-C431-083C-06B7-58228864644A}"/>
          </ac:spMkLst>
        </pc:spChg>
        <pc:grpChg chg="mod">
          <ac:chgData name="Duyên Lương" userId="3a9e482f-ceb4-484a-8eab-f708ff3e9a36" providerId="ADAL" clId="{68DA8322-210B-4938-BA10-3EF4C9C2BF23}" dt="2023-08-15T08:58:36.650" v="927" actId="1076"/>
          <ac:grpSpMkLst>
            <pc:docMk/>
            <pc:sldMk cId="2830015460" sldId="275"/>
            <ac:grpSpMk id="23" creationId="{3D2B01A1-A7B6-64E4-5705-2F0EF66F8F6A}"/>
          </ac:grpSpMkLst>
        </pc:grpChg>
        <pc:picChg chg="add mod modCrop">
          <ac:chgData name="Duyên Lương" userId="3a9e482f-ceb4-484a-8eab-f708ff3e9a36" providerId="ADAL" clId="{68DA8322-210B-4938-BA10-3EF4C9C2BF23}" dt="2023-08-15T08:58:55.753" v="929" actId="1076"/>
          <ac:picMkLst>
            <pc:docMk/>
            <pc:sldMk cId="2830015460" sldId="275"/>
            <ac:picMk id="2" creationId="{A8A9B607-FA22-D9CE-9EB4-DAE8AA387CC0}"/>
          </ac:picMkLst>
        </pc:picChg>
      </pc:sldChg>
      <pc:sldChg chg="addSp modSp mod modTransition modAnim">
        <pc:chgData name="Duyên Lương" userId="3a9e482f-ceb4-484a-8eab-f708ff3e9a36" providerId="ADAL" clId="{68DA8322-210B-4938-BA10-3EF4C9C2BF23}" dt="2023-08-15T09:23:57.892" v="1330"/>
        <pc:sldMkLst>
          <pc:docMk/>
          <pc:sldMk cId="2886568751" sldId="276"/>
        </pc:sldMkLst>
        <pc:spChg chg="add mod">
          <ac:chgData name="Duyên Lương" userId="3a9e482f-ceb4-484a-8eab-f708ff3e9a36" providerId="ADAL" clId="{68DA8322-210B-4938-BA10-3EF4C9C2BF23}" dt="2023-08-15T08:56:57.389" v="906" actId="14100"/>
          <ac:spMkLst>
            <pc:docMk/>
            <pc:sldMk cId="2886568751" sldId="276"/>
            <ac:spMk id="3" creationId="{58D6DA54-F335-83F8-6D1A-B4D0CA32CC5D}"/>
          </ac:spMkLst>
        </pc:spChg>
        <pc:spChg chg="mod">
          <ac:chgData name="Duyên Lương" userId="3a9e482f-ceb4-484a-8eab-f708ff3e9a36" providerId="ADAL" clId="{68DA8322-210B-4938-BA10-3EF4C9C2BF23}" dt="2023-08-15T08:55:50.042" v="889" actId="20577"/>
          <ac:spMkLst>
            <pc:docMk/>
            <pc:sldMk cId="2886568751" sldId="276"/>
            <ac:spMk id="19" creationId="{879942E8-13E8-1A5A-EEB4-2D82C657AEAC}"/>
          </ac:spMkLst>
        </pc:spChg>
        <pc:spChg chg="mod">
          <ac:chgData name="Duyên Lương" userId="3a9e482f-ceb4-484a-8eab-f708ff3e9a36" providerId="ADAL" clId="{68DA8322-210B-4938-BA10-3EF4C9C2BF23}" dt="2023-08-15T08:55:57.516" v="892" actId="1076"/>
          <ac:spMkLst>
            <pc:docMk/>
            <pc:sldMk cId="2886568751" sldId="276"/>
            <ac:spMk id="26" creationId="{F1A6947D-C431-083C-06B7-58228864644A}"/>
          </ac:spMkLst>
        </pc:spChg>
        <pc:picChg chg="add mod modCrop">
          <ac:chgData name="Duyên Lương" userId="3a9e482f-ceb4-484a-8eab-f708ff3e9a36" providerId="ADAL" clId="{68DA8322-210B-4938-BA10-3EF4C9C2BF23}" dt="2023-08-15T08:56:34.749" v="901" actId="1076"/>
          <ac:picMkLst>
            <pc:docMk/>
            <pc:sldMk cId="2886568751" sldId="276"/>
            <ac:picMk id="2" creationId="{76B24651-24F1-A8C3-602B-18A99862194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FA183D-CC83-4BE3-A6EB-C7242108F720}" type="datetimeFigureOut">
              <a:rPr lang="en-US" smtClean="0"/>
              <a:t>8/15/2023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FB5797-A041-42BC-811D-152E6A8B16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668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FB5797-A041-42BC-811D-152E6A8B16F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78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1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8.svg"/><Relationship Id="rId5" Type="http://schemas.microsoft.com/office/2007/relationships/media" Target="../media/media3.mp3"/><Relationship Id="rId10" Type="http://schemas.openxmlformats.org/officeDocument/2006/relationships/image" Target="../media/image17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5055" y="2348257"/>
            <a:ext cx="2592324" cy="8229600"/>
          </a:xfrm>
          <a:custGeom>
            <a:avLst/>
            <a:gdLst/>
            <a:ahLst/>
            <a:cxnLst/>
            <a:rect l="l" t="t" r="r" b="b"/>
            <a:pathLst>
              <a:path w="2592324" h="8229600">
                <a:moveTo>
                  <a:pt x="0" y="0"/>
                </a:moveTo>
                <a:lnTo>
                  <a:pt x="2592324" y="0"/>
                </a:lnTo>
                <a:lnTo>
                  <a:pt x="259232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96199" y="7090440"/>
            <a:ext cx="7035651" cy="4335720"/>
          </a:xfrm>
          <a:custGeom>
            <a:avLst/>
            <a:gdLst/>
            <a:ahLst/>
            <a:cxnLst/>
            <a:rect l="l" t="t" r="r" b="b"/>
            <a:pathLst>
              <a:path w="7035651" h="4335720">
                <a:moveTo>
                  <a:pt x="0" y="0"/>
                </a:moveTo>
                <a:lnTo>
                  <a:pt x="7035651" y="0"/>
                </a:lnTo>
                <a:lnTo>
                  <a:pt x="7035651" y="4335720"/>
                </a:lnTo>
                <a:lnTo>
                  <a:pt x="0" y="43357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-2580908" y="6821874"/>
            <a:ext cx="5751924" cy="3774700"/>
          </a:xfrm>
          <a:custGeom>
            <a:avLst/>
            <a:gdLst/>
            <a:ahLst/>
            <a:cxnLst/>
            <a:rect l="l" t="t" r="r" b="b"/>
            <a:pathLst>
              <a:path w="5751924" h="3774700">
                <a:moveTo>
                  <a:pt x="5751925" y="0"/>
                </a:moveTo>
                <a:lnTo>
                  <a:pt x="0" y="0"/>
                </a:lnTo>
                <a:lnTo>
                  <a:pt x="0" y="3774700"/>
                </a:lnTo>
                <a:lnTo>
                  <a:pt x="5751925" y="3774700"/>
                </a:lnTo>
                <a:lnTo>
                  <a:pt x="5751925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819379" y="4637661"/>
            <a:ext cx="7830698" cy="6342865"/>
          </a:xfrm>
          <a:custGeom>
            <a:avLst/>
            <a:gdLst/>
            <a:ahLst/>
            <a:cxnLst/>
            <a:rect l="l" t="t" r="r" b="b"/>
            <a:pathLst>
              <a:path w="7830698" h="6342865">
                <a:moveTo>
                  <a:pt x="0" y="0"/>
                </a:moveTo>
                <a:lnTo>
                  <a:pt x="7830698" y="0"/>
                </a:lnTo>
                <a:lnTo>
                  <a:pt x="7830698" y="6342865"/>
                </a:lnTo>
                <a:lnTo>
                  <a:pt x="0" y="63428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930380" y="7622122"/>
            <a:ext cx="6619420" cy="4335720"/>
          </a:xfrm>
          <a:custGeom>
            <a:avLst/>
            <a:gdLst/>
            <a:ahLst/>
            <a:cxnLst/>
            <a:rect l="l" t="t" r="r" b="b"/>
            <a:pathLst>
              <a:path w="6619420" h="4335720">
                <a:moveTo>
                  <a:pt x="0" y="0"/>
                </a:moveTo>
                <a:lnTo>
                  <a:pt x="6619420" y="0"/>
                </a:lnTo>
                <a:lnTo>
                  <a:pt x="6619420" y="4335720"/>
                </a:lnTo>
                <a:lnTo>
                  <a:pt x="0" y="433572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344159" y="5898733"/>
            <a:ext cx="5848905" cy="4679124"/>
          </a:xfrm>
          <a:custGeom>
            <a:avLst/>
            <a:gdLst/>
            <a:ahLst/>
            <a:cxnLst/>
            <a:rect l="l" t="t" r="r" b="b"/>
            <a:pathLst>
              <a:path w="5848905" h="4679124">
                <a:moveTo>
                  <a:pt x="0" y="0"/>
                </a:moveTo>
                <a:lnTo>
                  <a:pt x="5848905" y="0"/>
                </a:lnTo>
                <a:lnTo>
                  <a:pt x="5848905" y="4679124"/>
                </a:lnTo>
                <a:lnTo>
                  <a:pt x="0" y="467912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619068" y="7214095"/>
            <a:ext cx="3733475" cy="3766431"/>
          </a:xfrm>
          <a:custGeom>
            <a:avLst/>
            <a:gdLst/>
            <a:ahLst/>
            <a:cxnLst/>
            <a:rect l="l" t="t" r="r" b="b"/>
            <a:pathLst>
              <a:path w="3733475" h="3766431">
                <a:moveTo>
                  <a:pt x="0" y="0"/>
                </a:moveTo>
                <a:lnTo>
                  <a:pt x="3733475" y="0"/>
                </a:lnTo>
                <a:lnTo>
                  <a:pt x="3733475" y="3766431"/>
                </a:lnTo>
                <a:lnTo>
                  <a:pt x="0" y="376643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21535" y="251203"/>
            <a:ext cx="2968962" cy="1554994"/>
          </a:xfrm>
          <a:custGeom>
            <a:avLst/>
            <a:gdLst/>
            <a:ahLst/>
            <a:cxnLst/>
            <a:rect l="l" t="t" r="r" b="b"/>
            <a:pathLst>
              <a:path w="2968962" h="1554994">
                <a:moveTo>
                  <a:pt x="0" y="0"/>
                </a:moveTo>
                <a:lnTo>
                  <a:pt x="2968962" y="0"/>
                </a:lnTo>
                <a:lnTo>
                  <a:pt x="2968962" y="1554994"/>
                </a:lnTo>
                <a:lnTo>
                  <a:pt x="0" y="155499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591217" y="1851005"/>
            <a:ext cx="15548771" cy="19697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12800" spc="-1888" dirty="0">
                <a:solidFill>
                  <a:srgbClr val="D2634A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Welcome to our class!</a:t>
            </a:r>
          </a:p>
        </p:txBody>
      </p:sp>
      <p:sp>
        <p:nvSpPr>
          <p:cNvPr id="11" name="Freeform 11"/>
          <p:cNvSpPr/>
          <p:nvPr/>
        </p:nvSpPr>
        <p:spPr>
          <a:xfrm>
            <a:off x="15160613" y="3366322"/>
            <a:ext cx="2968962" cy="1554994"/>
          </a:xfrm>
          <a:custGeom>
            <a:avLst/>
            <a:gdLst/>
            <a:ahLst/>
            <a:cxnLst/>
            <a:rect l="l" t="t" r="r" b="b"/>
            <a:pathLst>
              <a:path w="2968962" h="1554994">
                <a:moveTo>
                  <a:pt x="0" y="0"/>
                </a:moveTo>
                <a:lnTo>
                  <a:pt x="2968962" y="0"/>
                </a:lnTo>
                <a:lnTo>
                  <a:pt x="2968962" y="1554994"/>
                </a:lnTo>
                <a:lnTo>
                  <a:pt x="0" y="155499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786137" y="-857030"/>
            <a:ext cx="5084920" cy="2663227"/>
          </a:xfrm>
          <a:custGeom>
            <a:avLst/>
            <a:gdLst/>
            <a:ahLst/>
            <a:cxnLst/>
            <a:rect l="l" t="t" r="r" b="b"/>
            <a:pathLst>
              <a:path w="5084920" h="2663227">
                <a:moveTo>
                  <a:pt x="0" y="0"/>
                </a:moveTo>
                <a:lnTo>
                  <a:pt x="5084919" y="0"/>
                </a:lnTo>
                <a:lnTo>
                  <a:pt x="5084919" y="2663227"/>
                </a:lnTo>
                <a:lnTo>
                  <a:pt x="0" y="266322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3" name="TextBox 15">
            <a:extLst>
              <a:ext uri="{FF2B5EF4-FFF2-40B4-BE49-F238E27FC236}">
                <a16:creationId xmlns:a16="http://schemas.microsoft.com/office/drawing/2014/main" id="{E6994783-0796-4176-15CF-B9721D83A70F}"/>
              </a:ext>
            </a:extLst>
          </p:cNvPr>
          <p:cNvSpPr txBox="1"/>
          <p:nvPr/>
        </p:nvSpPr>
        <p:spPr>
          <a:xfrm>
            <a:off x="3726310" y="5053227"/>
            <a:ext cx="5059827" cy="6618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74"/>
              </a:lnSpc>
            </a:pPr>
            <a:r>
              <a:rPr lang="en-US" sz="4134" dirty="0">
                <a:solidFill>
                  <a:srgbClr val="4F6249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By </a:t>
            </a:r>
            <a:r>
              <a:rPr lang="en-US" sz="4134" dirty="0" err="1">
                <a:solidFill>
                  <a:srgbClr val="4F6249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Ms</a:t>
            </a:r>
            <a:r>
              <a:rPr lang="en-US" sz="4134" dirty="0">
                <a:solidFill>
                  <a:srgbClr val="4F6249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………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213;p7">
            <a:extLst>
              <a:ext uri="{FF2B5EF4-FFF2-40B4-BE49-F238E27FC236}">
                <a16:creationId xmlns:a16="http://schemas.microsoft.com/office/drawing/2014/main" id="{879942E8-13E8-1A5A-EEB4-2D82C657AEAC}"/>
              </a:ext>
            </a:extLst>
          </p:cNvPr>
          <p:cNvSpPr txBox="1"/>
          <p:nvPr/>
        </p:nvSpPr>
        <p:spPr>
          <a:xfrm>
            <a:off x="200025" y="1214464"/>
            <a:ext cx="11166518" cy="4801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1.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What is the population of Alaska?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→ It is about 730,000 / 730 thousand.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2.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Who have special styles of carving or weaving?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→ ﻿Various native groups have their own special styles of carving or weaving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3.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Where can we find the culture of the native peoples in Alaska?</a:t>
            </a:r>
          </a:p>
        </p:txBody>
      </p:sp>
      <p:grpSp>
        <p:nvGrpSpPr>
          <p:cNvPr id="20" name="Group 2">
            <a:extLst>
              <a:ext uri="{FF2B5EF4-FFF2-40B4-BE49-F238E27FC236}">
                <a16:creationId xmlns:a16="http://schemas.microsoft.com/office/drawing/2014/main" id="{49D22D4C-866D-62D2-886F-DC759C32E7E8}"/>
              </a:ext>
            </a:extLst>
          </p:cNvPr>
          <p:cNvGrpSpPr/>
          <p:nvPr/>
        </p:nvGrpSpPr>
        <p:grpSpPr>
          <a:xfrm>
            <a:off x="-249853" y="-5931"/>
            <a:ext cx="18787706" cy="1034631"/>
            <a:chOff x="0" y="0"/>
            <a:chExt cx="4948202" cy="272496"/>
          </a:xfrm>
        </p:grpSpPr>
        <p:sp>
          <p:nvSpPr>
            <p:cNvPr id="21" name="Freeform 3">
              <a:extLst>
                <a:ext uri="{FF2B5EF4-FFF2-40B4-BE49-F238E27FC236}">
                  <a16:creationId xmlns:a16="http://schemas.microsoft.com/office/drawing/2014/main" id="{C0CCBA89-161A-A941-0BEB-F882B018E8BA}"/>
                </a:ext>
              </a:extLst>
            </p:cNvPr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AB9C6"/>
            </a:solidFill>
            <a:ln>
              <a:noFill/>
            </a:ln>
          </p:spPr>
        </p:sp>
        <p:sp>
          <p:nvSpPr>
            <p:cNvPr id="22" name="TextBox 4">
              <a:extLst>
                <a:ext uri="{FF2B5EF4-FFF2-40B4-BE49-F238E27FC236}">
                  <a16:creationId xmlns:a16="http://schemas.microsoft.com/office/drawing/2014/main" id="{178F7B79-3412-C632-365E-46B6C947ABA6}"/>
                </a:ext>
              </a:extLst>
            </p:cNvPr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3" name="Group 5">
            <a:extLst>
              <a:ext uri="{FF2B5EF4-FFF2-40B4-BE49-F238E27FC236}">
                <a16:creationId xmlns:a16="http://schemas.microsoft.com/office/drawing/2014/main" id="{3D2B01A1-A7B6-64E4-5705-2F0EF66F8F6A}"/>
              </a:ext>
            </a:extLst>
          </p:cNvPr>
          <p:cNvGrpSpPr/>
          <p:nvPr/>
        </p:nvGrpSpPr>
        <p:grpSpPr>
          <a:xfrm>
            <a:off x="-249853" y="9252369"/>
            <a:ext cx="18787706" cy="1034631"/>
            <a:chOff x="0" y="0"/>
            <a:chExt cx="4948202" cy="272496"/>
          </a:xfrm>
        </p:grpSpPr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5C6991D5-031C-3AE5-499F-E16E733CEA4B}"/>
                </a:ext>
              </a:extLst>
            </p:cNvPr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AB9C6"/>
            </a:solidFill>
            <a:ln>
              <a:noFill/>
            </a:ln>
          </p:spPr>
        </p: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AD6EECE0-6050-C889-D620-C5FB5DE98AFE}"/>
                </a:ext>
              </a:extLst>
            </p:cNvPr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380AFF8-C7E5-C9E1-02AA-6564CE3FE00E}"/>
              </a:ext>
            </a:extLst>
          </p:cNvPr>
          <p:cNvSpPr txBox="1"/>
          <p:nvPr/>
        </p:nvSpPr>
        <p:spPr>
          <a:xfrm>
            <a:off x="228600" y="219546"/>
            <a:ext cx="16906452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glow rad="88900">
                    <a:prstClr val="white"/>
                  </a:glow>
                </a:effectLst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</a:rPr>
              <a:t>3. Read the text again and answer the questions.</a:t>
            </a:r>
          </a:p>
        </p:txBody>
      </p:sp>
      <p:sp>
        <p:nvSpPr>
          <p:cNvPr id="26" name="Google Shape;213;p7">
            <a:extLst>
              <a:ext uri="{FF2B5EF4-FFF2-40B4-BE49-F238E27FC236}">
                <a16:creationId xmlns:a16="http://schemas.microsoft.com/office/drawing/2014/main" id="{F1A6947D-C431-083C-06B7-58228864644A}"/>
              </a:ext>
            </a:extLst>
          </p:cNvPr>
          <p:cNvSpPr txBox="1"/>
          <p:nvPr/>
        </p:nvSpPr>
        <p:spPr>
          <a:xfrm>
            <a:off x="228600" y="6187160"/>
            <a:ext cx="11166518" cy="21082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4.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How long is the Iditarod Trail Sled Dog Race?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5.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Is the Iditarod Trail Sled Dog Race an international competition?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</p:txBody>
      </p:sp>
      <p:sp>
        <p:nvSpPr>
          <p:cNvPr id="27" name="AutoShape 8">
            <a:extLst>
              <a:ext uri="{FF2B5EF4-FFF2-40B4-BE49-F238E27FC236}">
                <a16:creationId xmlns:a16="http://schemas.microsoft.com/office/drawing/2014/main" id="{69500FF3-AD35-C48C-7866-FF307CCFA119}"/>
              </a:ext>
            </a:extLst>
          </p:cNvPr>
          <p:cNvSpPr/>
          <p:nvPr/>
        </p:nvSpPr>
        <p:spPr>
          <a:xfrm flipH="1" flipV="1">
            <a:off x="11049000" y="1409699"/>
            <a:ext cx="0" cy="7802956"/>
          </a:xfrm>
          <a:prstGeom prst="line">
            <a:avLst/>
          </a:prstGeom>
          <a:ln w="95250" cap="rnd">
            <a:solidFill>
              <a:srgbClr val="D2634A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B24651-24F1-A8C3-602B-18A9986219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27" t="55711" r="3570" b="-1"/>
          <a:stretch/>
        </p:blipFill>
        <p:spPr>
          <a:xfrm>
            <a:off x="11243144" y="2797919"/>
            <a:ext cx="6844831" cy="291075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8D6DA54-F335-83F8-6D1A-B4D0CA32CC5D}"/>
              </a:ext>
            </a:extLst>
          </p:cNvPr>
          <p:cNvSpPr/>
          <p:nvPr/>
        </p:nvSpPr>
        <p:spPr>
          <a:xfrm>
            <a:off x="11243144" y="4253294"/>
            <a:ext cx="6844828" cy="14553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56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213;p7">
            <a:extLst>
              <a:ext uri="{FF2B5EF4-FFF2-40B4-BE49-F238E27FC236}">
                <a16:creationId xmlns:a16="http://schemas.microsoft.com/office/drawing/2014/main" id="{879942E8-13E8-1A5A-EEB4-2D82C657AEAC}"/>
              </a:ext>
            </a:extLst>
          </p:cNvPr>
          <p:cNvSpPr txBox="1"/>
          <p:nvPr/>
        </p:nvSpPr>
        <p:spPr>
          <a:xfrm>
            <a:off x="200025" y="1214464"/>
            <a:ext cx="11166518" cy="5370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1.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What is the population of Alaska?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→ It is about 730,000 / 730 thousand.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2.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Who have special styles of carving or weaving?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→ ﻿Various native groups have their own special styles of carving or weaving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3.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Where can we find the culture of the native peoples in Alaska?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→ ﻿We can find it in their villages.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</p:txBody>
      </p:sp>
      <p:grpSp>
        <p:nvGrpSpPr>
          <p:cNvPr id="20" name="Group 2">
            <a:extLst>
              <a:ext uri="{FF2B5EF4-FFF2-40B4-BE49-F238E27FC236}">
                <a16:creationId xmlns:a16="http://schemas.microsoft.com/office/drawing/2014/main" id="{49D22D4C-866D-62D2-886F-DC759C32E7E8}"/>
              </a:ext>
            </a:extLst>
          </p:cNvPr>
          <p:cNvGrpSpPr/>
          <p:nvPr/>
        </p:nvGrpSpPr>
        <p:grpSpPr>
          <a:xfrm>
            <a:off x="-249853" y="-5931"/>
            <a:ext cx="18787706" cy="1034631"/>
            <a:chOff x="0" y="0"/>
            <a:chExt cx="4948202" cy="272496"/>
          </a:xfrm>
        </p:grpSpPr>
        <p:sp>
          <p:nvSpPr>
            <p:cNvPr id="21" name="Freeform 3">
              <a:extLst>
                <a:ext uri="{FF2B5EF4-FFF2-40B4-BE49-F238E27FC236}">
                  <a16:creationId xmlns:a16="http://schemas.microsoft.com/office/drawing/2014/main" id="{C0CCBA89-161A-A941-0BEB-F882B018E8BA}"/>
                </a:ext>
              </a:extLst>
            </p:cNvPr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AB9C6"/>
            </a:solidFill>
            <a:ln>
              <a:noFill/>
            </a:ln>
          </p:spPr>
        </p:sp>
        <p:sp>
          <p:nvSpPr>
            <p:cNvPr id="22" name="TextBox 4">
              <a:extLst>
                <a:ext uri="{FF2B5EF4-FFF2-40B4-BE49-F238E27FC236}">
                  <a16:creationId xmlns:a16="http://schemas.microsoft.com/office/drawing/2014/main" id="{178F7B79-3412-C632-365E-46B6C947ABA6}"/>
                </a:ext>
              </a:extLst>
            </p:cNvPr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3" name="Group 5">
            <a:extLst>
              <a:ext uri="{FF2B5EF4-FFF2-40B4-BE49-F238E27FC236}">
                <a16:creationId xmlns:a16="http://schemas.microsoft.com/office/drawing/2014/main" id="{3D2B01A1-A7B6-64E4-5705-2F0EF66F8F6A}"/>
              </a:ext>
            </a:extLst>
          </p:cNvPr>
          <p:cNvGrpSpPr/>
          <p:nvPr/>
        </p:nvGrpSpPr>
        <p:grpSpPr>
          <a:xfrm>
            <a:off x="-240328" y="9216204"/>
            <a:ext cx="18787706" cy="1034631"/>
            <a:chOff x="0" y="0"/>
            <a:chExt cx="4948202" cy="272496"/>
          </a:xfrm>
        </p:grpSpPr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5C6991D5-031C-3AE5-499F-E16E733CEA4B}"/>
                </a:ext>
              </a:extLst>
            </p:cNvPr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AB9C6"/>
            </a:solidFill>
            <a:ln>
              <a:noFill/>
            </a:ln>
          </p:spPr>
        </p: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AD6EECE0-6050-C889-D620-C5FB5DE98AFE}"/>
                </a:ext>
              </a:extLst>
            </p:cNvPr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380AFF8-C7E5-C9E1-02AA-6564CE3FE00E}"/>
              </a:ext>
            </a:extLst>
          </p:cNvPr>
          <p:cNvSpPr txBox="1"/>
          <p:nvPr/>
        </p:nvSpPr>
        <p:spPr>
          <a:xfrm>
            <a:off x="228600" y="219546"/>
            <a:ext cx="16906452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glow rad="88900">
                    <a:prstClr val="white"/>
                  </a:glow>
                </a:effectLst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</a:rPr>
              <a:t>3. Read the text again and answer the questions.</a:t>
            </a:r>
          </a:p>
        </p:txBody>
      </p:sp>
      <p:sp>
        <p:nvSpPr>
          <p:cNvPr id="26" name="Google Shape;213;p7">
            <a:extLst>
              <a:ext uri="{FF2B5EF4-FFF2-40B4-BE49-F238E27FC236}">
                <a16:creationId xmlns:a16="http://schemas.microsoft.com/office/drawing/2014/main" id="{F1A6947D-C431-083C-06B7-58228864644A}"/>
              </a:ext>
            </a:extLst>
          </p:cNvPr>
          <p:cNvSpPr txBox="1"/>
          <p:nvPr/>
        </p:nvSpPr>
        <p:spPr>
          <a:xfrm>
            <a:off x="228600" y="6621290"/>
            <a:ext cx="11166518" cy="21082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4.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How long is the Iditarod Trail Sled Dog Race?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5.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Is the Iditarod Trail Sled Dog Race an international competition?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</p:txBody>
      </p:sp>
      <p:sp>
        <p:nvSpPr>
          <p:cNvPr id="27" name="AutoShape 8">
            <a:extLst>
              <a:ext uri="{FF2B5EF4-FFF2-40B4-BE49-F238E27FC236}">
                <a16:creationId xmlns:a16="http://schemas.microsoft.com/office/drawing/2014/main" id="{69500FF3-AD35-C48C-7866-FF307CCFA119}"/>
              </a:ext>
            </a:extLst>
          </p:cNvPr>
          <p:cNvSpPr/>
          <p:nvPr/>
        </p:nvSpPr>
        <p:spPr>
          <a:xfrm flipH="1" flipV="1">
            <a:off x="11049000" y="1409699"/>
            <a:ext cx="0" cy="7802956"/>
          </a:xfrm>
          <a:prstGeom prst="line">
            <a:avLst/>
          </a:prstGeom>
          <a:ln w="95250" cap="rnd">
            <a:solidFill>
              <a:srgbClr val="D2634A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A9B607-FA22-D9CE-9EB4-DAE8AA387C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43" r="4399" b="68435"/>
          <a:stretch/>
        </p:blipFill>
        <p:spPr>
          <a:xfrm>
            <a:off x="11125200" y="4853008"/>
            <a:ext cx="7086599" cy="234789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5672D34-08DF-AC77-DF96-BCB52D2B0769}"/>
              </a:ext>
            </a:extLst>
          </p:cNvPr>
          <p:cNvSpPr/>
          <p:nvPr/>
        </p:nvSpPr>
        <p:spPr>
          <a:xfrm>
            <a:off x="11347493" y="4853007"/>
            <a:ext cx="6102306" cy="1415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01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213;p7">
            <a:extLst>
              <a:ext uri="{FF2B5EF4-FFF2-40B4-BE49-F238E27FC236}">
                <a16:creationId xmlns:a16="http://schemas.microsoft.com/office/drawing/2014/main" id="{879942E8-13E8-1A5A-EEB4-2D82C657AEAC}"/>
              </a:ext>
            </a:extLst>
          </p:cNvPr>
          <p:cNvSpPr txBox="1"/>
          <p:nvPr/>
        </p:nvSpPr>
        <p:spPr>
          <a:xfrm>
            <a:off x="200025" y="1214464"/>
            <a:ext cx="11166518" cy="5370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1.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What is the population of Alaska?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→ It is about 730,000 / 730 thousand.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2.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Who have special styles of carving or weaving?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→ ﻿Various native groups have their own special styles of carving or weaving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3.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Where can we find the culture of the native peoples in Alaska?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→ ﻿We can find it in their villages.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</p:txBody>
      </p:sp>
      <p:grpSp>
        <p:nvGrpSpPr>
          <p:cNvPr id="20" name="Group 2">
            <a:extLst>
              <a:ext uri="{FF2B5EF4-FFF2-40B4-BE49-F238E27FC236}">
                <a16:creationId xmlns:a16="http://schemas.microsoft.com/office/drawing/2014/main" id="{49D22D4C-866D-62D2-886F-DC759C32E7E8}"/>
              </a:ext>
            </a:extLst>
          </p:cNvPr>
          <p:cNvGrpSpPr/>
          <p:nvPr/>
        </p:nvGrpSpPr>
        <p:grpSpPr>
          <a:xfrm>
            <a:off x="-249853" y="-5931"/>
            <a:ext cx="18787706" cy="1034631"/>
            <a:chOff x="0" y="0"/>
            <a:chExt cx="4948202" cy="272496"/>
          </a:xfrm>
        </p:grpSpPr>
        <p:sp>
          <p:nvSpPr>
            <p:cNvPr id="21" name="Freeform 3">
              <a:extLst>
                <a:ext uri="{FF2B5EF4-FFF2-40B4-BE49-F238E27FC236}">
                  <a16:creationId xmlns:a16="http://schemas.microsoft.com/office/drawing/2014/main" id="{C0CCBA89-161A-A941-0BEB-F882B018E8BA}"/>
                </a:ext>
              </a:extLst>
            </p:cNvPr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AB9C6"/>
            </a:solidFill>
            <a:ln>
              <a:noFill/>
            </a:ln>
          </p:spPr>
        </p:sp>
        <p:sp>
          <p:nvSpPr>
            <p:cNvPr id="22" name="TextBox 4">
              <a:extLst>
                <a:ext uri="{FF2B5EF4-FFF2-40B4-BE49-F238E27FC236}">
                  <a16:creationId xmlns:a16="http://schemas.microsoft.com/office/drawing/2014/main" id="{178F7B79-3412-C632-365E-46B6C947ABA6}"/>
                </a:ext>
              </a:extLst>
            </p:cNvPr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3" name="Group 5">
            <a:extLst>
              <a:ext uri="{FF2B5EF4-FFF2-40B4-BE49-F238E27FC236}">
                <a16:creationId xmlns:a16="http://schemas.microsoft.com/office/drawing/2014/main" id="{3D2B01A1-A7B6-64E4-5705-2F0EF66F8F6A}"/>
              </a:ext>
            </a:extLst>
          </p:cNvPr>
          <p:cNvGrpSpPr/>
          <p:nvPr/>
        </p:nvGrpSpPr>
        <p:grpSpPr>
          <a:xfrm>
            <a:off x="-249853" y="9252369"/>
            <a:ext cx="18787706" cy="1034631"/>
            <a:chOff x="0" y="0"/>
            <a:chExt cx="4948202" cy="272496"/>
          </a:xfrm>
        </p:grpSpPr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5C6991D5-031C-3AE5-499F-E16E733CEA4B}"/>
                </a:ext>
              </a:extLst>
            </p:cNvPr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AB9C6"/>
            </a:solidFill>
            <a:ln>
              <a:noFill/>
            </a:ln>
          </p:spPr>
        </p: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AD6EECE0-6050-C889-D620-C5FB5DE98AFE}"/>
                </a:ext>
              </a:extLst>
            </p:cNvPr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380AFF8-C7E5-C9E1-02AA-6564CE3FE00E}"/>
              </a:ext>
            </a:extLst>
          </p:cNvPr>
          <p:cNvSpPr txBox="1"/>
          <p:nvPr/>
        </p:nvSpPr>
        <p:spPr>
          <a:xfrm>
            <a:off x="228600" y="219546"/>
            <a:ext cx="16906452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glow rad="88900">
                    <a:prstClr val="white"/>
                  </a:glow>
                </a:effectLst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</a:rPr>
              <a:t>3. Read the text again and answer the questions.</a:t>
            </a:r>
          </a:p>
        </p:txBody>
      </p:sp>
      <p:sp>
        <p:nvSpPr>
          <p:cNvPr id="26" name="Google Shape;213;p7">
            <a:extLst>
              <a:ext uri="{FF2B5EF4-FFF2-40B4-BE49-F238E27FC236}">
                <a16:creationId xmlns:a16="http://schemas.microsoft.com/office/drawing/2014/main" id="{F1A6947D-C431-083C-06B7-58228864644A}"/>
              </a:ext>
            </a:extLst>
          </p:cNvPr>
          <p:cNvSpPr txBox="1"/>
          <p:nvPr/>
        </p:nvSpPr>
        <p:spPr>
          <a:xfrm>
            <a:off x="228600" y="6621290"/>
            <a:ext cx="11166518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4.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How long is the Iditarod Trail Sled Dog Race?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→ It is 1,510 km (long).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5.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Is the Iditarod Trail Sled Dog Race an international competition?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</p:txBody>
      </p:sp>
      <p:sp>
        <p:nvSpPr>
          <p:cNvPr id="27" name="AutoShape 8">
            <a:extLst>
              <a:ext uri="{FF2B5EF4-FFF2-40B4-BE49-F238E27FC236}">
                <a16:creationId xmlns:a16="http://schemas.microsoft.com/office/drawing/2014/main" id="{69500FF3-AD35-C48C-7866-FF307CCFA119}"/>
              </a:ext>
            </a:extLst>
          </p:cNvPr>
          <p:cNvSpPr/>
          <p:nvPr/>
        </p:nvSpPr>
        <p:spPr>
          <a:xfrm flipH="1" flipV="1">
            <a:off x="11049000" y="1409699"/>
            <a:ext cx="0" cy="7802956"/>
          </a:xfrm>
          <a:prstGeom prst="line">
            <a:avLst/>
          </a:prstGeom>
          <a:ln w="95250" cap="rnd">
            <a:solidFill>
              <a:srgbClr val="D2634A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E054A24-7C5D-0D25-BEE2-4E0F4C514F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43" t="33213" r="4399" b="10997"/>
          <a:stretch/>
        </p:blipFill>
        <p:spPr>
          <a:xfrm>
            <a:off x="11277601" y="5003448"/>
            <a:ext cx="6948819" cy="406908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5C36322-29F5-33C2-D722-718C08F0A879}"/>
              </a:ext>
            </a:extLst>
          </p:cNvPr>
          <p:cNvSpPr/>
          <p:nvPr/>
        </p:nvSpPr>
        <p:spPr>
          <a:xfrm>
            <a:off x="11366542" y="6621290"/>
            <a:ext cx="6692857" cy="1415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59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213;p7">
            <a:extLst>
              <a:ext uri="{FF2B5EF4-FFF2-40B4-BE49-F238E27FC236}">
                <a16:creationId xmlns:a16="http://schemas.microsoft.com/office/drawing/2014/main" id="{879942E8-13E8-1A5A-EEB4-2D82C657AEAC}"/>
              </a:ext>
            </a:extLst>
          </p:cNvPr>
          <p:cNvSpPr txBox="1"/>
          <p:nvPr/>
        </p:nvSpPr>
        <p:spPr>
          <a:xfrm>
            <a:off x="200025" y="1214464"/>
            <a:ext cx="11166518" cy="5370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1.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What is the population of Alaska?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→ It is about 730,000 / 730 thousand.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2.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Who have special styles of carving or weaving?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→ ﻿Various native groups have their own special styles of carving or weaving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3.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Where can we find the culture of the native peoples in Alaska?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→ ﻿We can find it in their villages.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</p:txBody>
      </p:sp>
      <p:grpSp>
        <p:nvGrpSpPr>
          <p:cNvPr id="20" name="Group 2">
            <a:extLst>
              <a:ext uri="{FF2B5EF4-FFF2-40B4-BE49-F238E27FC236}">
                <a16:creationId xmlns:a16="http://schemas.microsoft.com/office/drawing/2014/main" id="{49D22D4C-866D-62D2-886F-DC759C32E7E8}"/>
              </a:ext>
            </a:extLst>
          </p:cNvPr>
          <p:cNvGrpSpPr/>
          <p:nvPr/>
        </p:nvGrpSpPr>
        <p:grpSpPr>
          <a:xfrm>
            <a:off x="-249853" y="-5931"/>
            <a:ext cx="18787706" cy="1034631"/>
            <a:chOff x="0" y="0"/>
            <a:chExt cx="4948202" cy="272496"/>
          </a:xfrm>
        </p:grpSpPr>
        <p:sp>
          <p:nvSpPr>
            <p:cNvPr id="21" name="Freeform 3">
              <a:extLst>
                <a:ext uri="{FF2B5EF4-FFF2-40B4-BE49-F238E27FC236}">
                  <a16:creationId xmlns:a16="http://schemas.microsoft.com/office/drawing/2014/main" id="{C0CCBA89-161A-A941-0BEB-F882B018E8BA}"/>
                </a:ext>
              </a:extLst>
            </p:cNvPr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AB9C6"/>
            </a:solidFill>
            <a:ln>
              <a:noFill/>
            </a:ln>
          </p:spPr>
        </p:sp>
        <p:sp>
          <p:nvSpPr>
            <p:cNvPr id="22" name="TextBox 4">
              <a:extLst>
                <a:ext uri="{FF2B5EF4-FFF2-40B4-BE49-F238E27FC236}">
                  <a16:creationId xmlns:a16="http://schemas.microsoft.com/office/drawing/2014/main" id="{178F7B79-3412-C632-365E-46B6C947ABA6}"/>
                </a:ext>
              </a:extLst>
            </p:cNvPr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3" name="Group 5">
            <a:extLst>
              <a:ext uri="{FF2B5EF4-FFF2-40B4-BE49-F238E27FC236}">
                <a16:creationId xmlns:a16="http://schemas.microsoft.com/office/drawing/2014/main" id="{3D2B01A1-A7B6-64E4-5705-2F0EF66F8F6A}"/>
              </a:ext>
            </a:extLst>
          </p:cNvPr>
          <p:cNvGrpSpPr/>
          <p:nvPr/>
        </p:nvGrpSpPr>
        <p:grpSpPr>
          <a:xfrm>
            <a:off x="-249853" y="9252369"/>
            <a:ext cx="18787706" cy="1034631"/>
            <a:chOff x="0" y="0"/>
            <a:chExt cx="4948202" cy="272496"/>
          </a:xfrm>
        </p:grpSpPr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5C6991D5-031C-3AE5-499F-E16E733CEA4B}"/>
                </a:ext>
              </a:extLst>
            </p:cNvPr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AB9C6"/>
            </a:solidFill>
            <a:ln>
              <a:noFill/>
            </a:ln>
          </p:spPr>
        </p: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AD6EECE0-6050-C889-D620-C5FB5DE98AFE}"/>
                </a:ext>
              </a:extLst>
            </p:cNvPr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380AFF8-C7E5-C9E1-02AA-6564CE3FE00E}"/>
              </a:ext>
            </a:extLst>
          </p:cNvPr>
          <p:cNvSpPr txBox="1"/>
          <p:nvPr/>
        </p:nvSpPr>
        <p:spPr>
          <a:xfrm>
            <a:off x="228600" y="219546"/>
            <a:ext cx="16906452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glow rad="88900">
                    <a:prstClr val="white"/>
                  </a:glow>
                </a:effectLst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</a:rPr>
              <a:t>3. Read the text again and answer the questions.</a:t>
            </a:r>
          </a:p>
        </p:txBody>
      </p:sp>
      <p:sp>
        <p:nvSpPr>
          <p:cNvPr id="26" name="Google Shape;213;p7">
            <a:extLst>
              <a:ext uri="{FF2B5EF4-FFF2-40B4-BE49-F238E27FC236}">
                <a16:creationId xmlns:a16="http://schemas.microsoft.com/office/drawing/2014/main" id="{F1A6947D-C431-083C-06B7-58228864644A}"/>
              </a:ext>
            </a:extLst>
          </p:cNvPr>
          <p:cNvSpPr txBox="1"/>
          <p:nvPr/>
        </p:nvSpPr>
        <p:spPr>
          <a:xfrm>
            <a:off x="228600" y="6621290"/>
            <a:ext cx="11166518" cy="32470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4.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How long is the Iditarod Trail Sled Dog Race?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→ It is 1,510 km (long).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5.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 Is the Iditarod Trail Sled Dog Race an international competition?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  <a:sym typeface="Arial"/>
              </a:rPr>
              <a:t>→ ﻿Yes, it is.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volini" panose="03000502040302020204" pitchFamily="66" charset="0"/>
              <a:ea typeface="+mn-ea"/>
              <a:cs typeface="Cavolini" panose="03000502040302020204" pitchFamily="66" charset="0"/>
            </a:endParaRPr>
          </a:p>
        </p:txBody>
      </p:sp>
      <p:sp>
        <p:nvSpPr>
          <p:cNvPr id="27" name="AutoShape 8">
            <a:extLst>
              <a:ext uri="{FF2B5EF4-FFF2-40B4-BE49-F238E27FC236}">
                <a16:creationId xmlns:a16="http://schemas.microsoft.com/office/drawing/2014/main" id="{69500FF3-AD35-C48C-7866-FF307CCFA119}"/>
              </a:ext>
            </a:extLst>
          </p:cNvPr>
          <p:cNvSpPr/>
          <p:nvPr/>
        </p:nvSpPr>
        <p:spPr>
          <a:xfrm flipH="1" flipV="1">
            <a:off x="11049000" y="1409699"/>
            <a:ext cx="0" cy="7802956"/>
          </a:xfrm>
          <a:prstGeom prst="line">
            <a:avLst/>
          </a:prstGeom>
          <a:ln w="95250" cap="rnd">
            <a:solidFill>
              <a:srgbClr val="D2634A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A8F40C-B584-46C4-FBCA-5AAA4F68BD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43" t="31695" r="4399" b="10997"/>
          <a:stretch/>
        </p:blipFill>
        <p:spPr>
          <a:xfrm>
            <a:off x="11273852" y="6114806"/>
            <a:ext cx="6936134" cy="417219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65F9189-6E72-3AEF-1F00-D50DE43C200F}"/>
              </a:ext>
            </a:extLst>
          </p:cNvPr>
          <p:cNvSpPr/>
          <p:nvPr/>
        </p:nvSpPr>
        <p:spPr>
          <a:xfrm>
            <a:off x="11366543" y="8809444"/>
            <a:ext cx="6609334" cy="1415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1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73266" y="1996117"/>
            <a:ext cx="2355977" cy="1233943"/>
          </a:xfrm>
          <a:custGeom>
            <a:avLst/>
            <a:gdLst/>
            <a:ahLst/>
            <a:cxnLst/>
            <a:rect l="l" t="t" r="r" b="b"/>
            <a:pathLst>
              <a:path w="2355977" h="1233943">
                <a:moveTo>
                  <a:pt x="0" y="0"/>
                </a:moveTo>
                <a:lnTo>
                  <a:pt x="2355977" y="0"/>
                </a:lnTo>
                <a:lnTo>
                  <a:pt x="2355977" y="1233943"/>
                </a:lnTo>
                <a:lnTo>
                  <a:pt x="0" y="12339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667000" y="3230060"/>
            <a:ext cx="13487400" cy="14621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91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300" b="0" i="0" u="none" strike="noStrike" kern="1200" cap="none" spc="-997" normalizeH="0" baseline="0" noProof="0" dirty="0">
                <a:ln>
                  <a:noFill/>
                </a:ln>
                <a:solidFill>
                  <a:srgbClr val="D2634A"/>
                </a:solidFill>
                <a:effectLst/>
                <a:uLnTx/>
                <a:uFillTx/>
                <a:latin typeface="Broadway" panose="04040905080B02020502" pitchFamily="82" charset="0"/>
                <a:ea typeface="TDTD버블버블 Bold"/>
                <a:cs typeface="Cavolini" panose="03000502040302020204" pitchFamily="66" charset="0"/>
              </a:rPr>
              <a:t>SPEAKING</a:t>
            </a:r>
            <a:endParaRPr kumimoji="0" lang="en-US" sz="11733" b="0" i="0" u="none" strike="noStrike" kern="1200" cap="none" spc="-997" normalizeH="0" baseline="0" noProof="0" dirty="0">
              <a:ln>
                <a:noFill/>
              </a:ln>
              <a:solidFill>
                <a:srgbClr val="D2634A"/>
              </a:solidFill>
              <a:effectLst/>
              <a:uLnTx/>
              <a:uFillTx/>
              <a:latin typeface="Broadway" panose="04040905080B02020502" pitchFamily="82" charset="0"/>
              <a:ea typeface="TDTD버블버블 Bold"/>
              <a:cs typeface="Cavolini" panose="03000502040302020204" pitchFamily="66" charset="0"/>
            </a:endParaRPr>
          </a:p>
        </p:txBody>
      </p:sp>
      <p:sp>
        <p:nvSpPr>
          <p:cNvPr id="4" name="Freeform 4"/>
          <p:cNvSpPr/>
          <p:nvPr/>
        </p:nvSpPr>
        <p:spPr>
          <a:xfrm flipH="1">
            <a:off x="7813917" y="1616486"/>
            <a:ext cx="1408171" cy="737530"/>
          </a:xfrm>
          <a:custGeom>
            <a:avLst/>
            <a:gdLst/>
            <a:ahLst/>
            <a:cxnLst/>
            <a:rect l="l" t="t" r="r" b="b"/>
            <a:pathLst>
              <a:path w="1408171" h="737530">
                <a:moveTo>
                  <a:pt x="1408171" y="0"/>
                </a:moveTo>
                <a:lnTo>
                  <a:pt x="0" y="0"/>
                </a:lnTo>
                <a:lnTo>
                  <a:pt x="0" y="737530"/>
                </a:lnTo>
                <a:lnTo>
                  <a:pt x="1408171" y="737530"/>
                </a:lnTo>
                <a:lnTo>
                  <a:pt x="1408171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235459" y="1222100"/>
            <a:ext cx="2914180" cy="1526302"/>
          </a:xfrm>
          <a:custGeom>
            <a:avLst/>
            <a:gdLst/>
            <a:ahLst/>
            <a:cxnLst/>
            <a:rect l="l" t="t" r="r" b="b"/>
            <a:pathLst>
              <a:path w="2914180" h="1526302">
                <a:moveTo>
                  <a:pt x="0" y="0"/>
                </a:moveTo>
                <a:lnTo>
                  <a:pt x="2914181" y="0"/>
                </a:lnTo>
                <a:lnTo>
                  <a:pt x="2914181" y="1526302"/>
                </a:lnTo>
                <a:lnTo>
                  <a:pt x="0" y="15263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BFD42743-3DD1-845D-7379-BE252DCFF1E9}"/>
              </a:ext>
            </a:extLst>
          </p:cNvPr>
          <p:cNvSpPr/>
          <p:nvPr/>
        </p:nvSpPr>
        <p:spPr>
          <a:xfrm>
            <a:off x="9542020" y="4346804"/>
            <a:ext cx="7830698" cy="6342865"/>
          </a:xfrm>
          <a:custGeom>
            <a:avLst/>
            <a:gdLst/>
            <a:ahLst/>
            <a:cxnLst/>
            <a:rect l="l" t="t" r="r" b="b"/>
            <a:pathLst>
              <a:path w="7830698" h="6342865">
                <a:moveTo>
                  <a:pt x="0" y="0"/>
                </a:moveTo>
                <a:lnTo>
                  <a:pt x="7830698" y="0"/>
                </a:lnTo>
                <a:lnTo>
                  <a:pt x="7830698" y="6342865"/>
                </a:lnTo>
                <a:lnTo>
                  <a:pt x="0" y="634286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5F2F5571-219F-D1DB-0451-3B3956A36D6F}"/>
              </a:ext>
            </a:extLst>
          </p:cNvPr>
          <p:cNvSpPr/>
          <p:nvPr/>
        </p:nvSpPr>
        <p:spPr>
          <a:xfrm>
            <a:off x="5653021" y="7331265"/>
            <a:ext cx="6619420" cy="4335720"/>
          </a:xfrm>
          <a:custGeom>
            <a:avLst/>
            <a:gdLst/>
            <a:ahLst/>
            <a:cxnLst/>
            <a:rect l="l" t="t" r="r" b="b"/>
            <a:pathLst>
              <a:path w="6619420" h="4335720">
                <a:moveTo>
                  <a:pt x="0" y="0"/>
                </a:moveTo>
                <a:lnTo>
                  <a:pt x="6619420" y="0"/>
                </a:lnTo>
                <a:lnTo>
                  <a:pt x="6619420" y="4335720"/>
                </a:lnTo>
                <a:lnTo>
                  <a:pt x="0" y="43357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1B560DB4-9EB6-4FB6-BB10-2B6BA5EA298E}"/>
              </a:ext>
            </a:extLst>
          </p:cNvPr>
          <p:cNvSpPr/>
          <p:nvPr/>
        </p:nvSpPr>
        <p:spPr>
          <a:xfrm>
            <a:off x="1066800" y="5607876"/>
            <a:ext cx="5848905" cy="4679124"/>
          </a:xfrm>
          <a:custGeom>
            <a:avLst/>
            <a:gdLst/>
            <a:ahLst/>
            <a:cxnLst/>
            <a:rect l="l" t="t" r="r" b="b"/>
            <a:pathLst>
              <a:path w="5848905" h="4679124">
                <a:moveTo>
                  <a:pt x="0" y="0"/>
                </a:moveTo>
                <a:lnTo>
                  <a:pt x="5848905" y="0"/>
                </a:lnTo>
                <a:lnTo>
                  <a:pt x="5848905" y="4679124"/>
                </a:lnTo>
                <a:lnTo>
                  <a:pt x="0" y="467912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59629996-CD69-910C-0A74-E9EF75509F66}"/>
              </a:ext>
            </a:extLst>
          </p:cNvPr>
          <p:cNvSpPr/>
          <p:nvPr/>
        </p:nvSpPr>
        <p:spPr>
          <a:xfrm>
            <a:off x="5341709" y="6923238"/>
            <a:ext cx="3733475" cy="3766431"/>
          </a:xfrm>
          <a:custGeom>
            <a:avLst/>
            <a:gdLst/>
            <a:ahLst/>
            <a:cxnLst/>
            <a:rect l="l" t="t" r="r" b="b"/>
            <a:pathLst>
              <a:path w="3733475" h="3766431">
                <a:moveTo>
                  <a:pt x="0" y="0"/>
                </a:moveTo>
                <a:lnTo>
                  <a:pt x="3733475" y="0"/>
                </a:lnTo>
                <a:lnTo>
                  <a:pt x="3733475" y="3766431"/>
                </a:lnTo>
                <a:lnTo>
                  <a:pt x="0" y="376643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27141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49853" y="-5931"/>
            <a:ext cx="18787706" cy="1230072"/>
            <a:chOff x="0" y="0"/>
            <a:chExt cx="4948202" cy="27249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C3CAA2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249853" y="9252369"/>
            <a:ext cx="18787706" cy="1034631"/>
            <a:chOff x="0" y="0"/>
            <a:chExt cx="4948202" cy="27249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C3CAA2"/>
            </a:solidFill>
            <a:ln>
              <a:noFill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0"/>
                </a:lnSpc>
              </a:pPr>
              <a:endParaRPr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3C9A4785-1391-E981-3629-8B20ECBE7C9B}"/>
              </a:ext>
            </a:extLst>
          </p:cNvPr>
          <p:cNvSpPr txBox="1"/>
          <p:nvPr/>
        </p:nvSpPr>
        <p:spPr>
          <a:xfrm>
            <a:off x="308031" y="23812"/>
            <a:ext cx="17979969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Cavolini" panose="03000502040302020204" pitchFamily="66" charset="0"/>
                <a:cs typeface="Cavolini" panose="03000502040302020204" pitchFamily="66" charset="0"/>
              </a:rPr>
              <a:t>4. Work in pairs. Look at the pictures and use the cues to talk about what people in some places do to maintain their traditional lifestyle.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155B97D-A011-290D-5C1C-153FAD4175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87" t="2597" r="2766" b="4368"/>
          <a:stretch/>
        </p:blipFill>
        <p:spPr>
          <a:xfrm>
            <a:off x="393961" y="2479836"/>
            <a:ext cx="5479424" cy="53404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56B6620-8C01-CF22-3D01-D2F8124AD1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11" t="1109" r="3351" b="2303"/>
          <a:stretch/>
        </p:blipFill>
        <p:spPr>
          <a:xfrm>
            <a:off x="6347694" y="2479835"/>
            <a:ext cx="5592612" cy="532139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E6AA15B-7500-B270-C74D-4632B6F5DAC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22" t="3180" r="2714" b="1992"/>
          <a:stretch/>
        </p:blipFill>
        <p:spPr>
          <a:xfrm>
            <a:off x="12192000" y="2479836"/>
            <a:ext cx="5702039" cy="53213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5055" y="2348257"/>
            <a:ext cx="2592324" cy="8229600"/>
          </a:xfrm>
          <a:custGeom>
            <a:avLst/>
            <a:gdLst/>
            <a:ahLst/>
            <a:cxnLst/>
            <a:rect l="l" t="t" r="r" b="b"/>
            <a:pathLst>
              <a:path w="2592324" h="8229600">
                <a:moveTo>
                  <a:pt x="0" y="0"/>
                </a:moveTo>
                <a:lnTo>
                  <a:pt x="2592324" y="0"/>
                </a:lnTo>
                <a:lnTo>
                  <a:pt x="259232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817727" y="6178412"/>
            <a:ext cx="7035651" cy="4335720"/>
          </a:xfrm>
          <a:custGeom>
            <a:avLst/>
            <a:gdLst/>
            <a:ahLst/>
            <a:cxnLst/>
            <a:rect l="l" t="t" r="r" b="b"/>
            <a:pathLst>
              <a:path w="7035651" h="4335720">
                <a:moveTo>
                  <a:pt x="0" y="0"/>
                </a:moveTo>
                <a:lnTo>
                  <a:pt x="7035651" y="0"/>
                </a:lnTo>
                <a:lnTo>
                  <a:pt x="7035651" y="4335720"/>
                </a:lnTo>
                <a:lnTo>
                  <a:pt x="0" y="43357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-2580908" y="6821874"/>
            <a:ext cx="5751924" cy="3774700"/>
          </a:xfrm>
          <a:custGeom>
            <a:avLst/>
            <a:gdLst/>
            <a:ahLst/>
            <a:cxnLst/>
            <a:rect l="l" t="t" r="r" b="b"/>
            <a:pathLst>
              <a:path w="5751924" h="3774700">
                <a:moveTo>
                  <a:pt x="5751925" y="0"/>
                </a:moveTo>
                <a:lnTo>
                  <a:pt x="0" y="0"/>
                </a:lnTo>
                <a:lnTo>
                  <a:pt x="0" y="3774700"/>
                </a:lnTo>
                <a:lnTo>
                  <a:pt x="5751925" y="3774700"/>
                </a:lnTo>
                <a:lnTo>
                  <a:pt x="5751925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077596" y="4533900"/>
            <a:ext cx="7830698" cy="6342865"/>
          </a:xfrm>
          <a:custGeom>
            <a:avLst/>
            <a:gdLst/>
            <a:ahLst/>
            <a:cxnLst/>
            <a:rect l="l" t="t" r="r" b="b"/>
            <a:pathLst>
              <a:path w="7830698" h="6342865">
                <a:moveTo>
                  <a:pt x="0" y="0"/>
                </a:moveTo>
                <a:lnTo>
                  <a:pt x="7830698" y="0"/>
                </a:lnTo>
                <a:lnTo>
                  <a:pt x="7830698" y="6342865"/>
                </a:lnTo>
                <a:lnTo>
                  <a:pt x="0" y="63428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8228988" y="6045719"/>
            <a:ext cx="6619420" cy="4335720"/>
          </a:xfrm>
          <a:custGeom>
            <a:avLst/>
            <a:gdLst/>
            <a:ahLst/>
            <a:cxnLst/>
            <a:rect l="l" t="t" r="r" b="b"/>
            <a:pathLst>
              <a:path w="6619420" h="4335720">
                <a:moveTo>
                  <a:pt x="0" y="0"/>
                </a:moveTo>
                <a:lnTo>
                  <a:pt x="6619420" y="0"/>
                </a:lnTo>
                <a:lnTo>
                  <a:pt x="6619420" y="4335720"/>
                </a:lnTo>
                <a:lnTo>
                  <a:pt x="0" y="433572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408170" y="6463057"/>
            <a:ext cx="3733475" cy="3766431"/>
          </a:xfrm>
          <a:custGeom>
            <a:avLst/>
            <a:gdLst/>
            <a:ahLst/>
            <a:cxnLst/>
            <a:rect l="l" t="t" r="r" b="b"/>
            <a:pathLst>
              <a:path w="3733475" h="3766431">
                <a:moveTo>
                  <a:pt x="0" y="0"/>
                </a:moveTo>
                <a:lnTo>
                  <a:pt x="3733475" y="0"/>
                </a:lnTo>
                <a:lnTo>
                  <a:pt x="3733475" y="3766431"/>
                </a:lnTo>
                <a:lnTo>
                  <a:pt x="0" y="376643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21535" y="251203"/>
            <a:ext cx="2968962" cy="1554994"/>
          </a:xfrm>
          <a:custGeom>
            <a:avLst/>
            <a:gdLst/>
            <a:ahLst/>
            <a:cxnLst/>
            <a:rect l="l" t="t" r="r" b="b"/>
            <a:pathLst>
              <a:path w="2968962" h="1554994">
                <a:moveTo>
                  <a:pt x="0" y="0"/>
                </a:moveTo>
                <a:lnTo>
                  <a:pt x="2968962" y="0"/>
                </a:lnTo>
                <a:lnTo>
                  <a:pt x="2968962" y="1554994"/>
                </a:lnTo>
                <a:lnTo>
                  <a:pt x="0" y="155499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5923833" y="2595608"/>
            <a:ext cx="2968962" cy="1554994"/>
          </a:xfrm>
          <a:custGeom>
            <a:avLst/>
            <a:gdLst/>
            <a:ahLst/>
            <a:cxnLst/>
            <a:rect l="l" t="t" r="r" b="b"/>
            <a:pathLst>
              <a:path w="2968962" h="1554994">
                <a:moveTo>
                  <a:pt x="0" y="0"/>
                </a:moveTo>
                <a:lnTo>
                  <a:pt x="2968962" y="0"/>
                </a:lnTo>
                <a:lnTo>
                  <a:pt x="2968962" y="1554994"/>
                </a:lnTo>
                <a:lnTo>
                  <a:pt x="0" y="155499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786137" y="-857030"/>
            <a:ext cx="5084920" cy="2663227"/>
          </a:xfrm>
          <a:custGeom>
            <a:avLst/>
            <a:gdLst/>
            <a:ahLst/>
            <a:cxnLst/>
            <a:rect l="l" t="t" r="r" b="b"/>
            <a:pathLst>
              <a:path w="5084920" h="2663227">
                <a:moveTo>
                  <a:pt x="0" y="0"/>
                </a:moveTo>
                <a:lnTo>
                  <a:pt x="5084919" y="0"/>
                </a:lnTo>
                <a:lnTo>
                  <a:pt x="5084919" y="2663227"/>
                </a:lnTo>
                <a:lnTo>
                  <a:pt x="0" y="266322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9C67F6-BEF7-5173-4A7F-F4BA691B20AA}"/>
              </a:ext>
            </a:extLst>
          </p:cNvPr>
          <p:cNvSpPr txBox="1"/>
          <p:nvPr/>
        </p:nvSpPr>
        <p:spPr>
          <a:xfrm>
            <a:off x="180379" y="190500"/>
            <a:ext cx="17766620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Cavolini" panose="03000502040302020204" pitchFamily="66" charset="0"/>
                <a:cs typeface="Cavolini" panose="03000502040302020204" pitchFamily="66" charset="0"/>
              </a:rPr>
              <a:t>5. Work in pairs. Ask and answer about how people in your area maintain their traditional lifestyle. You can use the ideas in 4 and the reading text in 1.</a:t>
            </a:r>
          </a:p>
        </p:txBody>
      </p:sp>
      <p:sp>
        <p:nvSpPr>
          <p:cNvPr id="14" name="Hộp Văn bản 4">
            <a:extLst>
              <a:ext uri="{FF2B5EF4-FFF2-40B4-BE49-F238E27FC236}">
                <a16:creationId xmlns:a16="http://schemas.microsoft.com/office/drawing/2014/main" id="{F936B66C-256B-9EF2-3B7E-8E6916768933}"/>
              </a:ext>
            </a:extLst>
          </p:cNvPr>
          <p:cNvSpPr txBox="1"/>
          <p:nvPr/>
        </p:nvSpPr>
        <p:spPr>
          <a:xfrm>
            <a:off x="2887379" y="2233444"/>
            <a:ext cx="1235262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600" b="1" i="1" u="sng" dirty="0">
                <a:solidFill>
                  <a:srgbClr val="00B050"/>
                </a:solid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Example:</a:t>
            </a:r>
          </a:p>
          <a:p>
            <a:pPr algn="just"/>
            <a:r>
              <a:rPr lang="en-US" sz="3600" b="1" dirty="0">
                <a:solidFill>
                  <a:srgbClr val="3B87CD"/>
                </a:solid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I live in Bat Trang, which is a pottery village not far from Ha Noi </a:t>
            </a:r>
            <a:r>
              <a:rPr lang="en-US" sz="3600" b="1" dirty="0" err="1">
                <a:solidFill>
                  <a:srgbClr val="3B87CD"/>
                </a:solid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centre</a:t>
            </a:r>
            <a:r>
              <a:rPr lang="en-US" sz="3600" b="1" dirty="0">
                <a:solidFill>
                  <a:srgbClr val="3B87CD"/>
                </a:solidFill>
                <a:latin typeface="Cavolini" panose="03000502040302020204" pitchFamily="66" charset="0"/>
                <a:ea typeface="Times New Roman" panose="02020603050405020304" pitchFamily="18" charset="0"/>
                <a:cs typeface="Cavolini" panose="03000502040302020204" pitchFamily="66" charset="0"/>
              </a:rPr>
              <a:t>. To maintain the traditional lifestyle, local people will </a:t>
            </a:r>
            <a:r>
              <a:rPr lang="en-US" sz="3600" b="1" dirty="0">
                <a:solidFill>
                  <a:srgbClr val="3B87CD"/>
                </a:solidFill>
                <a:effectLst/>
                <a:latin typeface="Cavolini" panose="03000502040302020204" pitchFamily="66" charset="0"/>
                <a:cs typeface="Cavolini" panose="03000502040302020204" pitchFamily="66" charset="0"/>
              </a:rPr>
              <a:t>make pottery and paint on the ceramic statues. Then they will sell those pottery products to tourists.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5055" y="2348257"/>
            <a:ext cx="2592324" cy="8229600"/>
          </a:xfrm>
          <a:custGeom>
            <a:avLst/>
            <a:gdLst/>
            <a:ahLst/>
            <a:cxnLst/>
            <a:rect l="l" t="t" r="r" b="b"/>
            <a:pathLst>
              <a:path w="2592324" h="8229600">
                <a:moveTo>
                  <a:pt x="0" y="0"/>
                </a:moveTo>
                <a:lnTo>
                  <a:pt x="2592324" y="0"/>
                </a:lnTo>
                <a:lnTo>
                  <a:pt x="259232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96199" y="7090440"/>
            <a:ext cx="7035651" cy="4335720"/>
          </a:xfrm>
          <a:custGeom>
            <a:avLst/>
            <a:gdLst/>
            <a:ahLst/>
            <a:cxnLst/>
            <a:rect l="l" t="t" r="r" b="b"/>
            <a:pathLst>
              <a:path w="7035651" h="4335720">
                <a:moveTo>
                  <a:pt x="0" y="0"/>
                </a:moveTo>
                <a:lnTo>
                  <a:pt x="7035651" y="0"/>
                </a:lnTo>
                <a:lnTo>
                  <a:pt x="7035651" y="4335720"/>
                </a:lnTo>
                <a:lnTo>
                  <a:pt x="0" y="43357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-2580908" y="6821874"/>
            <a:ext cx="5751924" cy="3774700"/>
          </a:xfrm>
          <a:custGeom>
            <a:avLst/>
            <a:gdLst/>
            <a:ahLst/>
            <a:cxnLst/>
            <a:rect l="l" t="t" r="r" b="b"/>
            <a:pathLst>
              <a:path w="5751924" h="3774700">
                <a:moveTo>
                  <a:pt x="5751925" y="0"/>
                </a:moveTo>
                <a:lnTo>
                  <a:pt x="0" y="0"/>
                </a:lnTo>
                <a:lnTo>
                  <a:pt x="0" y="3774700"/>
                </a:lnTo>
                <a:lnTo>
                  <a:pt x="5751925" y="3774700"/>
                </a:lnTo>
                <a:lnTo>
                  <a:pt x="5751925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819379" y="4637661"/>
            <a:ext cx="7830698" cy="6342865"/>
          </a:xfrm>
          <a:custGeom>
            <a:avLst/>
            <a:gdLst/>
            <a:ahLst/>
            <a:cxnLst/>
            <a:rect l="l" t="t" r="r" b="b"/>
            <a:pathLst>
              <a:path w="7830698" h="6342865">
                <a:moveTo>
                  <a:pt x="0" y="0"/>
                </a:moveTo>
                <a:lnTo>
                  <a:pt x="7830698" y="0"/>
                </a:lnTo>
                <a:lnTo>
                  <a:pt x="7830698" y="6342865"/>
                </a:lnTo>
                <a:lnTo>
                  <a:pt x="0" y="63428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930380" y="7622122"/>
            <a:ext cx="6619420" cy="4335720"/>
          </a:xfrm>
          <a:custGeom>
            <a:avLst/>
            <a:gdLst/>
            <a:ahLst/>
            <a:cxnLst/>
            <a:rect l="l" t="t" r="r" b="b"/>
            <a:pathLst>
              <a:path w="6619420" h="4335720">
                <a:moveTo>
                  <a:pt x="0" y="0"/>
                </a:moveTo>
                <a:lnTo>
                  <a:pt x="6619420" y="0"/>
                </a:lnTo>
                <a:lnTo>
                  <a:pt x="6619420" y="4335720"/>
                </a:lnTo>
                <a:lnTo>
                  <a:pt x="0" y="433572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344159" y="5898733"/>
            <a:ext cx="5848905" cy="4679124"/>
          </a:xfrm>
          <a:custGeom>
            <a:avLst/>
            <a:gdLst/>
            <a:ahLst/>
            <a:cxnLst/>
            <a:rect l="l" t="t" r="r" b="b"/>
            <a:pathLst>
              <a:path w="5848905" h="4679124">
                <a:moveTo>
                  <a:pt x="0" y="0"/>
                </a:moveTo>
                <a:lnTo>
                  <a:pt x="5848905" y="0"/>
                </a:lnTo>
                <a:lnTo>
                  <a:pt x="5848905" y="4679124"/>
                </a:lnTo>
                <a:lnTo>
                  <a:pt x="0" y="467912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619068" y="7214095"/>
            <a:ext cx="3733475" cy="3766431"/>
          </a:xfrm>
          <a:custGeom>
            <a:avLst/>
            <a:gdLst/>
            <a:ahLst/>
            <a:cxnLst/>
            <a:rect l="l" t="t" r="r" b="b"/>
            <a:pathLst>
              <a:path w="3733475" h="3766431">
                <a:moveTo>
                  <a:pt x="0" y="0"/>
                </a:moveTo>
                <a:lnTo>
                  <a:pt x="3733475" y="0"/>
                </a:lnTo>
                <a:lnTo>
                  <a:pt x="3733475" y="3766431"/>
                </a:lnTo>
                <a:lnTo>
                  <a:pt x="0" y="376643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21535" y="251203"/>
            <a:ext cx="2968962" cy="1554994"/>
          </a:xfrm>
          <a:custGeom>
            <a:avLst/>
            <a:gdLst/>
            <a:ahLst/>
            <a:cxnLst/>
            <a:rect l="l" t="t" r="r" b="b"/>
            <a:pathLst>
              <a:path w="2968962" h="1554994">
                <a:moveTo>
                  <a:pt x="0" y="0"/>
                </a:moveTo>
                <a:lnTo>
                  <a:pt x="2968962" y="0"/>
                </a:lnTo>
                <a:lnTo>
                  <a:pt x="2968962" y="1554994"/>
                </a:lnTo>
                <a:lnTo>
                  <a:pt x="0" y="155499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5923833" y="2595608"/>
            <a:ext cx="2968962" cy="1554994"/>
          </a:xfrm>
          <a:custGeom>
            <a:avLst/>
            <a:gdLst/>
            <a:ahLst/>
            <a:cxnLst/>
            <a:rect l="l" t="t" r="r" b="b"/>
            <a:pathLst>
              <a:path w="2968962" h="1554994">
                <a:moveTo>
                  <a:pt x="0" y="0"/>
                </a:moveTo>
                <a:lnTo>
                  <a:pt x="2968962" y="0"/>
                </a:lnTo>
                <a:lnTo>
                  <a:pt x="2968962" y="1554994"/>
                </a:lnTo>
                <a:lnTo>
                  <a:pt x="0" y="155499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786137" y="-857030"/>
            <a:ext cx="5084920" cy="2663227"/>
          </a:xfrm>
          <a:custGeom>
            <a:avLst/>
            <a:gdLst/>
            <a:ahLst/>
            <a:cxnLst/>
            <a:rect l="l" t="t" r="r" b="b"/>
            <a:pathLst>
              <a:path w="5084920" h="2663227">
                <a:moveTo>
                  <a:pt x="0" y="0"/>
                </a:moveTo>
                <a:lnTo>
                  <a:pt x="5084919" y="0"/>
                </a:lnTo>
                <a:lnTo>
                  <a:pt x="5084919" y="2663227"/>
                </a:lnTo>
                <a:lnTo>
                  <a:pt x="0" y="266322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E4D13E-B054-A721-C867-57798CB768A6}"/>
              </a:ext>
            </a:extLst>
          </p:cNvPr>
          <p:cNvSpPr txBox="1"/>
          <p:nvPr/>
        </p:nvSpPr>
        <p:spPr>
          <a:xfrm>
            <a:off x="3962400" y="690085"/>
            <a:ext cx="15736418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Cavolini" panose="03000502040302020204" pitchFamily="66" charset="0"/>
                <a:cs typeface="Cavolini" panose="03000502040302020204" pitchFamily="66" charset="0"/>
              </a:rPr>
              <a:t>Wrap-up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541CE0-9CA9-4CD1-46F8-AF99E4D0743B}"/>
              </a:ext>
            </a:extLst>
          </p:cNvPr>
          <p:cNvSpPr txBox="1"/>
          <p:nvPr/>
        </p:nvSpPr>
        <p:spPr>
          <a:xfrm>
            <a:off x="2429193" y="2321421"/>
            <a:ext cx="14129338" cy="3696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>
                <a:latin typeface="Cavolini" panose="03000502040302020204" pitchFamily="66" charset="0"/>
                <a:cs typeface="Cavolini" panose="03000502040302020204" pitchFamily="66" charset="0"/>
              </a:rPr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000" dirty="0">
                <a:latin typeface="Cavolini" panose="03000502040302020204" pitchFamily="66" charset="0"/>
                <a:cs typeface="Cavolini" panose="03000502040302020204" pitchFamily="66" charset="0"/>
              </a:rPr>
              <a:t>Read about Alaska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000" dirty="0">
                <a:latin typeface="Cavolini" panose="03000502040302020204" pitchFamily="66" charset="0"/>
                <a:cs typeface="Cavolini" panose="03000502040302020204" pitchFamily="66" charset="0"/>
              </a:rPr>
              <a:t>Talk about ﻿how people in their area maintain traditional lifestyles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49853" y="-5931"/>
            <a:ext cx="18787706" cy="1034631"/>
            <a:chOff x="0" y="0"/>
            <a:chExt cx="4948202" cy="27249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FD2A2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249853" y="9252369"/>
            <a:ext cx="18787706" cy="1034631"/>
            <a:chOff x="0" y="0"/>
            <a:chExt cx="4948202" cy="27249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FD2A2"/>
            </a:solidFill>
            <a:ln>
              <a:noFill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0"/>
                </a:lnSpc>
              </a:pPr>
              <a:endParaRPr/>
            </a:p>
          </p:txBody>
        </p:sp>
      </p:grpSp>
      <p:sp>
        <p:nvSpPr>
          <p:cNvPr id="18" name="Freeform 2">
            <a:extLst>
              <a:ext uri="{FF2B5EF4-FFF2-40B4-BE49-F238E27FC236}">
                <a16:creationId xmlns:a16="http://schemas.microsoft.com/office/drawing/2014/main" id="{48823FD0-0246-676F-53E1-1E439ED71688}"/>
              </a:ext>
            </a:extLst>
          </p:cNvPr>
          <p:cNvSpPr/>
          <p:nvPr/>
        </p:nvSpPr>
        <p:spPr>
          <a:xfrm>
            <a:off x="2438400" y="571500"/>
            <a:ext cx="3412197" cy="9631342"/>
          </a:xfrm>
          <a:custGeom>
            <a:avLst/>
            <a:gdLst/>
            <a:ahLst/>
            <a:cxnLst/>
            <a:rect l="l" t="t" r="r" b="b"/>
            <a:pathLst>
              <a:path w="2592324" h="8229600">
                <a:moveTo>
                  <a:pt x="0" y="0"/>
                </a:moveTo>
                <a:lnTo>
                  <a:pt x="2592324" y="0"/>
                </a:lnTo>
                <a:lnTo>
                  <a:pt x="259232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9" name="Freeform 4">
            <a:extLst>
              <a:ext uri="{FF2B5EF4-FFF2-40B4-BE49-F238E27FC236}">
                <a16:creationId xmlns:a16="http://schemas.microsoft.com/office/drawing/2014/main" id="{D091BF1F-5454-4309-7BC9-176DBAECF988}"/>
              </a:ext>
            </a:extLst>
          </p:cNvPr>
          <p:cNvSpPr/>
          <p:nvPr/>
        </p:nvSpPr>
        <p:spPr>
          <a:xfrm flipH="1">
            <a:off x="-508825" y="6428142"/>
            <a:ext cx="5751924" cy="3774700"/>
          </a:xfrm>
          <a:custGeom>
            <a:avLst/>
            <a:gdLst/>
            <a:ahLst/>
            <a:cxnLst/>
            <a:rect l="l" t="t" r="r" b="b"/>
            <a:pathLst>
              <a:path w="5751924" h="3774700">
                <a:moveTo>
                  <a:pt x="5751925" y="0"/>
                </a:moveTo>
                <a:lnTo>
                  <a:pt x="0" y="0"/>
                </a:lnTo>
                <a:lnTo>
                  <a:pt x="0" y="3774700"/>
                </a:lnTo>
                <a:lnTo>
                  <a:pt x="5751925" y="3774700"/>
                </a:lnTo>
                <a:lnTo>
                  <a:pt x="5751925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E0867AF1-18DA-9D0A-1321-DC93DE55C430}"/>
              </a:ext>
            </a:extLst>
          </p:cNvPr>
          <p:cNvSpPr/>
          <p:nvPr/>
        </p:nvSpPr>
        <p:spPr>
          <a:xfrm>
            <a:off x="4800601" y="4426467"/>
            <a:ext cx="6084762" cy="5803589"/>
          </a:xfrm>
          <a:custGeom>
            <a:avLst/>
            <a:gdLst/>
            <a:ahLst/>
            <a:cxnLst/>
            <a:rect l="l" t="t" r="r" b="b"/>
            <a:pathLst>
              <a:path w="5848905" h="4679124">
                <a:moveTo>
                  <a:pt x="0" y="0"/>
                </a:moveTo>
                <a:lnTo>
                  <a:pt x="5848905" y="0"/>
                </a:lnTo>
                <a:lnTo>
                  <a:pt x="5848905" y="4679124"/>
                </a:lnTo>
                <a:lnTo>
                  <a:pt x="0" y="467912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E958A3A-F782-8B22-7A44-7A670968E35D}"/>
              </a:ext>
            </a:extLst>
          </p:cNvPr>
          <p:cNvSpPr txBox="1"/>
          <p:nvPr/>
        </p:nvSpPr>
        <p:spPr>
          <a:xfrm>
            <a:off x="10885362" y="1422625"/>
            <a:ext cx="15736418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Cavolini" panose="03000502040302020204" pitchFamily="66" charset="0"/>
                <a:cs typeface="Cavolini" panose="03000502040302020204" pitchFamily="66" charset="0"/>
              </a:rPr>
              <a:t>Homework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27E616E-6DEE-4F1F-CE48-788635014718}"/>
              </a:ext>
            </a:extLst>
          </p:cNvPr>
          <p:cNvSpPr txBox="1"/>
          <p:nvPr/>
        </p:nvSpPr>
        <p:spPr>
          <a:xfrm>
            <a:off x="9147629" y="2924546"/>
            <a:ext cx="14129338" cy="2772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Tx/>
              <a:buChar char="-"/>
            </a:pPr>
            <a:r>
              <a:rPr lang="en-US" sz="4000" dirty="0">
                <a:latin typeface="Cavolini" panose="03000502040302020204" pitchFamily="66" charset="0"/>
                <a:cs typeface="Cavolini" panose="03000502040302020204" pitchFamily="66" charset="0"/>
              </a:rPr>
              <a:t>Learn by heart vocabulary</a:t>
            </a:r>
          </a:p>
          <a:p>
            <a:pPr marL="571500" indent="-571500">
              <a:lnSpc>
                <a:spcPct val="150000"/>
              </a:lnSpc>
              <a:buFontTx/>
              <a:buChar char="-"/>
            </a:pPr>
            <a:r>
              <a:rPr lang="en-US" sz="4000" dirty="0">
                <a:latin typeface="Cavolini" panose="03000502040302020204" pitchFamily="66" charset="0"/>
                <a:cs typeface="Cavolini" panose="03000502040302020204" pitchFamily="66" charset="0"/>
              </a:rPr>
              <a:t>Do exercises in workbook</a:t>
            </a:r>
          </a:p>
          <a:p>
            <a:pPr marL="571500" indent="-571500">
              <a:lnSpc>
                <a:spcPct val="150000"/>
              </a:lnSpc>
              <a:buFontTx/>
              <a:buChar char="-"/>
            </a:pPr>
            <a:r>
              <a:rPr lang="en-US" sz="4000" dirty="0">
                <a:latin typeface="Cavolini" panose="03000502040302020204" pitchFamily="66" charset="0"/>
                <a:cs typeface="Cavolini" panose="03000502040302020204" pitchFamily="66" charset="0"/>
              </a:rPr>
              <a:t>Prepare for the next lesson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52541" y="2354016"/>
            <a:ext cx="2355977" cy="1233943"/>
          </a:xfrm>
          <a:custGeom>
            <a:avLst/>
            <a:gdLst/>
            <a:ahLst/>
            <a:cxnLst/>
            <a:rect l="l" t="t" r="r" b="b"/>
            <a:pathLst>
              <a:path w="2355977" h="1233943">
                <a:moveTo>
                  <a:pt x="0" y="0"/>
                </a:moveTo>
                <a:lnTo>
                  <a:pt x="2355977" y="0"/>
                </a:lnTo>
                <a:lnTo>
                  <a:pt x="2355977" y="1233943"/>
                </a:lnTo>
                <a:lnTo>
                  <a:pt x="0" y="12339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295399" y="1616486"/>
            <a:ext cx="15697200" cy="31239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0300" spc="-997" dirty="0">
                <a:solidFill>
                  <a:srgbClr val="D2634A"/>
                </a:solidFill>
                <a:latin typeface="Broadway" panose="04040905080B02020502" pitchFamily="82" charset="0"/>
                <a:ea typeface="TDTD버블버블 Bold"/>
              </a:rPr>
              <a:t>THANK YOU!</a:t>
            </a:r>
          </a:p>
        </p:txBody>
      </p:sp>
      <p:sp>
        <p:nvSpPr>
          <p:cNvPr id="4" name="Freeform 4"/>
          <p:cNvSpPr/>
          <p:nvPr/>
        </p:nvSpPr>
        <p:spPr>
          <a:xfrm flipH="1">
            <a:off x="7813917" y="1616486"/>
            <a:ext cx="1408171" cy="737530"/>
          </a:xfrm>
          <a:custGeom>
            <a:avLst/>
            <a:gdLst/>
            <a:ahLst/>
            <a:cxnLst/>
            <a:rect l="l" t="t" r="r" b="b"/>
            <a:pathLst>
              <a:path w="1408171" h="737530">
                <a:moveTo>
                  <a:pt x="1408171" y="0"/>
                </a:moveTo>
                <a:lnTo>
                  <a:pt x="0" y="0"/>
                </a:lnTo>
                <a:lnTo>
                  <a:pt x="0" y="737530"/>
                </a:lnTo>
                <a:lnTo>
                  <a:pt x="1408171" y="737530"/>
                </a:lnTo>
                <a:lnTo>
                  <a:pt x="1408171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1879484" y="1222100"/>
            <a:ext cx="2914180" cy="1526302"/>
          </a:xfrm>
          <a:custGeom>
            <a:avLst/>
            <a:gdLst/>
            <a:ahLst/>
            <a:cxnLst/>
            <a:rect l="l" t="t" r="r" b="b"/>
            <a:pathLst>
              <a:path w="2914180" h="1526302">
                <a:moveTo>
                  <a:pt x="0" y="0"/>
                </a:moveTo>
                <a:lnTo>
                  <a:pt x="2914181" y="0"/>
                </a:lnTo>
                <a:lnTo>
                  <a:pt x="2914181" y="1526302"/>
                </a:lnTo>
                <a:lnTo>
                  <a:pt x="0" y="15263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636954" y="4555714"/>
            <a:ext cx="3014091" cy="4114800"/>
          </a:xfrm>
          <a:custGeom>
            <a:avLst/>
            <a:gdLst/>
            <a:ahLst/>
            <a:cxnLst/>
            <a:rect l="l" t="t" r="r" b="b"/>
            <a:pathLst>
              <a:path w="3014091" h="4114800">
                <a:moveTo>
                  <a:pt x="0" y="0"/>
                </a:moveTo>
                <a:lnTo>
                  <a:pt x="3014092" y="0"/>
                </a:lnTo>
                <a:lnTo>
                  <a:pt x="301409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8DB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4274726" cy="21674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0034" y="0"/>
                  </a:moveTo>
                  <a:lnTo>
                    <a:pt x="4254692" y="0"/>
                  </a:lnTo>
                  <a:cubicBezTo>
                    <a:pt x="4265756" y="0"/>
                    <a:pt x="4274726" y="8969"/>
                    <a:pt x="4274726" y="20034"/>
                  </a:cubicBezTo>
                  <a:lnTo>
                    <a:pt x="4274726" y="2147433"/>
                  </a:lnTo>
                  <a:cubicBezTo>
                    <a:pt x="4274726" y="2158497"/>
                    <a:pt x="4265756" y="2167467"/>
                    <a:pt x="4254692" y="2167467"/>
                  </a:cubicBezTo>
                  <a:lnTo>
                    <a:pt x="20034" y="2167467"/>
                  </a:lnTo>
                  <a:cubicBezTo>
                    <a:pt x="14721" y="2167467"/>
                    <a:pt x="9625" y="2165356"/>
                    <a:pt x="5868" y="2161599"/>
                  </a:cubicBezTo>
                  <a:cubicBezTo>
                    <a:pt x="2111" y="2157842"/>
                    <a:pt x="0" y="2152746"/>
                    <a:pt x="0" y="2147433"/>
                  </a:cubicBezTo>
                  <a:lnTo>
                    <a:pt x="0" y="20034"/>
                  </a:lnTo>
                  <a:cubicBezTo>
                    <a:pt x="0" y="8969"/>
                    <a:pt x="8969" y="0"/>
                    <a:pt x="200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0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584914" y="3795911"/>
            <a:ext cx="986836" cy="2463947"/>
          </a:xfrm>
          <a:custGeom>
            <a:avLst/>
            <a:gdLst/>
            <a:ahLst/>
            <a:cxnLst/>
            <a:rect l="l" t="t" r="r" b="b"/>
            <a:pathLst>
              <a:path w="986836" h="2463947">
                <a:moveTo>
                  <a:pt x="0" y="0"/>
                </a:moveTo>
                <a:lnTo>
                  <a:pt x="986836" y="0"/>
                </a:lnTo>
                <a:lnTo>
                  <a:pt x="986836" y="2463947"/>
                </a:lnTo>
                <a:lnTo>
                  <a:pt x="0" y="246394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 flipH="1">
            <a:off x="16209668" y="3795911"/>
            <a:ext cx="986836" cy="2463947"/>
          </a:xfrm>
          <a:custGeom>
            <a:avLst/>
            <a:gdLst/>
            <a:ahLst/>
            <a:cxnLst/>
            <a:rect l="l" t="t" r="r" b="b"/>
            <a:pathLst>
              <a:path w="986836" h="2463947">
                <a:moveTo>
                  <a:pt x="986835" y="0"/>
                </a:moveTo>
                <a:lnTo>
                  <a:pt x="0" y="0"/>
                </a:lnTo>
                <a:lnTo>
                  <a:pt x="0" y="2463947"/>
                </a:lnTo>
                <a:lnTo>
                  <a:pt x="986835" y="2463947"/>
                </a:lnTo>
                <a:lnTo>
                  <a:pt x="986835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2576512" y="1305256"/>
            <a:ext cx="1877565" cy="983375"/>
          </a:xfrm>
          <a:custGeom>
            <a:avLst/>
            <a:gdLst/>
            <a:ahLst/>
            <a:cxnLst/>
            <a:rect l="l" t="t" r="r" b="b"/>
            <a:pathLst>
              <a:path w="1877565" h="983375">
                <a:moveTo>
                  <a:pt x="0" y="0"/>
                </a:moveTo>
                <a:lnTo>
                  <a:pt x="1877565" y="0"/>
                </a:lnTo>
                <a:lnTo>
                  <a:pt x="1877565" y="983375"/>
                </a:lnTo>
                <a:lnTo>
                  <a:pt x="0" y="983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 flipH="1">
            <a:off x="12691508" y="1185705"/>
            <a:ext cx="1844069" cy="965831"/>
          </a:xfrm>
          <a:custGeom>
            <a:avLst/>
            <a:gdLst/>
            <a:ahLst/>
            <a:cxnLst/>
            <a:rect l="l" t="t" r="r" b="b"/>
            <a:pathLst>
              <a:path w="1844069" h="965831">
                <a:moveTo>
                  <a:pt x="1844069" y="0"/>
                </a:moveTo>
                <a:lnTo>
                  <a:pt x="0" y="0"/>
                </a:lnTo>
                <a:lnTo>
                  <a:pt x="0" y="965831"/>
                </a:lnTo>
                <a:lnTo>
                  <a:pt x="1844069" y="965831"/>
                </a:lnTo>
                <a:lnTo>
                  <a:pt x="1844069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4758437" y="1372656"/>
            <a:ext cx="7809462" cy="12701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917"/>
              </a:lnSpc>
            </a:pPr>
            <a:r>
              <a:rPr lang="en-US" sz="11733" spc="-997" dirty="0">
                <a:solidFill>
                  <a:srgbClr val="D2634A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What is it!</a:t>
            </a:r>
          </a:p>
        </p:txBody>
      </p:sp>
      <p:pic>
        <p:nvPicPr>
          <p:cNvPr id="1026" name="Picture 2" descr="Sled dog racing - Wikipedia">
            <a:extLst>
              <a:ext uri="{FF2B5EF4-FFF2-40B4-BE49-F238E27FC236}">
                <a16:creationId xmlns:a16="http://schemas.microsoft.com/office/drawing/2014/main" id="{F352FE09-221B-0C70-FB50-17AFDA6708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623" y="2493130"/>
            <a:ext cx="10491217" cy="6312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D2D2137-1DA8-F305-3C27-2D82B0995634}"/>
              </a:ext>
            </a:extLst>
          </p:cNvPr>
          <p:cNvSpPr/>
          <p:nvPr/>
        </p:nvSpPr>
        <p:spPr>
          <a:xfrm>
            <a:off x="3599623" y="2493130"/>
            <a:ext cx="2139994" cy="219837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Broadway" panose="04040905080B02020502" pitchFamily="82" charset="0"/>
              </a:rPr>
              <a:t>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882FF35-1830-FF9F-17F1-E6EF0F1B6628}"/>
              </a:ext>
            </a:extLst>
          </p:cNvPr>
          <p:cNvSpPr/>
          <p:nvPr/>
        </p:nvSpPr>
        <p:spPr>
          <a:xfrm>
            <a:off x="5722891" y="2493130"/>
            <a:ext cx="2123268" cy="219837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Broadway" panose="04040905080B02020502" pitchFamily="82" charset="0"/>
              </a:rPr>
              <a:t>2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A9798E0-EB32-B542-1007-B801FD8996A2}"/>
              </a:ext>
            </a:extLst>
          </p:cNvPr>
          <p:cNvSpPr/>
          <p:nvPr/>
        </p:nvSpPr>
        <p:spPr>
          <a:xfrm>
            <a:off x="7846159" y="2493130"/>
            <a:ext cx="2123268" cy="2198373"/>
          </a:xfrm>
          <a:prstGeom prst="rect">
            <a:avLst/>
          </a:prstGeom>
          <a:solidFill>
            <a:srgbClr val="CBE3F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Broadway" panose="04040905080B02020502" pitchFamily="82" charset="0"/>
              </a:rPr>
              <a:t>3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7D472C4-D204-86F4-86D9-1E0B970740A4}"/>
              </a:ext>
            </a:extLst>
          </p:cNvPr>
          <p:cNvSpPr/>
          <p:nvPr/>
        </p:nvSpPr>
        <p:spPr>
          <a:xfrm>
            <a:off x="9969427" y="2493130"/>
            <a:ext cx="2123268" cy="21983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Broadway" panose="04040905080B02020502" pitchFamily="82" charset="0"/>
              </a:rPr>
              <a:t>4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6039E34-584A-F238-329B-5FFD34DA238F}"/>
              </a:ext>
            </a:extLst>
          </p:cNvPr>
          <p:cNvSpPr/>
          <p:nvPr/>
        </p:nvSpPr>
        <p:spPr>
          <a:xfrm>
            <a:off x="12092695" y="2493130"/>
            <a:ext cx="2123268" cy="2198373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Broadway" panose="04040905080B02020502" pitchFamily="82" charset="0"/>
              </a:rPr>
              <a:t>5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74F0EDA-42DF-DC64-562B-907D505C669D}"/>
              </a:ext>
            </a:extLst>
          </p:cNvPr>
          <p:cNvSpPr/>
          <p:nvPr/>
        </p:nvSpPr>
        <p:spPr>
          <a:xfrm>
            <a:off x="3599623" y="4538906"/>
            <a:ext cx="2123268" cy="2198373"/>
          </a:xfrm>
          <a:prstGeom prst="rect">
            <a:avLst/>
          </a:prstGeom>
          <a:solidFill>
            <a:srgbClr val="CBE3F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Broadway" panose="04040905080B02020502" pitchFamily="82" charset="0"/>
              </a:rPr>
              <a:t>6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8ADBD66-2130-9FC7-7741-50650D558E6F}"/>
              </a:ext>
            </a:extLst>
          </p:cNvPr>
          <p:cNvSpPr/>
          <p:nvPr/>
        </p:nvSpPr>
        <p:spPr>
          <a:xfrm>
            <a:off x="5722891" y="4538906"/>
            <a:ext cx="2123268" cy="2198373"/>
          </a:xfrm>
          <a:prstGeom prst="rect">
            <a:avLst/>
          </a:prstGeom>
          <a:solidFill>
            <a:srgbClr val="8DCDB9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Broadway" panose="04040905080B02020502" pitchFamily="82" charset="0"/>
              </a:rPr>
              <a:t>7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367B467-B3A8-CE24-5794-4184A81491AD}"/>
              </a:ext>
            </a:extLst>
          </p:cNvPr>
          <p:cNvSpPr/>
          <p:nvPr/>
        </p:nvSpPr>
        <p:spPr>
          <a:xfrm>
            <a:off x="7829433" y="4538906"/>
            <a:ext cx="2123268" cy="2198373"/>
          </a:xfrm>
          <a:prstGeom prst="rect">
            <a:avLst/>
          </a:prstGeom>
          <a:solidFill>
            <a:srgbClr val="FBEFC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Broadway" panose="04040905080B02020502" pitchFamily="82" charset="0"/>
              </a:rPr>
              <a:t>8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6A34507-17F6-971E-115D-50F41EFA338B}"/>
              </a:ext>
            </a:extLst>
          </p:cNvPr>
          <p:cNvSpPr/>
          <p:nvPr/>
        </p:nvSpPr>
        <p:spPr>
          <a:xfrm>
            <a:off x="9969427" y="4538906"/>
            <a:ext cx="2123268" cy="219837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Broadway" panose="04040905080B02020502" pitchFamily="82" charset="0"/>
              </a:rPr>
              <a:t>9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5418E34-A7DB-736A-A459-42908D1AD111}"/>
              </a:ext>
            </a:extLst>
          </p:cNvPr>
          <p:cNvSpPr/>
          <p:nvPr/>
        </p:nvSpPr>
        <p:spPr>
          <a:xfrm>
            <a:off x="12092695" y="4538906"/>
            <a:ext cx="2123268" cy="2198373"/>
          </a:xfrm>
          <a:prstGeom prst="rect">
            <a:avLst/>
          </a:prstGeom>
          <a:solidFill>
            <a:srgbClr val="F2D7CA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Broadway" panose="04040905080B02020502" pitchFamily="82" charset="0"/>
              </a:rPr>
              <a:t>10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7B49B35-5D55-0057-D437-8CD57E189FD9}"/>
              </a:ext>
            </a:extLst>
          </p:cNvPr>
          <p:cNvSpPr/>
          <p:nvPr/>
        </p:nvSpPr>
        <p:spPr>
          <a:xfrm>
            <a:off x="3599623" y="6584682"/>
            <a:ext cx="2123268" cy="219837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Broadway" panose="04040905080B02020502" pitchFamily="82" charset="0"/>
              </a:rPr>
              <a:t>11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DD52179-86A1-06C7-E8F0-BD6A7F7096AA}"/>
              </a:ext>
            </a:extLst>
          </p:cNvPr>
          <p:cNvSpPr/>
          <p:nvPr/>
        </p:nvSpPr>
        <p:spPr>
          <a:xfrm>
            <a:off x="5722891" y="6584682"/>
            <a:ext cx="2123268" cy="21983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Broadway" panose="04040905080B02020502" pitchFamily="82" charset="0"/>
              </a:rPr>
              <a:t>12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B0FF72C-D3BB-EEF9-1D72-2BC4398C1CC0}"/>
              </a:ext>
            </a:extLst>
          </p:cNvPr>
          <p:cNvSpPr/>
          <p:nvPr/>
        </p:nvSpPr>
        <p:spPr>
          <a:xfrm>
            <a:off x="7846159" y="6584682"/>
            <a:ext cx="2123268" cy="2198373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Broadway" panose="04040905080B02020502" pitchFamily="82" charset="0"/>
              </a:rPr>
              <a:t>13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0F5AF70-D715-DBE2-9D28-D4A419BF38F4}"/>
              </a:ext>
            </a:extLst>
          </p:cNvPr>
          <p:cNvSpPr/>
          <p:nvPr/>
        </p:nvSpPr>
        <p:spPr>
          <a:xfrm>
            <a:off x="9969427" y="6584682"/>
            <a:ext cx="2123268" cy="2198373"/>
          </a:xfrm>
          <a:prstGeom prst="rect">
            <a:avLst/>
          </a:prstGeom>
          <a:solidFill>
            <a:srgbClr val="8DCDB9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Broadway" panose="04040905080B02020502" pitchFamily="82" charset="0"/>
              </a:rPr>
              <a:t>14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E7470EC-86B3-CF75-114C-09DAF876D181}"/>
              </a:ext>
            </a:extLst>
          </p:cNvPr>
          <p:cNvSpPr/>
          <p:nvPr/>
        </p:nvSpPr>
        <p:spPr>
          <a:xfrm>
            <a:off x="12092695" y="6584682"/>
            <a:ext cx="2123268" cy="2198373"/>
          </a:xfrm>
          <a:prstGeom prst="rect">
            <a:avLst/>
          </a:prstGeom>
          <a:solidFill>
            <a:srgbClr val="FBEFC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Broadway" panose="04040905080B02020502" pitchFamily="82" charset="0"/>
              </a:rPr>
              <a:t>15</a:t>
            </a:r>
          </a:p>
        </p:txBody>
      </p:sp>
      <p:sp>
        <p:nvSpPr>
          <p:cNvPr id="37" name="TextBox 21">
            <a:extLst>
              <a:ext uri="{FF2B5EF4-FFF2-40B4-BE49-F238E27FC236}">
                <a16:creationId xmlns:a16="http://schemas.microsoft.com/office/drawing/2014/main" id="{CCDE6216-AB6A-D77F-FA8D-94049033C883}"/>
              </a:ext>
            </a:extLst>
          </p:cNvPr>
          <p:cNvSpPr txBox="1"/>
          <p:nvPr/>
        </p:nvSpPr>
        <p:spPr>
          <a:xfrm>
            <a:off x="4675555" y="1279181"/>
            <a:ext cx="7809462" cy="1307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917"/>
              </a:lnSpc>
            </a:pPr>
            <a:r>
              <a:rPr lang="en-US" sz="11733" spc="-997" dirty="0">
                <a:solidFill>
                  <a:srgbClr val="FF00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dogsled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8DB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110627"/>
            <a:ext cx="16230600" cy="8229600"/>
            <a:chOff x="0" y="0"/>
            <a:chExt cx="4274726" cy="21674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0034" y="0"/>
                  </a:moveTo>
                  <a:lnTo>
                    <a:pt x="4254692" y="0"/>
                  </a:lnTo>
                  <a:cubicBezTo>
                    <a:pt x="4265756" y="0"/>
                    <a:pt x="4274726" y="8969"/>
                    <a:pt x="4274726" y="20034"/>
                  </a:cubicBezTo>
                  <a:lnTo>
                    <a:pt x="4274726" y="2147433"/>
                  </a:lnTo>
                  <a:cubicBezTo>
                    <a:pt x="4274726" y="2158497"/>
                    <a:pt x="4265756" y="2167467"/>
                    <a:pt x="4254692" y="2167467"/>
                  </a:cubicBezTo>
                  <a:lnTo>
                    <a:pt x="20034" y="2167467"/>
                  </a:lnTo>
                  <a:cubicBezTo>
                    <a:pt x="14721" y="2167467"/>
                    <a:pt x="9625" y="2165356"/>
                    <a:pt x="5868" y="2161599"/>
                  </a:cubicBezTo>
                  <a:cubicBezTo>
                    <a:pt x="2111" y="2157842"/>
                    <a:pt x="0" y="2152746"/>
                    <a:pt x="0" y="2147433"/>
                  </a:cubicBezTo>
                  <a:lnTo>
                    <a:pt x="0" y="20034"/>
                  </a:lnTo>
                  <a:cubicBezTo>
                    <a:pt x="0" y="8969"/>
                    <a:pt x="8969" y="0"/>
                    <a:pt x="200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350559" y="1338845"/>
            <a:ext cx="3344332" cy="1751594"/>
          </a:xfrm>
          <a:custGeom>
            <a:avLst/>
            <a:gdLst/>
            <a:ahLst/>
            <a:cxnLst/>
            <a:rect l="l" t="t" r="r" b="b"/>
            <a:pathLst>
              <a:path w="3344332" h="1751594">
                <a:moveTo>
                  <a:pt x="0" y="0"/>
                </a:moveTo>
                <a:lnTo>
                  <a:pt x="3344332" y="0"/>
                </a:lnTo>
                <a:lnTo>
                  <a:pt x="3344332" y="1751594"/>
                </a:lnTo>
                <a:lnTo>
                  <a:pt x="0" y="175159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13749078" y="2511796"/>
            <a:ext cx="2933534" cy="1536439"/>
          </a:xfrm>
          <a:custGeom>
            <a:avLst/>
            <a:gdLst/>
            <a:ahLst/>
            <a:cxnLst/>
            <a:rect l="l" t="t" r="r" b="b"/>
            <a:pathLst>
              <a:path w="2933534" h="1536439">
                <a:moveTo>
                  <a:pt x="2933534" y="0"/>
                </a:moveTo>
                <a:lnTo>
                  <a:pt x="0" y="0"/>
                </a:lnTo>
                <a:lnTo>
                  <a:pt x="0" y="1536439"/>
                </a:lnTo>
                <a:lnTo>
                  <a:pt x="2933534" y="1536439"/>
                </a:lnTo>
                <a:lnTo>
                  <a:pt x="2933534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56681" y="4610100"/>
            <a:ext cx="4025755" cy="4542460"/>
          </a:xfrm>
          <a:custGeom>
            <a:avLst/>
            <a:gdLst/>
            <a:ahLst/>
            <a:cxnLst/>
            <a:rect l="l" t="t" r="r" b="b"/>
            <a:pathLst>
              <a:path w="4025755" h="4542460">
                <a:moveTo>
                  <a:pt x="0" y="0"/>
                </a:moveTo>
                <a:lnTo>
                  <a:pt x="4025755" y="0"/>
                </a:lnTo>
                <a:lnTo>
                  <a:pt x="4025755" y="4542459"/>
                </a:lnTo>
                <a:lnTo>
                  <a:pt x="0" y="45424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4235984" y="2406964"/>
            <a:ext cx="12701457" cy="44062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1733" spc="-997" dirty="0">
                <a:solidFill>
                  <a:srgbClr val="D2634A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Unit 6: </a:t>
            </a:r>
            <a:r>
              <a:rPr lang="en-US" sz="16900" spc="-997" dirty="0">
                <a:solidFill>
                  <a:srgbClr val="D2634A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LIFESTYLES</a:t>
            </a:r>
            <a:endParaRPr lang="en-US" sz="11733" spc="-997" dirty="0">
              <a:solidFill>
                <a:srgbClr val="D2634A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010400" y="7741866"/>
            <a:ext cx="9018643" cy="5504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264"/>
              </a:lnSpc>
            </a:pPr>
            <a:r>
              <a:rPr lang="en-US" sz="6600" dirty="0">
                <a:solidFill>
                  <a:srgbClr val="4F6249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Lesson 5: Skills 1</a:t>
            </a:r>
          </a:p>
        </p:txBody>
      </p:sp>
      <p:sp>
        <p:nvSpPr>
          <p:cNvPr id="14" name="Freeform 14"/>
          <p:cNvSpPr/>
          <p:nvPr/>
        </p:nvSpPr>
        <p:spPr>
          <a:xfrm>
            <a:off x="5615601" y="6347914"/>
            <a:ext cx="1050982" cy="662118"/>
          </a:xfrm>
          <a:custGeom>
            <a:avLst/>
            <a:gdLst/>
            <a:ahLst/>
            <a:cxnLst/>
            <a:rect l="l" t="t" r="r" b="b"/>
            <a:pathLst>
              <a:path w="1050982" h="662118">
                <a:moveTo>
                  <a:pt x="0" y="0"/>
                </a:moveTo>
                <a:lnTo>
                  <a:pt x="1050982" y="0"/>
                </a:lnTo>
                <a:lnTo>
                  <a:pt x="1050982" y="662119"/>
                </a:lnTo>
                <a:lnTo>
                  <a:pt x="0" y="66211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5877392" y="6300724"/>
            <a:ext cx="1050982" cy="662118"/>
          </a:xfrm>
          <a:custGeom>
            <a:avLst/>
            <a:gdLst/>
            <a:ahLst/>
            <a:cxnLst/>
            <a:rect l="l" t="t" r="r" b="b"/>
            <a:pathLst>
              <a:path w="1050982" h="662118">
                <a:moveTo>
                  <a:pt x="0" y="0"/>
                </a:moveTo>
                <a:lnTo>
                  <a:pt x="1050982" y="0"/>
                </a:lnTo>
                <a:lnTo>
                  <a:pt x="1050982" y="662118"/>
                </a:lnTo>
                <a:lnTo>
                  <a:pt x="0" y="66211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8DB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4274726" cy="21674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0034" y="0"/>
                  </a:moveTo>
                  <a:lnTo>
                    <a:pt x="4254692" y="0"/>
                  </a:lnTo>
                  <a:cubicBezTo>
                    <a:pt x="4265756" y="0"/>
                    <a:pt x="4274726" y="8969"/>
                    <a:pt x="4274726" y="20034"/>
                  </a:cubicBezTo>
                  <a:lnTo>
                    <a:pt x="4274726" y="2147433"/>
                  </a:lnTo>
                  <a:cubicBezTo>
                    <a:pt x="4274726" y="2158497"/>
                    <a:pt x="4265756" y="2167467"/>
                    <a:pt x="4254692" y="2167467"/>
                  </a:cubicBezTo>
                  <a:lnTo>
                    <a:pt x="20034" y="2167467"/>
                  </a:lnTo>
                  <a:cubicBezTo>
                    <a:pt x="14721" y="2167467"/>
                    <a:pt x="9625" y="2165356"/>
                    <a:pt x="5868" y="2161599"/>
                  </a:cubicBezTo>
                  <a:cubicBezTo>
                    <a:pt x="2111" y="2157842"/>
                    <a:pt x="0" y="2152746"/>
                    <a:pt x="0" y="2147433"/>
                  </a:cubicBezTo>
                  <a:lnTo>
                    <a:pt x="0" y="20034"/>
                  </a:lnTo>
                  <a:cubicBezTo>
                    <a:pt x="0" y="8969"/>
                    <a:pt x="8969" y="0"/>
                    <a:pt x="200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3184837" y="1558341"/>
            <a:ext cx="3785402" cy="1982604"/>
          </a:xfrm>
          <a:custGeom>
            <a:avLst/>
            <a:gdLst/>
            <a:ahLst/>
            <a:cxnLst/>
            <a:rect l="l" t="t" r="r" b="b"/>
            <a:pathLst>
              <a:path w="3785402" h="1982604">
                <a:moveTo>
                  <a:pt x="0" y="0"/>
                </a:moveTo>
                <a:lnTo>
                  <a:pt x="3785402" y="0"/>
                </a:lnTo>
                <a:lnTo>
                  <a:pt x="3785402" y="1982605"/>
                </a:lnTo>
                <a:lnTo>
                  <a:pt x="0" y="198260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2F6AF4-27D4-6D99-4B93-F7FF632CBBA7}"/>
              </a:ext>
            </a:extLst>
          </p:cNvPr>
          <p:cNvSpPr txBox="1"/>
          <p:nvPr/>
        </p:nvSpPr>
        <p:spPr>
          <a:xfrm>
            <a:off x="1200150" y="1104448"/>
            <a:ext cx="1588770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C00000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1. Work in groups. Look at the picture, and discuss what you know about Alaska.</a:t>
            </a:r>
            <a:endParaRPr lang="en-US" sz="4000" b="1" dirty="0">
              <a:solidFill>
                <a:srgbClr val="C00000"/>
              </a:solidFill>
              <a:effectLst>
                <a:glow rad="88900">
                  <a:schemeClr val="bg1"/>
                </a:glow>
              </a:effectLst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15" name="Hộp Văn bản 3">
            <a:extLst>
              <a:ext uri="{FF2B5EF4-FFF2-40B4-BE49-F238E27FC236}">
                <a16:creationId xmlns:a16="http://schemas.microsoft.com/office/drawing/2014/main" id="{9A10A895-5742-A705-3A5C-CF563B42B2A4}"/>
              </a:ext>
            </a:extLst>
          </p:cNvPr>
          <p:cNvSpPr txBox="1"/>
          <p:nvPr/>
        </p:nvSpPr>
        <p:spPr>
          <a:xfrm>
            <a:off x="1501639" y="2959524"/>
            <a:ext cx="5598246" cy="4997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3600" b="1" dirty="0">
                <a:solidFill>
                  <a:srgbClr val="D36113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Location?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3600" b="1" dirty="0">
                <a:solidFill>
                  <a:srgbClr val="D36113"/>
                </a:solidFill>
                <a:effectLst/>
                <a:latin typeface="Cavolini" panose="03000502040302020204" pitchFamily="66" charset="0"/>
                <a:cs typeface="Cavolini" panose="03000502040302020204" pitchFamily="66" charset="0"/>
              </a:rPr>
              <a:t>Climate?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3600" b="1" dirty="0">
                <a:solidFill>
                  <a:srgbClr val="D36113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Native people?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3600" b="1" dirty="0">
                <a:solidFill>
                  <a:srgbClr val="D36113"/>
                </a:solidFill>
                <a:effectLst/>
                <a:latin typeface="Cavolini" panose="03000502040302020204" pitchFamily="66" charset="0"/>
                <a:cs typeface="Cavolini" panose="03000502040302020204" pitchFamily="66" charset="0"/>
              </a:rPr>
              <a:t>Language?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3600" b="1" dirty="0">
                <a:solidFill>
                  <a:srgbClr val="D36113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Cuisine?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3600" b="1" dirty="0">
                <a:solidFill>
                  <a:srgbClr val="D36113"/>
                </a:solidFill>
                <a:effectLst/>
                <a:latin typeface="Cavolini" panose="03000502040302020204" pitchFamily="66" charset="0"/>
                <a:cs typeface="Cavolini" panose="03000502040302020204" pitchFamily="66" charset="0"/>
              </a:rPr>
              <a:t>Culture?</a:t>
            </a:r>
          </a:p>
        </p:txBody>
      </p:sp>
      <p:pic>
        <p:nvPicPr>
          <p:cNvPr id="16" name="Picture 2" descr="Alaska | History, Flag, Maps, Weather, Cities, &amp; Facts | Britannica">
            <a:extLst>
              <a:ext uri="{FF2B5EF4-FFF2-40B4-BE49-F238E27FC236}">
                <a16:creationId xmlns:a16="http://schemas.microsoft.com/office/drawing/2014/main" id="{B71C90DC-5A50-A565-3DA5-F24D7EAA4C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98"/>
          <a:stretch/>
        </p:blipFill>
        <p:spPr bwMode="auto">
          <a:xfrm>
            <a:off x="7924800" y="5706855"/>
            <a:ext cx="6998254" cy="328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4215169-B531-DEB6-FC30-E162BE9214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43" t="488" r="460"/>
          <a:stretch/>
        </p:blipFill>
        <p:spPr>
          <a:xfrm>
            <a:off x="7505816" y="2020428"/>
            <a:ext cx="7742284" cy="3613290"/>
          </a:xfrm>
          <a:prstGeom prst="rect">
            <a:avLst/>
          </a:prstGeom>
        </p:spPr>
      </p:pic>
      <p:sp>
        <p:nvSpPr>
          <p:cNvPr id="6" name="Freeform 6"/>
          <p:cNvSpPr/>
          <p:nvPr/>
        </p:nvSpPr>
        <p:spPr>
          <a:xfrm flipH="1">
            <a:off x="14240041" y="1659667"/>
            <a:ext cx="2933534" cy="1536439"/>
          </a:xfrm>
          <a:custGeom>
            <a:avLst/>
            <a:gdLst/>
            <a:ahLst/>
            <a:cxnLst/>
            <a:rect l="l" t="t" r="r" b="b"/>
            <a:pathLst>
              <a:path w="2933534" h="1536439">
                <a:moveTo>
                  <a:pt x="2933535" y="0"/>
                </a:moveTo>
                <a:lnTo>
                  <a:pt x="0" y="0"/>
                </a:lnTo>
                <a:lnTo>
                  <a:pt x="0" y="1536439"/>
                </a:lnTo>
                <a:lnTo>
                  <a:pt x="2933535" y="1536439"/>
                </a:lnTo>
                <a:lnTo>
                  <a:pt x="2933535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73266" y="1996117"/>
            <a:ext cx="2355977" cy="1233943"/>
          </a:xfrm>
          <a:custGeom>
            <a:avLst/>
            <a:gdLst/>
            <a:ahLst/>
            <a:cxnLst/>
            <a:rect l="l" t="t" r="r" b="b"/>
            <a:pathLst>
              <a:path w="2355977" h="1233943">
                <a:moveTo>
                  <a:pt x="0" y="0"/>
                </a:moveTo>
                <a:lnTo>
                  <a:pt x="2355977" y="0"/>
                </a:lnTo>
                <a:lnTo>
                  <a:pt x="2355977" y="1233943"/>
                </a:lnTo>
                <a:lnTo>
                  <a:pt x="0" y="12339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667000" y="3230060"/>
            <a:ext cx="13487400" cy="14621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917"/>
              </a:lnSpc>
            </a:pPr>
            <a:r>
              <a:rPr lang="en-US" sz="20300" spc="-997" dirty="0">
                <a:solidFill>
                  <a:srgbClr val="D2634A"/>
                </a:solidFill>
                <a:latin typeface="Broadway" panose="04040905080B02020502" pitchFamily="82" charset="0"/>
                <a:ea typeface="TDTD버블버블 Bold"/>
                <a:cs typeface="Cavolini" panose="03000502040302020204" pitchFamily="66" charset="0"/>
              </a:rPr>
              <a:t>READING</a:t>
            </a:r>
            <a:endParaRPr lang="en-US" sz="11733" spc="-997" dirty="0">
              <a:solidFill>
                <a:srgbClr val="D2634A"/>
              </a:solidFill>
              <a:latin typeface="Broadway" panose="04040905080B02020502" pitchFamily="82" charset="0"/>
              <a:ea typeface="TDTD버블버블 Bold"/>
              <a:cs typeface="Cavolini" panose="03000502040302020204" pitchFamily="66" charset="0"/>
            </a:endParaRPr>
          </a:p>
        </p:txBody>
      </p:sp>
      <p:sp>
        <p:nvSpPr>
          <p:cNvPr id="4" name="Freeform 4"/>
          <p:cNvSpPr/>
          <p:nvPr/>
        </p:nvSpPr>
        <p:spPr>
          <a:xfrm flipH="1">
            <a:off x="7813917" y="1616486"/>
            <a:ext cx="1408171" cy="737530"/>
          </a:xfrm>
          <a:custGeom>
            <a:avLst/>
            <a:gdLst/>
            <a:ahLst/>
            <a:cxnLst/>
            <a:rect l="l" t="t" r="r" b="b"/>
            <a:pathLst>
              <a:path w="1408171" h="737530">
                <a:moveTo>
                  <a:pt x="1408171" y="0"/>
                </a:moveTo>
                <a:lnTo>
                  <a:pt x="0" y="0"/>
                </a:lnTo>
                <a:lnTo>
                  <a:pt x="0" y="737530"/>
                </a:lnTo>
                <a:lnTo>
                  <a:pt x="1408171" y="737530"/>
                </a:lnTo>
                <a:lnTo>
                  <a:pt x="1408171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235459" y="1222100"/>
            <a:ext cx="2914180" cy="1526302"/>
          </a:xfrm>
          <a:custGeom>
            <a:avLst/>
            <a:gdLst/>
            <a:ahLst/>
            <a:cxnLst/>
            <a:rect l="l" t="t" r="r" b="b"/>
            <a:pathLst>
              <a:path w="2914180" h="1526302">
                <a:moveTo>
                  <a:pt x="0" y="0"/>
                </a:moveTo>
                <a:lnTo>
                  <a:pt x="2914181" y="0"/>
                </a:lnTo>
                <a:lnTo>
                  <a:pt x="2914181" y="1526302"/>
                </a:lnTo>
                <a:lnTo>
                  <a:pt x="0" y="15263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BFD42743-3DD1-845D-7379-BE252DCFF1E9}"/>
              </a:ext>
            </a:extLst>
          </p:cNvPr>
          <p:cNvSpPr/>
          <p:nvPr/>
        </p:nvSpPr>
        <p:spPr>
          <a:xfrm>
            <a:off x="9542020" y="4346804"/>
            <a:ext cx="7830698" cy="6342865"/>
          </a:xfrm>
          <a:custGeom>
            <a:avLst/>
            <a:gdLst/>
            <a:ahLst/>
            <a:cxnLst/>
            <a:rect l="l" t="t" r="r" b="b"/>
            <a:pathLst>
              <a:path w="7830698" h="6342865">
                <a:moveTo>
                  <a:pt x="0" y="0"/>
                </a:moveTo>
                <a:lnTo>
                  <a:pt x="7830698" y="0"/>
                </a:lnTo>
                <a:lnTo>
                  <a:pt x="7830698" y="6342865"/>
                </a:lnTo>
                <a:lnTo>
                  <a:pt x="0" y="634286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5F2F5571-219F-D1DB-0451-3B3956A36D6F}"/>
              </a:ext>
            </a:extLst>
          </p:cNvPr>
          <p:cNvSpPr/>
          <p:nvPr/>
        </p:nvSpPr>
        <p:spPr>
          <a:xfrm>
            <a:off x="5653021" y="7331265"/>
            <a:ext cx="6619420" cy="4335720"/>
          </a:xfrm>
          <a:custGeom>
            <a:avLst/>
            <a:gdLst/>
            <a:ahLst/>
            <a:cxnLst/>
            <a:rect l="l" t="t" r="r" b="b"/>
            <a:pathLst>
              <a:path w="6619420" h="4335720">
                <a:moveTo>
                  <a:pt x="0" y="0"/>
                </a:moveTo>
                <a:lnTo>
                  <a:pt x="6619420" y="0"/>
                </a:lnTo>
                <a:lnTo>
                  <a:pt x="6619420" y="4335720"/>
                </a:lnTo>
                <a:lnTo>
                  <a:pt x="0" y="43357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1B560DB4-9EB6-4FB6-BB10-2B6BA5EA298E}"/>
              </a:ext>
            </a:extLst>
          </p:cNvPr>
          <p:cNvSpPr/>
          <p:nvPr/>
        </p:nvSpPr>
        <p:spPr>
          <a:xfrm>
            <a:off x="1066800" y="5607876"/>
            <a:ext cx="5848905" cy="4679124"/>
          </a:xfrm>
          <a:custGeom>
            <a:avLst/>
            <a:gdLst/>
            <a:ahLst/>
            <a:cxnLst/>
            <a:rect l="l" t="t" r="r" b="b"/>
            <a:pathLst>
              <a:path w="5848905" h="4679124">
                <a:moveTo>
                  <a:pt x="0" y="0"/>
                </a:moveTo>
                <a:lnTo>
                  <a:pt x="5848905" y="0"/>
                </a:lnTo>
                <a:lnTo>
                  <a:pt x="5848905" y="4679124"/>
                </a:lnTo>
                <a:lnTo>
                  <a:pt x="0" y="467912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59629996-CD69-910C-0A74-E9EF75509F66}"/>
              </a:ext>
            </a:extLst>
          </p:cNvPr>
          <p:cNvSpPr/>
          <p:nvPr/>
        </p:nvSpPr>
        <p:spPr>
          <a:xfrm>
            <a:off x="5341709" y="6923238"/>
            <a:ext cx="3733475" cy="3766431"/>
          </a:xfrm>
          <a:custGeom>
            <a:avLst/>
            <a:gdLst/>
            <a:ahLst/>
            <a:cxnLst/>
            <a:rect l="l" t="t" r="r" b="b"/>
            <a:pathLst>
              <a:path w="3733475" h="3766431">
                <a:moveTo>
                  <a:pt x="0" y="0"/>
                </a:moveTo>
                <a:lnTo>
                  <a:pt x="3733475" y="0"/>
                </a:lnTo>
                <a:lnTo>
                  <a:pt x="3733475" y="3766431"/>
                </a:lnTo>
                <a:lnTo>
                  <a:pt x="0" y="376643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49853" y="-5931"/>
            <a:ext cx="18787706" cy="1034631"/>
            <a:chOff x="0" y="0"/>
            <a:chExt cx="4948202" cy="27249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AB9C6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0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-249853" y="9252369"/>
            <a:ext cx="18787706" cy="1034631"/>
            <a:chOff x="0" y="0"/>
            <a:chExt cx="4948202" cy="27249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AB9C6"/>
            </a:solidFill>
            <a:ln>
              <a:noFill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0"/>
                </a:lnSpc>
              </a:pPr>
              <a:endParaRPr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B58422C-648C-23A5-E410-829E753E042A}"/>
              </a:ext>
            </a:extLst>
          </p:cNvPr>
          <p:cNvSpPr txBox="1"/>
          <p:nvPr/>
        </p:nvSpPr>
        <p:spPr>
          <a:xfrm>
            <a:off x="14287" y="157441"/>
            <a:ext cx="1852356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Cavolini" panose="03000502040302020204" pitchFamily="66" charset="0"/>
                <a:cs typeface="Cavolini" panose="03000502040302020204" pitchFamily="66" charset="0"/>
              </a:rPr>
              <a:t>2. Match the highlighted words in the text with their meanings.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1E8A51D-26C4-902F-7D81-2F85C6BC7D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45" t="6312" r="3569"/>
          <a:stretch/>
        </p:blipFill>
        <p:spPr>
          <a:xfrm>
            <a:off x="76200" y="1042988"/>
            <a:ext cx="9356285" cy="821647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0EFA0D-BE1A-E7B7-B3D7-B51256517C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43" r="4399" b="10997"/>
          <a:stretch/>
        </p:blipFill>
        <p:spPr>
          <a:xfrm>
            <a:off x="9471448" y="1079441"/>
            <a:ext cx="8816552" cy="82362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49853" y="-5931"/>
            <a:ext cx="18787706" cy="1034631"/>
            <a:chOff x="0" y="0"/>
            <a:chExt cx="4948202" cy="27249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AB9C6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249853" y="9252369"/>
            <a:ext cx="18787706" cy="1034631"/>
            <a:chOff x="0" y="0"/>
            <a:chExt cx="4948202" cy="27249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AB9C6"/>
            </a:solidFill>
            <a:ln>
              <a:noFill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0"/>
                </a:lnSpc>
              </a:pPr>
              <a:endParaRPr/>
            </a:p>
          </p:txBody>
        </p:sp>
      </p:grpSp>
      <p:sp>
        <p:nvSpPr>
          <p:cNvPr id="8" name="AutoShape 8"/>
          <p:cNvSpPr/>
          <p:nvPr/>
        </p:nvSpPr>
        <p:spPr>
          <a:xfrm flipV="1">
            <a:off x="5075188" y="9123607"/>
            <a:ext cx="6019800" cy="94151"/>
          </a:xfrm>
          <a:prstGeom prst="line">
            <a:avLst/>
          </a:prstGeom>
          <a:ln w="95250" cap="rnd">
            <a:solidFill>
              <a:srgbClr val="D2634A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9" name="Group 9"/>
          <p:cNvGrpSpPr/>
          <p:nvPr/>
        </p:nvGrpSpPr>
        <p:grpSpPr>
          <a:xfrm>
            <a:off x="559529" y="3556795"/>
            <a:ext cx="3855695" cy="891414"/>
            <a:chOff x="0" y="0"/>
            <a:chExt cx="1015492" cy="46764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015492" cy="467641"/>
            </a:xfrm>
            <a:custGeom>
              <a:avLst/>
              <a:gdLst/>
              <a:ahLst/>
              <a:cxnLst/>
              <a:rect l="l" t="t" r="r" b="b"/>
              <a:pathLst>
                <a:path w="1015492" h="467641">
                  <a:moveTo>
                    <a:pt x="82325" y="0"/>
                  </a:moveTo>
                  <a:lnTo>
                    <a:pt x="933167" y="0"/>
                  </a:lnTo>
                  <a:cubicBezTo>
                    <a:pt x="978634" y="0"/>
                    <a:pt x="1015492" y="36858"/>
                    <a:pt x="1015492" y="82325"/>
                  </a:cubicBezTo>
                  <a:lnTo>
                    <a:pt x="1015492" y="385316"/>
                  </a:lnTo>
                  <a:cubicBezTo>
                    <a:pt x="1015492" y="430783"/>
                    <a:pt x="978634" y="467641"/>
                    <a:pt x="933167" y="467641"/>
                  </a:cubicBezTo>
                  <a:lnTo>
                    <a:pt x="82325" y="467641"/>
                  </a:lnTo>
                  <a:cubicBezTo>
                    <a:pt x="36858" y="467641"/>
                    <a:pt x="0" y="430783"/>
                    <a:pt x="0" y="385316"/>
                  </a:cubicBezTo>
                  <a:lnTo>
                    <a:pt x="0" y="82325"/>
                  </a:lnTo>
                  <a:cubicBezTo>
                    <a:pt x="0" y="36858"/>
                    <a:pt x="36858" y="0"/>
                    <a:pt x="82325" y="0"/>
                  </a:cubicBezTo>
                  <a:close/>
                </a:path>
              </a:pathLst>
            </a:custGeom>
            <a:solidFill>
              <a:srgbClr val="C8DBE6"/>
            </a:solidFill>
            <a:ln>
              <a:noFill/>
            </a:ln>
          </p:spPr>
          <p:txBody>
            <a:bodyPr anchor="ctr"/>
            <a:lstStyle/>
            <a:p>
              <a:r>
                <a:rPr lang="en-US" sz="4000" dirty="0">
                  <a:latin typeface="Cavolini" panose="03000502040302020204" pitchFamily="66" charset="0"/>
                  <a:cs typeface="Cavolini" panose="03000502040302020204" pitchFamily="66" charset="0"/>
                </a:rPr>
                <a:t>2. styles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0"/>
                </a:lnSpc>
              </a:pPr>
              <a:endParaRPr sz="4000">
                <a:latin typeface="Cavolini" panose="03000502040302020204" pitchFamily="66" charset="0"/>
                <a:cs typeface="Cavolini" panose="03000502040302020204" pitchFamily="66" charset="0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19999" y="5470313"/>
            <a:ext cx="3855695" cy="962874"/>
            <a:chOff x="0" y="0"/>
            <a:chExt cx="1015492" cy="467641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15492" cy="467641"/>
            </a:xfrm>
            <a:custGeom>
              <a:avLst/>
              <a:gdLst/>
              <a:ahLst/>
              <a:cxnLst/>
              <a:rect l="l" t="t" r="r" b="b"/>
              <a:pathLst>
                <a:path w="1015492" h="467641">
                  <a:moveTo>
                    <a:pt x="82325" y="0"/>
                  </a:moveTo>
                  <a:lnTo>
                    <a:pt x="933167" y="0"/>
                  </a:lnTo>
                  <a:cubicBezTo>
                    <a:pt x="978634" y="0"/>
                    <a:pt x="1015492" y="36858"/>
                    <a:pt x="1015492" y="82325"/>
                  </a:cubicBezTo>
                  <a:lnTo>
                    <a:pt x="1015492" y="385316"/>
                  </a:lnTo>
                  <a:cubicBezTo>
                    <a:pt x="1015492" y="430783"/>
                    <a:pt x="978634" y="467641"/>
                    <a:pt x="933167" y="467641"/>
                  </a:cubicBezTo>
                  <a:lnTo>
                    <a:pt x="82325" y="467641"/>
                  </a:lnTo>
                  <a:cubicBezTo>
                    <a:pt x="36858" y="467641"/>
                    <a:pt x="0" y="430783"/>
                    <a:pt x="0" y="385316"/>
                  </a:cubicBezTo>
                  <a:lnTo>
                    <a:pt x="0" y="82325"/>
                  </a:lnTo>
                  <a:cubicBezTo>
                    <a:pt x="0" y="36858"/>
                    <a:pt x="36858" y="0"/>
                    <a:pt x="82325" y="0"/>
                  </a:cubicBezTo>
                  <a:close/>
                </a:path>
              </a:pathLst>
            </a:custGeom>
            <a:solidFill>
              <a:srgbClr val="C8DBE6"/>
            </a:solidFill>
            <a:ln>
              <a:noFill/>
            </a:ln>
          </p:spPr>
          <p:txBody>
            <a:bodyPr anchor="ctr"/>
            <a:lstStyle/>
            <a:p>
              <a:r>
                <a:rPr lang="en-US" sz="4000" dirty="0">
                  <a:latin typeface="Cavolini" panose="03000502040302020204" pitchFamily="66" charset="0"/>
                  <a:cs typeface="Cavolini" panose="03000502040302020204" pitchFamily="66" charset="0"/>
                </a:rPr>
                <a:t>3. experience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0"/>
                </a:lnSpc>
              </a:pPr>
              <a:endParaRPr sz="4000">
                <a:latin typeface="Cavolini" panose="03000502040302020204" pitchFamily="66" charset="0"/>
                <a:cs typeface="Cavolini" panose="03000502040302020204" pitchFamily="66" charset="0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545242" y="1609389"/>
            <a:ext cx="3855695" cy="3122266"/>
            <a:chOff x="0" y="-9525"/>
            <a:chExt cx="1015492" cy="82232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015492" cy="247438"/>
            </a:xfrm>
            <a:custGeom>
              <a:avLst/>
              <a:gdLst/>
              <a:ahLst/>
              <a:cxnLst/>
              <a:rect l="l" t="t" r="r" b="b"/>
              <a:pathLst>
                <a:path w="1015492" h="467641">
                  <a:moveTo>
                    <a:pt x="82325" y="0"/>
                  </a:moveTo>
                  <a:lnTo>
                    <a:pt x="933167" y="0"/>
                  </a:lnTo>
                  <a:cubicBezTo>
                    <a:pt x="978634" y="0"/>
                    <a:pt x="1015492" y="36858"/>
                    <a:pt x="1015492" y="82325"/>
                  </a:cubicBezTo>
                  <a:lnTo>
                    <a:pt x="1015492" y="385316"/>
                  </a:lnTo>
                  <a:cubicBezTo>
                    <a:pt x="1015492" y="430783"/>
                    <a:pt x="978634" y="467641"/>
                    <a:pt x="933167" y="467641"/>
                  </a:cubicBezTo>
                  <a:lnTo>
                    <a:pt x="82325" y="467641"/>
                  </a:lnTo>
                  <a:cubicBezTo>
                    <a:pt x="36858" y="467641"/>
                    <a:pt x="0" y="430783"/>
                    <a:pt x="0" y="385316"/>
                  </a:cubicBezTo>
                  <a:lnTo>
                    <a:pt x="0" y="82325"/>
                  </a:lnTo>
                  <a:cubicBezTo>
                    <a:pt x="0" y="36858"/>
                    <a:pt x="36858" y="0"/>
                    <a:pt x="82325" y="0"/>
                  </a:cubicBezTo>
                  <a:close/>
                </a:path>
              </a:pathLst>
            </a:custGeom>
            <a:solidFill>
              <a:srgbClr val="C8DBE6"/>
            </a:solidFill>
            <a:ln>
              <a:noFill/>
            </a:ln>
          </p:spPr>
          <p:txBody>
            <a:bodyPr anchor="ctr"/>
            <a:lstStyle/>
            <a:p>
              <a:r>
                <a:rPr lang="en-US" sz="4000" dirty="0">
                  <a:latin typeface="Cavolini" panose="03000502040302020204" pitchFamily="66" charset="0"/>
                  <a:cs typeface="Cavolini" panose="03000502040302020204" pitchFamily="66" charset="0"/>
                </a:rPr>
                <a:t>1. maintain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0"/>
                </a:lnSpc>
              </a:pPr>
              <a:endParaRPr sz="4000">
                <a:latin typeface="Cavolini" panose="03000502040302020204" pitchFamily="66" charset="0"/>
                <a:cs typeface="Cavolini" panose="03000502040302020204" pitchFamily="66" charset="0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519998" y="7352955"/>
            <a:ext cx="3855695" cy="878317"/>
            <a:chOff x="0" y="0"/>
            <a:chExt cx="1015492" cy="467641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015492" cy="467641"/>
            </a:xfrm>
            <a:custGeom>
              <a:avLst/>
              <a:gdLst/>
              <a:ahLst/>
              <a:cxnLst/>
              <a:rect l="l" t="t" r="r" b="b"/>
              <a:pathLst>
                <a:path w="1015492" h="467641">
                  <a:moveTo>
                    <a:pt x="82325" y="0"/>
                  </a:moveTo>
                  <a:lnTo>
                    <a:pt x="933167" y="0"/>
                  </a:lnTo>
                  <a:cubicBezTo>
                    <a:pt x="978634" y="0"/>
                    <a:pt x="1015492" y="36858"/>
                    <a:pt x="1015492" y="82325"/>
                  </a:cubicBezTo>
                  <a:lnTo>
                    <a:pt x="1015492" y="385316"/>
                  </a:lnTo>
                  <a:cubicBezTo>
                    <a:pt x="1015492" y="430783"/>
                    <a:pt x="978634" y="467641"/>
                    <a:pt x="933167" y="467641"/>
                  </a:cubicBezTo>
                  <a:lnTo>
                    <a:pt x="82325" y="467641"/>
                  </a:lnTo>
                  <a:cubicBezTo>
                    <a:pt x="36858" y="467641"/>
                    <a:pt x="0" y="430783"/>
                    <a:pt x="0" y="385316"/>
                  </a:cubicBezTo>
                  <a:lnTo>
                    <a:pt x="0" y="82325"/>
                  </a:lnTo>
                  <a:cubicBezTo>
                    <a:pt x="0" y="36858"/>
                    <a:pt x="36858" y="0"/>
                    <a:pt x="82325" y="0"/>
                  </a:cubicBezTo>
                  <a:close/>
                </a:path>
              </a:pathLst>
            </a:custGeom>
            <a:solidFill>
              <a:srgbClr val="C8DBE6"/>
            </a:solidFill>
            <a:ln>
              <a:noFill/>
            </a:ln>
          </p:spPr>
          <p:txBody>
            <a:bodyPr anchor="ctr"/>
            <a:lstStyle/>
            <a:p>
              <a:r>
                <a:rPr lang="en-US" sz="4000" dirty="0">
                  <a:latin typeface="Cavolini" panose="03000502040302020204" pitchFamily="66" charset="0"/>
                  <a:cs typeface="Cavolini" panose="03000502040302020204" pitchFamily="66" charset="0"/>
                </a:rPr>
                <a:t>4. mushers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0"/>
                </a:lnSpc>
              </a:pPr>
              <a:endParaRPr sz="4000">
                <a:latin typeface="Cavolini" panose="03000502040302020204" pitchFamily="66" charset="0"/>
                <a:cs typeface="Cavolini" panose="03000502040302020204" pitchFamily="66" charset="0"/>
              </a:endParaRPr>
            </a:p>
          </p:txBody>
        </p:sp>
      </p:grpSp>
      <p:sp>
        <p:nvSpPr>
          <p:cNvPr id="40" name="Freeform 40"/>
          <p:cNvSpPr/>
          <p:nvPr/>
        </p:nvSpPr>
        <p:spPr>
          <a:xfrm>
            <a:off x="14516058" y="9135235"/>
            <a:ext cx="850914" cy="1037700"/>
          </a:xfrm>
          <a:custGeom>
            <a:avLst/>
            <a:gdLst/>
            <a:ahLst/>
            <a:cxnLst/>
            <a:rect l="l" t="t" r="r" b="b"/>
            <a:pathLst>
              <a:path w="850914" h="1037700">
                <a:moveTo>
                  <a:pt x="0" y="0"/>
                </a:moveTo>
                <a:lnTo>
                  <a:pt x="850914" y="0"/>
                </a:lnTo>
                <a:lnTo>
                  <a:pt x="850914" y="1037701"/>
                </a:lnTo>
                <a:lnTo>
                  <a:pt x="0" y="103770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13665144" y="9135235"/>
            <a:ext cx="850914" cy="1037700"/>
          </a:xfrm>
          <a:custGeom>
            <a:avLst/>
            <a:gdLst/>
            <a:ahLst/>
            <a:cxnLst/>
            <a:rect l="l" t="t" r="r" b="b"/>
            <a:pathLst>
              <a:path w="850914" h="1037700">
                <a:moveTo>
                  <a:pt x="0" y="0"/>
                </a:moveTo>
                <a:lnTo>
                  <a:pt x="850914" y="0"/>
                </a:lnTo>
                <a:lnTo>
                  <a:pt x="850914" y="1037701"/>
                </a:lnTo>
                <a:lnTo>
                  <a:pt x="0" y="103770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15366972" y="9099070"/>
            <a:ext cx="850914" cy="1037700"/>
          </a:xfrm>
          <a:custGeom>
            <a:avLst/>
            <a:gdLst/>
            <a:ahLst/>
            <a:cxnLst/>
            <a:rect l="l" t="t" r="r" b="b"/>
            <a:pathLst>
              <a:path w="850914" h="1037700">
                <a:moveTo>
                  <a:pt x="0" y="0"/>
                </a:moveTo>
                <a:lnTo>
                  <a:pt x="850914" y="0"/>
                </a:lnTo>
                <a:lnTo>
                  <a:pt x="850914" y="1037701"/>
                </a:lnTo>
                <a:lnTo>
                  <a:pt x="0" y="103770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16217886" y="9088996"/>
            <a:ext cx="850914" cy="1037700"/>
          </a:xfrm>
          <a:custGeom>
            <a:avLst/>
            <a:gdLst/>
            <a:ahLst/>
            <a:cxnLst/>
            <a:rect l="l" t="t" r="r" b="b"/>
            <a:pathLst>
              <a:path w="850914" h="1037700">
                <a:moveTo>
                  <a:pt x="0" y="0"/>
                </a:moveTo>
                <a:lnTo>
                  <a:pt x="850914" y="0"/>
                </a:lnTo>
                <a:lnTo>
                  <a:pt x="850914" y="1037701"/>
                </a:lnTo>
                <a:lnTo>
                  <a:pt x="0" y="103770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4"/>
          <p:cNvSpPr/>
          <p:nvPr/>
        </p:nvSpPr>
        <p:spPr>
          <a:xfrm>
            <a:off x="17068800" y="9088996"/>
            <a:ext cx="850914" cy="1037700"/>
          </a:xfrm>
          <a:custGeom>
            <a:avLst/>
            <a:gdLst/>
            <a:ahLst/>
            <a:cxnLst/>
            <a:rect l="l" t="t" r="r" b="b"/>
            <a:pathLst>
              <a:path w="850914" h="1037700">
                <a:moveTo>
                  <a:pt x="0" y="0"/>
                </a:moveTo>
                <a:lnTo>
                  <a:pt x="850914" y="0"/>
                </a:lnTo>
                <a:lnTo>
                  <a:pt x="850914" y="1037701"/>
                </a:lnTo>
                <a:lnTo>
                  <a:pt x="0" y="103770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6F898FC-3C5B-A057-A586-C5E18599D5F4}"/>
              </a:ext>
            </a:extLst>
          </p:cNvPr>
          <p:cNvSpPr txBox="1"/>
          <p:nvPr/>
        </p:nvSpPr>
        <p:spPr>
          <a:xfrm>
            <a:off x="14287" y="157441"/>
            <a:ext cx="18523566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Cavolini" panose="03000502040302020204" pitchFamily="66" charset="0"/>
                <a:cs typeface="Cavolini" panose="03000502040302020204" pitchFamily="66" charset="0"/>
              </a:rPr>
              <a:t>2. Match the highlighted words in the text with their meanings.</a:t>
            </a:r>
          </a:p>
        </p:txBody>
      </p:sp>
      <p:sp>
        <p:nvSpPr>
          <p:cNvPr id="54" name="Freeform 16">
            <a:extLst>
              <a:ext uri="{FF2B5EF4-FFF2-40B4-BE49-F238E27FC236}">
                <a16:creationId xmlns:a16="http://schemas.microsoft.com/office/drawing/2014/main" id="{DEBE95E6-59F8-F181-792B-0E7B6E286DB2}"/>
              </a:ext>
            </a:extLst>
          </p:cNvPr>
          <p:cNvSpPr/>
          <p:nvPr/>
        </p:nvSpPr>
        <p:spPr>
          <a:xfrm>
            <a:off x="9848579" y="1446998"/>
            <a:ext cx="8210821" cy="1495477"/>
          </a:xfrm>
          <a:custGeom>
            <a:avLst/>
            <a:gdLst/>
            <a:ahLst/>
            <a:cxnLst/>
            <a:rect l="l" t="t" r="r" b="b"/>
            <a:pathLst>
              <a:path w="1015492" h="467641">
                <a:moveTo>
                  <a:pt x="82325" y="0"/>
                </a:moveTo>
                <a:lnTo>
                  <a:pt x="933167" y="0"/>
                </a:lnTo>
                <a:cubicBezTo>
                  <a:pt x="978634" y="0"/>
                  <a:pt x="1015492" y="36858"/>
                  <a:pt x="1015492" y="82325"/>
                </a:cubicBezTo>
                <a:lnTo>
                  <a:pt x="1015492" y="385316"/>
                </a:lnTo>
                <a:cubicBezTo>
                  <a:pt x="1015492" y="430783"/>
                  <a:pt x="978634" y="467641"/>
                  <a:pt x="933167" y="467641"/>
                </a:cubicBezTo>
                <a:lnTo>
                  <a:pt x="82325" y="467641"/>
                </a:lnTo>
                <a:cubicBezTo>
                  <a:pt x="36858" y="467641"/>
                  <a:pt x="0" y="430783"/>
                  <a:pt x="0" y="385316"/>
                </a:cubicBezTo>
                <a:lnTo>
                  <a:pt x="0" y="82325"/>
                </a:lnTo>
                <a:cubicBezTo>
                  <a:pt x="0" y="36858"/>
                  <a:pt x="36858" y="0"/>
                  <a:pt x="82325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>
              <a:spcBef>
                <a:spcPts val="1200"/>
              </a:spcBef>
            </a:pPr>
            <a:r>
              <a:rPr lang="en-US" sz="4000" dirty="0">
                <a:latin typeface="Cavolini" panose="03000502040302020204" pitchFamily="66" charset="0"/>
                <a:cs typeface="Cavolini" panose="03000502040302020204" pitchFamily="66" charset="0"/>
              </a:rPr>
              <a:t>a. particular ways of doing something</a:t>
            </a:r>
          </a:p>
        </p:txBody>
      </p:sp>
      <p:sp>
        <p:nvSpPr>
          <p:cNvPr id="55" name="Freeform 16">
            <a:extLst>
              <a:ext uri="{FF2B5EF4-FFF2-40B4-BE49-F238E27FC236}">
                <a16:creationId xmlns:a16="http://schemas.microsoft.com/office/drawing/2014/main" id="{62BD4D66-AD38-B86E-99F5-5D191E9B010F}"/>
              </a:ext>
            </a:extLst>
          </p:cNvPr>
          <p:cNvSpPr/>
          <p:nvPr/>
        </p:nvSpPr>
        <p:spPr>
          <a:xfrm>
            <a:off x="9848578" y="3369870"/>
            <a:ext cx="8210821" cy="1495477"/>
          </a:xfrm>
          <a:custGeom>
            <a:avLst/>
            <a:gdLst/>
            <a:ahLst/>
            <a:cxnLst/>
            <a:rect l="l" t="t" r="r" b="b"/>
            <a:pathLst>
              <a:path w="1015492" h="467641">
                <a:moveTo>
                  <a:pt x="82325" y="0"/>
                </a:moveTo>
                <a:lnTo>
                  <a:pt x="933167" y="0"/>
                </a:lnTo>
                <a:cubicBezTo>
                  <a:pt x="978634" y="0"/>
                  <a:pt x="1015492" y="36858"/>
                  <a:pt x="1015492" y="82325"/>
                </a:cubicBezTo>
                <a:lnTo>
                  <a:pt x="1015492" y="385316"/>
                </a:lnTo>
                <a:cubicBezTo>
                  <a:pt x="1015492" y="430783"/>
                  <a:pt x="978634" y="467641"/>
                  <a:pt x="933167" y="467641"/>
                </a:cubicBezTo>
                <a:lnTo>
                  <a:pt x="82325" y="467641"/>
                </a:lnTo>
                <a:cubicBezTo>
                  <a:pt x="36858" y="467641"/>
                  <a:pt x="0" y="430783"/>
                  <a:pt x="0" y="385316"/>
                </a:cubicBezTo>
                <a:lnTo>
                  <a:pt x="0" y="82325"/>
                </a:lnTo>
                <a:cubicBezTo>
                  <a:pt x="0" y="36858"/>
                  <a:pt x="36858" y="0"/>
                  <a:pt x="82325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>
              <a:spcBef>
                <a:spcPts val="1200"/>
              </a:spcBef>
            </a:pPr>
            <a:r>
              <a:rPr lang="en-US" sz="4000" dirty="0">
                <a:latin typeface="Cavolini" panose="03000502040302020204" pitchFamily="66" charset="0"/>
                <a:cs typeface="Cavolini" panose="03000502040302020204" pitchFamily="66" charset="0"/>
              </a:rPr>
              <a:t>b. people who drive dogsleds</a:t>
            </a:r>
          </a:p>
        </p:txBody>
      </p:sp>
      <p:sp>
        <p:nvSpPr>
          <p:cNvPr id="56" name="Freeform 16">
            <a:extLst>
              <a:ext uri="{FF2B5EF4-FFF2-40B4-BE49-F238E27FC236}">
                <a16:creationId xmlns:a16="http://schemas.microsoft.com/office/drawing/2014/main" id="{132FF9A4-2592-4EEE-7B84-63AAC2CF4286}"/>
              </a:ext>
            </a:extLst>
          </p:cNvPr>
          <p:cNvSpPr/>
          <p:nvPr/>
        </p:nvSpPr>
        <p:spPr>
          <a:xfrm>
            <a:off x="9848577" y="5212475"/>
            <a:ext cx="8210821" cy="1495477"/>
          </a:xfrm>
          <a:custGeom>
            <a:avLst/>
            <a:gdLst/>
            <a:ahLst/>
            <a:cxnLst/>
            <a:rect l="l" t="t" r="r" b="b"/>
            <a:pathLst>
              <a:path w="1015492" h="467641">
                <a:moveTo>
                  <a:pt x="82325" y="0"/>
                </a:moveTo>
                <a:lnTo>
                  <a:pt x="933167" y="0"/>
                </a:lnTo>
                <a:cubicBezTo>
                  <a:pt x="978634" y="0"/>
                  <a:pt x="1015492" y="36858"/>
                  <a:pt x="1015492" y="82325"/>
                </a:cubicBezTo>
                <a:lnTo>
                  <a:pt x="1015492" y="385316"/>
                </a:lnTo>
                <a:cubicBezTo>
                  <a:pt x="1015492" y="430783"/>
                  <a:pt x="978634" y="467641"/>
                  <a:pt x="933167" y="467641"/>
                </a:cubicBezTo>
                <a:lnTo>
                  <a:pt x="82325" y="467641"/>
                </a:lnTo>
                <a:cubicBezTo>
                  <a:pt x="36858" y="467641"/>
                  <a:pt x="0" y="430783"/>
                  <a:pt x="0" y="385316"/>
                </a:cubicBezTo>
                <a:lnTo>
                  <a:pt x="0" y="82325"/>
                </a:lnTo>
                <a:cubicBezTo>
                  <a:pt x="0" y="36858"/>
                  <a:pt x="36858" y="0"/>
                  <a:pt x="82325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>
              <a:spcBef>
                <a:spcPts val="1200"/>
              </a:spcBef>
            </a:pPr>
            <a:r>
              <a:rPr lang="en-US" sz="4000" dirty="0">
                <a:latin typeface="Cavolini" panose="03000502040302020204" pitchFamily="66" charset="0"/>
                <a:cs typeface="Cavolini" panose="03000502040302020204" pitchFamily="66" charset="0"/>
              </a:rPr>
              <a:t>c. to do or feel something</a:t>
            </a:r>
          </a:p>
        </p:txBody>
      </p:sp>
      <p:sp>
        <p:nvSpPr>
          <p:cNvPr id="57" name="Freeform 16">
            <a:extLst>
              <a:ext uri="{FF2B5EF4-FFF2-40B4-BE49-F238E27FC236}">
                <a16:creationId xmlns:a16="http://schemas.microsoft.com/office/drawing/2014/main" id="{6AFE7C2A-1C12-1141-A61F-EBF92E6F7439}"/>
              </a:ext>
            </a:extLst>
          </p:cNvPr>
          <p:cNvSpPr/>
          <p:nvPr/>
        </p:nvSpPr>
        <p:spPr>
          <a:xfrm>
            <a:off x="9848576" y="6985944"/>
            <a:ext cx="8210821" cy="1495477"/>
          </a:xfrm>
          <a:custGeom>
            <a:avLst/>
            <a:gdLst/>
            <a:ahLst/>
            <a:cxnLst/>
            <a:rect l="l" t="t" r="r" b="b"/>
            <a:pathLst>
              <a:path w="1015492" h="467641">
                <a:moveTo>
                  <a:pt x="82325" y="0"/>
                </a:moveTo>
                <a:lnTo>
                  <a:pt x="933167" y="0"/>
                </a:lnTo>
                <a:cubicBezTo>
                  <a:pt x="978634" y="0"/>
                  <a:pt x="1015492" y="36858"/>
                  <a:pt x="1015492" y="82325"/>
                </a:cubicBezTo>
                <a:lnTo>
                  <a:pt x="1015492" y="385316"/>
                </a:lnTo>
                <a:cubicBezTo>
                  <a:pt x="1015492" y="430783"/>
                  <a:pt x="978634" y="467641"/>
                  <a:pt x="933167" y="467641"/>
                </a:cubicBezTo>
                <a:lnTo>
                  <a:pt x="82325" y="467641"/>
                </a:lnTo>
                <a:cubicBezTo>
                  <a:pt x="36858" y="467641"/>
                  <a:pt x="0" y="430783"/>
                  <a:pt x="0" y="385316"/>
                </a:cubicBezTo>
                <a:lnTo>
                  <a:pt x="0" y="82325"/>
                </a:lnTo>
                <a:cubicBezTo>
                  <a:pt x="0" y="36858"/>
                  <a:pt x="36858" y="0"/>
                  <a:pt x="82325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>
              <a:spcBef>
                <a:spcPts val="1200"/>
              </a:spcBef>
            </a:pPr>
            <a:r>
              <a:rPr lang="en-US" sz="4000" dirty="0">
                <a:latin typeface="Cavolini" panose="03000502040302020204" pitchFamily="66" charset="0"/>
                <a:cs typeface="Cavolini" panose="03000502040302020204" pitchFamily="66" charset="0"/>
              </a:rPr>
              <a:t>d. to keep, make something continue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9.87654E-7 L 0.27734 0.554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63" y="277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20988E-6 L 0.27239 -0.1779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20" y="-890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6.17284E-7 L 0.27448 0.0055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4" y="27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0.27448 -0.3621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4" y="-1811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49853" y="-5931"/>
            <a:ext cx="18787706" cy="1034631"/>
            <a:chOff x="0" y="0"/>
            <a:chExt cx="4948202" cy="27249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AB9C6"/>
            </a:solidFill>
            <a:ln>
              <a:noFill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249853" y="9252369"/>
            <a:ext cx="18787706" cy="1034631"/>
            <a:chOff x="0" y="0"/>
            <a:chExt cx="4948202" cy="27249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AB9C6"/>
            </a:solidFill>
            <a:ln>
              <a:noFill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AutoShape 8"/>
          <p:cNvSpPr/>
          <p:nvPr/>
        </p:nvSpPr>
        <p:spPr>
          <a:xfrm flipV="1">
            <a:off x="5075188" y="9123607"/>
            <a:ext cx="6019800" cy="94151"/>
          </a:xfrm>
          <a:prstGeom prst="line">
            <a:avLst/>
          </a:prstGeom>
          <a:ln w="95250" cap="rnd">
            <a:solidFill>
              <a:srgbClr val="D2634A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0" name="Freeform 40"/>
          <p:cNvSpPr/>
          <p:nvPr/>
        </p:nvSpPr>
        <p:spPr>
          <a:xfrm>
            <a:off x="14516058" y="9135235"/>
            <a:ext cx="850914" cy="1037700"/>
          </a:xfrm>
          <a:custGeom>
            <a:avLst/>
            <a:gdLst/>
            <a:ahLst/>
            <a:cxnLst/>
            <a:rect l="l" t="t" r="r" b="b"/>
            <a:pathLst>
              <a:path w="850914" h="1037700">
                <a:moveTo>
                  <a:pt x="0" y="0"/>
                </a:moveTo>
                <a:lnTo>
                  <a:pt x="850914" y="0"/>
                </a:lnTo>
                <a:lnTo>
                  <a:pt x="850914" y="1037701"/>
                </a:lnTo>
                <a:lnTo>
                  <a:pt x="0" y="103770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13665144" y="9135235"/>
            <a:ext cx="850914" cy="1037700"/>
          </a:xfrm>
          <a:custGeom>
            <a:avLst/>
            <a:gdLst/>
            <a:ahLst/>
            <a:cxnLst/>
            <a:rect l="l" t="t" r="r" b="b"/>
            <a:pathLst>
              <a:path w="850914" h="1037700">
                <a:moveTo>
                  <a:pt x="0" y="0"/>
                </a:moveTo>
                <a:lnTo>
                  <a:pt x="850914" y="0"/>
                </a:lnTo>
                <a:lnTo>
                  <a:pt x="850914" y="1037701"/>
                </a:lnTo>
                <a:lnTo>
                  <a:pt x="0" y="103770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15366972" y="9099070"/>
            <a:ext cx="850914" cy="1037700"/>
          </a:xfrm>
          <a:custGeom>
            <a:avLst/>
            <a:gdLst/>
            <a:ahLst/>
            <a:cxnLst/>
            <a:rect l="l" t="t" r="r" b="b"/>
            <a:pathLst>
              <a:path w="850914" h="1037700">
                <a:moveTo>
                  <a:pt x="0" y="0"/>
                </a:moveTo>
                <a:lnTo>
                  <a:pt x="850914" y="0"/>
                </a:lnTo>
                <a:lnTo>
                  <a:pt x="850914" y="1037701"/>
                </a:lnTo>
                <a:lnTo>
                  <a:pt x="0" y="103770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16217886" y="9088996"/>
            <a:ext cx="850914" cy="1037700"/>
          </a:xfrm>
          <a:custGeom>
            <a:avLst/>
            <a:gdLst/>
            <a:ahLst/>
            <a:cxnLst/>
            <a:rect l="l" t="t" r="r" b="b"/>
            <a:pathLst>
              <a:path w="850914" h="1037700">
                <a:moveTo>
                  <a:pt x="0" y="0"/>
                </a:moveTo>
                <a:lnTo>
                  <a:pt x="850914" y="0"/>
                </a:lnTo>
                <a:lnTo>
                  <a:pt x="850914" y="1037701"/>
                </a:lnTo>
                <a:lnTo>
                  <a:pt x="0" y="103770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4"/>
          <p:cNvSpPr/>
          <p:nvPr/>
        </p:nvSpPr>
        <p:spPr>
          <a:xfrm>
            <a:off x="17068800" y="9088996"/>
            <a:ext cx="850914" cy="1037700"/>
          </a:xfrm>
          <a:custGeom>
            <a:avLst/>
            <a:gdLst/>
            <a:ahLst/>
            <a:cxnLst/>
            <a:rect l="l" t="t" r="r" b="b"/>
            <a:pathLst>
              <a:path w="850914" h="1037700">
                <a:moveTo>
                  <a:pt x="0" y="0"/>
                </a:moveTo>
                <a:lnTo>
                  <a:pt x="850914" y="0"/>
                </a:lnTo>
                <a:lnTo>
                  <a:pt x="850914" y="1037701"/>
                </a:lnTo>
                <a:lnTo>
                  <a:pt x="0" y="103770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6F898FC-3C5B-A057-A586-C5E18599D5F4}"/>
              </a:ext>
            </a:extLst>
          </p:cNvPr>
          <p:cNvSpPr txBox="1"/>
          <p:nvPr/>
        </p:nvSpPr>
        <p:spPr>
          <a:xfrm>
            <a:off x="5410200" y="150230"/>
            <a:ext cx="18523566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glow rad="88900">
                    <a:prstClr val="white"/>
                  </a:glow>
                </a:effectLst>
                <a:uLnTx/>
                <a:uFillTx/>
                <a:latin typeface="Cavolini" panose="03000502040302020204" pitchFamily="66" charset="0"/>
                <a:ea typeface="+mn-ea"/>
                <a:cs typeface="Cavolini" panose="03000502040302020204" pitchFamily="66" charset="0"/>
              </a:rPr>
              <a:t>VOCABULARY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0CB0B042-0445-6682-5C6D-A833D42CCA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784930"/>
              </p:ext>
            </p:extLst>
          </p:nvPr>
        </p:nvGraphicFramePr>
        <p:xfrm>
          <a:off x="662027" y="2260501"/>
          <a:ext cx="17061138" cy="558223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0392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9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52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05379"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>
                          <a:solidFill>
                            <a:srgbClr val="EF4B66"/>
                          </a:solidFill>
                          <a:latin typeface="Cavolini" panose="03000502040302020204" pitchFamily="66" charset="0"/>
                          <a:cs typeface="Cavolini" panose="03000502040302020204" pitchFamily="66" charset="0"/>
                        </a:rPr>
                        <a:t>New words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>
                          <a:solidFill>
                            <a:srgbClr val="EF4B66"/>
                          </a:solidFill>
                          <a:latin typeface="Cavolini" panose="03000502040302020204" pitchFamily="66" charset="0"/>
                          <a:cs typeface="Cavolini" panose="03000502040302020204" pitchFamily="66" charset="0"/>
                        </a:rPr>
                        <a:t>Pronunciation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>
                          <a:solidFill>
                            <a:srgbClr val="EF4B66"/>
                          </a:solidFill>
                          <a:latin typeface="Cavolini" panose="03000502040302020204" pitchFamily="66" charset="0"/>
                          <a:cs typeface="Cavolini" panose="03000502040302020204" pitchFamily="66" charset="0"/>
                        </a:rPr>
                        <a:t>Meaning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5934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Cavolini" panose="03000502040302020204" pitchFamily="66" charset="0"/>
                          <a:ea typeface="Calibri" panose="020F0502020204030204" pitchFamily="34" charset="0"/>
                          <a:cs typeface="Cavolini" panose="03000502040302020204" pitchFamily="66" charset="0"/>
                        </a:rPr>
                        <a:t>1. maintain (v) </a:t>
                      </a:r>
                      <a:endParaRPr lang="en-US" sz="4400" b="1" dirty="0">
                        <a:effectLst/>
                        <a:latin typeface="Cavolini" panose="03000502040302020204" pitchFamily="66" charset="0"/>
                        <a:ea typeface="Times New Roman" panose="02020603050405020304" pitchFamily="18" charset="0"/>
                        <a:cs typeface="Cavolini" panose="03000502040302020204" pitchFamily="66" charset="0"/>
                      </a:endParaRPr>
                    </a:p>
                  </a:txBody>
                  <a:tcPr marL="71755" marR="71755" marT="71755" marB="71755" anchor="ctr">
                    <a:lnL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7D9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rgbClr val="000000"/>
                          </a:solidFill>
                          <a:effectLst/>
                          <a:latin typeface="Cavolini" panose="03000502040302020204" pitchFamily="66" charset="0"/>
                          <a:ea typeface="Calibri" panose="020F0502020204030204" pitchFamily="34" charset="0"/>
                          <a:cs typeface="Cavolini" panose="03000502040302020204" pitchFamily="66" charset="0"/>
                        </a:rPr>
                        <a:t>﻿/</a:t>
                      </a:r>
                      <a:r>
                        <a:rPr lang="en-US" sz="4400" dirty="0" err="1">
                          <a:solidFill>
                            <a:srgbClr val="000000"/>
                          </a:solidFill>
                          <a:effectLst/>
                          <a:latin typeface="Cavolini" panose="03000502040302020204" pitchFamily="66" charset="0"/>
                          <a:ea typeface="Calibri" panose="020F0502020204030204" pitchFamily="34" charset="0"/>
                          <a:cs typeface="Cavolini" panose="03000502040302020204" pitchFamily="66" charset="0"/>
                        </a:rPr>
                        <a:t>meɪnˈteɪn</a:t>
                      </a:r>
                      <a:r>
                        <a:rPr lang="en-US" sz="4400" dirty="0">
                          <a:solidFill>
                            <a:srgbClr val="000000"/>
                          </a:solidFill>
                          <a:effectLst/>
                          <a:latin typeface="Cavolini" panose="03000502040302020204" pitchFamily="66" charset="0"/>
                          <a:ea typeface="Calibri" panose="020F0502020204030204" pitchFamily="34" charset="0"/>
                          <a:cs typeface="Cavolini" panose="03000502040302020204" pitchFamily="66" charset="0"/>
                        </a:rPr>
                        <a:t>/</a:t>
                      </a:r>
                    </a:p>
                  </a:txBody>
                  <a:tcPr marL="36195" marR="36195" marT="71755" marB="71755" anchor="ctr">
                    <a:lnL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7D9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400" dirty="0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﻿</a:t>
                      </a:r>
                      <a:r>
                        <a:rPr lang="en-US" sz="4400" dirty="0" err="1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duy</a:t>
                      </a:r>
                      <a:r>
                        <a:rPr lang="en-US" sz="4400" dirty="0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 </a:t>
                      </a:r>
                      <a:r>
                        <a:rPr lang="en-US" sz="4400" dirty="0" err="1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trì</a:t>
                      </a:r>
                      <a:r>
                        <a:rPr lang="en-US" sz="4400" dirty="0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, </a:t>
                      </a:r>
                      <a:r>
                        <a:rPr lang="en-US" sz="4400" dirty="0" err="1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gìn</a:t>
                      </a:r>
                      <a:r>
                        <a:rPr lang="en-US" sz="4400" dirty="0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 </a:t>
                      </a:r>
                      <a:r>
                        <a:rPr lang="en-US" sz="4400" dirty="0" err="1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giữ</a:t>
                      </a:r>
                      <a:endParaRPr lang="en-US" sz="4400" dirty="0">
                        <a:effectLst/>
                        <a:latin typeface="Cavolini" panose="03000502040302020204" pitchFamily="66" charset="0"/>
                        <a:ea typeface="Times New Roman" panose="02020603050405020304" pitchFamily="18" charset="0"/>
                        <a:cs typeface="Cavolini" panose="03000502040302020204" pitchFamily="66" charset="0"/>
                      </a:endParaRPr>
                    </a:p>
                  </a:txBody>
                  <a:tcPr marL="36195" marR="36195" marT="71755" marB="71755" anchor="ctr">
                    <a:lnL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7D91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5934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Cavolini" panose="03000502040302020204" pitchFamily="66" charset="0"/>
                          <a:ea typeface="Calibri" panose="020F0502020204030204" pitchFamily="34" charset="0"/>
                          <a:cs typeface="Cavolini" panose="03000502040302020204" pitchFamily="66" charset="0"/>
                        </a:rPr>
                        <a:t>2. </a:t>
                      </a:r>
                      <a:r>
                        <a:rPr lang="en-US" sz="4400" b="1" dirty="0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experience (v)</a:t>
                      </a:r>
                    </a:p>
                  </a:txBody>
                  <a:tcPr marL="71755" marR="71755" marT="71755" marB="71755" anchor="ctr">
                    <a:lnL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rgbClr val="000000"/>
                          </a:solidFill>
                          <a:effectLst/>
                          <a:latin typeface="Cavolini" panose="03000502040302020204" pitchFamily="66" charset="0"/>
                          <a:ea typeface="Calibri" panose="020F0502020204030204" pitchFamily="34" charset="0"/>
                          <a:cs typeface="Cavolini" panose="03000502040302020204" pitchFamily="66" charset="0"/>
                        </a:rPr>
                        <a:t>﻿/</a:t>
                      </a:r>
                      <a:r>
                        <a:rPr lang="en-US" sz="4400" dirty="0" err="1">
                          <a:solidFill>
                            <a:srgbClr val="000000"/>
                          </a:solidFill>
                          <a:effectLst/>
                          <a:latin typeface="Cavolini" panose="03000502040302020204" pitchFamily="66" charset="0"/>
                          <a:ea typeface="Calibri" panose="020F0502020204030204" pitchFamily="34" charset="0"/>
                          <a:cs typeface="Cavolini" panose="03000502040302020204" pitchFamily="66" charset="0"/>
                        </a:rPr>
                        <a:t>ɪkˈspɪəriəns</a:t>
                      </a:r>
                      <a:r>
                        <a:rPr lang="en-US" sz="4400" dirty="0">
                          <a:solidFill>
                            <a:srgbClr val="000000"/>
                          </a:solidFill>
                          <a:effectLst/>
                          <a:latin typeface="Cavolini" panose="03000502040302020204" pitchFamily="66" charset="0"/>
                          <a:ea typeface="Calibri" panose="020F0502020204030204" pitchFamily="34" charset="0"/>
                          <a:cs typeface="Cavolini" panose="03000502040302020204" pitchFamily="66" charset="0"/>
                        </a:rPr>
                        <a:t>/</a:t>
                      </a:r>
                    </a:p>
                  </a:txBody>
                  <a:tcPr marL="36195" marR="36195" marT="71755" marB="71755" anchor="ctr">
                    <a:lnL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400" dirty="0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﻿</a:t>
                      </a:r>
                      <a:r>
                        <a:rPr lang="en-US" sz="4400" dirty="0" err="1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trải</a:t>
                      </a:r>
                      <a:r>
                        <a:rPr lang="en-US" sz="4400" dirty="0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 </a:t>
                      </a:r>
                      <a:r>
                        <a:rPr lang="en-US" sz="4400" dirty="0" err="1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nghiệm</a:t>
                      </a:r>
                      <a:endParaRPr lang="en-US" sz="4400" dirty="0">
                        <a:effectLst/>
                        <a:latin typeface="Cavolini" panose="03000502040302020204" pitchFamily="66" charset="0"/>
                        <a:ea typeface="Times New Roman" panose="02020603050405020304" pitchFamily="18" charset="0"/>
                        <a:cs typeface="Cavolini" panose="03000502040302020204" pitchFamily="66" charset="0"/>
                      </a:endParaRPr>
                    </a:p>
                  </a:txBody>
                  <a:tcPr marL="36195" marR="36195" marT="71755" marB="71755" anchor="ctr">
                    <a:lnL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7693607"/>
                  </a:ext>
                </a:extLst>
              </a:tr>
              <a:tr h="775934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400" b="1" dirty="0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3. </a:t>
                      </a:r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Cavolini" panose="03000502040302020204" pitchFamily="66" charset="0"/>
                          <a:ea typeface="Calibri" panose="020F0502020204030204" pitchFamily="34" charset="0"/>
                          <a:cs typeface="Cavolini" panose="03000502040302020204" pitchFamily="66" charset="0"/>
                        </a:rPr>
                        <a:t>style (n)</a:t>
                      </a:r>
                      <a:endParaRPr lang="en-US" sz="4400" b="1" dirty="0">
                        <a:effectLst/>
                        <a:latin typeface="Cavolini" panose="03000502040302020204" pitchFamily="66" charset="0"/>
                        <a:ea typeface="Times New Roman" panose="02020603050405020304" pitchFamily="18" charset="0"/>
                        <a:cs typeface="Cavolini" panose="03000502040302020204" pitchFamily="66" charset="0"/>
                      </a:endParaRPr>
                    </a:p>
                  </a:txBody>
                  <a:tcPr marL="71755" marR="71755" marT="71755" marB="71755" anchor="ctr">
                    <a:lnL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7D9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rgbClr val="000000"/>
                          </a:solidFill>
                          <a:effectLst/>
                          <a:latin typeface="Cavolini" panose="03000502040302020204" pitchFamily="66" charset="0"/>
                          <a:ea typeface="Calibri" panose="020F0502020204030204" pitchFamily="34" charset="0"/>
                          <a:cs typeface="Cavolini" panose="03000502040302020204" pitchFamily="66" charset="0"/>
                        </a:rPr>
                        <a:t>/﻿</a:t>
                      </a:r>
                      <a:r>
                        <a:rPr lang="en-US" sz="4400" dirty="0" err="1">
                          <a:solidFill>
                            <a:srgbClr val="000000"/>
                          </a:solidFill>
                          <a:effectLst/>
                          <a:latin typeface="Cavolini" panose="03000502040302020204" pitchFamily="66" charset="0"/>
                          <a:ea typeface="Calibri" panose="020F0502020204030204" pitchFamily="34" charset="0"/>
                          <a:cs typeface="Cavolini" panose="03000502040302020204" pitchFamily="66" charset="0"/>
                        </a:rPr>
                        <a:t>staɪl</a:t>
                      </a:r>
                      <a:r>
                        <a:rPr lang="en-US" sz="4400" dirty="0">
                          <a:solidFill>
                            <a:srgbClr val="000000"/>
                          </a:solidFill>
                          <a:effectLst/>
                          <a:latin typeface="Cavolini" panose="03000502040302020204" pitchFamily="66" charset="0"/>
                          <a:ea typeface="Calibri" panose="020F0502020204030204" pitchFamily="34" charset="0"/>
                          <a:cs typeface="Cavolini" panose="03000502040302020204" pitchFamily="66" charset="0"/>
                        </a:rPr>
                        <a:t>/</a:t>
                      </a:r>
                    </a:p>
                  </a:txBody>
                  <a:tcPr marL="36195" marR="36195" marT="71755" marB="71755" anchor="ctr">
                    <a:lnL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7D9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400" dirty="0" err="1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phong</a:t>
                      </a:r>
                      <a:r>
                        <a:rPr lang="en-US" sz="4400" dirty="0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 </a:t>
                      </a:r>
                      <a:r>
                        <a:rPr lang="en-US" sz="4400" dirty="0" err="1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cách</a:t>
                      </a:r>
                      <a:endParaRPr lang="en-US" sz="4400" dirty="0">
                        <a:effectLst/>
                        <a:latin typeface="Cavolini" panose="03000502040302020204" pitchFamily="66" charset="0"/>
                        <a:ea typeface="Times New Roman" panose="02020603050405020304" pitchFamily="18" charset="0"/>
                        <a:cs typeface="Cavolini" panose="03000502040302020204" pitchFamily="66" charset="0"/>
                      </a:endParaRPr>
                    </a:p>
                  </a:txBody>
                  <a:tcPr marL="36195" marR="36195" marT="71755" marB="71755" anchor="ctr">
                    <a:lnL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7D91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4309841"/>
                  </a:ext>
                </a:extLst>
              </a:tr>
              <a:tr h="1313133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400" b="1" dirty="0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4. musher (n)</a:t>
                      </a:r>
                    </a:p>
                  </a:txBody>
                  <a:tcPr marL="71755" marR="71755" marT="71755" marB="71755" anchor="ctr">
                    <a:lnL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rgbClr val="000000"/>
                          </a:solidFill>
                          <a:effectLst/>
                          <a:latin typeface="Cavolini" panose="03000502040302020204" pitchFamily="66" charset="0"/>
                          <a:ea typeface="Calibri" panose="020F0502020204030204" pitchFamily="34" charset="0"/>
                          <a:cs typeface="Cavolini" panose="03000502040302020204" pitchFamily="66" charset="0"/>
                        </a:rPr>
                        <a:t>﻿/ˈ</a:t>
                      </a:r>
                      <a:r>
                        <a:rPr lang="en-US" sz="4400" dirty="0" err="1">
                          <a:solidFill>
                            <a:srgbClr val="000000"/>
                          </a:solidFill>
                          <a:effectLst/>
                          <a:latin typeface="Cavolini" panose="03000502040302020204" pitchFamily="66" charset="0"/>
                          <a:ea typeface="Calibri" panose="020F0502020204030204" pitchFamily="34" charset="0"/>
                          <a:cs typeface="Cavolini" panose="03000502040302020204" pitchFamily="66" charset="0"/>
                        </a:rPr>
                        <a:t>mʌʃə</a:t>
                      </a:r>
                      <a:r>
                        <a:rPr lang="en-US" sz="4400" dirty="0">
                          <a:solidFill>
                            <a:srgbClr val="000000"/>
                          </a:solidFill>
                          <a:effectLst/>
                          <a:latin typeface="Cavolini" panose="03000502040302020204" pitchFamily="66" charset="0"/>
                          <a:ea typeface="Calibri" panose="020F0502020204030204" pitchFamily="34" charset="0"/>
                          <a:cs typeface="Cavolini" panose="03000502040302020204" pitchFamily="66" charset="0"/>
                        </a:rPr>
                        <a:t>/</a:t>
                      </a:r>
                    </a:p>
                  </a:txBody>
                  <a:tcPr marL="36195" marR="36195" marT="71755" marB="71755" anchor="ctr">
                    <a:lnL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4400" dirty="0">
                          <a:effectLst/>
                          <a:latin typeface="Cavolini" panose="03000502040302020204" pitchFamily="66" charset="0"/>
                          <a:ea typeface="Times New Roman" panose="02020603050405020304" pitchFamily="18" charset="0"/>
                          <a:cs typeface="Cavolini" panose="03000502040302020204" pitchFamily="66" charset="0"/>
                        </a:rPr>
                        <a:t>﻿người điều khiển xe trượt tuyết chó kéo</a:t>
                      </a:r>
                      <a:endParaRPr lang="en-US" sz="4400" dirty="0">
                        <a:effectLst/>
                        <a:latin typeface="Cavolini" panose="03000502040302020204" pitchFamily="66" charset="0"/>
                        <a:ea typeface="Times New Roman" panose="02020603050405020304" pitchFamily="18" charset="0"/>
                        <a:cs typeface="Cavolini" panose="03000502040302020204" pitchFamily="66" charset="0"/>
                      </a:endParaRPr>
                    </a:p>
                  </a:txBody>
                  <a:tcPr marL="36195" marR="36195" marT="71755" marB="71755" anchor="ctr">
                    <a:lnL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4B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013804"/>
                  </a:ext>
                </a:extLst>
              </a:tr>
            </a:tbl>
          </a:graphicData>
        </a:graphic>
      </p:graphicFrame>
      <p:pic>
        <p:nvPicPr>
          <p:cNvPr id="22" name="maintain__gb_3">
            <a:hlinkClick r:id="" action="ppaction://media"/>
            <a:extLst>
              <a:ext uri="{FF2B5EF4-FFF2-40B4-BE49-F238E27FC236}">
                <a16:creationId xmlns:a16="http://schemas.microsoft.com/office/drawing/2014/main" id="{85F58BB1-6A1E-0130-155D-5971BAEA76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2282" y="3114633"/>
            <a:ext cx="609600" cy="609600"/>
          </a:xfrm>
          <a:prstGeom prst="rect">
            <a:avLst/>
          </a:prstGeom>
        </p:spPr>
      </p:pic>
      <p:pic>
        <p:nvPicPr>
          <p:cNvPr id="23" name="experience__gb_1">
            <a:hlinkClick r:id="" action="ppaction://media"/>
            <a:extLst>
              <a:ext uri="{FF2B5EF4-FFF2-40B4-BE49-F238E27FC236}">
                <a16:creationId xmlns:a16="http://schemas.microsoft.com/office/drawing/2014/main" id="{96FF6BE3-1737-D6DD-B0A4-978C9402502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427" y="4078571"/>
            <a:ext cx="609600" cy="609600"/>
          </a:xfrm>
          <a:prstGeom prst="rect">
            <a:avLst/>
          </a:prstGeom>
        </p:spPr>
      </p:pic>
      <p:pic>
        <p:nvPicPr>
          <p:cNvPr id="24" name="style__gb_2">
            <a:hlinkClick r:id="" action="ppaction://media"/>
            <a:extLst>
              <a:ext uri="{FF2B5EF4-FFF2-40B4-BE49-F238E27FC236}">
                <a16:creationId xmlns:a16="http://schemas.microsoft.com/office/drawing/2014/main" id="{A00958E3-A101-66FF-12CE-BC571088783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825" y="4877164"/>
            <a:ext cx="609600" cy="609600"/>
          </a:xfrm>
          <a:prstGeom prst="rect">
            <a:avLst/>
          </a:prstGeom>
        </p:spPr>
      </p:pic>
      <p:pic>
        <p:nvPicPr>
          <p:cNvPr id="25" name="musher__gb_1">
            <a:hlinkClick r:id="" action="ppaction://media"/>
            <a:extLst>
              <a:ext uri="{FF2B5EF4-FFF2-40B4-BE49-F238E27FC236}">
                <a16:creationId xmlns:a16="http://schemas.microsoft.com/office/drawing/2014/main" id="{6B70B8AB-6830-05D4-1F30-508DCD6E551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825" y="65510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40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9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3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66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86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213;p7">
            <a:extLst>
              <a:ext uri="{FF2B5EF4-FFF2-40B4-BE49-F238E27FC236}">
                <a16:creationId xmlns:a16="http://schemas.microsoft.com/office/drawing/2014/main" id="{879942E8-13E8-1A5A-EEB4-2D82C657AEAC}"/>
              </a:ext>
            </a:extLst>
          </p:cNvPr>
          <p:cNvSpPr txBox="1"/>
          <p:nvPr/>
        </p:nvSpPr>
        <p:spPr>
          <a:xfrm>
            <a:off x="200025" y="1214464"/>
            <a:ext cx="11166518" cy="3970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dirty="0">
                <a:solidFill>
                  <a:schemeClr val="dk1"/>
                </a:solidFill>
                <a:latin typeface="Cavolini" panose="03000502040302020204" pitchFamily="66" charset="0"/>
                <a:cs typeface="Cavolini" panose="03000502040302020204" pitchFamily="66" charset="0"/>
                <a:sym typeface="Arial"/>
              </a:rPr>
              <a:t>﻿</a:t>
            </a:r>
            <a:r>
              <a:rPr lang="en-US" sz="3200" b="1" dirty="0">
                <a:solidFill>
                  <a:schemeClr val="accent2"/>
                </a:solidFill>
                <a:latin typeface="Cavolini" panose="03000502040302020204" pitchFamily="66" charset="0"/>
                <a:cs typeface="Cavolini" panose="03000502040302020204" pitchFamily="66" charset="0"/>
                <a:sym typeface="Arial"/>
              </a:rPr>
              <a:t>1.</a:t>
            </a:r>
            <a:r>
              <a:rPr lang="en-US" sz="3200" dirty="0">
                <a:solidFill>
                  <a:schemeClr val="dk1"/>
                </a:solidFill>
                <a:latin typeface="Cavolini" panose="03000502040302020204" pitchFamily="66" charset="0"/>
                <a:cs typeface="Cavolini" panose="03000502040302020204" pitchFamily="66" charset="0"/>
                <a:sym typeface="Arial"/>
              </a:rPr>
              <a:t> What is the population of Alaska?</a:t>
            </a:r>
          </a:p>
          <a:p>
            <a:pPr lvl="0">
              <a:spcBef>
                <a:spcPts val="600"/>
              </a:spcBef>
            </a:pPr>
            <a:r>
              <a:rPr lang="en-US" sz="3200" dirty="0">
                <a:solidFill>
                  <a:schemeClr val="dk1"/>
                </a:solidFill>
                <a:latin typeface="Cavolini" panose="03000502040302020204" pitchFamily="66" charset="0"/>
                <a:cs typeface="Cavolini" panose="03000502040302020204" pitchFamily="66" charset="0"/>
                <a:sym typeface="Arial"/>
              </a:rPr>
              <a:t>﻿</a:t>
            </a:r>
            <a:r>
              <a:rPr lang="en-US" sz="3200" b="1" dirty="0">
                <a:solidFill>
                  <a:srgbClr val="00B050"/>
                </a:solidFill>
                <a:latin typeface="Cavolini" panose="03000502040302020204" pitchFamily="66" charset="0"/>
                <a:cs typeface="Cavolini" panose="03000502040302020204" pitchFamily="66" charset="0"/>
                <a:sym typeface="Arial"/>
              </a:rPr>
              <a:t>→ It is about 730,000 / 730 thousand.</a:t>
            </a:r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000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lvl="0">
              <a:spcBef>
                <a:spcPts val="600"/>
              </a:spcBef>
            </a:pPr>
            <a:r>
              <a:rPr lang="en-US" sz="3200" b="1" dirty="0">
                <a:solidFill>
                  <a:schemeClr val="accent2"/>
                </a:solidFill>
                <a:latin typeface="Cavolini" panose="03000502040302020204" pitchFamily="66" charset="0"/>
                <a:cs typeface="Cavolini" panose="03000502040302020204" pitchFamily="66" charset="0"/>
                <a:sym typeface="Arial"/>
              </a:rPr>
              <a:t>2.</a:t>
            </a:r>
            <a:r>
              <a:rPr lang="en-US" sz="3200" dirty="0">
                <a:solidFill>
                  <a:schemeClr val="dk1"/>
                </a:solidFill>
                <a:latin typeface="Cavolini" panose="03000502040302020204" pitchFamily="66" charset="0"/>
                <a:cs typeface="Cavolini" panose="03000502040302020204" pitchFamily="66" charset="0"/>
                <a:sym typeface="Arial"/>
              </a:rPr>
              <a:t> Who have special styles of carving or weaving?</a:t>
            </a:r>
            <a:endParaRPr sz="1800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lvl="0">
              <a:spcBef>
                <a:spcPts val="600"/>
              </a:spcBef>
            </a:pPr>
            <a:endParaRPr lang="en-US" sz="1000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lvl="0">
              <a:spcBef>
                <a:spcPts val="600"/>
              </a:spcBef>
            </a:pPr>
            <a:endParaRPr sz="1000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lvl="0">
              <a:spcBef>
                <a:spcPts val="600"/>
              </a:spcBef>
            </a:pPr>
            <a:r>
              <a:rPr lang="en-US" sz="3200" b="1" dirty="0">
                <a:solidFill>
                  <a:schemeClr val="accent2"/>
                </a:solidFill>
                <a:latin typeface="Cavolini" panose="03000502040302020204" pitchFamily="66" charset="0"/>
                <a:cs typeface="Cavolini" panose="03000502040302020204" pitchFamily="66" charset="0"/>
                <a:sym typeface="Arial"/>
              </a:rPr>
              <a:t>3.</a:t>
            </a:r>
            <a:r>
              <a:rPr lang="en-US" sz="3200" dirty="0">
                <a:solidFill>
                  <a:schemeClr val="dk1"/>
                </a:solidFill>
                <a:latin typeface="Cavolini" panose="03000502040302020204" pitchFamily="66" charset="0"/>
                <a:cs typeface="Cavolini" panose="03000502040302020204" pitchFamily="66" charset="0"/>
                <a:sym typeface="Arial"/>
              </a:rPr>
              <a:t> Where can we find the culture of the native peoples in Alaska?</a:t>
            </a:r>
          </a:p>
        </p:txBody>
      </p:sp>
      <p:grpSp>
        <p:nvGrpSpPr>
          <p:cNvPr id="20" name="Group 2">
            <a:extLst>
              <a:ext uri="{FF2B5EF4-FFF2-40B4-BE49-F238E27FC236}">
                <a16:creationId xmlns:a16="http://schemas.microsoft.com/office/drawing/2014/main" id="{49D22D4C-866D-62D2-886F-DC759C32E7E8}"/>
              </a:ext>
            </a:extLst>
          </p:cNvPr>
          <p:cNvGrpSpPr/>
          <p:nvPr/>
        </p:nvGrpSpPr>
        <p:grpSpPr>
          <a:xfrm>
            <a:off x="-249853" y="-5931"/>
            <a:ext cx="18787706" cy="1034631"/>
            <a:chOff x="0" y="0"/>
            <a:chExt cx="4948202" cy="272496"/>
          </a:xfrm>
        </p:grpSpPr>
        <p:sp>
          <p:nvSpPr>
            <p:cNvPr id="21" name="Freeform 3">
              <a:extLst>
                <a:ext uri="{FF2B5EF4-FFF2-40B4-BE49-F238E27FC236}">
                  <a16:creationId xmlns:a16="http://schemas.microsoft.com/office/drawing/2014/main" id="{C0CCBA89-161A-A941-0BEB-F882B018E8BA}"/>
                </a:ext>
              </a:extLst>
            </p:cNvPr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AB9C6"/>
            </a:solidFill>
            <a:ln>
              <a:noFill/>
            </a:ln>
          </p:spPr>
        </p:sp>
        <p:sp>
          <p:nvSpPr>
            <p:cNvPr id="22" name="TextBox 4">
              <a:extLst>
                <a:ext uri="{FF2B5EF4-FFF2-40B4-BE49-F238E27FC236}">
                  <a16:creationId xmlns:a16="http://schemas.microsoft.com/office/drawing/2014/main" id="{178F7B79-3412-C632-365E-46B6C947ABA6}"/>
                </a:ext>
              </a:extLst>
            </p:cNvPr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3" name="Group 5">
            <a:extLst>
              <a:ext uri="{FF2B5EF4-FFF2-40B4-BE49-F238E27FC236}">
                <a16:creationId xmlns:a16="http://schemas.microsoft.com/office/drawing/2014/main" id="{3D2B01A1-A7B6-64E4-5705-2F0EF66F8F6A}"/>
              </a:ext>
            </a:extLst>
          </p:cNvPr>
          <p:cNvGrpSpPr/>
          <p:nvPr/>
        </p:nvGrpSpPr>
        <p:grpSpPr>
          <a:xfrm>
            <a:off x="-249853" y="9252369"/>
            <a:ext cx="18787706" cy="1034631"/>
            <a:chOff x="0" y="0"/>
            <a:chExt cx="4948202" cy="272496"/>
          </a:xfrm>
        </p:grpSpPr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5C6991D5-031C-3AE5-499F-E16E733CEA4B}"/>
                </a:ext>
              </a:extLst>
            </p:cNvPr>
            <p:cNvSpPr/>
            <p:nvPr/>
          </p:nvSpPr>
          <p:spPr>
            <a:xfrm>
              <a:off x="0" y="0"/>
              <a:ext cx="4948202" cy="272496"/>
            </a:xfrm>
            <a:custGeom>
              <a:avLst/>
              <a:gdLst/>
              <a:ahLst/>
              <a:cxnLst/>
              <a:rect l="l" t="t" r="r" b="b"/>
              <a:pathLst>
                <a:path w="4948202" h="272496">
                  <a:moveTo>
                    <a:pt x="0" y="0"/>
                  </a:moveTo>
                  <a:lnTo>
                    <a:pt x="4948202" y="0"/>
                  </a:lnTo>
                  <a:lnTo>
                    <a:pt x="4948202" y="272496"/>
                  </a:lnTo>
                  <a:lnTo>
                    <a:pt x="0" y="272496"/>
                  </a:lnTo>
                  <a:close/>
                </a:path>
              </a:pathLst>
            </a:custGeom>
            <a:solidFill>
              <a:srgbClr val="FAB9C6"/>
            </a:solidFill>
            <a:ln>
              <a:noFill/>
            </a:ln>
          </p:spPr>
        </p: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AD6EECE0-6050-C889-D620-C5FB5DE98AFE}"/>
                </a:ext>
              </a:extLst>
            </p:cNvPr>
            <p:cNvSpPr txBox="1"/>
            <p:nvPr/>
          </p:nvSpPr>
          <p:spPr>
            <a:xfrm>
              <a:off x="0" y="-9525"/>
              <a:ext cx="812800" cy="8223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380AFF8-C7E5-C9E1-02AA-6564CE3FE00E}"/>
              </a:ext>
            </a:extLst>
          </p:cNvPr>
          <p:cNvSpPr txBox="1"/>
          <p:nvPr/>
        </p:nvSpPr>
        <p:spPr>
          <a:xfrm>
            <a:off x="228600" y="219546"/>
            <a:ext cx="16906452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C00000"/>
                </a:solidFill>
                <a:effectLst>
                  <a:glow rad="88900">
                    <a:schemeClr val="bg1"/>
                  </a:glow>
                </a:effectLst>
                <a:latin typeface="Cavolini" panose="03000502040302020204" pitchFamily="66" charset="0"/>
                <a:cs typeface="Cavolini" panose="03000502040302020204" pitchFamily="66" charset="0"/>
              </a:rPr>
              <a:t>3. Read the text again and answer the questions.</a:t>
            </a:r>
          </a:p>
        </p:txBody>
      </p:sp>
      <p:sp>
        <p:nvSpPr>
          <p:cNvPr id="26" name="Google Shape;213;p7">
            <a:extLst>
              <a:ext uri="{FF2B5EF4-FFF2-40B4-BE49-F238E27FC236}">
                <a16:creationId xmlns:a16="http://schemas.microsoft.com/office/drawing/2014/main" id="{F1A6947D-C431-083C-06B7-58228864644A}"/>
              </a:ext>
            </a:extLst>
          </p:cNvPr>
          <p:cNvSpPr txBox="1"/>
          <p:nvPr/>
        </p:nvSpPr>
        <p:spPr>
          <a:xfrm>
            <a:off x="190500" y="5413313"/>
            <a:ext cx="11166518" cy="25698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dirty="0">
                <a:solidFill>
                  <a:schemeClr val="dk1"/>
                </a:solidFill>
                <a:latin typeface="Cavolini" panose="03000502040302020204" pitchFamily="66" charset="0"/>
                <a:cs typeface="Cavolini" panose="03000502040302020204" pitchFamily="66" charset="0"/>
                <a:sym typeface="Arial"/>
              </a:rPr>
              <a:t>﻿</a:t>
            </a:r>
            <a:r>
              <a:rPr lang="en-US" sz="3200" b="1" dirty="0">
                <a:solidFill>
                  <a:schemeClr val="accent2"/>
                </a:solidFill>
                <a:latin typeface="Cavolini" panose="03000502040302020204" pitchFamily="66" charset="0"/>
                <a:cs typeface="Cavolini" panose="03000502040302020204" pitchFamily="66" charset="0"/>
                <a:sym typeface="Arial"/>
              </a:rPr>
              <a:t>4.</a:t>
            </a:r>
            <a:r>
              <a:rPr lang="en-US" sz="3200" dirty="0">
                <a:solidFill>
                  <a:schemeClr val="dk1"/>
                </a:solidFill>
                <a:latin typeface="Cavolini" panose="03000502040302020204" pitchFamily="66" charset="0"/>
                <a:cs typeface="Cavolini" panose="03000502040302020204" pitchFamily="66" charset="0"/>
                <a:sym typeface="Arial"/>
              </a:rPr>
              <a:t> How long is the Iditarod Trail Sled Dog Race?</a:t>
            </a:r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lang="en-US" sz="1000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000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lvl="0">
              <a:spcBef>
                <a:spcPts val="600"/>
              </a:spcBef>
            </a:pPr>
            <a:r>
              <a:rPr lang="en-US" sz="3200" b="1" dirty="0">
                <a:solidFill>
                  <a:schemeClr val="accent2"/>
                </a:solidFill>
                <a:latin typeface="Cavolini" panose="03000502040302020204" pitchFamily="66" charset="0"/>
                <a:cs typeface="Cavolini" panose="03000502040302020204" pitchFamily="66" charset="0"/>
                <a:sym typeface="Arial"/>
              </a:rPr>
              <a:t>5.</a:t>
            </a:r>
            <a:r>
              <a:rPr lang="en-US" sz="3200" dirty="0">
                <a:solidFill>
                  <a:schemeClr val="dk1"/>
                </a:solidFill>
                <a:latin typeface="Cavolini" panose="03000502040302020204" pitchFamily="66" charset="0"/>
                <a:cs typeface="Cavolini" panose="03000502040302020204" pitchFamily="66" charset="0"/>
                <a:sym typeface="Arial"/>
              </a:rPr>
              <a:t> Is the Iditarod Trail Sled Dog Race an international competition?</a:t>
            </a:r>
          </a:p>
          <a:p>
            <a:pPr lvl="0">
              <a:spcBef>
                <a:spcPts val="600"/>
              </a:spcBef>
            </a:pPr>
            <a:endParaRPr lang="en-US" sz="1000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lvl="0">
              <a:spcBef>
                <a:spcPts val="600"/>
              </a:spcBef>
            </a:pPr>
            <a:endParaRPr sz="1000" dirty="0"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27" name="AutoShape 8">
            <a:extLst>
              <a:ext uri="{FF2B5EF4-FFF2-40B4-BE49-F238E27FC236}">
                <a16:creationId xmlns:a16="http://schemas.microsoft.com/office/drawing/2014/main" id="{69500FF3-AD35-C48C-7866-FF307CCFA119}"/>
              </a:ext>
            </a:extLst>
          </p:cNvPr>
          <p:cNvSpPr/>
          <p:nvPr/>
        </p:nvSpPr>
        <p:spPr>
          <a:xfrm flipH="1" flipV="1">
            <a:off x="11049000" y="1409699"/>
            <a:ext cx="0" cy="7802956"/>
          </a:xfrm>
          <a:prstGeom prst="line">
            <a:avLst/>
          </a:prstGeom>
          <a:ln w="95250" cap="rnd">
            <a:solidFill>
              <a:srgbClr val="D2634A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8193BFF-9692-CE56-6F2D-6D833A6D5B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45" t="6312" r="3569" b="46769"/>
          <a:stretch/>
        </p:blipFill>
        <p:spPr>
          <a:xfrm>
            <a:off x="11211551" y="1409699"/>
            <a:ext cx="7000249" cy="3078639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F4CEEEC0-AC85-BF04-9E7C-406F060398C7}"/>
              </a:ext>
            </a:extLst>
          </p:cNvPr>
          <p:cNvSpPr/>
          <p:nvPr/>
        </p:nvSpPr>
        <p:spPr>
          <a:xfrm>
            <a:off x="11366543" y="3467100"/>
            <a:ext cx="6540457" cy="10212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875</Words>
  <Application>Microsoft Office PowerPoint</Application>
  <PresentationFormat>Custom</PresentationFormat>
  <Paragraphs>132</Paragraphs>
  <Slides>19</Slides>
  <Notes>1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Broadway</vt:lpstr>
      <vt:lpstr>Wingdings</vt:lpstr>
      <vt:lpstr>Arial</vt:lpstr>
      <vt:lpstr>Cavolini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Colorful Illustrative Travel Animated Presentation</dc:title>
  <cp:lastModifiedBy>Duyên Lương</cp:lastModifiedBy>
  <cp:revision>1</cp:revision>
  <dcterms:created xsi:type="dcterms:W3CDTF">2006-08-16T00:00:00Z</dcterms:created>
  <dcterms:modified xsi:type="dcterms:W3CDTF">2023-08-15T09:28:28Z</dcterms:modified>
  <dc:identifier>DAFre4P-cPc</dc:identifier>
</cp:coreProperties>
</file>