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8" r:id="rId1"/>
    <p:sldMasterId id="2147483745" r:id="rId2"/>
  </p:sldMasterIdLst>
  <p:notesMasterIdLst>
    <p:notesMasterId r:id="rId13"/>
  </p:notesMasterIdLst>
  <p:sldIdLst>
    <p:sldId id="285" r:id="rId3"/>
    <p:sldId id="271" r:id="rId4"/>
    <p:sldId id="272" r:id="rId5"/>
    <p:sldId id="286" r:id="rId6"/>
    <p:sldId id="274" r:id="rId7"/>
    <p:sldId id="292" r:id="rId8"/>
    <p:sldId id="280" r:id="rId9"/>
    <p:sldId id="324" r:id="rId10"/>
    <p:sldId id="282" r:id="rId11"/>
    <p:sldId id="382"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712BE"/>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2181" autoAdjust="0"/>
  </p:normalViewPr>
  <p:slideViewPr>
    <p:cSldViewPr snapToGrid="0">
      <p:cViewPr varScale="1">
        <p:scale>
          <a:sx n="92" d="100"/>
          <a:sy n="92" d="100"/>
        </p:scale>
        <p:origin x="468"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1B62FE-7A5B-4D50-BF19-C0FA8DE0F9E6}" type="datetimeFigureOut">
              <a:rPr lang="en-US" smtClean="0"/>
              <a:t>12-Dec-22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1C6B40-A898-4462-9BB8-AEE7ABCC21E4}" type="slidenum">
              <a:rPr lang="en-US" smtClean="0"/>
              <a:t>‹#›</a:t>
            </a:fld>
            <a:endParaRPr lang="en-US"/>
          </a:p>
        </p:txBody>
      </p:sp>
    </p:spTree>
    <p:extLst>
      <p:ext uri="{BB962C8B-B14F-4D97-AF65-F5344CB8AC3E}">
        <p14:creationId xmlns:p14="http://schemas.microsoft.com/office/powerpoint/2010/main" val="3317736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cs typeface="Times New Roman" panose="02020603050405020304" pitchFamily="18" charset="0"/>
              </a:defRPr>
            </a:lvl1pPr>
            <a:lvl2pPr marL="742950" indent="-285750">
              <a:defRPr>
                <a:solidFill>
                  <a:schemeClr val="tx1"/>
                </a:solidFill>
                <a:latin typeface="Times New Roman" panose="02020603050405020304" pitchFamily="18" charset="0"/>
                <a:cs typeface="Times New Roman" panose="02020603050405020304" pitchFamily="18" charset="0"/>
              </a:defRPr>
            </a:lvl2pPr>
            <a:lvl3pPr marL="1143000" indent="-228600">
              <a:defRPr>
                <a:solidFill>
                  <a:schemeClr val="tx1"/>
                </a:solidFill>
                <a:latin typeface="Times New Roman" panose="02020603050405020304" pitchFamily="18" charset="0"/>
                <a:cs typeface="Times New Roman" panose="02020603050405020304" pitchFamily="18" charset="0"/>
              </a:defRPr>
            </a:lvl3pPr>
            <a:lvl4pPr marL="1600200" indent="-228600">
              <a:defRPr>
                <a:solidFill>
                  <a:schemeClr val="tx1"/>
                </a:solidFill>
                <a:latin typeface="Times New Roman" panose="02020603050405020304" pitchFamily="18" charset="0"/>
                <a:cs typeface="Times New Roman" panose="02020603050405020304" pitchFamily="18" charset="0"/>
              </a:defRPr>
            </a:lvl4pPr>
            <a:lvl5pPr marL="2057400" indent="-22860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algn="r" eaLnBrk="0" fontAlgn="base" hangingPunct="0">
              <a:spcBef>
                <a:spcPct val="0"/>
              </a:spcBef>
              <a:spcAft>
                <a:spcPct val="0"/>
              </a:spcAft>
            </a:pPr>
            <a:fld id="{56E39620-1067-4E8D-B3A1-1393EADF800C}" type="slidenum">
              <a:rPr lang="en-US" altLang="vi-VN" sz="1200" smtClean="0">
                <a:solidFill>
                  <a:srgbClr val="000000"/>
                </a:solidFill>
                <a:latin typeface="Arial" panose="020B0604020202020204" pitchFamily="34" charset="0"/>
                <a:cs typeface="Arial" panose="020B0604020202020204" pitchFamily="34" charset="0"/>
              </a:rPr>
              <a:pPr algn="r" eaLnBrk="0" fontAlgn="base" hangingPunct="0">
                <a:spcBef>
                  <a:spcPct val="0"/>
                </a:spcBef>
                <a:spcAft>
                  <a:spcPct val="0"/>
                </a:spcAft>
              </a:pPr>
              <a:t>10</a:t>
            </a:fld>
            <a:endParaRPr lang="en-US" altLang="vi-VN" sz="1200" smtClean="0">
              <a:solidFill>
                <a:srgbClr val="000000"/>
              </a:solidFill>
              <a:latin typeface="Arial" panose="020B0604020202020204" pitchFamily="34" charset="0"/>
              <a:cs typeface="Arial" panose="020B0604020202020204" pitchFamily="34" charset="0"/>
            </a:endParaRPr>
          </a:p>
        </p:txBody>
      </p:sp>
      <p:sp>
        <p:nvSpPr>
          <p:cNvPr id="6963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cs typeface="Times New Roman" panose="02020603050405020304" pitchFamily="18" charset="0"/>
              </a:defRPr>
            </a:lvl1pPr>
            <a:lvl2pPr marL="742950" indent="-285750">
              <a:defRPr>
                <a:solidFill>
                  <a:schemeClr val="tx1"/>
                </a:solidFill>
                <a:latin typeface="Times New Roman" panose="02020603050405020304" pitchFamily="18" charset="0"/>
                <a:cs typeface="Times New Roman" panose="02020603050405020304" pitchFamily="18" charset="0"/>
              </a:defRPr>
            </a:lvl2pPr>
            <a:lvl3pPr marL="1143000" indent="-228600">
              <a:defRPr>
                <a:solidFill>
                  <a:schemeClr val="tx1"/>
                </a:solidFill>
                <a:latin typeface="Times New Roman" panose="02020603050405020304" pitchFamily="18" charset="0"/>
                <a:cs typeface="Times New Roman" panose="02020603050405020304" pitchFamily="18" charset="0"/>
              </a:defRPr>
            </a:lvl3pPr>
            <a:lvl4pPr marL="1600200" indent="-228600">
              <a:defRPr>
                <a:solidFill>
                  <a:schemeClr val="tx1"/>
                </a:solidFill>
                <a:latin typeface="Times New Roman" panose="02020603050405020304" pitchFamily="18" charset="0"/>
                <a:cs typeface="Times New Roman" panose="02020603050405020304" pitchFamily="18" charset="0"/>
              </a:defRPr>
            </a:lvl4pPr>
            <a:lvl5pPr marL="2057400" indent="-22860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algn="r" fontAlgn="base">
              <a:spcBef>
                <a:spcPct val="0"/>
              </a:spcBef>
              <a:spcAft>
                <a:spcPct val="0"/>
              </a:spcAft>
            </a:pPr>
            <a:fld id="{0F0654EC-3680-4008-A0D5-A47DFE451DDE}" type="slidenum">
              <a:rPr lang="en-US" altLang="vi-VN" sz="1200" smtClean="0">
                <a:solidFill>
                  <a:srgbClr val="000000"/>
                </a:solidFill>
                <a:latin typeface="Arial" panose="020B0604020202020204" pitchFamily="34" charset="0"/>
                <a:cs typeface="Arial" panose="020B0604020202020204" pitchFamily="34" charset="0"/>
              </a:rPr>
              <a:pPr algn="r" fontAlgn="base">
                <a:spcBef>
                  <a:spcPct val="0"/>
                </a:spcBef>
                <a:spcAft>
                  <a:spcPct val="0"/>
                </a:spcAft>
              </a:pPr>
              <a:t>10</a:t>
            </a:fld>
            <a:endParaRPr lang="en-US" altLang="vi-VN" sz="1200" smtClean="0">
              <a:solidFill>
                <a:srgbClr val="000000"/>
              </a:solidFill>
              <a:latin typeface="Arial" panose="020B0604020202020204" pitchFamily="34" charset="0"/>
              <a:cs typeface="Arial" panose="020B0604020202020204" pitchFamily="34" charset="0"/>
            </a:endParaRPr>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vi-VN" altLang="vi-VN" smtClean="0"/>
          </a:p>
        </p:txBody>
      </p:sp>
    </p:spTree>
    <p:extLst>
      <p:ext uri="{BB962C8B-B14F-4D97-AF65-F5344CB8AC3E}">
        <p14:creationId xmlns:p14="http://schemas.microsoft.com/office/powerpoint/2010/main" val="4050529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7"/>
          <p:cNvGrpSpPr>
            <a:grpSpLocks/>
          </p:cNvGrpSpPr>
          <p:nvPr/>
        </p:nvGrpSpPr>
        <p:grpSpPr bwMode="auto">
          <a:xfrm>
            <a:off x="0" y="-7938"/>
            <a:ext cx="12192000" cy="6865938"/>
            <a:chOff x="0" y="-8467"/>
            <a:chExt cx="12192000" cy="6866467"/>
          </a:xfrm>
        </p:grpSpPr>
        <p:sp>
          <p:nvSpPr>
            <p:cNvPr id="5" name="Freeform 4"/>
            <p:cNvSpPr/>
            <p:nvPr/>
          </p:nvSpPr>
          <p:spPr>
            <a:xfrm>
              <a:off x="0" y="-8467"/>
              <a:ext cx="863600" cy="569797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6" name="Straight Connector 5"/>
            <p:cNvCxnSpPr/>
            <p:nvPr/>
          </p:nvCxnSpPr>
          <p:spPr>
            <a:xfrm>
              <a:off x="9370484" y="-528"/>
              <a:ext cx="1219200" cy="685852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H="1">
              <a:off x="7425267" y="3681168"/>
              <a:ext cx="4762500" cy="3176832"/>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8" name="Rectangle 23"/>
            <p:cNvSpPr/>
            <p:nvPr/>
          </p:nvSpPr>
          <p:spPr>
            <a:xfrm>
              <a:off x="9182100" y="-8467"/>
              <a:ext cx="3005667"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Isosceles Triangle 9"/>
            <p:cNvSpPr/>
            <p:nvPr/>
          </p:nvSpPr>
          <p:spPr>
            <a:xfrm>
              <a:off x="8932333" y="3047706"/>
              <a:ext cx="3259667" cy="381029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7"/>
            <p:cNvSpPr/>
            <p:nvPr/>
          </p:nvSpPr>
          <p:spPr>
            <a:xfrm>
              <a:off x="9334500" y="-8467"/>
              <a:ext cx="2853267"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p:cNvSpPr/>
            <p:nvPr/>
          </p:nvSpPr>
          <p:spPr>
            <a:xfrm>
              <a:off x="10371667" y="3589086"/>
              <a:ext cx="1816100" cy="326891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8" y="2404534"/>
            <a:ext cx="7766936" cy="1646302"/>
          </a:xfrm>
        </p:spPr>
        <p:txBody>
          <a:bodyPr anchor="b">
            <a:noAutofit/>
          </a:bodyPr>
          <a:lstStyle>
            <a:lvl1pPr algn="r">
              <a:defRPr sz="405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8" y="4050836"/>
            <a:ext cx="7766936" cy="1096899"/>
          </a:xfrm>
        </p:spPr>
        <p:txBody>
          <a:bodyPr anchor="t"/>
          <a:lstStyle>
            <a:lvl1pPr marL="0" indent="0" algn="r">
              <a:buNone/>
              <a:defRPr>
                <a:solidFill>
                  <a:schemeClr val="tx1">
                    <a:lumMod val="50000"/>
                    <a:lumOff val="50000"/>
                  </a:schemeClr>
                </a:solidFill>
              </a:defRPr>
            </a:lvl1pPr>
            <a:lvl2pPr marL="342886" indent="0" algn="ctr">
              <a:buNone/>
              <a:defRPr>
                <a:solidFill>
                  <a:schemeClr val="tx1">
                    <a:tint val="75000"/>
                  </a:schemeClr>
                </a:solidFill>
              </a:defRPr>
            </a:lvl2pPr>
            <a:lvl3pPr marL="685773" indent="0" algn="ctr">
              <a:buNone/>
              <a:defRPr>
                <a:solidFill>
                  <a:schemeClr val="tx1">
                    <a:tint val="75000"/>
                  </a:schemeClr>
                </a:solidFill>
              </a:defRPr>
            </a:lvl3pPr>
            <a:lvl4pPr marL="1028659" indent="0" algn="ctr">
              <a:buNone/>
              <a:defRPr>
                <a:solidFill>
                  <a:schemeClr val="tx1">
                    <a:tint val="75000"/>
                  </a:schemeClr>
                </a:solidFill>
              </a:defRPr>
            </a:lvl4pPr>
            <a:lvl5pPr marL="1371545" indent="0" algn="ctr">
              <a:buNone/>
              <a:defRPr>
                <a:solidFill>
                  <a:schemeClr val="tx1">
                    <a:tint val="75000"/>
                  </a:schemeClr>
                </a:solidFill>
              </a:defRPr>
            </a:lvl5pPr>
            <a:lvl6pPr marL="1714431" indent="0" algn="ctr">
              <a:buNone/>
              <a:defRPr>
                <a:solidFill>
                  <a:schemeClr val="tx1">
                    <a:tint val="75000"/>
                  </a:schemeClr>
                </a:solidFill>
              </a:defRPr>
            </a:lvl6pPr>
            <a:lvl7pPr marL="2057318" indent="0" algn="ctr">
              <a:buNone/>
              <a:defRPr>
                <a:solidFill>
                  <a:schemeClr val="tx1">
                    <a:tint val="75000"/>
                  </a:schemeClr>
                </a:solidFill>
              </a:defRPr>
            </a:lvl7pPr>
            <a:lvl8pPr marL="2400204" indent="0" algn="ctr">
              <a:buNone/>
              <a:defRPr>
                <a:solidFill>
                  <a:schemeClr val="tx1">
                    <a:tint val="75000"/>
                  </a:schemeClr>
                </a:solidFill>
              </a:defRPr>
            </a:lvl8pPr>
            <a:lvl9pPr marL="274309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3"/>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8DE261BD-E833-41EC-B14A-948CE11667F1}" type="datetimeFigureOut">
              <a:rPr lang="en-US"/>
              <a:pPr>
                <a:defRPr/>
              </a:pPr>
              <a:t>12-Dec-22</a:t>
            </a:fld>
            <a:endParaRPr lang="en-US"/>
          </a:p>
        </p:txBody>
      </p:sp>
      <p:sp>
        <p:nvSpPr>
          <p:cNvPr id="16" name="Footer Placeholder 4"/>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17" name="Slide Number Placeholder 5"/>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40DBCC57-F8BA-48EC-ABB9-880A4C87FCD8}" type="slidenum">
              <a:rPr lang="en-US"/>
              <a:pPr>
                <a:defRPr/>
              </a:pPr>
              <a:t>‹#›</a:t>
            </a:fld>
            <a:endParaRPr lang="en-US"/>
          </a:p>
        </p:txBody>
      </p:sp>
    </p:spTree>
    <p:extLst>
      <p:ext uri="{BB962C8B-B14F-4D97-AF65-F5344CB8AC3E}">
        <p14:creationId xmlns:p14="http://schemas.microsoft.com/office/powerpoint/2010/main" val="2150105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7" y="609600"/>
            <a:ext cx="8596668" cy="3403600"/>
          </a:xfrm>
        </p:spPr>
        <p:txBody>
          <a:bodyPr anchor="ctr"/>
          <a:lstStyle>
            <a:lvl1pPr algn="l">
              <a:defRPr sz="33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7" y="4470400"/>
            <a:ext cx="8596668" cy="1570962"/>
          </a:xfrm>
        </p:spPr>
        <p:txBody>
          <a:bodyPr anchor="ctr"/>
          <a:lstStyle>
            <a:lvl1pPr marL="0" indent="0" algn="l">
              <a:buNone/>
              <a:defRPr sz="1350">
                <a:solidFill>
                  <a:schemeClr val="tx1">
                    <a:lumMod val="75000"/>
                    <a:lumOff val="25000"/>
                  </a:schemeClr>
                </a:solidFill>
              </a:defRPr>
            </a:lvl1pPr>
            <a:lvl2pPr marL="342886" indent="0">
              <a:buNone/>
              <a:defRPr sz="1350">
                <a:solidFill>
                  <a:schemeClr val="tx1">
                    <a:tint val="75000"/>
                  </a:schemeClr>
                </a:solidFill>
              </a:defRPr>
            </a:lvl2pPr>
            <a:lvl3pPr marL="685773" indent="0">
              <a:buNone/>
              <a:defRPr sz="1200">
                <a:solidFill>
                  <a:schemeClr val="tx1">
                    <a:tint val="75000"/>
                  </a:schemeClr>
                </a:solidFill>
              </a:defRPr>
            </a:lvl3pPr>
            <a:lvl4pPr marL="1028659" indent="0">
              <a:buNone/>
              <a:defRPr sz="1050">
                <a:solidFill>
                  <a:schemeClr val="tx1">
                    <a:tint val="75000"/>
                  </a:schemeClr>
                </a:solidFill>
              </a:defRPr>
            </a:lvl4pPr>
            <a:lvl5pPr marL="1371545" indent="0">
              <a:buNone/>
              <a:defRPr sz="1050">
                <a:solidFill>
                  <a:schemeClr val="tx1">
                    <a:tint val="75000"/>
                  </a:schemeClr>
                </a:solidFill>
              </a:defRPr>
            </a:lvl5pPr>
            <a:lvl6pPr marL="1714431" indent="0">
              <a:buNone/>
              <a:defRPr sz="1050">
                <a:solidFill>
                  <a:schemeClr val="tx1">
                    <a:tint val="75000"/>
                  </a:schemeClr>
                </a:solidFill>
              </a:defRPr>
            </a:lvl6pPr>
            <a:lvl7pPr marL="2057318" indent="0">
              <a:buNone/>
              <a:defRPr sz="1050">
                <a:solidFill>
                  <a:schemeClr val="tx1">
                    <a:tint val="75000"/>
                  </a:schemeClr>
                </a:solidFill>
              </a:defRPr>
            </a:lvl7pPr>
            <a:lvl8pPr marL="2400204" indent="0">
              <a:buNone/>
              <a:defRPr sz="1050">
                <a:solidFill>
                  <a:schemeClr val="tx1">
                    <a:tint val="75000"/>
                  </a:schemeClr>
                </a:solidFill>
              </a:defRPr>
            </a:lvl8pPr>
            <a:lvl9pPr marL="274309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AF747902-0053-43F6-BB04-4C4BAB626BA7}" type="datetimeFigureOut">
              <a:rPr lang="en-US"/>
              <a:pPr>
                <a:defRPr/>
              </a:pPr>
              <a:t>12-Dec-22</a:t>
            </a:fld>
            <a:endParaRPr lang="en-US"/>
          </a:p>
        </p:txBody>
      </p:sp>
      <p:sp>
        <p:nvSpPr>
          <p:cNvPr id="5" name="Footer Placeholder 4"/>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B798EF14-FE4D-4962-891B-DABC0758CDDD}" type="slidenum">
              <a:rPr lang="en-US" altLang="en-US"/>
              <a:pPr>
                <a:defRPr/>
              </a:pPr>
              <a:t>‹#›</a:t>
            </a:fld>
            <a:endParaRPr lang="en-US" altLang="en-US"/>
          </a:p>
        </p:txBody>
      </p:sp>
    </p:spTree>
    <p:extLst>
      <p:ext uri="{BB962C8B-B14F-4D97-AF65-F5344CB8AC3E}">
        <p14:creationId xmlns:p14="http://schemas.microsoft.com/office/powerpoint/2010/main" val="1532041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541867" y="79057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2800" b="1">
                <a:solidFill>
                  <a:schemeClr val="tx1"/>
                </a:solidFill>
                <a:latin typeface=".VnTime" panose="020B7200000000000000" pitchFamily="34" charset="0"/>
              </a:defRPr>
            </a:lvl1pPr>
            <a:lvl2pPr marL="742950" indent="-285750">
              <a:defRPr sz="2800" b="1">
                <a:solidFill>
                  <a:schemeClr val="tx1"/>
                </a:solidFill>
                <a:latin typeface=".VnTime" panose="020B7200000000000000" pitchFamily="34" charset="0"/>
              </a:defRPr>
            </a:lvl2pPr>
            <a:lvl3pPr marL="1143000" indent="-228600">
              <a:defRPr sz="2800" b="1">
                <a:solidFill>
                  <a:schemeClr val="tx1"/>
                </a:solidFill>
                <a:latin typeface=".VnTime" panose="020B7200000000000000" pitchFamily="34" charset="0"/>
              </a:defRPr>
            </a:lvl3pPr>
            <a:lvl4pPr marL="1600200" indent="-228600">
              <a:defRPr sz="2800" b="1">
                <a:solidFill>
                  <a:schemeClr val="tx1"/>
                </a:solidFill>
                <a:latin typeface=".VnTime" panose="020B7200000000000000" pitchFamily="34" charset="0"/>
              </a:defRPr>
            </a:lvl4pPr>
            <a:lvl5pPr marL="2057400" indent="-228600">
              <a:defRPr sz="2800" b="1">
                <a:solidFill>
                  <a:schemeClr val="tx1"/>
                </a:solidFill>
                <a:latin typeface=".VnTime" panose="020B7200000000000000" pitchFamily="34" charset="0"/>
              </a:defRPr>
            </a:lvl5pPr>
            <a:lvl6pPr marL="2514600" indent="-228600" eaLnBrk="0" fontAlgn="base" hangingPunct="0">
              <a:spcBef>
                <a:spcPct val="0"/>
              </a:spcBef>
              <a:spcAft>
                <a:spcPct val="0"/>
              </a:spcAft>
              <a:defRPr sz="2800" b="1">
                <a:solidFill>
                  <a:schemeClr val="tx1"/>
                </a:solidFill>
                <a:latin typeface=".VnTime" panose="020B7200000000000000" pitchFamily="34" charset="0"/>
              </a:defRPr>
            </a:lvl6pPr>
            <a:lvl7pPr marL="2971800" indent="-228600" eaLnBrk="0" fontAlgn="base" hangingPunct="0">
              <a:spcBef>
                <a:spcPct val="0"/>
              </a:spcBef>
              <a:spcAft>
                <a:spcPct val="0"/>
              </a:spcAft>
              <a:defRPr sz="2800" b="1">
                <a:solidFill>
                  <a:schemeClr val="tx1"/>
                </a:solidFill>
                <a:latin typeface=".VnTime" panose="020B7200000000000000" pitchFamily="34" charset="0"/>
              </a:defRPr>
            </a:lvl7pPr>
            <a:lvl8pPr marL="3429000" indent="-228600" eaLnBrk="0" fontAlgn="base" hangingPunct="0">
              <a:spcBef>
                <a:spcPct val="0"/>
              </a:spcBef>
              <a:spcAft>
                <a:spcPct val="0"/>
              </a:spcAft>
              <a:defRPr sz="2800" b="1">
                <a:solidFill>
                  <a:schemeClr val="tx1"/>
                </a:solidFill>
                <a:latin typeface=".VnTime" panose="020B7200000000000000" pitchFamily="34" charset="0"/>
              </a:defRPr>
            </a:lvl8pPr>
            <a:lvl9pPr marL="3886200" indent="-228600" eaLnBrk="0" fontAlgn="base" hangingPunct="0">
              <a:spcBef>
                <a:spcPct val="0"/>
              </a:spcBef>
              <a:spcAft>
                <a:spcPct val="0"/>
              </a:spcAft>
              <a:defRPr sz="2800" b="1">
                <a:solidFill>
                  <a:schemeClr val="tx1"/>
                </a:solidFill>
                <a:latin typeface=".VnTime" panose="020B7200000000000000" pitchFamily="34" charset="0"/>
              </a:defRPr>
            </a:lvl9pPr>
          </a:lstStyle>
          <a:p>
            <a:pPr eaLnBrk="0" fontAlgn="base" hangingPunct="0">
              <a:spcBef>
                <a:spcPct val="0"/>
              </a:spcBef>
              <a:spcAft>
                <a:spcPct val="0"/>
              </a:spcAft>
              <a:defRPr/>
            </a:pPr>
            <a:r>
              <a:rPr lang="en-US" altLang="en-US" sz="6000" smtClean="0">
                <a:solidFill>
                  <a:srgbClr val="9FE0F5"/>
                </a:solidFill>
                <a:latin typeface="Arial" panose="020B0604020202020204" pitchFamily="34" charset="0"/>
                <a:cs typeface="Times New Roman" panose="02020603050405020304" pitchFamily="18" charset="0"/>
              </a:rPr>
              <a:t>“</a:t>
            </a:r>
          </a:p>
        </p:txBody>
      </p:sp>
      <p:sp>
        <p:nvSpPr>
          <p:cNvPr id="6" name="TextBox 5"/>
          <p:cNvSpPr txBox="1">
            <a:spLocks noChangeArrowheads="1"/>
          </p:cNvSpPr>
          <p:nvPr/>
        </p:nvSpPr>
        <p:spPr bwMode="auto">
          <a:xfrm>
            <a:off x="8894234" y="2886075"/>
            <a:ext cx="607484"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2800" b="1">
                <a:solidFill>
                  <a:schemeClr val="tx1"/>
                </a:solidFill>
                <a:latin typeface=".VnTime" panose="020B7200000000000000" pitchFamily="34" charset="0"/>
              </a:defRPr>
            </a:lvl1pPr>
            <a:lvl2pPr marL="742950" indent="-285750">
              <a:defRPr sz="2800" b="1">
                <a:solidFill>
                  <a:schemeClr val="tx1"/>
                </a:solidFill>
                <a:latin typeface=".VnTime" panose="020B7200000000000000" pitchFamily="34" charset="0"/>
              </a:defRPr>
            </a:lvl2pPr>
            <a:lvl3pPr marL="1143000" indent="-228600">
              <a:defRPr sz="2800" b="1">
                <a:solidFill>
                  <a:schemeClr val="tx1"/>
                </a:solidFill>
                <a:latin typeface=".VnTime" panose="020B7200000000000000" pitchFamily="34" charset="0"/>
              </a:defRPr>
            </a:lvl3pPr>
            <a:lvl4pPr marL="1600200" indent="-228600">
              <a:defRPr sz="2800" b="1">
                <a:solidFill>
                  <a:schemeClr val="tx1"/>
                </a:solidFill>
                <a:latin typeface=".VnTime" panose="020B7200000000000000" pitchFamily="34" charset="0"/>
              </a:defRPr>
            </a:lvl4pPr>
            <a:lvl5pPr marL="2057400" indent="-228600">
              <a:defRPr sz="2800" b="1">
                <a:solidFill>
                  <a:schemeClr val="tx1"/>
                </a:solidFill>
                <a:latin typeface=".VnTime" panose="020B7200000000000000" pitchFamily="34" charset="0"/>
              </a:defRPr>
            </a:lvl5pPr>
            <a:lvl6pPr marL="2514600" indent="-228600" eaLnBrk="0" fontAlgn="base" hangingPunct="0">
              <a:spcBef>
                <a:spcPct val="0"/>
              </a:spcBef>
              <a:spcAft>
                <a:spcPct val="0"/>
              </a:spcAft>
              <a:defRPr sz="2800" b="1">
                <a:solidFill>
                  <a:schemeClr val="tx1"/>
                </a:solidFill>
                <a:latin typeface=".VnTime" panose="020B7200000000000000" pitchFamily="34" charset="0"/>
              </a:defRPr>
            </a:lvl6pPr>
            <a:lvl7pPr marL="2971800" indent="-228600" eaLnBrk="0" fontAlgn="base" hangingPunct="0">
              <a:spcBef>
                <a:spcPct val="0"/>
              </a:spcBef>
              <a:spcAft>
                <a:spcPct val="0"/>
              </a:spcAft>
              <a:defRPr sz="2800" b="1">
                <a:solidFill>
                  <a:schemeClr val="tx1"/>
                </a:solidFill>
                <a:latin typeface=".VnTime" panose="020B7200000000000000" pitchFamily="34" charset="0"/>
              </a:defRPr>
            </a:lvl7pPr>
            <a:lvl8pPr marL="3429000" indent="-228600" eaLnBrk="0" fontAlgn="base" hangingPunct="0">
              <a:spcBef>
                <a:spcPct val="0"/>
              </a:spcBef>
              <a:spcAft>
                <a:spcPct val="0"/>
              </a:spcAft>
              <a:defRPr sz="2800" b="1">
                <a:solidFill>
                  <a:schemeClr val="tx1"/>
                </a:solidFill>
                <a:latin typeface=".VnTime" panose="020B7200000000000000" pitchFamily="34" charset="0"/>
              </a:defRPr>
            </a:lvl8pPr>
            <a:lvl9pPr marL="3886200" indent="-228600" eaLnBrk="0" fontAlgn="base" hangingPunct="0">
              <a:spcBef>
                <a:spcPct val="0"/>
              </a:spcBef>
              <a:spcAft>
                <a:spcPct val="0"/>
              </a:spcAft>
              <a:defRPr sz="2800" b="1">
                <a:solidFill>
                  <a:schemeClr val="tx1"/>
                </a:solidFill>
                <a:latin typeface=".VnTime" panose="020B7200000000000000" pitchFamily="34" charset="0"/>
              </a:defRPr>
            </a:lvl9pPr>
          </a:lstStyle>
          <a:p>
            <a:pPr eaLnBrk="0" fontAlgn="base" hangingPunct="0">
              <a:spcBef>
                <a:spcPct val="0"/>
              </a:spcBef>
              <a:spcAft>
                <a:spcPct val="0"/>
              </a:spcAft>
              <a:defRPr/>
            </a:pPr>
            <a:r>
              <a:rPr lang="en-US" altLang="en-US" sz="6000" smtClean="0">
                <a:solidFill>
                  <a:srgbClr val="9FE0F5"/>
                </a:solidFill>
                <a:latin typeface="Arial" panose="020B0604020202020204" pitchFamily="34" charset="0"/>
                <a:cs typeface="Times New Roman" panose="02020603050405020304" pitchFamily="18" charset="0"/>
              </a:rPr>
              <a:t>”</a:t>
            </a:r>
          </a:p>
        </p:txBody>
      </p:sp>
      <p:sp>
        <p:nvSpPr>
          <p:cNvPr id="2" name="Title 1"/>
          <p:cNvSpPr>
            <a:spLocks noGrp="1"/>
          </p:cNvSpPr>
          <p:nvPr>
            <p:ph type="title"/>
          </p:nvPr>
        </p:nvSpPr>
        <p:spPr>
          <a:xfrm>
            <a:off x="931334" y="609600"/>
            <a:ext cx="8094135" cy="3022600"/>
          </a:xfrm>
        </p:spPr>
        <p:txBody>
          <a:bodyPr anchor="ctr"/>
          <a:lstStyle>
            <a:lvl1pPr algn="l">
              <a:defRPr sz="33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200">
                <a:solidFill>
                  <a:schemeClr val="tx1">
                    <a:lumMod val="50000"/>
                    <a:lumOff val="50000"/>
                  </a:schemeClr>
                </a:solidFill>
              </a:defRPr>
            </a:lvl1pPr>
            <a:lvl2pPr marL="342886" indent="0">
              <a:buFontTx/>
              <a:buNone/>
              <a:defRPr/>
            </a:lvl2pPr>
            <a:lvl3pPr marL="685773" indent="0">
              <a:buFontTx/>
              <a:buNone/>
              <a:defRPr/>
            </a:lvl3pPr>
            <a:lvl4pPr marL="1028659" indent="0">
              <a:buFontTx/>
              <a:buNone/>
              <a:defRPr/>
            </a:lvl4pPr>
            <a:lvl5pPr marL="1371545"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7" y="4470400"/>
            <a:ext cx="8596668" cy="1570962"/>
          </a:xfrm>
        </p:spPr>
        <p:txBody>
          <a:bodyPr anchor="ctr"/>
          <a:lstStyle>
            <a:lvl1pPr marL="0" indent="0" algn="l">
              <a:buNone/>
              <a:defRPr sz="1350">
                <a:solidFill>
                  <a:schemeClr val="tx1">
                    <a:lumMod val="75000"/>
                    <a:lumOff val="25000"/>
                  </a:schemeClr>
                </a:solidFill>
              </a:defRPr>
            </a:lvl1pPr>
            <a:lvl2pPr marL="342886" indent="0">
              <a:buNone/>
              <a:defRPr sz="1350">
                <a:solidFill>
                  <a:schemeClr val="tx1">
                    <a:tint val="75000"/>
                  </a:schemeClr>
                </a:solidFill>
              </a:defRPr>
            </a:lvl2pPr>
            <a:lvl3pPr marL="685773" indent="0">
              <a:buNone/>
              <a:defRPr sz="1200">
                <a:solidFill>
                  <a:schemeClr val="tx1">
                    <a:tint val="75000"/>
                  </a:schemeClr>
                </a:solidFill>
              </a:defRPr>
            </a:lvl3pPr>
            <a:lvl4pPr marL="1028659" indent="0">
              <a:buNone/>
              <a:defRPr sz="1050">
                <a:solidFill>
                  <a:schemeClr val="tx1">
                    <a:tint val="75000"/>
                  </a:schemeClr>
                </a:solidFill>
              </a:defRPr>
            </a:lvl4pPr>
            <a:lvl5pPr marL="1371545" indent="0">
              <a:buNone/>
              <a:defRPr sz="1050">
                <a:solidFill>
                  <a:schemeClr val="tx1">
                    <a:tint val="75000"/>
                  </a:schemeClr>
                </a:solidFill>
              </a:defRPr>
            </a:lvl5pPr>
            <a:lvl6pPr marL="1714431" indent="0">
              <a:buNone/>
              <a:defRPr sz="1050">
                <a:solidFill>
                  <a:schemeClr val="tx1">
                    <a:tint val="75000"/>
                  </a:schemeClr>
                </a:solidFill>
              </a:defRPr>
            </a:lvl6pPr>
            <a:lvl7pPr marL="2057318" indent="0">
              <a:buNone/>
              <a:defRPr sz="1050">
                <a:solidFill>
                  <a:schemeClr val="tx1">
                    <a:tint val="75000"/>
                  </a:schemeClr>
                </a:solidFill>
              </a:defRPr>
            </a:lvl7pPr>
            <a:lvl8pPr marL="2400204" indent="0">
              <a:buNone/>
              <a:defRPr sz="1050">
                <a:solidFill>
                  <a:schemeClr val="tx1">
                    <a:tint val="75000"/>
                  </a:schemeClr>
                </a:solidFill>
              </a:defRPr>
            </a:lvl8pPr>
            <a:lvl9pPr marL="2743090" indent="0">
              <a:buNone/>
              <a:defRPr sz="1050">
                <a:solidFill>
                  <a:schemeClr val="tx1">
                    <a:tint val="75000"/>
                  </a:schemeClr>
                </a:solidFill>
              </a:defRPr>
            </a:lvl9pPr>
          </a:lstStyle>
          <a:p>
            <a:pPr lvl="0"/>
            <a:r>
              <a:rPr lang="en-US" smtClean="0"/>
              <a:t>Click to edit Master text styles</a:t>
            </a:r>
          </a:p>
        </p:txBody>
      </p:sp>
      <p:sp>
        <p:nvSpPr>
          <p:cNvPr id="7" name="Date Placeholder 3"/>
          <p:cNvSpPr>
            <a:spLocks noGrp="1"/>
          </p:cNvSpPr>
          <p:nvPr>
            <p:ph type="dt" sz="half" idx="14"/>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E7136413-99D8-4D91-8026-B89A386C0FAF}" type="datetimeFigureOut">
              <a:rPr lang="en-US"/>
              <a:pPr>
                <a:defRPr/>
              </a:pPr>
              <a:t>12-Dec-22</a:t>
            </a:fld>
            <a:endParaRPr lang="en-US"/>
          </a:p>
        </p:txBody>
      </p:sp>
      <p:sp>
        <p:nvSpPr>
          <p:cNvPr id="8" name="Footer Placeholder 4"/>
          <p:cNvSpPr>
            <a:spLocks noGrp="1"/>
          </p:cNvSpPr>
          <p:nvPr>
            <p:ph type="ftr" sz="quarter" idx="15"/>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9" name="Slide Number Placeholder 5"/>
          <p:cNvSpPr>
            <a:spLocks noGrp="1"/>
          </p:cNvSpPr>
          <p:nvPr>
            <p:ph type="sldNum" sz="quarter" idx="16"/>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75782B2A-2991-482D-B7D7-6DBEE3C4641D}" type="slidenum">
              <a:rPr lang="en-US"/>
              <a:pPr>
                <a:defRPr/>
              </a:pPr>
              <a:t>‹#›</a:t>
            </a:fld>
            <a:endParaRPr lang="en-US"/>
          </a:p>
        </p:txBody>
      </p:sp>
    </p:spTree>
    <p:extLst>
      <p:ext uri="{BB962C8B-B14F-4D97-AF65-F5344CB8AC3E}">
        <p14:creationId xmlns:p14="http://schemas.microsoft.com/office/powerpoint/2010/main" val="30278193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7" y="1931988"/>
            <a:ext cx="8596668" cy="2595460"/>
          </a:xfrm>
        </p:spPr>
        <p:txBody>
          <a:bodyPr anchor="b"/>
          <a:lstStyle>
            <a:lvl1pPr algn="l">
              <a:defRPr sz="33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7" y="4527448"/>
            <a:ext cx="8596668" cy="1513914"/>
          </a:xfrm>
        </p:spPr>
        <p:txBody>
          <a:bodyPr anchor="t"/>
          <a:lstStyle>
            <a:lvl1pPr marL="0" indent="0" algn="l">
              <a:buNone/>
              <a:defRPr sz="1350">
                <a:solidFill>
                  <a:schemeClr val="tx1">
                    <a:lumMod val="75000"/>
                    <a:lumOff val="25000"/>
                  </a:schemeClr>
                </a:solidFill>
              </a:defRPr>
            </a:lvl1pPr>
            <a:lvl2pPr marL="342886" indent="0">
              <a:buNone/>
              <a:defRPr sz="1350">
                <a:solidFill>
                  <a:schemeClr val="tx1">
                    <a:tint val="75000"/>
                  </a:schemeClr>
                </a:solidFill>
              </a:defRPr>
            </a:lvl2pPr>
            <a:lvl3pPr marL="685773" indent="0">
              <a:buNone/>
              <a:defRPr sz="1200">
                <a:solidFill>
                  <a:schemeClr val="tx1">
                    <a:tint val="75000"/>
                  </a:schemeClr>
                </a:solidFill>
              </a:defRPr>
            </a:lvl3pPr>
            <a:lvl4pPr marL="1028659" indent="0">
              <a:buNone/>
              <a:defRPr sz="1050">
                <a:solidFill>
                  <a:schemeClr val="tx1">
                    <a:tint val="75000"/>
                  </a:schemeClr>
                </a:solidFill>
              </a:defRPr>
            </a:lvl4pPr>
            <a:lvl5pPr marL="1371545" indent="0">
              <a:buNone/>
              <a:defRPr sz="1050">
                <a:solidFill>
                  <a:schemeClr val="tx1">
                    <a:tint val="75000"/>
                  </a:schemeClr>
                </a:solidFill>
              </a:defRPr>
            </a:lvl5pPr>
            <a:lvl6pPr marL="1714431" indent="0">
              <a:buNone/>
              <a:defRPr sz="1050">
                <a:solidFill>
                  <a:schemeClr val="tx1">
                    <a:tint val="75000"/>
                  </a:schemeClr>
                </a:solidFill>
              </a:defRPr>
            </a:lvl6pPr>
            <a:lvl7pPr marL="2057318" indent="0">
              <a:buNone/>
              <a:defRPr sz="1050">
                <a:solidFill>
                  <a:schemeClr val="tx1">
                    <a:tint val="75000"/>
                  </a:schemeClr>
                </a:solidFill>
              </a:defRPr>
            </a:lvl7pPr>
            <a:lvl8pPr marL="2400204" indent="0">
              <a:buNone/>
              <a:defRPr sz="1050">
                <a:solidFill>
                  <a:schemeClr val="tx1">
                    <a:tint val="75000"/>
                  </a:schemeClr>
                </a:solidFill>
              </a:defRPr>
            </a:lvl8pPr>
            <a:lvl9pPr marL="274309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ACD2BCC8-9A1A-420D-889E-C7B7D184FB95}" type="datetimeFigureOut">
              <a:rPr lang="en-US"/>
              <a:pPr>
                <a:defRPr/>
              </a:pPr>
              <a:t>12-Dec-22</a:t>
            </a:fld>
            <a:endParaRPr lang="en-US"/>
          </a:p>
        </p:txBody>
      </p:sp>
      <p:sp>
        <p:nvSpPr>
          <p:cNvPr id="5" name="Footer Placeholder 4"/>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F6724C1A-D4AA-4CAB-9153-2EA1209E9DC0}" type="slidenum">
              <a:rPr lang="en-US" altLang="en-US"/>
              <a:pPr>
                <a:defRPr/>
              </a:pPr>
              <a:t>‹#›</a:t>
            </a:fld>
            <a:endParaRPr lang="en-US" altLang="en-US"/>
          </a:p>
        </p:txBody>
      </p:sp>
    </p:spTree>
    <p:extLst>
      <p:ext uri="{BB962C8B-B14F-4D97-AF65-F5344CB8AC3E}">
        <p14:creationId xmlns:p14="http://schemas.microsoft.com/office/powerpoint/2010/main" val="40338116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541867" y="79057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2800" b="1">
                <a:solidFill>
                  <a:schemeClr val="tx1"/>
                </a:solidFill>
                <a:latin typeface=".VnTime" panose="020B7200000000000000" pitchFamily="34" charset="0"/>
              </a:defRPr>
            </a:lvl1pPr>
            <a:lvl2pPr marL="742950" indent="-285750">
              <a:defRPr sz="2800" b="1">
                <a:solidFill>
                  <a:schemeClr val="tx1"/>
                </a:solidFill>
                <a:latin typeface=".VnTime" panose="020B7200000000000000" pitchFamily="34" charset="0"/>
              </a:defRPr>
            </a:lvl2pPr>
            <a:lvl3pPr marL="1143000" indent="-228600">
              <a:defRPr sz="2800" b="1">
                <a:solidFill>
                  <a:schemeClr val="tx1"/>
                </a:solidFill>
                <a:latin typeface=".VnTime" panose="020B7200000000000000" pitchFamily="34" charset="0"/>
              </a:defRPr>
            </a:lvl3pPr>
            <a:lvl4pPr marL="1600200" indent="-228600">
              <a:defRPr sz="2800" b="1">
                <a:solidFill>
                  <a:schemeClr val="tx1"/>
                </a:solidFill>
                <a:latin typeface=".VnTime" panose="020B7200000000000000" pitchFamily="34" charset="0"/>
              </a:defRPr>
            </a:lvl4pPr>
            <a:lvl5pPr marL="2057400" indent="-228600">
              <a:defRPr sz="2800" b="1">
                <a:solidFill>
                  <a:schemeClr val="tx1"/>
                </a:solidFill>
                <a:latin typeface=".VnTime" panose="020B7200000000000000" pitchFamily="34" charset="0"/>
              </a:defRPr>
            </a:lvl5pPr>
            <a:lvl6pPr marL="2514600" indent="-228600" eaLnBrk="0" fontAlgn="base" hangingPunct="0">
              <a:spcBef>
                <a:spcPct val="0"/>
              </a:spcBef>
              <a:spcAft>
                <a:spcPct val="0"/>
              </a:spcAft>
              <a:defRPr sz="2800" b="1">
                <a:solidFill>
                  <a:schemeClr val="tx1"/>
                </a:solidFill>
                <a:latin typeface=".VnTime" panose="020B7200000000000000" pitchFamily="34" charset="0"/>
              </a:defRPr>
            </a:lvl6pPr>
            <a:lvl7pPr marL="2971800" indent="-228600" eaLnBrk="0" fontAlgn="base" hangingPunct="0">
              <a:spcBef>
                <a:spcPct val="0"/>
              </a:spcBef>
              <a:spcAft>
                <a:spcPct val="0"/>
              </a:spcAft>
              <a:defRPr sz="2800" b="1">
                <a:solidFill>
                  <a:schemeClr val="tx1"/>
                </a:solidFill>
                <a:latin typeface=".VnTime" panose="020B7200000000000000" pitchFamily="34" charset="0"/>
              </a:defRPr>
            </a:lvl7pPr>
            <a:lvl8pPr marL="3429000" indent="-228600" eaLnBrk="0" fontAlgn="base" hangingPunct="0">
              <a:spcBef>
                <a:spcPct val="0"/>
              </a:spcBef>
              <a:spcAft>
                <a:spcPct val="0"/>
              </a:spcAft>
              <a:defRPr sz="2800" b="1">
                <a:solidFill>
                  <a:schemeClr val="tx1"/>
                </a:solidFill>
                <a:latin typeface=".VnTime" panose="020B7200000000000000" pitchFamily="34" charset="0"/>
              </a:defRPr>
            </a:lvl8pPr>
            <a:lvl9pPr marL="3886200" indent="-228600" eaLnBrk="0" fontAlgn="base" hangingPunct="0">
              <a:spcBef>
                <a:spcPct val="0"/>
              </a:spcBef>
              <a:spcAft>
                <a:spcPct val="0"/>
              </a:spcAft>
              <a:defRPr sz="2800" b="1">
                <a:solidFill>
                  <a:schemeClr val="tx1"/>
                </a:solidFill>
                <a:latin typeface=".VnTime" panose="020B7200000000000000" pitchFamily="34" charset="0"/>
              </a:defRPr>
            </a:lvl9pPr>
          </a:lstStyle>
          <a:p>
            <a:pPr eaLnBrk="0" fontAlgn="base" hangingPunct="0">
              <a:spcBef>
                <a:spcPct val="0"/>
              </a:spcBef>
              <a:spcAft>
                <a:spcPct val="0"/>
              </a:spcAft>
              <a:defRPr/>
            </a:pPr>
            <a:r>
              <a:rPr lang="en-US" altLang="en-US" sz="6000" smtClean="0">
                <a:solidFill>
                  <a:srgbClr val="9FE0F5"/>
                </a:solidFill>
                <a:latin typeface="Arial" panose="020B0604020202020204" pitchFamily="34" charset="0"/>
                <a:cs typeface="Times New Roman" panose="02020603050405020304" pitchFamily="18" charset="0"/>
              </a:rPr>
              <a:t>“</a:t>
            </a:r>
          </a:p>
        </p:txBody>
      </p:sp>
      <p:sp>
        <p:nvSpPr>
          <p:cNvPr id="6" name="TextBox 5"/>
          <p:cNvSpPr txBox="1">
            <a:spLocks noChangeArrowheads="1"/>
          </p:cNvSpPr>
          <p:nvPr/>
        </p:nvSpPr>
        <p:spPr bwMode="auto">
          <a:xfrm>
            <a:off x="8894234" y="2886075"/>
            <a:ext cx="607484"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2800" b="1">
                <a:solidFill>
                  <a:schemeClr val="tx1"/>
                </a:solidFill>
                <a:latin typeface=".VnTime" panose="020B7200000000000000" pitchFamily="34" charset="0"/>
              </a:defRPr>
            </a:lvl1pPr>
            <a:lvl2pPr marL="742950" indent="-285750">
              <a:defRPr sz="2800" b="1">
                <a:solidFill>
                  <a:schemeClr val="tx1"/>
                </a:solidFill>
                <a:latin typeface=".VnTime" panose="020B7200000000000000" pitchFamily="34" charset="0"/>
              </a:defRPr>
            </a:lvl2pPr>
            <a:lvl3pPr marL="1143000" indent="-228600">
              <a:defRPr sz="2800" b="1">
                <a:solidFill>
                  <a:schemeClr val="tx1"/>
                </a:solidFill>
                <a:latin typeface=".VnTime" panose="020B7200000000000000" pitchFamily="34" charset="0"/>
              </a:defRPr>
            </a:lvl3pPr>
            <a:lvl4pPr marL="1600200" indent="-228600">
              <a:defRPr sz="2800" b="1">
                <a:solidFill>
                  <a:schemeClr val="tx1"/>
                </a:solidFill>
                <a:latin typeface=".VnTime" panose="020B7200000000000000" pitchFamily="34" charset="0"/>
              </a:defRPr>
            </a:lvl4pPr>
            <a:lvl5pPr marL="2057400" indent="-228600">
              <a:defRPr sz="2800" b="1">
                <a:solidFill>
                  <a:schemeClr val="tx1"/>
                </a:solidFill>
                <a:latin typeface=".VnTime" panose="020B7200000000000000" pitchFamily="34" charset="0"/>
              </a:defRPr>
            </a:lvl5pPr>
            <a:lvl6pPr marL="2514600" indent="-228600" eaLnBrk="0" fontAlgn="base" hangingPunct="0">
              <a:spcBef>
                <a:spcPct val="0"/>
              </a:spcBef>
              <a:spcAft>
                <a:spcPct val="0"/>
              </a:spcAft>
              <a:defRPr sz="2800" b="1">
                <a:solidFill>
                  <a:schemeClr val="tx1"/>
                </a:solidFill>
                <a:latin typeface=".VnTime" panose="020B7200000000000000" pitchFamily="34" charset="0"/>
              </a:defRPr>
            </a:lvl6pPr>
            <a:lvl7pPr marL="2971800" indent="-228600" eaLnBrk="0" fontAlgn="base" hangingPunct="0">
              <a:spcBef>
                <a:spcPct val="0"/>
              </a:spcBef>
              <a:spcAft>
                <a:spcPct val="0"/>
              </a:spcAft>
              <a:defRPr sz="2800" b="1">
                <a:solidFill>
                  <a:schemeClr val="tx1"/>
                </a:solidFill>
                <a:latin typeface=".VnTime" panose="020B7200000000000000" pitchFamily="34" charset="0"/>
              </a:defRPr>
            </a:lvl7pPr>
            <a:lvl8pPr marL="3429000" indent="-228600" eaLnBrk="0" fontAlgn="base" hangingPunct="0">
              <a:spcBef>
                <a:spcPct val="0"/>
              </a:spcBef>
              <a:spcAft>
                <a:spcPct val="0"/>
              </a:spcAft>
              <a:defRPr sz="2800" b="1">
                <a:solidFill>
                  <a:schemeClr val="tx1"/>
                </a:solidFill>
                <a:latin typeface=".VnTime" panose="020B7200000000000000" pitchFamily="34" charset="0"/>
              </a:defRPr>
            </a:lvl8pPr>
            <a:lvl9pPr marL="3886200" indent="-228600" eaLnBrk="0" fontAlgn="base" hangingPunct="0">
              <a:spcBef>
                <a:spcPct val="0"/>
              </a:spcBef>
              <a:spcAft>
                <a:spcPct val="0"/>
              </a:spcAft>
              <a:defRPr sz="2800" b="1">
                <a:solidFill>
                  <a:schemeClr val="tx1"/>
                </a:solidFill>
                <a:latin typeface=".VnTime" panose="020B7200000000000000" pitchFamily="34" charset="0"/>
              </a:defRPr>
            </a:lvl9pPr>
          </a:lstStyle>
          <a:p>
            <a:pPr eaLnBrk="0" fontAlgn="base" hangingPunct="0">
              <a:spcBef>
                <a:spcPct val="0"/>
              </a:spcBef>
              <a:spcAft>
                <a:spcPct val="0"/>
              </a:spcAft>
              <a:defRPr/>
            </a:pPr>
            <a:r>
              <a:rPr lang="en-US" altLang="en-US" sz="6000" smtClean="0">
                <a:solidFill>
                  <a:srgbClr val="9FE0F5"/>
                </a:solidFill>
                <a:latin typeface="Arial" panose="020B0604020202020204" pitchFamily="34" charset="0"/>
                <a:cs typeface="Times New Roman" panose="02020603050405020304" pitchFamily="18" charset="0"/>
              </a:rPr>
              <a:t>”</a:t>
            </a:r>
          </a:p>
        </p:txBody>
      </p:sp>
      <p:sp>
        <p:nvSpPr>
          <p:cNvPr id="2" name="Title 1"/>
          <p:cNvSpPr>
            <a:spLocks noGrp="1"/>
          </p:cNvSpPr>
          <p:nvPr>
            <p:ph type="title"/>
          </p:nvPr>
        </p:nvSpPr>
        <p:spPr>
          <a:xfrm>
            <a:off x="931334" y="609600"/>
            <a:ext cx="8094135" cy="3022600"/>
          </a:xfrm>
        </p:spPr>
        <p:txBody>
          <a:bodyPr anchor="ctr"/>
          <a:lstStyle>
            <a:lvl1pPr algn="l">
              <a:defRPr sz="33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1800">
                <a:solidFill>
                  <a:schemeClr val="tx1">
                    <a:lumMod val="75000"/>
                    <a:lumOff val="25000"/>
                  </a:schemeClr>
                </a:solidFill>
              </a:defRPr>
            </a:lvl1pPr>
            <a:lvl2pPr marL="342886" indent="0">
              <a:buFontTx/>
              <a:buNone/>
              <a:defRPr/>
            </a:lvl2pPr>
            <a:lvl3pPr marL="685773" indent="0">
              <a:buFontTx/>
              <a:buNone/>
              <a:defRPr/>
            </a:lvl3pPr>
            <a:lvl4pPr marL="1028659" indent="0">
              <a:buFontTx/>
              <a:buNone/>
              <a:defRPr/>
            </a:lvl4pPr>
            <a:lvl5pPr marL="1371545"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7" y="4527448"/>
            <a:ext cx="8596668" cy="1513914"/>
          </a:xfrm>
        </p:spPr>
        <p:txBody>
          <a:bodyPr anchor="t"/>
          <a:lstStyle>
            <a:lvl1pPr marL="0" indent="0" algn="l">
              <a:buNone/>
              <a:defRPr sz="1350">
                <a:solidFill>
                  <a:schemeClr val="tx1">
                    <a:lumMod val="50000"/>
                    <a:lumOff val="50000"/>
                  </a:schemeClr>
                </a:solidFill>
              </a:defRPr>
            </a:lvl1pPr>
            <a:lvl2pPr marL="342886" indent="0">
              <a:buNone/>
              <a:defRPr sz="1350">
                <a:solidFill>
                  <a:schemeClr val="tx1">
                    <a:tint val="75000"/>
                  </a:schemeClr>
                </a:solidFill>
              </a:defRPr>
            </a:lvl2pPr>
            <a:lvl3pPr marL="685773" indent="0">
              <a:buNone/>
              <a:defRPr sz="1200">
                <a:solidFill>
                  <a:schemeClr val="tx1">
                    <a:tint val="75000"/>
                  </a:schemeClr>
                </a:solidFill>
              </a:defRPr>
            </a:lvl3pPr>
            <a:lvl4pPr marL="1028659" indent="0">
              <a:buNone/>
              <a:defRPr sz="1050">
                <a:solidFill>
                  <a:schemeClr val="tx1">
                    <a:tint val="75000"/>
                  </a:schemeClr>
                </a:solidFill>
              </a:defRPr>
            </a:lvl4pPr>
            <a:lvl5pPr marL="1371545" indent="0">
              <a:buNone/>
              <a:defRPr sz="1050">
                <a:solidFill>
                  <a:schemeClr val="tx1">
                    <a:tint val="75000"/>
                  </a:schemeClr>
                </a:solidFill>
              </a:defRPr>
            </a:lvl5pPr>
            <a:lvl6pPr marL="1714431" indent="0">
              <a:buNone/>
              <a:defRPr sz="1050">
                <a:solidFill>
                  <a:schemeClr val="tx1">
                    <a:tint val="75000"/>
                  </a:schemeClr>
                </a:solidFill>
              </a:defRPr>
            </a:lvl6pPr>
            <a:lvl7pPr marL="2057318" indent="0">
              <a:buNone/>
              <a:defRPr sz="1050">
                <a:solidFill>
                  <a:schemeClr val="tx1">
                    <a:tint val="75000"/>
                  </a:schemeClr>
                </a:solidFill>
              </a:defRPr>
            </a:lvl7pPr>
            <a:lvl8pPr marL="2400204" indent="0">
              <a:buNone/>
              <a:defRPr sz="1050">
                <a:solidFill>
                  <a:schemeClr val="tx1">
                    <a:tint val="75000"/>
                  </a:schemeClr>
                </a:solidFill>
              </a:defRPr>
            </a:lvl8pPr>
            <a:lvl9pPr marL="2743090" indent="0">
              <a:buNone/>
              <a:defRPr sz="1050">
                <a:solidFill>
                  <a:schemeClr val="tx1">
                    <a:tint val="75000"/>
                  </a:schemeClr>
                </a:solidFill>
              </a:defRPr>
            </a:lvl9pPr>
          </a:lstStyle>
          <a:p>
            <a:pPr lvl="0"/>
            <a:r>
              <a:rPr lang="en-US" smtClean="0"/>
              <a:t>Click to edit Master text styles</a:t>
            </a:r>
          </a:p>
        </p:txBody>
      </p:sp>
      <p:sp>
        <p:nvSpPr>
          <p:cNvPr id="7" name="Date Placeholder 3"/>
          <p:cNvSpPr>
            <a:spLocks noGrp="1"/>
          </p:cNvSpPr>
          <p:nvPr>
            <p:ph type="dt" sz="half" idx="14"/>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0D86D2A4-97EF-45C7-BC1B-49BB5DCAF3A8}" type="datetimeFigureOut">
              <a:rPr lang="en-US"/>
              <a:pPr>
                <a:defRPr/>
              </a:pPr>
              <a:t>12-Dec-22</a:t>
            </a:fld>
            <a:endParaRPr lang="en-US"/>
          </a:p>
        </p:txBody>
      </p:sp>
      <p:sp>
        <p:nvSpPr>
          <p:cNvPr id="8" name="Footer Placeholder 4"/>
          <p:cNvSpPr>
            <a:spLocks noGrp="1"/>
          </p:cNvSpPr>
          <p:nvPr>
            <p:ph type="ftr" sz="quarter" idx="15"/>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9" name="Slide Number Placeholder 5"/>
          <p:cNvSpPr>
            <a:spLocks noGrp="1"/>
          </p:cNvSpPr>
          <p:nvPr>
            <p:ph type="sldNum" sz="quarter" idx="16"/>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363136A5-C1AC-40DA-B541-E2C64EAC6478}" type="slidenum">
              <a:rPr lang="en-US"/>
              <a:pPr>
                <a:defRPr/>
              </a:pPr>
              <a:t>‹#›</a:t>
            </a:fld>
            <a:endParaRPr lang="en-US"/>
          </a:p>
        </p:txBody>
      </p:sp>
    </p:spTree>
    <p:extLst>
      <p:ext uri="{BB962C8B-B14F-4D97-AF65-F5344CB8AC3E}">
        <p14:creationId xmlns:p14="http://schemas.microsoft.com/office/powerpoint/2010/main" val="31993783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lstStyle>
            <a:lvl1pPr algn="l">
              <a:defRPr sz="33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1800">
                <a:solidFill>
                  <a:schemeClr val="accent1"/>
                </a:solidFill>
              </a:defRPr>
            </a:lvl1pPr>
            <a:lvl2pPr marL="342886" indent="0">
              <a:buFontTx/>
              <a:buNone/>
              <a:defRPr/>
            </a:lvl2pPr>
            <a:lvl3pPr marL="685773" indent="0">
              <a:buFontTx/>
              <a:buNone/>
              <a:defRPr/>
            </a:lvl3pPr>
            <a:lvl4pPr marL="1028659" indent="0">
              <a:buFontTx/>
              <a:buNone/>
              <a:defRPr/>
            </a:lvl4pPr>
            <a:lvl5pPr marL="1371545"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7" y="4527448"/>
            <a:ext cx="8596668" cy="1513914"/>
          </a:xfrm>
        </p:spPr>
        <p:txBody>
          <a:bodyPr anchor="t"/>
          <a:lstStyle>
            <a:lvl1pPr marL="0" indent="0" algn="l">
              <a:buNone/>
              <a:defRPr sz="1350">
                <a:solidFill>
                  <a:schemeClr val="tx1">
                    <a:lumMod val="50000"/>
                    <a:lumOff val="50000"/>
                  </a:schemeClr>
                </a:solidFill>
              </a:defRPr>
            </a:lvl1pPr>
            <a:lvl2pPr marL="342886" indent="0">
              <a:buNone/>
              <a:defRPr sz="1350">
                <a:solidFill>
                  <a:schemeClr val="tx1">
                    <a:tint val="75000"/>
                  </a:schemeClr>
                </a:solidFill>
              </a:defRPr>
            </a:lvl2pPr>
            <a:lvl3pPr marL="685773" indent="0">
              <a:buNone/>
              <a:defRPr sz="1200">
                <a:solidFill>
                  <a:schemeClr val="tx1">
                    <a:tint val="75000"/>
                  </a:schemeClr>
                </a:solidFill>
              </a:defRPr>
            </a:lvl3pPr>
            <a:lvl4pPr marL="1028659" indent="0">
              <a:buNone/>
              <a:defRPr sz="1050">
                <a:solidFill>
                  <a:schemeClr val="tx1">
                    <a:tint val="75000"/>
                  </a:schemeClr>
                </a:solidFill>
              </a:defRPr>
            </a:lvl4pPr>
            <a:lvl5pPr marL="1371545" indent="0">
              <a:buNone/>
              <a:defRPr sz="1050">
                <a:solidFill>
                  <a:schemeClr val="tx1">
                    <a:tint val="75000"/>
                  </a:schemeClr>
                </a:solidFill>
              </a:defRPr>
            </a:lvl5pPr>
            <a:lvl6pPr marL="1714431" indent="0">
              <a:buNone/>
              <a:defRPr sz="1050">
                <a:solidFill>
                  <a:schemeClr val="tx1">
                    <a:tint val="75000"/>
                  </a:schemeClr>
                </a:solidFill>
              </a:defRPr>
            </a:lvl6pPr>
            <a:lvl7pPr marL="2057318" indent="0">
              <a:buNone/>
              <a:defRPr sz="1050">
                <a:solidFill>
                  <a:schemeClr val="tx1">
                    <a:tint val="75000"/>
                  </a:schemeClr>
                </a:solidFill>
              </a:defRPr>
            </a:lvl7pPr>
            <a:lvl8pPr marL="2400204" indent="0">
              <a:buNone/>
              <a:defRPr sz="1050">
                <a:solidFill>
                  <a:schemeClr val="tx1">
                    <a:tint val="75000"/>
                  </a:schemeClr>
                </a:solidFill>
              </a:defRPr>
            </a:lvl8pPr>
            <a:lvl9pPr marL="2743090" indent="0">
              <a:buNone/>
              <a:defRPr sz="105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4"/>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55173B5B-B97C-4FCC-92B0-C36A49CDAE49}" type="datetimeFigureOut">
              <a:rPr lang="en-US"/>
              <a:pPr>
                <a:defRPr/>
              </a:pPr>
              <a:t>12-Dec-22</a:t>
            </a:fld>
            <a:endParaRPr lang="en-US"/>
          </a:p>
        </p:txBody>
      </p:sp>
      <p:sp>
        <p:nvSpPr>
          <p:cNvPr id="6" name="Footer Placeholder 4"/>
          <p:cNvSpPr>
            <a:spLocks noGrp="1"/>
          </p:cNvSpPr>
          <p:nvPr>
            <p:ph type="ftr" sz="quarter" idx="15"/>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7" name="Slide Number Placeholder 5"/>
          <p:cNvSpPr>
            <a:spLocks noGrp="1"/>
          </p:cNvSpPr>
          <p:nvPr>
            <p:ph type="sldNum" sz="quarter" idx="16"/>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FB50D113-9B1A-46E3-BA50-9E5AB808C083}" type="slidenum">
              <a:rPr lang="en-US" altLang="en-US"/>
              <a:pPr>
                <a:defRPr/>
              </a:pPr>
              <a:t>‹#›</a:t>
            </a:fld>
            <a:endParaRPr lang="en-US" altLang="en-US"/>
          </a:p>
        </p:txBody>
      </p:sp>
    </p:spTree>
    <p:extLst>
      <p:ext uri="{BB962C8B-B14F-4D97-AF65-F5344CB8AC3E}">
        <p14:creationId xmlns:p14="http://schemas.microsoft.com/office/powerpoint/2010/main" val="295691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F23096A1-2AE5-479D-9BBA-91D7026DBFAA}" type="datetimeFigureOut">
              <a:rPr lang="en-US"/>
              <a:pPr>
                <a:defRPr/>
              </a:pPr>
              <a:t>12-Dec-22</a:t>
            </a:fld>
            <a:endParaRPr lang="en-US"/>
          </a:p>
        </p:txBody>
      </p:sp>
      <p:sp>
        <p:nvSpPr>
          <p:cNvPr id="5" name="Footer Placeholder 4"/>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2766D8D5-DDE2-4321-884C-95C235AEE38D}" type="slidenum">
              <a:rPr lang="en-US" altLang="en-US"/>
              <a:pPr>
                <a:defRPr/>
              </a:pPr>
              <a:t>‹#›</a:t>
            </a:fld>
            <a:endParaRPr lang="en-US" altLang="en-US"/>
          </a:p>
        </p:txBody>
      </p:sp>
    </p:spTree>
    <p:extLst>
      <p:ext uri="{BB962C8B-B14F-4D97-AF65-F5344CB8AC3E}">
        <p14:creationId xmlns:p14="http://schemas.microsoft.com/office/powerpoint/2010/main" val="16713375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4" y="609602"/>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6" y="609600"/>
            <a:ext cx="7060149"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550E406C-3B80-4B95-AC94-268C38D51BBC}" type="datetimeFigureOut">
              <a:rPr lang="en-US"/>
              <a:pPr>
                <a:defRPr/>
              </a:pPr>
              <a:t>12-Dec-22</a:t>
            </a:fld>
            <a:endParaRPr lang="en-US"/>
          </a:p>
        </p:txBody>
      </p:sp>
      <p:sp>
        <p:nvSpPr>
          <p:cNvPr id="5" name="Footer Placeholder 4"/>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6C2CDF96-9A9F-4393-8DF1-83A812523902}" type="slidenum">
              <a:rPr lang="en-US" altLang="en-US"/>
              <a:pPr>
                <a:defRPr/>
              </a:pPr>
              <a:t>‹#›</a:t>
            </a:fld>
            <a:endParaRPr lang="en-US" altLang="en-US"/>
          </a:p>
        </p:txBody>
      </p:sp>
    </p:spTree>
    <p:extLst>
      <p:ext uri="{BB962C8B-B14F-4D97-AF65-F5344CB8AC3E}">
        <p14:creationId xmlns:p14="http://schemas.microsoft.com/office/powerpoint/2010/main" val="1479311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3A17E3-6A89-4095-BD30-16657B828D0B}" type="datetimeFigureOut">
              <a:rPr lang="en-US" smtClean="0"/>
              <a:t>12-Dec-22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36897752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3A17E3-6A89-4095-BD30-16657B828D0B}" type="datetimeFigureOut">
              <a:rPr lang="en-US" smtClean="0"/>
              <a:t>12-Dec-22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42334003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3A17E3-6A89-4095-BD30-16657B828D0B}" type="datetimeFigureOut">
              <a:rPr lang="en-US" smtClean="0"/>
              <a:t>12-Dec-22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1710971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63E8FADA-E85F-4B99-A6BD-7EFD0ABD1AFE}" type="datetimeFigureOut">
              <a:rPr lang="en-US"/>
              <a:pPr>
                <a:defRPr/>
              </a:pPr>
              <a:t>12-Dec-22</a:t>
            </a:fld>
            <a:endParaRPr lang="en-US"/>
          </a:p>
        </p:txBody>
      </p:sp>
      <p:sp>
        <p:nvSpPr>
          <p:cNvPr id="5" name="Footer Placeholder 4"/>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3967139F-E446-4A1A-97C7-3772E3A24E80}" type="slidenum">
              <a:rPr lang="en-US" altLang="en-US"/>
              <a:pPr>
                <a:defRPr/>
              </a:pPr>
              <a:t>‹#›</a:t>
            </a:fld>
            <a:endParaRPr lang="en-US" altLang="en-US"/>
          </a:p>
        </p:txBody>
      </p:sp>
    </p:spTree>
    <p:extLst>
      <p:ext uri="{BB962C8B-B14F-4D97-AF65-F5344CB8AC3E}">
        <p14:creationId xmlns:p14="http://schemas.microsoft.com/office/powerpoint/2010/main" val="24784293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3A17E3-6A89-4095-BD30-16657B828D0B}" type="datetimeFigureOut">
              <a:rPr lang="en-US" smtClean="0"/>
              <a:t>12-Dec-22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3688296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3A17E3-6A89-4095-BD30-16657B828D0B}" type="datetimeFigureOut">
              <a:rPr lang="en-US" smtClean="0"/>
              <a:t>12-Dec-22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33699705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3A17E3-6A89-4095-BD30-16657B828D0B}" type="datetimeFigureOut">
              <a:rPr lang="en-US" smtClean="0"/>
              <a:t>12-Dec-22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4739310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3A17E3-6A89-4095-BD30-16657B828D0B}" type="datetimeFigureOut">
              <a:rPr lang="en-US" smtClean="0"/>
              <a:t>12-Dec-22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6701807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3A17E3-6A89-4095-BD30-16657B828D0B}" type="datetimeFigureOut">
              <a:rPr lang="en-US" smtClean="0"/>
              <a:t>12-Dec-22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10648720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3A17E3-6A89-4095-BD30-16657B828D0B}" type="datetimeFigureOut">
              <a:rPr lang="en-US" smtClean="0"/>
              <a:t>12-Dec-22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24947403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3A17E3-6A89-4095-BD30-16657B828D0B}" type="datetimeFigureOut">
              <a:rPr lang="en-US" smtClean="0"/>
              <a:t>12-Dec-22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2951988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3A17E3-6A89-4095-BD30-16657B828D0B}" type="datetimeFigureOut">
              <a:rPr lang="en-US" smtClean="0"/>
              <a:t>12-Dec-22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EA640-BE9C-4D34-8120-74047C17BD65}" type="slidenum">
              <a:rPr lang="en-US" smtClean="0"/>
              <a:t>‹#›</a:t>
            </a:fld>
            <a:endParaRPr lang="en-US"/>
          </a:p>
        </p:txBody>
      </p:sp>
    </p:spTree>
    <p:extLst>
      <p:ext uri="{BB962C8B-B14F-4D97-AF65-F5344CB8AC3E}">
        <p14:creationId xmlns:p14="http://schemas.microsoft.com/office/powerpoint/2010/main" val="4061585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7" y="2700870"/>
            <a:ext cx="8596668" cy="1826581"/>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7" y="4527448"/>
            <a:ext cx="8596668" cy="860400"/>
          </a:xfrm>
        </p:spPr>
        <p:txBody>
          <a:bodyPr anchor="t"/>
          <a:lstStyle>
            <a:lvl1pPr marL="0" indent="0" algn="l">
              <a:buNone/>
              <a:defRPr sz="1500">
                <a:solidFill>
                  <a:schemeClr val="tx1">
                    <a:lumMod val="50000"/>
                    <a:lumOff val="50000"/>
                  </a:schemeClr>
                </a:solidFill>
              </a:defRPr>
            </a:lvl1pPr>
            <a:lvl2pPr marL="342886" indent="0">
              <a:buNone/>
              <a:defRPr sz="1350">
                <a:solidFill>
                  <a:schemeClr val="tx1">
                    <a:tint val="75000"/>
                  </a:schemeClr>
                </a:solidFill>
              </a:defRPr>
            </a:lvl2pPr>
            <a:lvl3pPr marL="685773" indent="0">
              <a:buNone/>
              <a:defRPr sz="1200">
                <a:solidFill>
                  <a:schemeClr val="tx1">
                    <a:tint val="75000"/>
                  </a:schemeClr>
                </a:solidFill>
              </a:defRPr>
            </a:lvl3pPr>
            <a:lvl4pPr marL="1028659" indent="0">
              <a:buNone/>
              <a:defRPr sz="1050">
                <a:solidFill>
                  <a:schemeClr val="tx1">
                    <a:tint val="75000"/>
                  </a:schemeClr>
                </a:solidFill>
              </a:defRPr>
            </a:lvl4pPr>
            <a:lvl5pPr marL="1371545" indent="0">
              <a:buNone/>
              <a:defRPr sz="1050">
                <a:solidFill>
                  <a:schemeClr val="tx1">
                    <a:tint val="75000"/>
                  </a:schemeClr>
                </a:solidFill>
              </a:defRPr>
            </a:lvl5pPr>
            <a:lvl6pPr marL="1714431" indent="0">
              <a:buNone/>
              <a:defRPr sz="1050">
                <a:solidFill>
                  <a:schemeClr val="tx1">
                    <a:tint val="75000"/>
                  </a:schemeClr>
                </a:solidFill>
              </a:defRPr>
            </a:lvl6pPr>
            <a:lvl7pPr marL="2057318" indent="0">
              <a:buNone/>
              <a:defRPr sz="1050">
                <a:solidFill>
                  <a:schemeClr val="tx1">
                    <a:tint val="75000"/>
                  </a:schemeClr>
                </a:solidFill>
              </a:defRPr>
            </a:lvl7pPr>
            <a:lvl8pPr marL="2400204" indent="0">
              <a:buNone/>
              <a:defRPr sz="1050">
                <a:solidFill>
                  <a:schemeClr val="tx1">
                    <a:tint val="75000"/>
                  </a:schemeClr>
                </a:solidFill>
              </a:defRPr>
            </a:lvl8pPr>
            <a:lvl9pPr marL="274309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516FE7B9-E1A6-49CA-B2CF-4896CBBF2B23}" type="datetimeFigureOut">
              <a:rPr lang="en-US"/>
              <a:pPr>
                <a:defRPr/>
              </a:pPr>
              <a:t>12-Dec-22</a:t>
            </a:fld>
            <a:endParaRPr lang="en-US"/>
          </a:p>
        </p:txBody>
      </p:sp>
      <p:sp>
        <p:nvSpPr>
          <p:cNvPr id="5" name="Footer Placeholder 4"/>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0291F960-C928-487A-990F-C231EAB14220}" type="slidenum">
              <a:rPr lang="en-US" altLang="en-US"/>
              <a:pPr>
                <a:defRPr/>
              </a:pPr>
              <a:t>‹#›</a:t>
            </a:fld>
            <a:endParaRPr lang="en-US" altLang="en-US"/>
          </a:p>
        </p:txBody>
      </p:sp>
    </p:spTree>
    <p:extLst>
      <p:ext uri="{BB962C8B-B14F-4D97-AF65-F5344CB8AC3E}">
        <p14:creationId xmlns:p14="http://schemas.microsoft.com/office/powerpoint/2010/main" val="3545300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5"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2" y="2160590"/>
            <a:ext cx="4184033"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0844D250-0751-42A4-A6B0-EF1B03A5971F}" type="datetimeFigureOut">
              <a:rPr lang="en-US"/>
              <a:pPr>
                <a:defRPr/>
              </a:pPr>
              <a:t>12-Dec-22</a:t>
            </a:fld>
            <a:endParaRPr lang="en-US"/>
          </a:p>
        </p:txBody>
      </p:sp>
      <p:sp>
        <p:nvSpPr>
          <p:cNvPr id="6" name="Footer Placeholder 5"/>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DE00E2A6-8159-4A83-B2EA-7BCF605D0923}" type="slidenum">
              <a:rPr lang="en-US" altLang="en-US"/>
              <a:pPr>
                <a:defRPr/>
              </a:pPr>
              <a:t>‹#›</a:t>
            </a:fld>
            <a:endParaRPr lang="en-US" altLang="en-US"/>
          </a:p>
        </p:txBody>
      </p:sp>
    </p:spTree>
    <p:extLst>
      <p:ext uri="{BB962C8B-B14F-4D97-AF65-F5344CB8AC3E}">
        <p14:creationId xmlns:p14="http://schemas.microsoft.com/office/powerpoint/2010/main" val="1656242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6" y="2160983"/>
            <a:ext cx="4185623" cy="576262"/>
          </a:xfrm>
        </p:spPr>
        <p:txBody>
          <a:bodyPr anchor="b">
            <a:noAutofit/>
          </a:bodyPr>
          <a:lstStyle>
            <a:lvl1pPr marL="0" indent="0">
              <a:buNone/>
              <a:defRPr sz="1800" b="0"/>
            </a:lvl1pPr>
            <a:lvl2pPr marL="342886" indent="0">
              <a:buNone/>
              <a:defRPr sz="1500" b="1"/>
            </a:lvl2pPr>
            <a:lvl3pPr marL="685773" indent="0">
              <a:buNone/>
              <a:defRPr sz="1350" b="1"/>
            </a:lvl3pPr>
            <a:lvl4pPr marL="1028659" indent="0">
              <a:buNone/>
              <a:defRPr sz="1200" b="1"/>
            </a:lvl4pPr>
            <a:lvl5pPr marL="1371545" indent="0">
              <a:buNone/>
              <a:defRPr sz="1200" b="1"/>
            </a:lvl5pPr>
            <a:lvl6pPr marL="1714431" indent="0">
              <a:buNone/>
              <a:defRPr sz="1200" b="1"/>
            </a:lvl6pPr>
            <a:lvl7pPr marL="2057318" indent="0">
              <a:buNone/>
              <a:defRPr sz="1200" b="1"/>
            </a:lvl7pPr>
            <a:lvl8pPr marL="2400204" indent="0">
              <a:buNone/>
              <a:defRPr sz="1200" b="1"/>
            </a:lvl8pPr>
            <a:lvl9pPr marL="274309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75746" y="2737248"/>
            <a:ext cx="4185623" cy="33041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9" cy="576262"/>
          </a:xfrm>
        </p:spPr>
        <p:txBody>
          <a:bodyPr anchor="b">
            <a:noAutofit/>
          </a:bodyPr>
          <a:lstStyle>
            <a:lvl1pPr marL="0" indent="0">
              <a:buNone/>
              <a:defRPr sz="1800" b="0"/>
            </a:lvl1pPr>
            <a:lvl2pPr marL="342886" indent="0">
              <a:buNone/>
              <a:defRPr sz="1500" b="1"/>
            </a:lvl2pPr>
            <a:lvl3pPr marL="685773" indent="0">
              <a:buNone/>
              <a:defRPr sz="1350" b="1"/>
            </a:lvl3pPr>
            <a:lvl4pPr marL="1028659" indent="0">
              <a:buNone/>
              <a:defRPr sz="1200" b="1"/>
            </a:lvl4pPr>
            <a:lvl5pPr marL="1371545" indent="0">
              <a:buNone/>
              <a:defRPr sz="1200" b="1"/>
            </a:lvl5pPr>
            <a:lvl6pPr marL="1714431" indent="0">
              <a:buNone/>
              <a:defRPr sz="1200" b="1"/>
            </a:lvl6pPr>
            <a:lvl7pPr marL="2057318" indent="0">
              <a:buNone/>
              <a:defRPr sz="1200" b="1"/>
            </a:lvl7pPr>
            <a:lvl8pPr marL="2400204" indent="0">
              <a:buNone/>
              <a:defRPr sz="1200" b="1"/>
            </a:lvl8pPr>
            <a:lvl9pPr marL="274309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088386" y="2737248"/>
            <a:ext cx="4185617" cy="33041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480127D3-5204-476B-AC10-668EC4DD1D1C}" type="datetimeFigureOut">
              <a:rPr lang="en-US"/>
              <a:pPr>
                <a:defRPr/>
              </a:pPr>
              <a:t>12-Dec-22</a:t>
            </a:fld>
            <a:endParaRPr lang="en-US"/>
          </a:p>
        </p:txBody>
      </p:sp>
      <p:sp>
        <p:nvSpPr>
          <p:cNvPr id="8" name="Footer Placeholder 7"/>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9" name="Slide Number Placeholder 8"/>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5C54DFB7-14D8-4662-AF34-F9DAE7D53CDF}" type="slidenum">
              <a:rPr lang="en-US" altLang="en-US"/>
              <a:pPr>
                <a:defRPr/>
              </a:pPr>
              <a:t>‹#›</a:t>
            </a:fld>
            <a:endParaRPr lang="en-US" altLang="en-US"/>
          </a:p>
        </p:txBody>
      </p:sp>
    </p:spTree>
    <p:extLst>
      <p:ext uri="{BB962C8B-B14F-4D97-AF65-F5344CB8AC3E}">
        <p14:creationId xmlns:p14="http://schemas.microsoft.com/office/powerpoint/2010/main" val="2447311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D341465D-34A7-433F-B718-B7A8AC597B75}" type="datetimeFigureOut">
              <a:rPr lang="en-US"/>
              <a:pPr>
                <a:defRPr/>
              </a:pPr>
              <a:t>12-Dec-22</a:t>
            </a:fld>
            <a:endParaRPr lang="en-US"/>
          </a:p>
        </p:txBody>
      </p:sp>
      <p:sp>
        <p:nvSpPr>
          <p:cNvPr id="4" name="Footer Placeholder 3"/>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86729CBA-A883-4D3B-AE5B-2F65311EBCB2}" type="slidenum">
              <a:rPr lang="en-US" altLang="en-US"/>
              <a:pPr>
                <a:defRPr/>
              </a:pPr>
              <a:t>‹#›</a:t>
            </a:fld>
            <a:endParaRPr lang="en-US" altLang="en-US"/>
          </a:p>
        </p:txBody>
      </p:sp>
    </p:spTree>
    <p:extLst>
      <p:ext uri="{BB962C8B-B14F-4D97-AF65-F5344CB8AC3E}">
        <p14:creationId xmlns:p14="http://schemas.microsoft.com/office/powerpoint/2010/main" val="211318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C842FFD0-C04F-4C0E-A7B5-BC0C1648A231}" type="datetimeFigureOut">
              <a:rPr lang="en-US"/>
              <a:pPr>
                <a:defRPr/>
              </a:pPr>
              <a:t>12-Dec-22</a:t>
            </a:fld>
            <a:endParaRPr lang="en-US"/>
          </a:p>
        </p:txBody>
      </p:sp>
      <p:sp>
        <p:nvSpPr>
          <p:cNvPr id="3" name="Footer Placeholder 2"/>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36746D5F-E8BA-47E5-8C7C-C98BC38F2CB5}" type="slidenum">
              <a:rPr lang="en-US" altLang="en-US"/>
              <a:pPr>
                <a:defRPr/>
              </a:pPr>
              <a:t>‹#›</a:t>
            </a:fld>
            <a:endParaRPr lang="en-US" altLang="en-US"/>
          </a:p>
        </p:txBody>
      </p:sp>
    </p:spTree>
    <p:extLst>
      <p:ext uri="{BB962C8B-B14F-4D97-AF65-F5344CB8AC3E}">
        <p14:creationId xmlns:p14="http://schemas.microsoft.com/office/powerpoint/2010/main" val="3156821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1498604"/>
            <a:ext cx="3854528" cy="1278466"/>
          </a:xfrm>
        </p:spPr>
        <p:txBody>
          <a:bodyPr anchor="b"/>
          <a:lstStyle>
            <a:lvl1pPr>
              <a:defRPr sz="1500"/>
            </a:lvl1pPr>
          </a:lstStyle>
          <a:p>
            <a:r>
              <a:rPr lang="en-US" smtClean="0"/>
              <a:t>Click to edit Master title style</a:t>
            </a:r>
            <a:endParaRPr lang="en-US" dirty="0"/>
          </a:p>
        </p:txBody>
      </p:sp>
      <p:sp>
        <p:nvSpPr>
          <p:cNvPr id="3" name="Content Placeholder 2"/>
          <p:cNvSpPr>
            <a:spLocks noGrp="1"/>
          </p:cNvSpPr>
          <p:nvPr>
            <p:ph idx="1"/>
          </p:nvPr>
        </p:nvSpPr>
        <p:spPr>
          <a:xfrm>
            <a:off x="4760462" y="514927"/>
            <a:ext cx="4513540" cy="5526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5" y="2777069"/>
            <a:ext cx="3854528" cy="2584449"/>
          </a:xfrm>
        </p:spPr>
        <p:txBody>
          <a:bodyPr/>
          <a:lstStyle>
            <a:lvl1pPr marL="0" indent="0">
              <a:buNone/>
              <a:defRPr sz="1050"/>
            </a:lvl1pPr>
            <a:lvl2pPr marL="342783" indent="0">
              <a:buNone/>
              <a:defRPr sz="1050"/>
            </a:lvl2pPr>
            <a:lvl3pPr marL="685567" indent="0">
              <a:buNone/>
              <a:defRPr sz="900"/>
            </a:lvl3pPr>
            <a:lvl4pPr marL="1028350" indent="0">
              <a:buNone/>
              <a:defRPr sz="750"/>
            </a:lvl4pPr>
            <a:lvl5pPr marL="1371134" indent="0">
              <a:buNone/>
              <a:defRPr sz="750"/>
            </a:lvl5pPr>
            <a:lvl6pPr marL="1713917" indent="0">
              <a:buNone/>
              <a:defRPr sz="750"/>
            </a:lvl6pPr>
            <a:lvl7pPr marL="2056701" indent="0">
              <a:buNone/>
              <a:defRPr sz="750"/>
            </a:lvl7pPr>
            <a:lvl8pPr marL="2399484" indent="0">
              <a:buNone/>
              <a:defRPr sz="750"/>
            </a:lvl8pPr>
            <a:lvl9pPr marL="2742267"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805EDDE0-6421-4DC0-A7DC-53C23C1CA14E}" type="datetimeFigureOut">
              <a:rPr lang="en-US"/>
              <a:pPr>
                <a:defRPr/>
              </a:pPr>
              <a:t>12-Dec-22</a:t>
            </a:fld>
            <a:endParaRPr lang="en-US"/>
          </a:p>
        </p:txBody>
      </p:sp>
      <p:sp>
        <p:nvSpPr>
          <p:cNvPr id="6" name="Footer Placeholder 5"/>
          <p:cNvSpPr>
            <a:spLocks noGrp="1"/>
          </p:cNvSpPr>
          <p:nvPr>
            <p:ph type="ftr" sz="quarter" idx="11"/>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2866C7B2-E526-4B9A-833C-5209B089463F}" type="slidenum">
              <a:rPr lang="en-US" altLang="en-US"/>
              <a:pPr>
                <a:defRPr/>
              </a:pPr>
              <a:t>‹#›</a:t>
            </a:fld>
            <a:endParaRPr lang="en-US" altLang="en-US"/>
          </a:p>
        </p:txBody>
      </p:sp>
    </p:spTree>
    <p:extLst>
      <p:ext uri="{BB962C8B-B14F-4D97-AF65-F5344CB8AC3E}">
        <p14:creationId xmlns:p14="http://schemas.microsoft.com/office/powerpoint/2010/main" val="2760491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4800600"/>
            <a:ext cx="8596667" cy="566738"/>
          </a:xfrm>
        </p:spPr>
        <p:txBody>
          <a:bodyPr anchor="b"/>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5" y="609600"/>
            <a:ext cx="8596668" cy="3845718"/>
          </a:xfrm>
        </p:spPr>
        <p:txBody>
          <a:bodyPr anchor="t"/>
          <a:lstStyle>
            <a:lvl1pPr marL="0" indent="0" algn="ctr">
              <a:buNone/>
              <a:defRPr sz="1200"/>
            </a:lvl1pPr>
            <a:lvl2pPr marL="342886" indent="0">
              <a:buNone/>
              <a:defRPr sz="1200"/>
            </a:lvl2pPr>
            <a:lvl3pPr marL="685773" indent="0">
              <a:buNone/>
              <a:defRPr sz="1200"/>
            </a:lvl3pPr>
            <a:lvl4pPr marL="1028659" indent="0">
              <a:buNone/>
              <a:defRPr sz="1200"/>
            </a:lvl4pPr>
            <a:lvl5pPr marL="1371545" indent="0">
              <a:buNone/>
              <a:defRPr sz="1200"/>
            </a:lvl5pPr>
            <a:lvl6pPr marL="1714431" indent="0">
              <a:buNone/>
              <a:defRPr sz="1200"/>
            </a:lvl6pPr>
            <a:lvl7pPr marL="2057318" indent="0">
              <a:buNone/>
              <a:defRPr sz="1200"/>
            </a:lvl7pPr>
            <a:lvl8pPr marL="2400204" indent="0">
              <a:buNone/>
              <a:defRPr sz="1200"/>
            </a:lvl8pPr>
            <a:lvl9pPr marL="2743090" indent="0">
              <a:buNone/>
              <a:defRPr sz="12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77335" y="5367338"/>
            <a:ext cx="8596667" cy="674024"/>
          </a:xfrm>
        </p:spPr>
        <p:txBody>
          <a:bodyPr/>
          <a:lstStyle>
            <a:lvl1pPr marL="0" indent="0">
              <a:buNone/>
              <a:defRPr sz="900"/>
            </a:lvl1pPr>
            <a:lvl2pPr marL="342886" indent="0">
              <a:buNone/>
              <a:defRPr sz="900"/>
            </a:lvl2pPr>
            <a:lvl3pPr marL="685773" indent="0">
              <a:buNone/>
              <a:defRPr sz="750"/>
            </a:lvl3pPr>
            <a:lvl4pPr marL="1028659" indent="0">
              <a:buNone/>
              <a:defRPr sz="675"/>
            </a:lvl4pPr>
            <a:lvl5pPr marL="1371545" indent="0">
              <a:buNone/>
              <a:defRPr sz="675"/>
            </a:lvl5pPr>
            <a:lvl6pPr marL="1714431" indent="0">
              <a:buNone/>
              <a:defRPr sz="675"/>
            </a:lvl6pPr>
            <a:lvl7pPr marL="2057318" indent="0">
              <a:buNone/>
              <a:defRPr sz="675"/>
            </a:lvl7pPr>
            <a:lvl8pPr marL="2400204" indent="0">
              <a:buNone/>
              <a:defRPr sz="675"/>
            </a:lvl8pPr>
            <a:lvl9pPr marL="2743090" indent="0">
              <a:buNone/>
              <a:defRPr sz="675"/>
            </a:lvl9pPr>
          </a:lstStyle>
          <a:p>
            <a:pPr lvl="0"/>
            <a:r>
              <a:rPr lang="en-US" smtClean="0"/>
              <a:t>Click to edit Master text styles</a:t>
            </a:r>
          </a:p>
        </p:txBody>
      </p:sp>
      <p:sp>
        <p:nvSpPr>
          <p:cNvPr id="5" name="Footer Placeholder 5"/>
          <p:cNvSpPr>
            <a:spLocks noGrp="1"/>
          </p:cNvSpPr>
          <p:nvPr>
            <p:ph type="ftr" sz="quarter" idx="10"/>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endParaRPr lang="en-US"/>
          </a:p>
        </p:txBody>
      </p:sp>
      <p:sp>
        <p:nvSpPr>
          <p:cNvPr id="6" name="Slide Number Placeholder 6"/>
          <p:cNvSpPr>
            <a:spLocks noGrp="1"/>
          </p:cNvSpPr>
          <p:nvPr>
            <p:ph type="sldNum" sz="quarter" idx="11"/>
          </p:nvPr>
        </p:nvSpPr>
        <p:spPr/>
        <p:txBody>
          <a:bodyPr/>
          <a:lstStyle>
            <a:lvl1pPr>
              <a:defRPr b="0">
                <a:solidFill>
                  <a:srgbClr val="90C226"/>
                </a:solidFill>
                <a:latin typeface="Times New Roman" panose="02020603050405020304" pitchFamily="18" charset="0"/>
                <a:cs typeface="Times New Roman" panose="02020603050405020304" pitchFamily="18" charset="0"/>
              </a:defRPr>
            </a:lvl1pPr>
          </a:lstStyle>
          <a:p>
            <a:pPr>
              <a:defRPr/>
            </a:pPr>
            <a:fld id="{40374AF6-BF94-43BF-B62F-76A4E3AA7FE6}" type="slidenum">
              <a:rPr lang="en-US" altLang="en-US"/>
              <a:pPr>
                <a:defRPr/>
              </a:pPr>
              <a:t>‹#›</a:t>
            </a:fld>
            <a:endParaRPr lang="en-US" altLang="en-US"/>
          </a:p>
        </p:txBody>
      </p:sp>
      <p:sp>
        <p:nvSpPr>
          <p:cNvPr id="7" name="Date Placeholder 4"/>
          <p:cNvSpPr>
            <a:spLocks noGrp="1"/>
          </p:cNvSpPr>
          <p:nvPr>
            <p:ph type="dt" sz="half" idx="12"/>
          </p:nvPr>
        </p:nvSpPr>
        <p:spPr/>
        <p:txBody>
          <a:bodyPr/>
          <a:lstStyle>
            <a:lvl1pPr>
              <a:defRPr b="0">
                <a:solidFill>
                  <a:prstClr val="black">
                    <a:tint val="75000"/>
                  </a:prstClr>
                </a:solidFill>
                <a:latin typeface="Times New Roman" panose="02020603050405020304" pitchFamily="18" charset="0"/>
                <a:cs typeface="Times New Roman" panose="02020603050405020304" pitchFamily="18" charset="0"/>
              </a:defRPr>
            </a:lvl1pPr>
          </a:lstStyle>
          <a:p>
            <a:pPr>
              <a:defRPr/>
            </a:pPr>
            <a:fld id="{514C8E83-8751-4A85-8F39-59D81F458068}" type="datetimeFigureOut">
              <a:rPr lang="en-US"/>
              <a:pPr>
                <a:defRPr/>
              </a:pPr>
              <a:t>12-Dec-22</a:t>
            </a:fld>
            <a:endParaRPr lang="en-US"/>
          </a:p>
        </p:txBody>
      </p:sp>
    </p:spTree>
    <p:extLst>
      <p:ext uri="{BB962C8B-B14F-4D97-AF65-F5344CB8AC3E}">
        <p14:creationId xmlns:p14="http://schemas.microsoft.com/office/powerpoint/2010/main" val="499729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43"/>
          <p:cNvGrpSpPr>
            <a:grpSpLocks/>
          </p:cNvGrpSpPr>
          <p:nvPr/>
        </p:nvGrpSpPr>
        <p:grpSpPr bwMode="auto">
          <a:xfrm>
            <a:off x="0" y="-7938"/>
            <a:ext cx="12192000" cy="6865938"/>
            <a:chOff x="0" y="-8467"/>
            <a:chExt cx="12192000" cy="6866467"/>
          </a:xfrm>
        </p:grpSpPr>
        <p:cxnSp>
          <p:nvCxnSpPr>
            <p:cNvPr id="20" name="Straight Connector 19"/>
            <p:cNvCxnSpPr/>
            <p:nvPr/>
          </p:nvCxnSpPr>
          <p:spPr>
            <a:xfrm>
              <a:off x="9370484" y="-528"/>
              <a:ext cx="1219200" cy="685852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168"/>
              <a:ext cx="4762500" cy="3176832"/>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5667"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7706"/>
              <a:ext cx="3259667" cy="381029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3267"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7" y="3589086"/>
              <a:ext cx="1816100" cy="326891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2981"/>
              <a:ext cx="448733" cy="2845019"/>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7900"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7900" cy="38814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4" y="6042026"/>
            <a:ext cx="912284" cy="365125"/>
          </a:xfrm>
          <a:prstGeom prst="rect">
            <a:avLst/>
          </a:prstGeom>
        </p:spPr>
        <p:txBody>
          <a:bodyPr vert="horz" lIns="91440" tIns="45720" rIns="91440" bIns="45720" rtlCol="0" anchor="ctr"/>
          <a:lstStyle>
            <a:lvl1pPr algn="r">
              <a:defRPr sz="675" b="1">
                <a:solidFill>
                  <a:prstClr val="black">
                    <a:tint val="75000"/>
                  </a:prstClr>
                </a:solidFill>
                <a:latin typeface=".VnTime" panose="020B7200000000000000" pitchFamily="34" charset="0"/>
                <a:cs typeface="+mn-cs"/>
              </a:defRPr>
            </a:lvl1pPr>
          </a:lstStyle>
          <a:p>
            <a:pPr eaLnBrk="0" fontAlgn="base" hangingPunct="0">
              <a:spcBef>
                <a:spcPct val="0"/>
              </a:spcBef>
              <a:spcAft>
                <a:spcPct val="0"/>
              </a:spcAft>
              <a:defRPr/>
            </a:pPr>
            <a:endParaRPr lang="en-US"/>
          </a:p>
        </p:txBody>
      </p:sp>
      <p:sp>
        <p:nvSpPr>
          <p:cNvPr id="5" name="Footer Placeholder 4"/>
          <p:cNvSpPr>
            <a:spLocks noGrp="1"/>
          </p:cNvSpPr>
          <p:nvPr>
            <p:ph type="ftr" sz="quarter" idx="3"/>
          </p:nvPr>
        </p:nvSpPr>
        <p:spPr>
          <a:xfrm>
            <a:off x="677334" y="6042026"/>
            <a:ext cx="6297084" cy="365125"/>
          </a:xfrm>
          <a:prstGeom prst="rect">
            <a:avLst/>
          </a:prstGeom>
        </p:spPr>
        <p:txBody>
          <a:bodyPr vert="horz" lIns="91440" tIns="45720" rIns="91440" bIns="45720" rtlCol="0" anchor="ctr"/>
          <a:lstStyle>
            <a:lvl1pPr algn="l">
              <a:defRPr sz="675" b="1">
                <a:solidFill>
                  <a:prstClr val="black">
                    <a:tint val="75000"/>
                  </a:prstClr>
                </a:solidFill>
                <a:latin typeface=".VnTime" panose="020B7200000000000000" pitchFamily="34" charset="0"/>
                <a:cs typeface="+mn-cs"/>
              </a:defRPr>
            </a:lvl1pPr>
          </a:lstStyle>
          <a:p>
            <a:pPr eaLnBrk="0" fontAlgn="base" hangingPunct="0">
              <a:spcBef>
                <a:spcPct val="0"/>
              </a:spcBef>
              <a:spcAft>
                <a:spcPct val="0"/>
              </a:spcAft>
              <a:defRPr/>
            </a:pPr>
            <a:endParaRPr lang="en-US"/>
          </a:p>
        </p:txBody>
      </p:sp>
      <p:sp>
        <p:nvSpPr>
          <p:cNvPr id="6" name="Slide Number Placeholder 5"/>
          <p:cNvSpPr>
            <a:spLocks noGrp="1"/>
          </p:cNvSpPr>
          <p:nvPr>
            <p:ph type="sldNum" sz="quarter" idx="4"/>
          </p:nvPr>
        </p:nvSpPr>
        <p:spPr>
          <a:xfrm>
            <a:off x="8589433" y="6042026"/>
            <a:ext cx="685800" cy="365125"/>
          </a:xfrm>
          <a:prstGeom prst="rect">
            <a:avLst/>
          </a:prstGeom>
        </p:spPr>
        <p:txBody>
          <a:bodyPr vert="horz" lIns="91440" tIns="45720" rIns="91440" bIns="45720" rtlCol="0" anchor="ctr"/>
          <a:lstStyle>
            <a:lvl1pPr algn="r">
              <a:defRPr sz="675" b="1">
                <a:solidFill>
                  <a:srgbClr val="5FCBEF"/>
                </a:solidFill>
                <a:latin typeface=".VnTime" panose="020B7200000000000000" pitchFamily="34" charset="0"/>
                <a:cs typeface="+mn-cs"/>
              </a:defRPr>
            </a:lvl1pPr>
          </a:lstStyle>
          <a:p>
            <a:pPr eaLnBrk="0" fontAlgn="base" hangingPunct="0">
              <a:spcBef>
                <a:spcPct val="0"/>
              </a:spcBef>
              <a:spcAft>
                <a:spcPct val="0"/>
              </a:spcAft>
              <a:defRPr/>
            </a:pPr>
            <a:fld id="{C32F27A2-1591-4B64-AF71-64F054E9F558}" type="slidenum">
              <a:rPr lang="en-US" altLang="en-US"/>
              <a:pPr eaLnBrk="0" fontAlgn="base" hangingPunct="0">
                <a:spcBef>
                  <a:spcPct val="0"/>
                </a:spcBef>
                <a:spcAft>
                  <a:spcPct val="0"/>
                </a:spcAft>
                <a:defRPr/>
              </a:pPr>
              <a:t>‹#›</a:t>
            </a:fld>
            <a:endParaRPr lang="en-US" altLang="en-US"/>
          </a:p>
        </p:txBody>
      </p:sp>
    </p:spTree>
    <p:extLst>
      <p:ext uri="{BB962C8B-B14F-4D97-AF65-F5344CB8AC3E}">
        <p14:creationId xmlns:p14="http://schemas.microsoft.com/office/powerpoint/2010/main" val="2163474851"/>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Lst>
  <p:txStyles>
    <p:titleStyle>
      <a:lvl1pPr algn="l" defTabSz="341313" rtl="0" eaLnBrk="0" fontAlgn="base" hangingPunct="0">
        <a:spcBef>
          <a:spcPct val="0"/>
        </a:spcBef>
        <a:spcAft>
          <a:spcPct val="0"/>
        </a:spcAft>
        <a:defRPr sz="2600" kern="1200">
          <a:solidFill>
            <a:schemeClr val="accent1"/>
          </a:solidFill>
          <a:latin typeface="+mj-lt"/>
          <a:ea typeface="+mj-ea"/>
          <a:cs typeface="+mj-cs"/>
        </a:defRPr>
      </a:lvl1pPr>
      <a:lvl2pPr algn="l" defTabSz="341313" rtl="0" eaLnBrk="0" fontAlgn="base" hangingPunct="0">
        <a:spcBef>
          <a:spcPct val="0"/>
        </a:spcBef>
        <a:spcAft>
          <a:spcPct val="0"/>
        </a:spcAft>
        <a:defRPr sz="2600">
          <a:solidFill>
            <a:schemeClr val="accent1"/>
          </a:solidFill>
          <a:latin typeface="Trebuchet MS" panose="020B0603020202020204" pitchFamily="34" charset="0"/>
        </a:defRPr>
      </a:lvl2pPr>
      <a:lvl3pPr algn="l" defTabSz="341313" rtl="0" eaLnBrk="0" fontAlgn="base" hangingPunct="0">
        <a:spcBef>
          <a:spcPct val="0"/>
        </a:spcBef>
        <a:spcAft>
          <a:spcPct val="0"/>
        </a:spcAft>
        <a:defRPr sz="2600">
          <a:solidFill>
            <a:schemeClr val="accent1"/>
          </a:solidFill>
          <a:latin typeface="Trebuchet MS" panose="020B0603020202020204" pitchFamily="34" charset="0"/>
        </a:defRPr>
      </a:lvl3pPr>
      <a:lvl4pPr algn="l" defTabSz="341313" rtl="0" eaLnBrk="0" fontAlgn="base" hangingPunct="0">
        <a:spcBef>
          <a:spcPct val="0"/>
        </a:spcBef>
        <a:spcAft>
          <a:spcPct val="0"/>
        </a:spcAft>
        <a:defRPr sz="2600">
          <a:solidFill>
            <a:schemeClr val="accent1"/>
          </a:solidFill>
          <a:latin typeface="Trebuchet MS" panose="020B0603020202020204" pitchFamily="34" charset="0"/>
        </a:defRPr>
      </a:lvl4pPr>
      <a:lvl5pPr algn="l" defTabSz="341313" rtl="0" eaLnBrk="0" fontAlgn="base" hangingPunct="0">
        <a:spcBef>
          <a:spcPct val="0"/>
        </a:spcBef>
        <a:spcAft>
          <a:spcPct val="0"/>
        </a:spcAft>
        <a:defRPr sz="26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5588" indent="-255588" algn="l" defTabSz="341313" rtl="0" eaLnBrk="0" fontAlgn="base" hangingPunct="0">
        <a:spcBef>
          <a:spcPts val="750"/>
        </a:spcBef>
        <a:spcAft>
          <a:spcPct val="0"/>
        </a:spcAft>
        <a:buClr>
          <a:schemeClr val="accent1"/>
        </a:buClr>
        <a:buSzPct val="80000"/>
        <a:buFont typeface="Wingdings 3" panose="05040102010807070707" pitchFamily="18" charset="2"/>
        <a:buChar char=""/>
        <a:defRPr sz="1300" kern="1200">
          <a:solidFill>
            <a:srgbClr val="404040"/>
          </a:solidFill>
          <a:latin typeface="+mn-lt"/>
          <a:ea typeface="+mn-ea"/>
          <a:cs typeface="+mn-cs"/>
        </a:defRPr>
      </a:lvl1pPr>
      <a:lvl2pPr marL="555625" indent="-212725" algn="l" defTabSz="341313" rtl="0" eaLnBrk="0" fontAlgn="base" hangingPunct="0">
        <a:spcBef>
          <a:spcPts val="750"/>
        </a:spcBef>
        <a:spcAft>
          <a:spcPct val="0"/>
        </a:spcAft>
        <a:buClr>
          <a:schemeClr val="accent1"/>
        </a:buClr>
        <a:buSzPct val="80000"/>
        <a:buFont typeface="Wingdings 3" panose="05040102010807070707" pitchFamily="18" charset="2"/>
        <a:buChar char=""/>
        <a:defRPr sz="1100" kern="1200">
          <a:solidFill>
            <a:srgbClr val="404040"/>
          </a:solidFill>
          <a:latin typeface="+mn-lt"/>
          <a:ea typeface="+mn-ea"/>
          <a:cs typeface="+mn-cs"/>
        </a:defRPr>
      </a:lvl2pPr>
      <a:lvl3pPr marL="855663" indent="-169863" algn="l" defTabSz="341313" rtl="0" eaLnBrk="0" fontAlgn="base" hangingPunct="0">
        <a:spcBef>
          <a:spcPts val="750"/>
        </a:spcBef>
        <a:spcAft>
          <a:spcPct val="0"/>
        </a:spcAft>
        <a:buClr>
          <a:schemeClr val="accent1"/>
        </a:buClr>
        <a:buSzPct val="80000"/>
        <a:buFont typeface="Wingdings 3" panose="05040102010807070707" pitchFamily="18" charset="2"/>
        <a:buChar char=""/>
        <a:defRPr sz="1000" kern="1200">
          <a:solidFill>
            <a:srgbClr val="404040"/>
          </a:solidFill>
          <a:latin typeface="+mn-lt"/>
          <a:ea typeface="+mn-ea"/>
          <a:cs typeface="+mn-cs"/>
        </a:defRPr>
      </a:lvl3pPr>
      <a:lvl4pPr marL="1198563" indent="-169863" algn="l" defTabSz="341313" rtl="0" eaLnBrk="0" fontAlgn="base" hangingPunct="0">
        <a:spcBef>
          <a:spcPts val="750"/>
        </a:spcBef>
        <a:spcAft>
          <a:spcPct val="0"/>
        </a:spcAft>
        <a:buClr>
          <a:schemeClr val="accent1"/>
        </a:buClr>
        <a:buSzPct val="80000"/>
        <a:buFont typeface="Wingdings 3" panose="05040102010807070707" pitchFamily="18" charset="2"/>
        <a:buChar char=""/>
        <a:defRPr sz="800" kern="1200">
          <a:solidFill>
            <a:srgbClr val="404040"/>
          </a:solidFill>
          <a:latin typeface="+mn-lt"/>
          <a:ea typeface="+mn-ea"/>
          <a:cs typeface="+mn-cs"/>
        </a:defRPr>
      </a:lvl4pPr>
      <a:lvl5pPr marL="1541463" indent="-169863" algn="l" defTabSz="341313" rtl="0" eaLnBrk="0" fontAlgn="base" hangingPunct="0">
        <a:spcBef>
          <a:spcPts val="750"/>
        </a:spcBef>
        <a:spcAft>
          <a:spcPct val="0"/>
        </a:spcAft>
        <a:buClr>
          <a:schemeClr val="accent1"/>
        </a:buClr>
        <a:buSzPct val="80000"/>
        <a:buFont typeface="Wingdings 3" panose="05040102010807070707" pitchFamily="18" charset="2"/>
        <a:buChar char=""/>
        <a:defRPr sz="800" kern="1200">
          <a:solidFill>
            <a:srgbClr val="404040"/>
          </a:solidFill>
          <a:latin typeface="+mn-lt"/>
          <a:ea typeface="+mn-ea"/>
          <a:cs typeface="+mn-cs"/>
        </a:defRPr>
      </a:lvl5pPr>
      <a:lvl6pPr marL="1885875" indent="-171443" algn="l" defTabSz="342886"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761" indent="-171443" algn="l" defTabSz="342886"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647" indent="-171443" algn="l" defTabSz="342886"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533" indent="-171443" algn="l" defTabSz="342886"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886" rtl="0" eaLnBrk="1" latinLnBrk="0" hangingPunct="1">
        <a:defRPr sz="1350" kern="1200">
          <a:solidFill>
            <a:schemeClr val="tx1"/>
          </a:solidFill>
          <a:latin typeface="+mn-lt"/>
          <a:ea typeface="+mn-ea"/>
          <a:cs typeface="+mn-cs"/>
        </a:defRPr>
      </a:lvl1pPr>
      <a:lvl2pPr marL="342886" algn="l" defTabSz="342886" rtl="0" eaLnBrk="1" latinLnBrk="0" hangingPunct="1">
        <a:defRPr sz="1350" kern="1200">
          <a:solidFill>
            <a:schemeClr val="tx1"/>
          </a:solidFill>
          <a:latin typeface="+mn-lt"/>
          <a:ea typeface="+mn-ea"/>
          <a:cs typeface="+mn-cs"/>
        </a:defRPr>
      </a:lvl2pPr>
      <a:lvl3pPr marL="685773" algn="l" defTabSz="342886" rtl="0" eaLnBrk="1" latinLnBrk="0" hangingPunct="1">
        <a:defRPr sz="1350" kern="1200">
          <a:solidFill>
            <a:schemeClr val="tx1"/>
          </a:solidFill>
          <a:latin typeface="+mn-lt"/>
          <a:ea typeface="+mn-ea"/>
          <a:cs typeface="+mn-cs"/>
        </a:defRPr>
      </a:lvl3pPr>
      <a:lvl4pPr marL="1028659" algn="l" defTabSz="342886" rtl="0" eaLnBrk="1" latinLnBrk="0" hangingPunct="1">
        <a:defRPr sz="1350" kern="1200">
          <a:solidFill>
            <a:schemeClr val="tx1"/>
          </a:solidFill>
          <a:latin typeface="+mn-lt"/>
          <a:ea typeface="+mn-ea"/>
          <a:cs typeface="+mn-cs"/>
        </a:defRPr>
      </a:lvl4pPr>
      <a:lvl5pPr marL="1371545" algn="l" defTabSz="342886" rtl="0" eaLnBrk="1" latinLnBrk="0" hangingPunct="1">
        <a:defRPr sz="1350" kern="1200">
          <a:solidFill>
            <a:schemeClr val="tx1"/>
          </a:solidFill>
          <a:latin typeface="+mn-lt"/>
          <a:ea typeface="+mn-ea"/>
          <a:cs typeface="+mn-cs"/>
        </a:defRPr>
      </a:lvl5pPr>
      <a:lvl6pPr marL="1714431" algn="l" defTabSz="342886" rtl="0" eaLnBrk="1" latinLnBrk="0" hangingPunct="1">
        <a:defRPr sz="1350" kern="1200">
          <a:solidFill>
            <a:schemeClr val="tx1"/>
          </a:solidFill>
          <a:latin typeface="+mn-lt"/>
          <a:ea typeface="+mn-ea"/>
          <a:cs typeface="+mn-cs"/>
        </a:defRPr>
      </a:lvl6pPr>
      <a:lvl7pPr marL="2057318" algn="l" defTabSz="342886" rtl="0" eaLnBrk="1" latinLnBrk="0" hangingPunct="1">
        <a:defRPr sz="1350" kern="1200">
          <a:solidFill>
            <a:schemeClr val="tx1"/>
          </a:solidFill>
          <a:latin typeface="+mn-lt"/>
          <a:ea typeface="+mn-ea"/>
          <a:cs typeface="+mn-cs"/>
        </a:defRPr>
      </a:lvl7pPr>
      <a:lvl8pPr marL="2400204" algn="l" defTabSz="342886" rtl="0" eaLnBrk="1" latinLnBrk="0" hangingPunct="1">
        <a:defRPr sz="1350" kern="1200">
          <a:solidFill>
            <a:schemeClr val="tx1"/>
          </a:solidFill>
          <a:latin typeface="+mn-lt"/>
          <a:ea typeface="+mn-ea"/>
          <a:cs typeface="+mn-cs"/>
        </a:defRPr>
      </a:lvl8pPr>
      <a:lvl9pPr marL="2743090" algn="l" defTabSz="342886"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3A17E3-6A89-4095-BD30-16657B828D0B}" type="datetimeFigureOut">
              <a:rPr lang="en-US" smtClean="0"/>
              <a:t>12-Dec-22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1EA640-BE9C-4D34-8120-74047C17BD65}" type="slidenum">
              <a:rPr lang="en-US" smtClean="0"/>
              <a:t>‹#›</a:t>
            </a:fld>
            <a:endParaRPr lang="en-US"/>
          </a:p>
        </p:txBody>
      </p:sp>
    </p:spTree>
    <p:extLst>
      <p:ext uri="{BB962C8B-B14F-4D97-AF65-F5344CB8AC3E}">
        <p14:creationId xmlns:p14="http://schemas.microsoft.com/office/powerpoint/2010/main" val="233707168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8.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file:///C:\Users\HUY%20LUONG\Desktop\EmVanNhoTruongXua-V.A-4083184%20Cat.mp3" TargetMode="External"/><Relationship Id="rId5" Type="http://schemas.openxmlformats.org/officeDocument/2006/relationships/image" Target="../media/image15.png"/><Relationship Id="rId4" Type="http://schemas.openxmlformats.org/officeDocument/2006/relationships/image" Target="../media/image14.wmf"/></Relationships>
</file>

<file path=ppt/slides/_rels/slide2.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gif"/><Relationship Id="rId1" Type="http://schemas.openxmlformats.org/officeDocument/2006/relationships/slideLayout" Target="../slideLayouts/slideLayout18.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5" name="Picture 7" desc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5999" y="228600"/>
            <a:ext cx="5823045"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Picture 8" descr="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955" y="304800"/>
            <a:ext cx="567064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7" name="Picture 9" desc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1" y="3505200"/>
            <a:ext cx="582304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8" name="Picture 10" descr="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955" y="3517900"/>
            <a:ext cx="5670645" cy="303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963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3256"/>
                                        </p:tgtEl>
                                        <p:attrNameLst>
                                          <p:attrName>style.visibility</p:attrName>
                                        </p:attrNameLst>
                                      </p:cBhvr>
                                      <p:to>
                                        <p:strVal val="visible"/>
                                      </p:to>
                                    </p:set>
                                    <p:animEffect transition="in" filter="circle(in)">
                                      <p:cBhvr>
                                        <p:cTn id="7" dur="2000"/>
                                        <p:tgtEl>
                                          <p:spTgt spid="53256"/>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53255"/>
                                        </p:tgtEl>
                                        <p:attrNameLst>
                                          <p:attrName>style.visibility</p:attrName>
                                        </p:attrNameLst>
                                      </p:cBhvr>
                                      <p:to>
                                        <p:strVal val="visible"/>
                                      </p:to>
                                    </p:set>
                                    <p:animEffect transition="in" filter="circle(in)">
                                      <p:cBhvr>
                                        <p:cTn id="11" dur="2000"/>
                                        <p:tgtEl>
                                          <p:spTgt spid="53255"/>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53258"/>
                                        </p:tgtEl>
                                        <p:attrNameLst>
                                          <p:attrName>style.visibility</p:attrName>
                                        </p:attrNameLst>
                                      </p:cBhvr>
                                      <p:to>
                                        <p:strVal val="visible"/>
                                      </p:to>
                                    </p:set>
                                    <p:animEffect transition="in" filter="circle(in)">
                                      <p:cBhvr>
                                        <p:cTn id="15" dur="2000"/>
                                        <p:tgtEl>
                                          <p:spTgt spid="53258"/>
                                        </p:tgtEl>
                                      </p:cBhvr>
                                    </p:animEffect>
                                  </p:childTnLst>
                                </p:cTn>
                              </p:par>
                            </p:childTnLst>
                          </p:cTn>
                        </p:par>
                        <p:par>
                          <p:cTn id="16" fill="hold">
                            <p:stCondLst>
                              <p:cond delay="6000"/>
                            </p:stCondLst>
                            <p:childTnLst>
                              <p:par>
                                <p:cTn id="17" presetID="6" presetClass="entr" presetSubtype="16" fill="hold" nodeType="afterEffect">
                                  <p:stCondLst>
                                    <p:cond delay="0"/>
                                  </p:stCondLst>
                                  <p:childTnLst>
                                    <p:set>
                                      <p:cBhvr>
                                        <p:cTn id="18" dur="1" fill="hold">
                                          <p:stCondLst>
                                            <p:cond delay="0"/>
                                          </p:stCondLst>
                                        </p:cTn>
                                        <p:tgtEl>
                                          <p:spTgt spid="53257"/>
                                        </p:tgtEl>
                                        <p:attrNameLst>
                                          <p:attrName>style.visibility</p:attrName>
                                        </p:attrNameLst>
                                      </p:cBhvr>
                                      <p:to>
                                        <p:strVal val="visible"/>
                                      </p:to>
                                    </p:set>
                                    <p:animEffect transition="in" filter="circle(in)">
                                      <p:cBhvr>
                                        <p:cTn id="19" dur="2000"/>
                                        <p:tgtEl>
                                          <p:spTgt spid="53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Text Box 2"/>
          <p:cNvSpPr txBox="1">
            <a:spLocks noChangeArrowheads="1"/>
          </p:cNvSpPr>
          <p:nvPr/>
        </p:nvSpPr>
        <p:spPr bwMode="auto">
          <a:xfrm>
            <a:off x="3743326" y="-3168650"/>
            <a:ext cx="4703763" cy="209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algn="just" fontAlgn="base">
              <a:spcBef>
                <a:spcPct val="0"/>
              </a:spcBef>
              <a:spcAft>
                <a:spcPct val="0"/>
              </a:spcAft>
              <a:buClrTx/>
              <a:buSzTx/>
              <a:buFontTx/>
              <a:buNone/>
              <a:defRPr/>
            </a:pPr>
            <a:r>
              <a:rPr lang="en-US" altLang="vi-VN" sz="1818" b="1">
                <a:solidFill>
                  <a:srgbClr val="3333CC"/>
                </a:solidFill>
                <a:latin typeface="Times New Roman" panose="02020603050405020304" pitchFamily="18" charset="0"/>
                <a:cs typeface="Arial" panose="020B0604020202020204" pitchFamily="34" charset="0"/>
              </a:rPr>
              <a:t>     Bài học của chúng ta đến đây là hết. Mời các em nghỉ giải lao. Cám ơn các em!</a:t>
            </a:r>
          </a:p>
          <a:p>
            <a:pPr algn="just" fontAlgn="base">
              <a:spcBef>
                <a:spcPct val="0"/>
              </a:spcBef>
              <a:spcAft>
                <a:spcPct val="0"/>
              </a:spcAft>
              <a:buClrTx/>
              <a:buSzTx/>
              <a:buFontTx/>
              <a:buNone/>
              <a:defRPr/>
            </a:pPr>
            <a:r>
              <a:rPr lang="en-US" altLang="vi-VN" sz="1818" b="1">
                <a:solidFill>
                  <a:srgbClr val="3333CC"/>
                </a:solidFill>
                <a:latin typeface="Times New Roman" panose="02020603050405020304" pitchFamily="18" charset="0"/>
                <a:cs typeface="Arial" panose="020B0604020202020204" pitchFamily="34" charset="0"/>
              </a:rPr>
              <a:t>     Xin chân thành cảm ơn các thầy cô đã đến dự. Kính mong sự đóng góp ý kiến xây dựng cho tiết dạy đạt kết quả được tốt hơn. </a:t>
            </a:r>
          </a:p>
          <a:p>
            <a:pPr algn="ctr" fontAlgn="base">
              <a:spcBef>
                <a:spcPct val="0"/>
              </a:spcBef>
              <a:spcAft>
                <a:spcPct val="0"/>
              </a:spcAft>
              <a:buClrTx/>
              <a:buSzTx/>
              <a:buFontTx/>
              <a:buNone/>
              <a:defRPr/>
            </a:pPr>
            <a:r>
              <a:rPr lang="en-US" altLang="vi-VN" sz="2769" b="1" i="1">
                <a:solidFill>
                  <a:srgbClr val="FF3300"/>
                </a:solidFill>
                <a:latin typeface="Times New Roman" panose="02020603050405020304" pitchFamily="18" charset="0"/>
                <a:cs typeface="Arial" panose="020B0604020202020204" pitchFamily="34" charset="0"/>
              </a:rPr>
              <a:t>Xin chân thành cảm ơn!</a:t>
            </a:r>
          </a:p>
          <a:p>
            <a:pPr algn="ctr" fontAlgn="base">
              <a:spcBef>
                <a:spcPct val="0"/>
              </a:spcBef>
              <a:spcAft>
                <a:spcPct val="0"/>
              </a:spcAft>
              <a:buClrTx/>
              <a:buSzTx/>
              <a:buFontTx/>
              <a:buNone/>
              <a:defRPr/>
            </a:pPr>
            <a:endParaRPr lang="en-US" altLang="vi-VN" sz="1168" b="1" i="1">
              <a:solidFill>
                <a:srgbClr val="9900CC"/>
              </a:solidFill>
              <a:latin typeface="VNI-Commerce" pitchFamily="2" charset="0"/>
              <a:cs typeface="Arial" panose="020B0604020202020204" pitchFamily="34" charset="0"/>
            </a:endParaRPr>
          </a:p>
        </p:txBody>
      </p:sp>
      <p:pic>
        <p:nvPicPr>
          <p:cNvPr id="68611" name="Picture 8" descr="POINSE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202953">
            <a:off x="359546" y="4824339"/>
            <a:ext cx="1719262"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2" name="Picture 9" descr="POINSE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9772798" y="-300318"/>
            <a:ext cx="1693862"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5580" name="AutoShape 12"/>
          <p:cNvSpPr>
            <a:spLocks noChangeArrowheads="1"/>
          </p:cNvSpPr>
          <p:nvPr/>
        </p:nvSpPr>
        <p:spPr bwMode="auto">
          <a:xfrm>
            <a:off x="4337050" y="2473326"/>
            <a:ext cx="293688" cy="174625"/>
          </a:xfrm>
          <a:prstGeom prst="star4">
            <a:avLst>
              <a:gd name="adj" fmla="val 12500"/>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81" name="AutoShape 13"/>
          <p:cNvSpPr>
            <a:spLocks noChangeArrowheads="1"/>
          </p:cNvSpPr>
          <p:nvPr/>
        </p:nvSpPr>
        <p:spPr bwMode="auto">
          <a:xfrm>
            <a:off x="7591425" y="4154488"/>
            <a:ext cx="247650" cy="177800"/>
          </a:xfrm>
          <a:prstGeom prst="irregularSeal1">
            <a:avLst/>
          </a:prstGeom>
          <a:gradFill rotWithShape="1">
            <a:gsLst>
              <a:gs pos="0">
                <a:srgbClr val="E6F8A6">
                  <a:alpha val="62000"/>
                </a:srgbClr>
              </a:gs>
              <a:gs pos="100000">
                <a:srgbClr val="FF006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82" name="AutoShape 14"/>
          <p:cNvSpPr>
            <a:spLocks noChangeArrowheads="1"/>
          </p:cNvSpPr>
          <p:nvPr/>
        </p:nvSpPr>
        <p:spPr bwMode="auto">
          <a:xfrm>
            <a:off x="8337550" y="2801938"/>
            <a:ext cx="222250" cy="190500"/>
          </a:xfrm>
          <a:prstGeom prst="star5">
            <a:avLst/>
          </a:prstGeom>
          <a:gradFill rotWithShape="1">
            <a:gsLst>
              <a:gs pos="0">
                <a:schemeClr val="accent1"/>
              </a:gs>
              <a:gs pos="100000">
                <a:srgbClr val="FF0066"/>
              </a:gs>
            </a:gsLst>
            <a:path path="shape">
              <a:fillToRect l="50000" t="50000" r="50000" b="50000"/>
            </a:path>
          </a:gradFill>
          <a:ln w="9525">
            <a:noFill/>
            <a:miter lim="800000"/>
            <a:headEnd/>
            <a:tailEnd/>
          </a:ln>
          <a:effectLst/>
        </p:spPr>
        <p:txBody>
          <a:bodyPr wrap="none" anchor="ctr"/>
          <a:lstStyle/>
          <a:p>
            <a:pPr>
              <a:defRPr/>
            </a:pPr>
            <a:endParaRPr lang="en-US">
              <a:solidFill>
                <a:prstClr val="black"/>
              </a:solidFill>
              <a:latin typeface="Corbel" panose="020B0503020204020204" pitchFamily="34" charset="0"/>
              <a:cs typeface="Arial" panose="020B0604020202020204" pitchFamily="34" charset="0"/>
            </a:endParaRPr>
          </a:p>
        </p:txBody>
      </p:sp>
      <p:sp>
        <p:nvSpPr>
          <p:cNvPr id="365583" name="AutoShape 15"/>
          <p:cNvSpPr>
            <a:spLocks noChangeArrowheads="1"/>
          </p:cNvSpPr>
          <p:nvPr/>
        </p:nvSpPr>
        <p:spPr bwMode="auto">
          <a:xfrm>
            <a:off x="5437189" y="4549775"/>
            <a:ext cx="211137" cy="173038"/>
          </a:xfrm>
          <a:prstGeom prst="irregularSeal2">
            <a:avLst/>
          </a:prstGeom>
          <a:gradFill rotWithShape="1">
            <a:gsLst>
              <a:gs pos="0">
                <a:srgbClr val="FCA2B1">
                  <a:alpha val="87999"/>
                </a:srgbClr>
              </a:gs>
              <a:gs pos="100000">
                <a:srgbClr val="FF0000">
                  <a:alpha val="57999"/>
                </a:srgb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84" name="AutoShape 16"/>
          <p:cNvSpPr>
            <a:spLocks noChangeArrowheads="1"/>
          </p:cNvSpPr>
          <p:nvPr/>
        </p:nvSpPr>
        <p:spPr bwMode="auto">
          <a:xfrm>
            <a:off x="8250238" y="3692526"/>
            <a:ext cx="284162" cy="233363"/>
          </a:xfrm>
          <a:prstGeom prst="star4">
            <a:avLst>
              <a:gd name="adj" fmla="val 12500"/>
            </a:avLst>
          </a:prstGeom>
          <a:gradFill rotWithShape="1">
            <a:gsLst>
              <a:gs pos="0">
                <a:srgbClr val="000082"/>
              </a:gs>
              <a:gs pos="100000">
                <a:srgbClr val="FF8200"/>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85" name="AutoShape 17"/>
          <p:cNvSpPr>
            <a:spLocks noChangeArrowheads="1"/>
          </p:cNvSpPr>
          <p:nvPr/>
        </p:nvSpPr>
        <p:spPr bwMode="auto">
          <a:xfrm>
            <a:off x="3508375" y="3690939"/>
            <a:ext cx="211138" cy="187325"/>
          </a:xfrm>
          <a:prstGeom prst="irregularSeal1">
            <a:avLst/>
          </a:prstGeom>
          <a:gradFill rotWithShape="1">
            <a:gsLst>
              <a:gs pos="0">
                <a:srgbClr val="FF0066"/>
              </a:gs>
              <a:gs pos="100000">
                <a:srgbClr val="FF0000">
                  <a:alpha val="3998"/>
                </a:srgbClr>
              </a:gs>
            </a:gsLst>
            <a:path path="rect">
              <a:fillToRect r="100000" b="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86" name="AutoShape 18"/>
          <p:cNvSpPr>
            <a:spLocks noChangeArrowheads="1"/>
          </p:cNvSpPr>
          <p:nvPr/>
        </p:nvSpPr>
        <p:spPr bwMode="auto">
          <a:xfrm>
            <a:off x="3556001" y="4330701"/>
            <a:ext cx="233363" cy="169863"/>
          </a:xfrm>
          <a:prstGeom prst="star5">
            <a:avLst/>
          </a:prstGeom>
          <a:gradFill rotWithShape="1">
            <a:gsLst>
              <a:gs pos="0">
                <a:srgbClr val="FF0000"/>
              </a:gs>
              <a:gs pos="100000">
                <a:srgbClr val="FFFF00"/>
              </a:gs>
            </a:gsLst>
            <a:path path="shape">
              <a:fillToRect l="50000" t="50000" r="50000" b="50000"/>
            </a:path>
          </a:gradFill>
          <a:ln w="9525">
            <a:noFill/>
            <a:miter lim="800000"/>
            <a:headEnd/>
            <a:tailEnd/>
          </a:ln>
          <a:effectLst/>
        </p:spPr>
        <p:txBody>
          <a:bodyPr wrap="none" anchor="ctr"/>
          <a:lstStyle/>
          <a:p>
            <a:pPr>
              <a:defRPr/>
            </a:pPr>
            <a:endParaRPr lang="en-US">
              <a:solidFill>
                <a:prstClr val="black"/>
              </a:solidFill>
              <a:latin typeface="Corbel" panose="020B0503020204020204" pitchFamily="34" charset="0"/>
              <a:cs typeface="Arial" panose="020B0604020202020204" pitchFamily="34" charset="0"/>
            </a:endParaRPr>
          </a:p>
        </p:txBody>
      </p:sp>
      <p:sp>
        <p:nvSpPr>
          <p:cNvPr id="365587" name="AutoShape 19"/>
          <p:cNvSpPr>
            <a:spLocks noChangeArrowheads="1"/>
          </p:cNvSpPr>
          <p:nvPr/>
        </p:nvSpPr>
        <p:spPr bwMode="auto">
          <a:xfrm>
            <a:off x="3897314" y="3956051"/>
            <a:ext cx="352425" cy="296863"/>
          </a:xfrm>
          <a:prstGeom prst="star5">
            <a:avLst/>
          </a:prstGeom>
          <a:gradFill rotWithShape="1">
            <a:gsLst>
              <a:gs pos="0">
                <a:srgbClr val="1907FD"/>
              </a:gs>
              <a:gs pos="100000">
                <a:schemeClr val="bg1"/>
              </a:gs>
            </a:gsLst>
            <a:path path="shape">
              <a:fillToRect l="50000" t="50000" r="50000" b="50000"/>
            </a:path>
          </a:gradFill>
          <a:ln w="9525">
            <a:noFill/>
            <a:miter lim="800000"/>
            <a:headEnd/>
            <a:tailEnd/>
          </a:ln>
          <a:effectLst/>
        </p:spPr>
        <p:txBody>
          <a:bodyPr wrap="none" anchor="ctr"/>
          <a:lstStyle/>
          <a:p>
            <a:pPr>
              <a:defRPr/>
            </a:pPr>
            <a:endParaRPr lang="en-US">
              <a:solidFill>
                <a:prstClr val="black"/>
              </a:solidFill>
              <a:latin typeface="Corbel" panose="020B0503020204020204" pitchFamily="34" charset="0"/>
              <a:cs typeface="Arial" panose="020B0604020202020204" pitchFamily="34" charset="0"/>
            </a:endParaRPr>
          </a:p>
        </p:txBody>
      </p:sp>
      <p:sp>
        <p:nvSpPr>
          <p:cNvPr id="365588" name="AutoShape 20"/>
          <p:cNvSpPr>
            <a:spLocks noChangeArrowheads="1"/>
          </p:cNvSpPr>
          <p:nvPr/>
        </p:nvSpPr>
        <p:spPr bwMode="auto">
          <a:xfrm>
            <a:off x="6667501" y="4484688"/>
            <a:ext cx="263525" cy="296862"/>
          </a:xfrm>
          <a:prstGeom prst="irregularSeal1">
            <a:avLst/>
          </a:prstGeom>
          <a:gradFill rotWithShape="1">
            <a:gsLst>
              <a:gs pos="0">
                <a:srgbClr val="FF0000"/>
              </a:gs>
              <a:gs pos="100000">
                <a:srgbClr val="1907FD"/>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89" name="AutoShape 21"/>
          <p:cNvSpPr>
            <a:spLocks noChangeArrowheads="1"/>
          </p:cNvSpPr>
          <p:nvPr/>
        </p:nvSpPr>
        <p:spPr bwMode="auto">
          <a:xfrm>
            <a:off x="8074026" y="2109788"/>
            <a:ext cx="352425" cy="296862"/>
          </a:xfrm>
          <a:prstGeom prst="star5">
            <a:avLst/>
          </a:prstGeom>
          <a:gradFill rotWithShape="1">
            <a:gsLst>
              <a:gs pos="0">
                <a:srgbClr val="1907FD"/>
              </a:gs>
              <a:gs pos="100000">
                <a:schemeClr val="bg1"/>
              </a:gs>
            </a:gsLst>
            <a:path path="shape">
              <a:fillToRect l="50000" t="50000" r="50000" b="50000"/>
            </a:path>
          </a:gradFill>
          <a:ln w="9525">
            <a:noFill/>
            <a:miter lim="800000"/>
            <a:headEnd/>
            <a:tailEnd/>
          </a:ln>
          <a:effectLst/>
        </p:spPr>
        <p:txBody>
          <a:bodyPr wrap="none" anchor="ctr"/>
          <a:lstStyle/>
          <a:p>
            <a:pPr>
              <a:defRPr/>
            </a:pPr>
            <a:endParaRPr lang="en-US">
              <a:solidFill>
                <a:prstClr val="black"/>
              </a:solidFill>
              <a:latin typeface="Corbel" panose="020B0503020204020204" pitchFamily="34" charset="0"/>
              <a:cs typeface="Arial" panose="020B0604020202020204" pitchFamily="34" charset="0"/>
            </a:endParaRPr>
          </a:p>
        </p:txBody>
      </p:sp>
      <p:sp>
        <p:nvSpPr>
          <p:cNvPr id="365590" name="AutoShape 22"/>
          <p:cNvSpPr>
            <a:spLocks noChangeArrowheads="1"/>
          </p:cNvSpPr>
          <p:nvPr/>
        </p:nvSpPr>
        <p:spPr bwMode="auto">
          <a:xfrm>
            <a:off x="6140451" y="2109788"/>
            <a:ext cx="233363" cy="169862"/>
          </a:xfrm>
          <a:prstGeom prst="star5">
            <a:avLst/>
          </a:prstGeom>
          <a:gradFill rotWithShape="1">
            <a:gsLst>
              <a:gs pos="0">
                <a:srgbClr val="FF0000"/>
              </a:gs>
              <a:gs pos="100000">
                <a:srgbClr val="FFFF00"/>
              </a:gs>
            </a:gsLst>
            <a:path path="shape">
              <a:fillToRect l="50000" t="50000" r="50000" b="50000"/>
            </a:path>
          </a:gradFill>
          <a:ln w="9525">
            <a:noFill/>
            <a:miter lim="800000"/>
            <a:headEnd/>
            <a:tailEnd/>
          </a:ln>
          <a:effectLst/>
        </p:spPr>
        <p:txBody>
          <a:bodyPr wrap="none" anchor="ctr"/>
          <a:lstStyle/>
          <a:p>
            <a:pPr>
              <a:defRPr/>
            </a:pPr>
            <a:endParaRPr lang="en-US">
              <a:solidFill>
                <a:prstClr val="black"/>
              </a:solidFill>
              <a:latin typeface="Corbel" panose="020B0503020204020204" pitchFamily="34" charset="0"/>
              <a:cs typeface="Arial" panose="020B0604020202020204" pitchFamily="34" charset="0"/>
            </a:endParaRPr>
          </a:p>
        </p:txBody>
      </p:sp>
      <p:sp>
        <p:nvSpPr>
          <p:cNvPr id="365591" name="AutoShape 23"/>
          <p:cNvSpPr>
            <a:spLocks noChangeArrowheads="1"/>
          </p:cNvSpPr>
          <p:nvPr/>
        </p:nvSpPr>
        <p:spPr bwMode="auto">
          <a:xfrm>
            <a:off x="4294188" y="4516438"/>
            <a:ext cx="284162" cy="233362"/>
          </a:xfrm>
          <a:prstGeom prst="star4">
            <a:avLst>
              <a:gd name="adj" fmla="val 12500"/>
            </a:avLst>
          </a:prstGeom>
          <a:gradFill rotWithShape="1">
            <a:gsLst>
              <a:gs pos="0">
                <a:srgbClr val="06E81C"/>
              </a:gs>
              <a:gs pos="100000">
                <a:srgbClr val="FF8200"/>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92" name="AutoShape 24"/>
          <p:cNvSpPr>
            <a:spLocks noChangeArrowheads="1"/>
          </p:cNvSpPr>
          <p:nvPr/>
        </p:nvSpPr>
        <p:spPr bwMode="auto">
          <a:xfrm>
            <a:off x="3633789" y="3000376"/>
            <a:ext cx="395287" cy="263525"/>
          </a:xfrm>
          <a:prstGeom prst="star5">
            <a:avLst/>
          </a:prstGeom>
          <a:gradFill rotWithShape="1">
            <a:gsLst>
              <a:gs pos="0">
                <a:srgbClr val="FFFF00"/>
              </a:gs>
              <a:gs pos="100000">
                <a:srgbClr val="1907FD"/>
              </a:gs>
            </a:gsLst>
            <a:path path="shape">
              <a:fillToRect l="50000" t="50000" r="50000" b="50000"/>
            </a:path>
          </a:gradFill>
          <a:ln w="9525">
            <a:noFill/>
            <a:miter lim="800000"/>
            <a:headEnd/>
            <a:tailEnd/>
          </a:ln>
          <a:effectLst/>
        </p:spPr>
        <p:txBody>
          <a:bodyPr wrap="none" anchor="ctr"/>
          <a:lstStyle/>
          <a:p>
            <a:pPr>
              <a:defRPr/>
            </a:pPr>
            <a:endParaRPr lang="en-US">
              <a:solidFill>
                <a:prstClr val="black"/>
              </a:solidFill>
              <a:latin typeface="Corbel" panose="020B0503020204020204" pitchFamily="34" charset="0"/>
              <a:cs typeface="Arial" panose="020B0604020202020204" pitchFamily="34" charset="0"/>
            </a:endParaRPr>
          </a:p>
        </p:txBody>
      </p:sp>
      <p:sp>
        <p:nvSpPr>
          <p:cNvPr id="365593" name="AutoShape 25"/>
          <p:cNvSpPr>
            <a:spLocks noChangeArrowheads="1"/>
          </p:cNvSpPr>
          <p:nvPr/>
        </p:nvSpPr>
        <p:spPr bwMode="auto">
          <a:xfrm>
            <a:off x="6711950" y="2044700"/>
            <a:ext cx="211138" cy="173038"/>
          </a:xfrm>
          <a:prstGeom prst="irregularSeal2">
            <a:avLst/>
          </a:prstGeom>
          <a:gradFill rotWithShape="1">
            <a:gsLst>
              <a:gs pos="0">
                <a:srgbClr val="FCA2B1">
                  <a:alpha val="87999"/>
                </a:srgbClr>
              </a:gs>
              <a:gs pos="100000">
                <a:srgbClr val="FF0000">
                  <a:alpha val="57999"/>
                </a:srgb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94" name="AutoShape 26"/>
          <p:cNvSpPr>
            <a:spLocks noChangeArrowheads="1"/>
          </p:cNvSpPr>
          <p:nvPr/>
        </p:nvSpPr>
        <p:spPr bwMode="auto">
          <a:xfrm>
            <a:off x="5216525" y="2176464"/>
            <a:ext cx="211138" cy="185737"/>
          </a:xfrm>
          <a:prstGeom prst="irregularSeal1">
            <a:avLst/>
          </a:prstGeom>
          <a:gradFill rotWithShape="1">
            <a:gsLst>
              <a:gs pos="0">
                <a:srgbClr val="FF0066"/>
              </a:gs>
              <a:gs pos="100000">
                <a:srgbClr val="FF0000">
                  <a:alpha val="3998"/>
                </a:srgbClr>
              </a:gs>
            </a:gsLst>
            <a:path path="rect">
              <a:fillToRect r="100000" b="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95" name="AutoShape 27"/>
          <p:cNvSpPr>
            <a:spLocks noChangeArrowheads="1"/>
          </p:cNvSpPr>
          <p:nvPr/>
        </p:nvSpPr>
        <p:spPr bwMode="auto">
          <a:xfrm>
            <a:off x="7151688" y="4549776"/>
            <a:ext cx="284162" cy="233363"/>
          </a:xfrm>
          <a:prstGeom prst="star4">
            <a:avLst>
              <a:gd name="adj" fmla="val 12500"/>
            </a:avLst>
          </a:prstGeom>
          <a:gradFill rotWithShape="1">
            <a:gsLst>
              <a:gs pos="0">
                <a:srgbClr val="000082"/>
              </a:gs>
              <a:gs pos="100000">
                <a:srgbClr val="FF8200"/>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Arial" panose="020B0604020202020204" pitchFamily="34" charset="0"/>
              </a:defRPr>
            </a:lvl9pPr>
          </a:lstStyle>
          <a:p>
            <a:pPr fontAlgn="base">
              <a:spcBef>
                <a:spcPct val="0"/>
              </a:spcBef>
              <a:spcAft>
                <a:spcPct val="0"/>
              </a:spcAft>
              <a:buClrTx/>
              <a:buSzTx/>
              <a:buFontTx/>
              <a:buNone/>
              <a:defRPr/>
            </a:pPr>
            <a:endParaRPr lang="vi-VN" altLang="vi-VN" sz="995">
              <a:solidFill>
                <a:prstClr val="black"/>
              </a:solidFill>
              <a:cs typeface="Arial" panose="020B0604020202020204" pitchFamily="34" charset="0"/>
            </a:endParaRPr>
          </a:p>
        </p:txBody>
      </p:sp>
      <p:sp>
        <p:nvSpPr>
          <p:cNvPr id="365596" name="AutoShape 28"/>
          <p:cNvSpPr>
            <a:spLocks noChangeArrowheads="1"/>
          </p:cNvSpPr>
          <p:nvPr/>
        </p:nvSpPr>
        <p:spPr bwMode="auto">
          <a:xfrm>
            <a:off x="8294688" y="4187826"/>
            <a:ext cx="233362" cy="169863"/>
          </a:xfrm>
          <a:prstGeom prst="star5">
            <a:avLst/>
          </a:prstGeom>
          <a:gradFill rotWithShape="1">
            <a:gsLst>
              <a:gs pos="0">
                <a:srgbClr val="FF0000"/>
              </a:gs>
              <a:gs pos="100000">
                <a:srgbClr val="FFFF00"/>
              </a:gs>
            </a:gsLst>
            <a:path path="shape">
              <a:fillToRect l="50000" t="50000" r="50000" b="50000"/>
            </a:path>
          </a:gradFill>
          <a:ln w="9525">
            <a:noFill/>
            <a:miter lim="800000"/>
            <a:headEnd/>
            <a:tailEnd/>
          </a:ln>
          <a:effectLst/>
        </p:spPr>
        <p:txBody>
          <a:bodyPr wrap="none" anchor="ctr"/>
          <a:lstStyle/>
          <a:p>
            <a:pPr>
              <a:defRPr/>
            </a:pPr>
            <a:endParaRPr lang="en-US">
              <a:solidFill>
                <a:prstClr val="black"/>
              </a:solidFill>
              <a:latin typeface="Corbel" panose="020B0503020204020204" pitchFamily="34" charset="0"/>
              <a:cs typeface="Arial" panose="020B0604020202020204" pitchFamily="34" charset="0"/>
            </a:endParaRPr>
          </a:p>
        </p:txBody>
      </p:sp>
      <p:pic>
        <p:nvPicPr>
          <p:cNvPr id="68630" name="Picture 9" descr="POINSE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479" y="109537"/>
            <a:ext cx="232727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31" name="Picture 8" descr="POINSE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9642475" y="4953000"/>
            <a:ext cx="254952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EmVanNhoTruongXua-V.A-4083184 Cat.mp3">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1981201" y="604839"/>
            <a:ext cx="3524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685519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repeatCount="indefinite" fill="hold" grpId="0" nodeType="withEffect">
                                  <p:stCondLst>
                                    <p:cond delay="0"/>
                                  </p:stCondLst>
                                  <p:childTnLst>
                                    <p:set>
                                      <p:cBhvr>
                                        <p:cTn id="6" dur="1" fill="hold">
                                          <p:stCondLst>
                                            <p:cond delay="0"/>
                                          </p:stCondLst>
                                        </p:cTn>
                                        <p:tgtEl>
                                          <p:spTgt spid="365570"/>
                                        </p:tgtEl>
                                        <p:attrNameLst>
                                          <p:attrName>style.visibility</p:attrName>
                                        </p:attrNameLst>
                                      </p:cBhvr>
                                      <p:to>
                                        <p:strVal val="visible"/>
                                      </p:to>
                                    </p:set>
                                    <p:anim calcmode="lin" valueType="num">
                                      <p:cBhvr additive="base">
                                        <p:cTn id="7" dur="20000" fill="hold"/>
                                        <p:tgtEl>
                                          <p:spTgt spid="365570"/>
                                        </p:tgtEl>
                                        <p:attrNameLst>
                                          <p:attrName>ppt_x</p:attrName>
                                        </p:attrNameLst>
                                      </p:cBhvr>
                                      <p:tavLst>
                                        <p:tav tm="0">
                                          <p:val>
                                            <p:strVal val="#ppt_x"/>
                                          </p:val>
                                        </p:tav>
                                        <p:tav tm="100000">
                                          <p:val>
                                            <p:strVal val="#ppt_x"/>
                                          </p:val>
                                        </p:tav>
                                      </p:tavLst>
                                    </p:anim>
                                    <p:anim calcmode="lin" valueType="num">
                                      <p:cBhvr additive="base">
                                        <p:cTn id="8" dur="20000" fill="hold"/>
                                        <p:tgtEl>
                                          <p:spTgt spid="365570"/>
                                        </p:tgtEl>
                                        <p:attrNameLst>
                                          <p:attrName>ppt_y</p:attrName>
                                        </p:attrNameLst>
                                      </p:cBhvr>
                                      <p:tavLst>
                                        <p:tav tm="0">
                                          <p:val>
                                            <p:strVal val="1+#ppt_h/2"/>
                                          </p:val>
                                        </p:tav>
                                        <p:tav tm="100000">
                                          <p:val>
                                            <p:strVal val="#ppt_y"/>
                                          </p:val>
                                        </p:tav>
                                      </p:tavLst>
                                    </p:anim>
                                  </p:childTnLst>
                                </p:cTn>
                              </p:par>
                              <p:par>
                                <p:cTn id="9" presetID="23" presetClass="entr" presetSubtype="528" repeatCount="indefinite" fill="hold" grpId="0" nodeType="withEffect">
                                  <p:stCondLst>
                                    <p:cond delay="500"/>
                                  </p:stCondLst>
                                  <p:childTnLst>
                                    <p:set>
                                      <p:cBhvr>
                                        <p:cTn id="10" dur="1" fill="hold">
                                          <p:stCondLst>
                                            <p:cond delay="0"/>
                                          </p:stCondLst>
                                        </p:cTn>
                                        <p:tgtEl>
                                          <p:spTgt spid="365581"/>
                                        </p:tgtEl>
                                        <p:attrNameLst>
                                          <p:attrName>style.visibility</p:attrName>
                                        </p:attrNameLst>
                                      </p:cBhvr>
                                      <p:to>
                                        <p:strVal val="visible"/>
                                      </p:to>
                                    </p:set>
                                    <p:anim calcmode="lin" valueType="num">
                                      <p:cBhvr>
                                        <p:cTn id="11" dur="1000" fill="hold"/>
                                        <p:tgtEl>
                                          <p:spTgt spid="365581"/>
                                        </p:tgtEl>
                                        <p:attrNameLst>
                                          <p:attrName>ppt_w</p:attrName>
                                        </p:attrNameLst>
                                      </p:cBhvr>
                                      <p:tavLst>
                                        <p:tav tm="0">
                                          <p:val>
                                            <p:fltVal val="0"/>
                                          </p:val>
                                        </p:tav>
                                        <p:tav tm="100000">
                                          <p:val>
                                            <p:strVal val="#ppt_w"/>
                                          </p:val>
                                        </p:tav>
                                      </p:tavLst>
                                    </p:anim>
                                    <p:anim calcmode="lin" valueType="num">
                                      <p:cBhvr>
                                        <p:cTn id="12" dur="1000" fill="hold"/>
                                        <p:tgtEl>
                                          <p:spTgt spid="365581"/>
                                        </p:tgtEl>
                                        <p:attrNameLst>
                                          <p:attrName>ppt_h</p:attrName>
                                        </p:attrNameLst>
                                      </p:cBhvr>
                                      <p:tavLst>
                                        <p:tav tm="0">
                                          <p:val>
                                            <p:fltVal val="0"/>
                                          </p:val>
                                        </p:tav>
                                        <p:tav tm="100000">
                                          <p:val>
                                            <p:strVal val="#ppt_h"/>
                                          </p:val>
                                        </p:tav>
                                      </p:tavLst>
                                    </p:anim>
                                    <p:anim calcmode="lin" valueType="num">
                                      <p:cBhvr>
                                        <p:cTn id="13" dur="1000" fill="hold"/>
                                        <p:tgtEl>
                                          <p:spTgt spid="365581"/>
                                        </p:tgtEl>
                                        <p:attrNameLst>
                                          <p:attrName>ppt_x</p:attrName>
                                        </p:attrNameLst>
                                      </p:cBhvr>
                                      <p:tavLst>
                                        <p:tav tm="0">
                                          <p:val>
                                            <p:fltVal val="0.5"/>
                                          </p:val>
                                        </p:tav>
                                        <p:tav tm="100000">
                                          <p:val>
                                            <p:strVal val="#ppt_x"/>
                                          </p:val>
                                        </p:tav>
                                      </p:tavLst>
                                    </p:anim>
                                    <p:anim calcmode="lin" valueType="num">
                                      <p:cBhvr>
                                        <p:cTn id="14" dur="1000" fill="hold"/>
                                        <p:tgtEl>
                                          <p:spTgt spid="365581"/>
                                        </p:tgtEl>
                                        <p:attrNameLst>
                                          <p:attrName>ppt_y</p:attrName>
                                        </p:attrNameLst>
                                      </p:cBhvr>
                                      <p:tavLst>
                                        <p:tav tm="0">
                                          <p:val>
                                            <p:fltVal val="0.5"/>
                                          </p:val>
                                        </p:tav>
                                        <p:tav tm="100000">
                                          <p:val>
                                            <p:strVal val="#ppt_y"/>
                                          </p:val>
                                        </p:tav>
                                      </p:tavLst>
                                    </p:anim>
                                  </p:childTnLst>
                                </p:cTn>
                              </p:par>
                              <p:par>
                                <p:cTn id="15" presetID="23" presetClass="entr" presetSubtype="528" repeatCount="indefinite" fill="hold" grpId="0" nodeType="withEffect">
                                  <p:stCondLst>
                                    <p:cond delay="0"/>
                                  </p:stCondLst>
                                  <p:childTnLst>
                                    <p:set>
                                      <p:cBhvr>
                                        <p:cTn id="16" dur="1" fill="hold">
                                          <p:stCondLst>
                                            <p:cond delay="0"/>
                                          </p:stCondLst>
                                        </p:cTn>
                                        <p:tgtEl>
                                          <p:spTgt spid="365580"/>
                                        </p:tgtEl>
                                        <p:attrNameLst>
                                          <p:attrName>style.visibility</p:attrName>
                                        </p:attrNameLst>
                                      </p:cBhvr>
                                      <p:to>
                                        <p:strVal val="visible"/>
                                      </p:to>
                                    </p:set>
                                    <p:anim calcmode="lin" valueType="num">
                                      <p:cBhvr>
                                        <p:cTn id="17" dur="1000" fill="hold"/>
                                        <p:tgtEl>
                                          <p:spTgt spid="365580"/>
                                        </p:tgtEl>
                                        <p:attrNameLst>
                                          <p:attrName>ppt_w</p:attrName>
                                        </p:attrNameLst>
                                      </p:cBhvr>
                                      <p:tavLst>
                                        <p:tav tm="0">
                                          <p:val>
                                            <p:fltVal val="0"/>
                                          </p:val>
                                        </p:tav>
                                        <p:tav tm="100000">
                                          <p:val>
                                            <p:strVal val="#ppt_w"/>
                                          </p:val>
                                        </p:tav>
                                      </p:tavLst>
                                    </p:anim>
                                    <p:anim calcmode="lin" valueType="num">
                                      <p:cBhvr>
                                        <p:cTn id="18" dur="1000" fill="hold"/>
                                        <p:tgtEl>
                                          <p:spTgt spid="365580"/>
                                        </p:tgtEl>
                                        <p:attrNameLst>
                                          <p:attrName>ppt_h</p:attrName>
                                        </p:attrNameLst>
                                      </p:cBhvr>
                                      <p:tavLst>
                                        <p:tav tm="0">
                                          <p:val>
                                            <p:fltVal val="0"/>
                                          </p:val>
                                        </p:tav>
                                        <p:tav tm="100000">
                                          <p:val>
                                            <p:strVal val="#ppt_h"/>
                                          </p:val>
                                        </p:tav>
                                      </p:tavLst>
                                    </p:anim>
                                    <p:anim calcmode="lin" valueType="num">
                                      <p:cBhvr>
                                        <p:cTn id="19" dur="1000" fill="hold"/>
                                        <p:tgtEl>
                                          <p:spTgt spid="365580"/>
                                        </p:tgtEl>
                                        <p:attrNameLst>
                                          <p:attrName>ppt_x</p:attrName>
                                        </p:attrNameLst>
                                      </p:cBhvr>
                                      <p:tavLst>
                                        <p:tav tm="0">
                                          <p:val>
                                            <p:fltVal val="0.5"/>
                                          </p:val>
                                        </p:tav>
                                        <p:tav tm="100000">
                                          <p:val>
                                            <p:strVal val="#ppt_x"/>
                                          </p:val>
                                        </p:tav>
                                      </p:tavLst>
                                    </p:anim>
                                    <p:anim calcmode="lin" valueType="num">
                                      <p:cBhvr>
                                        <p:cTn id="20" dur="1000" fill="hold"/>
                                        <p:tgtEl>
                                          <p:spTgt spid="365580"/>
                                        </p:tgtEl>
                                        <p:attrNameLst>
                                          <p:attrName>ppt_y</p:attrName>
                                        </p:attrNameLst>
                                      </p:cBhvr>
                                      <p:tavLst>
                                        <p:tav tm="0">
                                          <p:val>
                                            <p:fltVal val="0.5"/>
                                          </p:val>
                                        </p:tav>
                                        <p:tav tm="100000">
                                          <p:val>
                                            <p:strVal val="#ppt_y"/>
                                          </p:val>
                                        </p:tav>
                                      </p:tavLst>
                                    </p:anim>
                                  </p:childTnLst>
                                </p:cTn>
                              </p:par>
                              <p:par>
                                <p:cTn id="21" presetID="23" presetClass="entr" presetSubtype="528" repeatCount="indefinite" fill="hold" nodeType="withEffect">
                                  <p:stCondLst>
                                    <p:cond delay="0"/>
                                  </p:stCondLst>
                                  <p:childTnLst>
                                    <p:set>
                                      <p:cBhvr>
                                        <p:cTn id="22" dur="1" fill="hold">
                                          <p:stCondLst>
                                            <p:cond delay="0"/>
                                          </p:stCondLst>
                                        </p:cTn>
                                        <p:tgtEl>
                                          <p:spTgt spid="365582"/>
                                        </p:tgtEl>
                                        <p:attrNameLst>
                                          <p:attrName>style.visibility</p:attrName>
                                        </p:attrNameLst>
                                      </p:cBhvr>
                                      <p:to>
                                        <p:strVal val="visible"/>
                                      </p:to>
                                    </p:set>
                                    <p:anim calcmode="lin" valueType="num">
                                      <p:cBhvr>
                                        <p:cTn id="23" dur="1000" fill="hold"/>
                                        <p:tgtEl>
                                          <p:spTgt spid="365582"/>
                                        </p:tgtEl>
                                        <p:attrNameLst>
                                          <p:attrName>ppt_w</p:attrName>
                                        </p:attrNameLst>
                                      </p:cBhvr>
                                      <p:tavLst>
                                        <p:tav tm="0">
                                          <p:val>
                                            <p:fltVal val="0"/>
                                          </p:val>
                                        </p:tav>
                                        <p:tav tm="100000">
                                          <p:val>
                                            <p:strVal val="#ppt_w"/>
                                          </p:val>
                                        </p:tav>
                                      </p:tavLst>
                                    </p:anim>
                                    <p:anim calcmode="lin" valueType="num">
                                      <p:cBhvr>
                                        <p:cTn id="24" dur="1000" fill="hold"/>
                                        <p:tgtEl>
                                          <p:spTgt spid="365582"/>
                                        </p:tgtEl>
                                        <p:attrNameLst>
                                          <p:attrName>ppt_h</p:attrName>
                                        </p:attrNameLst>
                                      </p:cBhvr>
                                      <p:tavLst>
                                        <p:tav tm="0">
                                          <p:val>
                                            <p:fltVal val="0"/>
                                          </p:val>
                                        </p:tav>
                                        <p:tav tm="100000">
                                          <p:val>
                                            <p:strVal val="#ppt_h"/>
                                          </p:val>
                                        </p:tav>
                                      </p:tavLst>
                                    </p:anim>
                                    <p:anim calcmode="lin" valueType="num">
                                      <p:cBhvr>
                                        <p:cTn id="25" dur="1000" fill="hold"/>
                                        <p:tgtEl>
                                          <p:spTgt spid="365582"/>
                                        </p:tgtEl>
                                        <p:attrNameLst>
                                          <p:attrName>ppt_x</p:attrName>
                                        </p:attrNameLst>
                                      </p:cBhvr>
                                      <p:tavLst>
                                        <p:tav tm="0">
                                          <p:val>
                                            <p:fltVal val="0.5"/>
                                          </p:val>
                                        </p:tav>
                                        <p:tav tm="100000">
                                          <p:val>
                                            <p:strVal val="#ppt_x"/>
                                          </p:val>
                                        </p:tav>
                                      </p:tavLst>
                                    </p:anim>
                                    <p:anim calcmode="lin" valueType="num">
                                      <p:cBhvr>
                                        <p:cTn id="26" dur="1000" fill="hold"/>
                                        <p:tgtEl>
                                          <p:spTgt spid="365582"/>
                                        </p:tgtEl>
                                        <p:attrNameLst>
                                          <p:attrName>ppt_y</p:attrName>
                                        </p:attrNameLst>
                                      </p:cBhvr>
                                      <p:tavLst>
                                        <p:tav tm="0">
                                          <p:val>
                                            <p:fltVal val="0.5"/>
                                          </p:val>
                                        </p:tav>
                                        <p:tav tm="100000">
                                          <p:val>
                                            <p:strVal val="#ppt_y"/>
                                          </p:val>
                                        </p:tav>
                                      </p:tavLst>
                                    </p:anim>
                                  </p:childTnLst>
                                </p:cTn>
                              </p:par>
                              <p:par>
                                <p:cTn id="27" presetID="23" presetClass="entr" presetSubtype="528" repeatCount="indefinite" fill="hold" grpId="0" nodeType="withEffect">
                                  <p:stCondLst>
                                    <p:cond delay="0"/>
                                  </p:stCondLst>
                                  <p:childTnLst>
                                    <p:set>
                                      <p:cBhvr>
                                        <p:cTn id="28" dur="1" fill="hold">
                                          <p:stCondLst>
                                            <p:cond delay="0"/>
                                          </p:stCondLst>
                                        </p:cTn>
                                        <p:tgtEl>
                                          <p:spTgt spid="365583"/>
                                        </p:tgtEl>
                                        <p:attrNameLst>
                                          <p:attrName>style.visibility</p:attrName>
                                        </p:attrNameLst>
                                      </p:cBhvr>
                                      <p:to>
                                        <p:strVal val="visible"/>
                                      </p:to>
                                    </p:set>
                                    <p:anim calcmode="lin" valueType="num">
                                      <p:cBhvr>
                                        <p:cTn id="29" dur="1000" fill="hold"/>
                                        <p:tgtEl>
                                          <p:spTgt spid="365583"/>
                                        </p:tgtEl>
                                        <p:attrNameLst>
                                          <p:attrName>ppt_w</p:attrName>
                                        </p:attrNameLst>
                                      </p:cBhvr>
                                      <p:tavLst>
                                        <p:tav tm="0">
                                          <p:val>
                                            <p:fltVal val="0"/>
                                          </p:val>
                                        </p:tav>
                                        <p:tav tm="100000">
                                          <p:val>
                                            <p:strVal val="#ppt_w"/>
                                          </p:val>
                                        </p:tav>
                                      </p:tavLst>
                                    </p:anim>
                                    <p:anim calcmode="lin" valueType="num">
                                      <p:cBhvr>
                                        <p:cTn id="30" dur="1000" fill="hold"/>
                                        <p:tgtEl>
                                          <p:spTgt spid="365583"/>
                                        </p:tgtEl>
                                        <p:attrNameLst>
                                          <p:attrName>ppt_h</p:attrName>
                                        </p:attrNameLst>
                                      </p:cBhvr>
                                      <p:tavLst>
                                        <p:tav tm="0">
                                          <p:val>
                                            <p:fltVal val="0"/>
                                          </p:val>
                                        </p:tav>
                                        <p:tav tm="100000">
                                          <p:val>
                                            <p:strVal val="#ppt_h"/>
                                          </p:val>
                                        </p:tav>
                                      </p:tavLst>
                                    </p:anim>
                                    <p:anim calcmode="lin" valueType="num">
                                      <p:cBhvr>
                                        <p:cTn id="31" dur="1000" fill="hold"/>
                                        <p:tgtEl>
                                          <p:spTgt spid="365583"/>
                                        </p:tgtEl>
                                        <p:attrNameLst>
                                          <p:attrName>ppt_x</p:attrName>
                                        </p:attrNameLst>
                                      </p:cBhvr>
                                      <p:tavLst>
                                        <p:tav tm="0">
                                          <p:val>
                                            <p:fltVal val="0.5"/>
                                          </p:val>
                                        </p:tav>
                                        <p:tav tm="100000">
                                          <p:val>
                                            <p:strVal val="#ppt_x"/>
                                          </p:val>
                                        </p:tav>
                                      </p:tavLst>
                                    </p:anim>
                                    <p:anim calcmode="lin" valueType="num">
                                      <p:cBhvr>
                                        <p:cTn id="32" dur="1000" fill="hold"/>
                                        <p:tgtEl>
                                          <p:spTgt spid="365583"/>
                                        </p:tgtEl>
                                        <p:attrNameLst>
                                          <p:attrName>ppt_y</p:attrName>
                                        </p:attrNameLst>
                                      </p:cBhvr>
                                      <p:tavLst>
                                        <p:tav tm="0">
                                          <p:val>
                                            <p:fltVal val="0.5"/>
                                          </p:val>
                                        </p:tav>
                                        <p:tav tm="100000">
                                          <p:val>
                                            <p:strVal val="#ppt_y"/>
                                          </p:val>
                                        </p:tav>
                                      </p:tavLst>
                                    </p:anim>
                                  </p:childTnLst>
                                </p:cTn>
                              </p:par>
                              <p:par>
                                <p:cTn id="33" presetID="23" presetClass="entr" presetSubtype="528" repeatCount="indefinite" fill="hold" grpId="0" nodeType="withEffect">
                                  <p:stCondLst>
                                    <p:cond delay="0"/>
                                  </p:stCondLst>
                                  <p:childTnLst>
                                    <p:set>
                                      <p:cBhvr>
                                        <p:cTn id="34" dur="1" fill="hold">
                                          <p:stCondLst>
                                            <p:cond delay="0"/>
                                          </p:stCondLst>
                                        </p:cTn>
                                        <p:tgtEl>
                                          <p:spTgt spid="365584"/>
                                        </p:tgtEl>
                                        <p:attrNameLst>
                                          <p:attrName>style.visibility</p:attrName>
                                        </p:attrNameLst>
                                      </p:cBhvr>
                                      <p:to>
                                        <p:strVal val="visible"/>
                                      </p:to>
                                    </p:set>
                                    <p:anim calcmode="lin" valueType="num">
                                      <p:cBhvr>
                                        <p:cTn id="35" dur="1000" fill="hold"/>
                                        <p:tgtEl>
                                          <p:spTgt spid="365584"/>
                                        </p:tgtEl>
                                        <p:attrNameLst>
                                          <p:attrName>ppt_w</p:attrName>
                                        </p:attrNameLst>
                                      </p:cBhvr>
                                      <p:tavLst>
                                        <p:tav tm="0">
                                          <p:val>
                                            <p:fltVal val="0"/>
                                          </p:val>
                                        </p:tav>
                                        <p:tav tm="100000">
                                          <p:val>
                                            <p:strVal val="#ppt_w"/>
                                          </p:val>
                                        </p:tav>
                                      </p:tavLst>
                                    </p:anim>
                                    <p:anim calcmode="lin" valueType="num">
                                      <p:cBhvr>
                                        <p:cTn id="36" dur="1000" fill="hold"/>
                                        <p:tgtEl>
                                          <p:spTgt spid="365584"/>
                                        </p:tgtEl>
                                        <p:attrNameLst>
                                          <p:attrName>ppt_h</p:attrName>
                                        </p:attrNameLst>
                                      </p:cBhvr>
                                      <p:tavLst>
                                        <p:tav tm="0">
                                          <p:val>
                                            <p:fltVal val="0"/>
                                          </p:val>
                                        </p:tav>
                                        <p:tav tm="100000">
                                          <p:val>
                                            <p:strVal val="#ppt_h"/>
                                          </p:val>
                                        </p:tav>
                                      </p:tavLst>
                                    </p:anim>
                                    <p:anim calcmode="lin" valueType="num">
                                      <p:cBhvr>
                                        <p:cTn id="37" dur="1000" fill="hold"/>
                                        <p:tgtEl>
                                          <p:spTgt spid="365584"/>
                                        </p:tgtEl>
                                        <p:attrNameLst>
                                          <p:attrName>ppt_x</p:attrName>
                                        </p:attrNameLst>
                                      </p:cBhvr>
                                      <p:tavLst>
                                        <p:tav tm="0">
                                          <p:val>
                                            <p:fltVal val="0.5"/>
                                          </p:val>
                                        </p:tav>
                                        <p:tav tm="100000">
                                          <p:val>
                                            <p:strVal val="#ppt_x"/>
                                          </p:val>
                                        </p:tav>
                                      </p:tavLst>
                                    </p:anim>
                                    <p:anim calcmode="lin" valueType="num">
                                      <p:cBhvr>
                                        <p:cTn id="38" dur="1000" fill="hold"/>
                                        <p:tgtEl>
                                          <p:spTgt spid="365584"/>
                                        </p:tgtEl>
                                        <p:attrNameLst>
                                          <p:attrName>ppt_y</p:attrName>
                                        </p:attrNameLst>
                                      </p:cBhvr>
                                      <p:tavLst>
                                        <p:tav tm="0">
                                          <p:val>
                                            <p:fltVal val="0.5"/>
                                          </p:val>
                                        </p:tav>
                                        <p:tav tm="100000">
                                          <p:val>
                                            <p:strVal val="#ppt_y"/>
                                          </p:val>
                                        </p:tav>
                                      </p:tavLst>
                                    </p:anim>
                                  </p:childTnLst>
                                </p:cTn>
                              </p:par>
                              <p:par>
                                <p:cTn id="39" presetID="23" presetClass="entr" presetSubtype="528" repeatCount="indefinite" fill="hold" grpId="0" nodeType="withEffect">
                                  <p:stCondLst>
                                    <p:cond delay="0"/>
                                  </p:stCondLst>
                                  <p:childTnLst>
                                    <p:set>
                                      <p:cBhvr>
                                        <p:cTn id="40" dur="1" fill="hold">
                                          <p:stCondLst>
                                            <p:cond delay="0"/>
                                          </p:stCondLst>
                                        </p:cTn>
                                        <p:tgtEl>
                                          <p:spTgt spid="365585"/>
                                        </p:tgtEl>
                                        <p:attrNameLst>
                                          <p:attrName>style.visibility</p:attrName>
                                        </p:attrNameLst>
                                      </p:cBhvr>
                                      <p:to>
                                        <p:strVal val="visible"/>
                                      </p:to>
                                    </p:set>
                                    <p:anim calcmode="lin" valueType="num">
                                      <p:cBhvr>
                                        <p:cTn id="41" dur="1000" fill="hold"/>
                                        <p:tgtEl>
                                          <p:spTgt spid="365585"/>
                                        </p:tgtEl>
                                        <p:attrNameLst>
                                          <p:attrName>ppt_w</p:attrName>
                                        </p:attrNameLst>
                                      </p:cBhvr>
                                      <p:tavLst>
                                        <p:tav tm="0">
                                          <p:val>
                                            <p:fltVal val="0"/>
                                          </p:val>
                                        </p:tav>
                                        <p:tav tm="100000">
                                          <p:val>
                                            <p:strVal val="#ppt_w"/>
                                          </p:val>
                                        </p:tav>
                                      </p:tavLst>
                                    </p:anim>
                                    <p:anim calcmode="lin" valueType="num">
                                      <p:cBhvr>
                                        <p:cTn id="42" dur="1000" fill="hold"/>
                                        <p:tgtEl>
                                          <p:spTgt spid="365585"/>
                                        </p:tgtEl>
                                        <p:attrNameLst>
                                          <p:attrName>ppt_h</p:attrName>
                                        </p:attrNameLst>
                                      </p:cBhvr>
                                      <p:tavLst>
                                        <p:tav tm="0">
                                          <p:val>
                                            <p:fltVal val="0"/>
                                          </p:val>
                                        </p:tav>
                                        <p:tav tm="100000">
                                          <p:val>
                                            <p:strVal val="#ppt_h"/>
                                          </p:val>
                                        </p:tav>
                                      </p:tavLst>
                                    </p:anim>
                                    <p:anim calcmode="lin" valueType="num">
                                      <p:cBhvr>
                                        <p:cTn id="43" dur="1000" fill="hold"/>
                                        <p:tgtEl>
                                          <p:spTgt spid="365585"/>
                                        </p:tgtEl>
                                        <p:attrNameLst>
                                          <p:attrName>ppt_x</p:attrName>
                                        </p:attrNameLst>
                                      </p:cBhvr>
                                      <p:tavLst>
                                        <p:tav tm="0">
                                          <p:val>
                                            <p:fltVal val="0.5"/>
                                          </p:val>
                                        </p:tav>
                                        <p:tav tm="100000">
                                          <p:val>
                                            <p:strVal val="#ppt_x"/>
                                          </p:val>
                                        </p:tav>
                                      </p:tavLst>
                                    </p:anim>
                                    <p:anim calcmode="lin" valueType="num">
                                      <p:cBhvr>
                                        <p:cTn id="44" dur="1000" fill="hold"/>
                                        <p:tgtEl>
                                          <p:spTgt spid="365585"/>
                                        </p:tgtEl>
                                        <p:attrNameLst>
                                          <p:attrName>ppt_y</p:attrName>
                                        </p:attrNameLst>
                                      </p:cBhvr>
                                      <p:tavLst>
                                        <p:tav tm="0">
                                          <p:val>
                                            <p:fltVal val="0.5"/>
                                          </p:val>
                                        </p:tav>
                                        <p:tav tm="100000">
                                          <p:val>
                                            <p:strVal val="#ppt_y"/>
                                          </p:val>
                                        </p:tav>
                                      </p:tavLst>
                                    </p:anim>
                                  </p:childTnLst>
                                </p:cTn>
                              </p:par>
                              <p:par>
                                <p:cTn id="45" presetID="23" presetClass="entr" presetSubtype="528" repeatCount="indefinite" fill="hold" nodeType="withEffect">
                                  <p:stCondLst>
                                    <p:cond delay="0"/>
                                  </p:stCondLst>
                                  <p:childTnLst>
                                    <p:set>
                                      <p:cBhvr>
                                        <p:cTn id="46" dur="1" fill="hold">
                                          <p:stCondLst>
                                            <p:cond delay="0"/>
                                          </p:stCondLst>
                                        </p:cTn>
                                        <p:tgtEl>
                                          <p:spTgt spid="365586"/>
                                        </p:tgtEl>
                                        <p:attrNameLst>
                                          <p:attrName>style.visibility</p:attrName>
                                        </p:attrNameLst>
                                      </p:cBhvr>
                                      <p:to>
                                        <p:strVal val="visible"/>
                                      </p:to>
                                    </p:set>
                                    <p:anim calcmode="lin" valueType="num">
                                      <p:cBhvr>
                                        <p:cTn id="47" dur="1000" fill="hold"/>
                                        <p:tgtEl>
                                          <p:spTgt spid="365586"/>
                                        </p:tgtEl>
                                        <p:attrNameLst>
                                          <p:attrName>ppt_w</p:attrName>
                                        </p:attrNameLst>
                                      </p:cBhvr>
                                      <p:tavLst>
                                        <p:tav tm="0">
                                          <p:val>
                                            <p:fltVal val="0"/>
                                          </p:val>
                                        </p:tav>
                                        <p:tav tm="100000">
                                          <p:val>
                                            <p:strVal val="#ppt_w"/>
                                          </p:val>
                                        </p:tav>
                                      </p:tavLst>
                                    </p:anim>
                                    <p:anim calcmode="lin" valueType="num">
                                      <p:cBhvr>
                                        <p:cTn id="48" dur="1000" fill="hold"/>
                                        <p:tgtEl>
                                          <p:spTgt spid="365586"/>
                                        </p:tgtEl>
                                        <p:attrNameLst>
                                          <p:attrName>ppt_h</p:attrName>
                                        </p:attrNameLst>
                                      </p:cBhvr>
                                      <p:tavLst>
                                        <p:tav tm="0">
                                          <p:val>
                                            <p:fltVal val="0"/>
                                          </p:val>
                                        </p:tav>
                                        <p:tav tm="100000">
                                          <p:val>
                                            <p:strVal val="#ppt_h"/>
                                          </p:val>
                                        </p:tav>
                                      </p:tavLst>
                                    </p:anim>
                                    <p:anim calcmode="lin" valueType="num">
                                      <p:cBhvr>
                                        <p:cTn id="49" dur="1000" fill="hold"/>
                                        <p:tgtEl>
                                          <p:spTgt spid="365586"/>
                                        </p:tgtEl>
                                        <p:attrNameLst>
                                          <p:attrName>ppt_x</p:attrName>
                                        </p:attrNameLst>
                                      </p:cBhvr>
                                      <p:tavLst>
                                        <p:tav tm="0">
                                          <p:val>
                                            <p:fltVal val="0.5"/>
                                          </p:val>
                                        </p:tav>
                                        <p:tav tm="100000">
                                          <p:val>
                                            <p:strVal val="#ppt_x"/>
                                          </p:val>
                                        </p:tav>
                                      </p:tavLst>
                                    </p:anim>
                                    <p:anim calcmode="lin" valueType="num">
                                      <p:cBhvr>
                                        <p:cTn id="50" dur="1000" fill="hold"/>
                                        <p:tgtEl>
                                          <p:spTgt spid="365586"/>
                                        </p:tgtEl>
                                        <p:attrNameLst>
                                          <p:attrName>ppt_y</p:attrName>
                                        </p:attrNameLst>
                                      </p:cBhvr>
                                      <p:tavLst>
                                        <p:tav tm="0">
                                          <p:val>
                                            <p:fltVal val="0.5"/>
                                          </p:val>
                                        </p:tav>
                                        <p:tav tm="100000">
                                          <p:val>
                                            <p:strVal val="#ppt_y"/>
                                          </p:val>
                                        </p:tav>
                                      </p:tavLst>
                                    </p:anim>
                                  </p:childTnLst>
                                </p:cTn>
                              </p:par>
                              <p:par>
                                <p:cTn id="51" presetID="23" presetClass="entr" presetSubtype="528" repeatCount="indefinite" fill="hold" nodeType="withEffect">
                                  <p:stCondLst>
                                    <p:cond delay="500"/>
                                  </p:stCondLst>
                                  <p:childTnLst>
                                    <p:set>
                                      <p:cBhvr>
                                        <p:cTn id="52" dur="1" fill="hold">
                                          <p:stCondLst>
                                            <p:cond delay="0"/>
                                          </p:stCondLst>
                                        </p:cTn>
                                        <p:tgtEl>
                                          <p:spTgt spid="365587"/>
                                        </p:tgtEl>
                                        <p:attrNameLst>
                                          <p:attrName>style.visibility</p:attrName>
                                        </p:attrNameLst>
                                      </p:cBhvr>
                                      <p:to>
                                        <p:strVal val="visible"/>
                                      </p:to>
                                    </p:set>
                                    <p:anim calcmode="lin" valueType="num">
                                      <p:cBhvr>
                                        <p:cTn id="53" dur="1000" fill="hold"/>
                                        <p:tgtEl>
                                          <p:spTgt spid="365587"/>
                                        </p:tgtEl>
                                        <p:attrNameLst>
                                          <p:attrName>ppt_w</p:attrName>
                                        </p:attrNameLst>
                                      </p:cBhvr>
                                      <p:tavLst>
                                        <p:tav tm="0">
                                          <p:val>
                                            <p:fltVal val="0"/>
                                          </p:val>
                                        </p:tav>
                                        <p:tav tm="100000">
                                          <p:val>
                                            <p:strVal val="#ppt_w"/>
                                          </p:val>
                                        </p:tav>
                                      </p:tavLst>
                                    </p:anim>
                                    <p:anim calcmode="lin" valueType="num">
                                      <p:cBhvr>
                                        <p:cTn id="54" dur="1000" fill="hold"/>
                                        <p:tgtEl>
                                          <p:spTgt spid="365587"/>
                                        </p:tgtEl>
                                        <p:attrNameLst>
                                          <p:attrName>ppt_h</p:attrName>
                                        </p:attrNameLst>
                                      </p:cBhvr>
                                      <p:tavLst>
                                        <p:tav tm="0">
                                          <p:val>
                                            <p:fltVal val="0"/>
                                          </p:val>
                                        </p:tav>
                                        <p:tav tm="100000">
                                          <p:val>
                                            <p:strVal val="#ppt_h"/>
                                          </p:val>
                                        </p:tav>
                                      </p:tavLst>
                                    </p:anim>
                                    <p:anim calcmode="lin" valueType="num">
                                      <p:cBhvr>
                                        <p:cTn id="55" dur="1000" fill="hold"/>
                                        <p:tgtEl>
                                          <p:spTgt spid="365587"/>
                                        </p:tgtEl>
                                        <p:attrNameLst>
                                          <p:attrName>ppt_x</p:attrName>
                                        </p:attrNameLst>
                                      </p:cBhvr>
                                      <p:tavLst>
                                        <p:tav tm="0">
                                          <p:val>
                                            <p:fltVal val="0.5"/>
                                          </p:val>
                                        </p:tav>
                                        <p:tav tm="100000">
                                          <p:val>
                                            <p:strVal val="#ppt_x"/>
                                          </p:val>
                                        </p:tav>
                                      </p:tavLst>
                                    </p:anim>
                                    <p:anim calcmode="lin" valueType="num">
                                      <p:cBhvr>
                                        <p:cTn id="56" dur="1000" fill="hold"/>
                                        <p:tgtEl>
                                          <p:spTgt spid="365587"/>
                                        </p:tgtEl>
                                        <p:attrNameLst>
                                          <p:attrName>ppt_y</p:attrName>
                                        </p:attrNameLst>
                                      </p:cBhvr>
                                      <p:tavLst>
                                        <p:tav tm="0">
                                          <p:val>
                                            <p:fltVal val="0.5"/>
                                          </p:val>
                                        </p:tav>
                                        <p:tav tm="100000">
                                          <p:val>
                                            <p:strVal val="#ppt_y"/>
                                          </p:val>
                                        </p:tav>
                                      </p:tavLst>
                                    </p:anim>
                                  </p:childTnLst>
                                </p:cTn>
                              </p:par>
                              <p:par>
                                <p:cTn id="57" presetID="23" presetClass="entr" presetSubtype="528" repeatCount="indefinite" fill="hold" grpId="0" nodeType="withEffect">
                                  <p:stCondLst>
                                    <p:cond delay="0"/>
                                  </p:stCondLst>
                                  <p:childTnLst>
                                    <p:set>
                                      <p:cBhvr>
                                        <p:cTn id="58" dur="1" fill="hold">
                                          <p:stCondLst>
                                            <p:cond delay="0"/>
                                          </p:stCondLst>
                                        </p:cTn>
                                        <p:tgtEl>
                                          <p:spTgt spid="365588"/>
                                        </p:tgtEl>
                                        <p:attrNameLst>
                                          <p:attrName>style.visibility</p:attrName>
                                        </p:attrNameLst>
                                      </p:cBhvr>
                                      <p:to>
                                        <p:strVal val="visible"/>
                                      </p:to>
                                    </p:set>
                                    <p:anim calcmode="lin" valueType="num">
                                      <p:cBhvr>
                                        <p:cTn id="59" dur="1000" fill="hold"/>
                                        <p:tgtEl>
                                          <p:spTgt spid="365588"/>
                                        </p:tgtEl>
                                        <p:attrNameLst>
                                          <p:attrName>ppt_w</p:attrName>
                                        </p:attrNameLst>
                                      </p:cBhvr>
                                      <p:tavLst>
                                        <p:tav tm="0">
                                          <p:val>
                                            <p:fltVal val="0"/>
                                          </p:val>
                                        </p:tav>
                                        <p:tav tm="100000">
                                          <p:val>
                                            <p:strVal val="#ppt_w"/>
                                          </p:val>
                                        </p:tav>
                                      </p:tavLst>
                                    </p:anim>
                                    <p:anim calcmode="lin" valueType="num">
                                      <p:cBhvr>
                                        <p:cTn id="60" dur="1000" fill="hold"/>
                                        <p:tgtEl>
                                          <p:spTgt spid="365588"/>
                                        </p:tgtEl>
                                        <p:attrNameLst>
                                          <p:attrName>ppt_h</p:attrName>
                                        </p:attrNameLst>
                                      </p:cBhvr>
                                      <p:tavLst>
                                        <p:tav tm="0">
                                          <p:val>
                                            <p:fltVal val="0"/>
                                          </p:val>
                                        </p:tav>
                                        <p:tav tm="100000">
                                          <p:val>
                                            <p:strVal val="#ppt_h"/>
                                          </p:val>
                                        </p:tav>
                                      </p:tavLst>
                                    </p:anim>
                                    <p:anim calcmode="lin" valueType="num">
                                      <p:cBhvr>
                                        <p:cTn id="61" dur="1000" fill="hold"/>
                                        <p:tgtEl>
                                          <p:spTgt spid="365588"/>
                                        </p:tgtEl>
                                        <p:attrNameLst>
                                          <p:attrName>ppt_x</p:attrName>
                                        </p:attrNameLst>
                                      </p:cBhvr>
                                      <p:tavLst>
                                        <p:tav tm="0">
                                          <p:val>
                                            <p:fltVal val="0.5"/>
                                          </p:val>
                                        </p:tav>
                                        <p:tav tm="100000">
                                          <p:val>
                                            <p:strVal val="#ppt_x"/>
                                          </p:val>
                                        </p:tav>
                                      </p:tavLst>
                                    </p:anim>
                                    <p:anim calcmode="lin" valueType="num">
                                      <p:cBhvr>
                                        <p:cTn id="62" dur="1000" fill="hold"/>
                                        <p:tgtEl>
                                          <p:spTgt spid="365588"/>
                                        </p:tgtEl>
                                        <p:attrNameLst>
                                          <p:attrName>ppt_y</p:attrName>
                                        </p:attrNameLst>
                                      </p:cBhvr>
                                      <p:tavLst>
                                        <p:tav tm="0">
                                          <p:val>
                                            <p:fltVal val="0.5"/>
                                          </p:val>
                                        </p:tav>
                                        <p:tav tm="100000">
                                          <p:val>
                                            <p:strVal val="#ppt_y"/>
                                          </p:val>
                                        </p:tav>
                                      </p:tavLst>
                                    </p:anim>
                                  </p:childTnLst>
                                </p:cTn>
                              </p:par>
                              <p:par>
                                <p:cTn id="63" presetID="23" presetClass="entr" presetSubtype="528" repeatCount="indefinite" fill="hold" nodeType="withEffect">
                                  <p:stCondLst>
                                    <p:cond delay="500"/>
                                  </p:stCondLst>
                                  <p:childTnLst>
                                    <p:set>
                                      <p:cBhvr>
                                        <p:cTn id="64" dur="1" fill="hold">
                                          <p:stCondLst>
                                            <p:cond delay="0"/>
                                          </p:stCondLst>
                                        </p:cTn>
                                        <p:tgtEl>
                                          <p:spTgt spid="365589"/>
                                        </p:tgtEl>
                                        <p:attrNameLst>
                                          <p:attrName>style.visibility</p:attrName>
                                        </p:attrNameLst>
                                      </p:cBhvr>
                                      <p:to>
                                        <p:strVal val="visible"/>
                                      </p:to>
                                    </p:set>
                                    <p:anim calcmode="lin" valueType="num">
                                      <p:cBhvr>
                                        <p:cTn id="65" dur="1000" fill="hold"/>
                                        <p:tgtEl>
                                          <p:spTgt spid="365589"/>
                                        </p:tgtEl>
                                        <p:attrNameLst>
                                          <p:attrName>ppt_w</p:attrName>
                                        </p:attrNameLst>
                                      </p:cBhvr>
                                      <p:tavLst>
                                        <p:tav tm="0">
                                          <p:val>
                                            <p:fltVal val="0"/>
                                          </p:val>
                                        </p:tav>
                                        <p:tav tm="100000">
                                          <p:val>
                                            <p:strVal val="#ppt_w"/>
                                          </p:val>
                                        </p:tav>
                                      </p:tavLst>
                                    </p:anim>
                                    <p:anim calcmode="lin" valueType="num">
                                      <p:cBhvr>
                                        <p:cTn id="66" dur="1000" fill="hold"/>
                                        <p:tgtEl>
                                          <p:spTgt spid="365589"/>
                                        </p:tgtEl>
                                        <p:attrNameLst>
                                          <p:attrName>ppt_h</p:attrName>
                                        </p:attrNameLst>
                                      </p:cBhvr>
                                      <p:tavLst>
                                        <p:tav tm="0">
                                          <p:val>
                                            <p:fltVal val="0"/>
                                          </p:val>
                                        </p:tav>
                                        <p:tav tm="100000">
                                          <p:val>
                                            <p:strVal val="#ppt_h"/>
                                          </p:val>
                                        </p:tav>
                                      </p:tavLst>
                                    </p:anim>
                                    <p:anim calcmode="lin" valueType="num">
                                      <p:cBhvr>
                                        <p:cTn id="67" dur="1000" fill="hold"/>
                                        <p:tgtEl>
                                          <p:spTgt spid="365589"/>
                                        </p:tgtEl>
                                        <p:attrNameLst>
                                          <p:attrName>ppt_x</p:attrName>
                                        </p:attrNameLst>
                                      </p:cBhvr>
                                      <p:tavLst>
                                        <p:tav tm="0">
                                          <p:val>
                                            <p:fltVal val="0.5"/>
                                          </p:val>
                                        </p:tav>
                                        <p:tav tm="100000">
                                          <p:val>
                                            <p:strVal val="#ppt_x"/>
                                          </p:val>
                                        </p:tav>
                                      </p:tavLst>
                                    </p:anim>
                                    <p:anim calcmode="lin" valueType="num">
                                      <p:cBhvr>
                                        <p:cTn id="68" dur="1000" fill="hold"/>
                                        <p:tgtEl>
                                          <p:spTgt spid="365589"/>
                                        </p:tgtEl>
                                        <p:attrNameLst>
                                          <p:attrName>ppt_y</p:attrName>
                                        </p:attrNameLst>
                                      </p:cBhvr>
                                      <p:tavLst>
                                        <p:tav tm="0">
                                          <p:val>
                                            <p:fltVal val="0.5"/>
                                          </p:val>
                                        </p:tav>
                                        <p:tav tm="100000">
                                          <p:val>
                                            <p:strVal val="#ppt_y"/>
                                          </p:val>
                                        </p:tav>
                                      </p:tavLst>
                                    </p:anim>
                                  </p:childTnLst>
                                </p:cTn>
                              </p:par>
                              <p:par>
                                <p:cTn id="69" presetID="23" presetClass="entr" presetSubtype="528" repeatCount="indefinite" fill="hold" nodeType="withEffect">
                                  <p:stCondLst>
                                    <p:cond delay="0"/>
                                  </p:stCondLst>
                                  <p:childTnLst>
                                    <p:set>
                                      <p:cBhvr>
                                        <p:cTn id="70" dur="1" fill="hold">
                                          <p:stCondLst>
                                            <p:cond delay="0"/>
                                          </p:stCondLst>
                                        </p:cTn>
                                        <p:tgtEl>
                                          <p:spTgt spid="365590"/>
                                        </p:tgtEl>
                                        <p:attrNameLst>
                                          <p:attrName>style.visibility</p:attrName>
                                        </p:attrNameLst>
                                      </p:cBhvr>
                                      <p:to>
                                        <p:strVal val="visible"/>
                                      </p:to>
                                    </p:set>
                                    <p:anim calcmode="lin" valueType="num">
                                      <p:cBhvr>
                                        <p:cTn id="71" dur="1000" fill="hold"/>
                                        <p:tgtEl>
                                          <p:spTgt spid="365590"/>
                                        </p:tgtEl>
                                        <p:attrNameLst>
                                          <p:attrName>ppt_w</p:attrName>
                                        </p:attrNameLst>
                                      </p:cBhvr>
                                      <p:tavLst>
                                        <p:tav tm="0">
                                          <p:val>
                                            <p:fltVal val="0"/>
                                          </p:val>
                                        </p:tav>
                                        <p:tav tm="100000">
                                          <p:val>
                                            <p:strVal val="#ppt_w"/>
                                          </p:val>
                                        </p:tav>
                                      </p:tavLst>
                                    </p:anim>
                                    <p:anim calcmode="lin" valueType="num">
                                      <p:cBhvr>
                                        <p:cTn id="72" dur="1000" fill="hold"/>
                                        <p:tgtEl>
                                          <p:spTgt spid="365590"/>
                                        </p:tgtEl>
                                        <p:attrNameLst>
                                          <p:attrName>ppt_h</p:attrName>
                                        </p:attrNameLst>
                                      </p:cBhvr>
                                      <p:tavLst>
                                        <p:tav tm="0">
                                          <p:val>
                                            <p:fltVal val="0"/>
                                          </p:val>
                                        </p:tav>
                                        <p:tav tm="100000">
                                          <p:val>
                                            <p:strVal val="#ppt_h"/>
                                          </p:val>
                                        </p:tav>
                                      </p:tavLst>
                                    </p:anim>
                                    <p:anim calcmode="lin" valueType="num">
                                      <p:cBhvr>
                                        <p:cTn id="73" dur="1000" fill="hold"/>
                                        <p:tgtEl>
                                          <p:spTgt spid="365590"/>
                                        </p:tgtEl>
                                        <p:attrNameLst>
                                          <p:attrName>ppt_x</p:attrName>
                                        </p:attrNameLst>
                                      </p:cBhvr>
                                      <p:tavLst>
                                        <p:tav tm="0">
                                          <p:val>
                                            <p:fltVal val="0.5"/>
                                          </p:val>
                                        </p:tav>
                                        <p:tav tm="100000">
                                          <p:val>
                                            <p:strVal val="#ppt_x"/>
                                          </p:val>
                                        </p:tav>
                                      </p:tavLst>
                                    </p:anim>
                                    <p:anim calcmode="lin" valueType="num">
                                      <p:cBhvr>
                                        <p:cTn id="74" dur="1000" fill="hold"/>
                                        <p:tgtEl>
                                          <p:spTgt spid="365590"/>
                                        </p:tgtEl>
                                        <p:attrNameLst>
                                          <p:attrName>ppt_y</p:attrName>
                                        </p:attrNameLst>
                                      </p:cBhvr>
                                      <p:tavLst>
                                        <p:tav tm="0">
                                          <p:val>
                                            <p:fltVal val="0.5"/>
                                          </p:val>
                                        </p:tav>
                                        <p:tav tm="100000">
                                          <p:val>
                                            <p:strVal val="#ppt_y"/>
                                          </p:val>
                                        </p:tav>
                                      </p:tavLst>
                                    </p:anim>
                                  </p:childTnLst>
                                </p:cTn>
                              </p:par>
                              <p:par>
                                <p:cTn id="75" presetID="23" presetClass="entr" presetSubtype="528" repeatCount="indefinite" fill="hold" grpId="0" nodeType="withEffect">
                                  <p:stCondLst>
                                    <p:cond delay="0"/>
                                  </p:stCondLst>
                                  <p:childTnLst>
                                    <p:set>
                                      <p:cBhvr>
                                        <p:cTn id="76" dur="1" fill="hold">
                                          <p:stCondLst>
                                            <p:cond delay="0"/>
                                          </p:stCondLst>
                                        </p:cTn>
                                        <p:tgtEl>
                                          <p:spTgt spid="365591"/>
                                        </p:tgtEl>
                                        <p:attrNameLst>
                                          <p:attrName>style.visibility</p:attrName>
                                        </p:attrNameLst>
                                      </p:cBhvr>
                                      <p:to>
                                        <p:strVal val="visible"/>
                                      </p:to>
                                    </p:set>
                                    <p:anim calcmode="lin" valueType="num">
                                      <p:cBhvr>
                                        <p:cTn id="77" dur="1000" fill="hold"/>
                                        <p:tgtEl>
                                          <p:spTgt spid="365591"/>
                                        </p:tgtEl>
                                        <p:attrNameLst>
                                          <p:attrName>ppt_w</p:attrName>
                                        </p:attrNameLst>
                                      </p:cBhvr>
                                      <p:tavLst>
                                        <p:tav tm="0">
                                          <p:val>
                                            <p:fltVal val="0"/>
                                          </p:val>
                                        </p:tav>
                                        <p:tav tm="100000">
                                          <p:val>
                                            <p:strVal val="#ppt_w"/>
                                          </p:val>
                                        </p:tav>
                                      </p:tavLst>
                                    </p:anim>
                                    <p:anim calcmode="lin" valueType="num">
                                      <p:cBhvr>
                                        <p:cTn id="78" dur="1000" fill="hold"/>
                                        <p:tgtEl>
                                          <p:spTgt spid="365591"/>
                                        </p:tgtEl>
                                        <p:attrNameLst>
                                          <p:attrName>ppt_h</p:attrName>
                                        </p:attrNameLst>
                                      </p:cBhvr>
                                      <p:tavLst>
                                        <p:tav tm="0">
                                          <p:val>
                                            <p:fltVal val="0"/>
                                          </p:val>
                                        </p:tav>
                                        <p:tav tm="100000">
                                          <p:val>
                                            <p:strVal val="#ppt_h"/>
                                          </p:val>
                                        </p:tav>
                                      </p:tavLst>
                                    </p:anim>
                                    <p:anim calcmode="lin" valueType="num">
                                      <p:cBhvr>
                                        <p:cTn id="79" dur="1000" fill="hold"/>
                                        <p:tgtEl>
                                          <p:spTgt spid="365591"/>
                                        </p:tgtEl>
                                        <p:attrNameLst>
                                          <p:attrName>ppt_x</p:attrName>
                                        </p:attrNameLst>
                                      </p:cBhvr>
                                      <p:tavLst>
                                        <p:tav tm="0">
                                          <p:val>
                                            <p:fltVal val="0.5"/>
                                          </p:val>
                                        </p:tav>
                                        <p:tav tm="100000">
                                          <p:val>
                                            <p:strVal val="#ppt_x"/>
                                          </p:val>
                                        </p:tav>
                                      </p:tavLst>
                                    </p:anim>
                                    <p:anim calcmode="lin" valueType="num">
                                      <p:cBhvr>
                                        <p:cTn id="80" dur="1000" fill="hold"/>
                                        <p:tgtEl>
                                          <p:spTgt spid="365591"/>
                                        </p:tgtEl>
                                        <p:attrNameLst>
                                          <p:attrName>ppt_y</p:attrName>
                                        </p:attrNameLst>
                                      </p:cBhvr>
                                      <p:tavLst>
                                        <p:tav tm="0">
                                          <p:val>
                                            <p:fltVal val="0.5"/>
                                          </p:val>
                                        </p:tav>
                                        <p:tav tm="100000">
                                          <p:val>
                                            <p:strVal val="#ppt_y"/>
                                          </p:val>
                                        </p:tav>
                                      </p:tavLst>
                                    </p:anim>
                                  </p:childTnLst>
                                </p:cTn>
                              </p:par>
                              <p:par>
                                <p:cTn id="81" presetID="23" presetClass="entr" presetSubtype="528" repeatCount="indefinite" fill="hold" nodeType="withEffect">
                                  <p:stCondLst>
                                    <p:cond delay="0"/>
                                  </p:stCondLst>
                                  <p:childTnLst>
                                    <p:set>
                                      <p:cBhvr>
                                        <p:cTn id="82" dur="1" fill="hold">
                                          <p:stCondLst>
                                            <p:cond delay="0"/>
                                          </p:stCondLst>
                                        </p:cTn>
                                        <p:tgtEl>
                                          <p:spTgt spid="365592"/>
                                        </p:tgtEl>
                                        <p:attrNameLst>
                                          <p:attrName>style.visibility</p:attrName>
                                        </p:attrNameLst>
                                      </p:cBhvr>
                                      <p:to>
                                        <p:strVal val="visible"/>
                                      </p:to>
                                    </p:set>
                                    <p:anim calcmode="lin" valueType="num">
                                      <p:cBhvr>
                                        <p:cTn id="83" dur="1000" fill="hold"/>
                                        <p:tgtEl>
                                          <p:spTgt spid="365592"/>
                                        </p:tgtEl>
                                        <p:attrNameLst>
                                          <p:attrName>ppt_w</p:attrName>
                                        </p:attrNameLst>
                                      </p:cBhvr>
                                      <p:tavLst>
                                        <p:tav tm="0">
                                          <p:val>
                                            <p:fltVal val="0"/>
                                          </p:val>
                                        </p:tav>
                                        <p:tav tm="100000">
                                          <p:val>
                                            <p:strVal val="#ppt_w"/>
                                          </p:val>
                                        </p:tav>
                                      </p:tavLst>
                                    </p:anim>
                                    <p:anim calcmode="lin" valueType="num">
                                      <p:cBhvr>
                                        <p:cTn id="84" dur="1000" fill="hold"/>
                                        <p:tgtEl>
                                          <p:spTgt spid="365592"/>
                                        </p:tgtEl>
                                        <p:attrNameLst>
                                          <p:attrName>ppt_h</p:attrName>
                                        </p:attrNameLst>
                                      </p:cBhvr>
                                      <p:tavLst>
                                        <p:tav tm="0">
                                          <p:val>
                                            <p:fltVal val="0"/>
                                          </p:val>
                                        </p:tav>
                                        <p:tav tm="100000">
                                          <p:val>
                                            <p:strVal val="#ppt_h"/>
                                          </p:val>
                                        </p:tav>
                                      </p:tavLst>
                                    </p:anim>
                                    <p:anim calcmode="lin" valueType="num">
                                      <p:cBhvr>
                                        <p:cTn id="85" dur="1000" fill="hold"/>
                                        <p:tgtEl>
                                          <p:spTgt spid="365592"/>
                                        </p:tgtEl>
                                        <p:attrNameLst>
                                          <p:attrName>ppt_x</p:attrName>
                                        </p:attrNameLst>
                                      </p:cBhvr>
                                      <p:tavLst>
                                        <p:tav tm="0">
                                          <p:val>
                                            <p:fltVal val="0.5"/>
                                          </p:val>
                                        </p:tav>
                                        <p:tav tm="100000">
                                          <p:val>
                                            <p:strVal val="#ppt_x"/>
                                          </p:val>
                                        </p:tav>
                                      </p:tavLst>
                                    </p:anim>
                                    <p:anim calcmode="lin" valueType="num">
                                      <p:cBhvr>
                                        <p:cTn id="86" dur="1000" fill="hold"/>
                                        <p:tgtEl>
                                          <p:spTgt spid="365592"/>
                                        </p:tgtEl>
                                        <p:attrNameLst>
                                          <p:attrName>ppt_y</p:attrName>
                                        </p:attrNameLst>
                                      </p:cBhvr>
                                      <p:tavLst>
                                        <p:tav tm="0">
                                          <p:val>
                                            <p:fltVal val="0.5"/>
                                          </p:val>
                                        </p:tav>
                                        <p:tav tm="100000">
                                          <p:val>
                                            <p:strVal val="#ppt_y"/>
                                          </p:val>
                                        </p:tav>
                                      </p:tavLst>
                                    </p:anim>
                                  </p:childTnLst>
                                </p:cTn>
                              </p:par>
                              <p:par>
                                <p:cTn id="87" presetID="23" presetClass="entr" presetSubtype="528" repeatCount="indefinite" fill="hold" grpId="0" nodeType="withEffect">
                                  <p:stCondLst>
                                    <p:cond delay="1500"/>
                                  </p:stCondLst>
                                  <p:childTnLst>
                                    <p:set>
                                      <p:cBhvr>
                                        <p:cTn id="88" dur="1" fill="hold">
                                          <p:stCondLst>
                                            <p:cond delay="0"/>
                                          </p:stCondLst>
                                        </p:cTn>
                                        <p:tgtEl>
                                          <p:spTgt spid="365593"/>
                                        </p:tgtEl>
                                        <p:attrNameLst>
                                          <p:attrName>style.visibility</p:attrName>
                                        </p:attrNameLst>
                                      </p:cBhvr>
                                      <p:to>
                                        <p:strVal val="visible"/>
                                      </p:to>
                                    </p:set>
                                    <p:anim calcmode="lin" valueType="num">
                                      <p:cBhvr>
                                        <p:cTn id="89" dur="1000" fill="hold"/>
                                        <p:tgtEl>
                                          <p:spTgt spid="365593"/>
                                        </p:tgtEl>
                                        <p:attrNameLst>
                                          <p:attrName>ppt_w</p:attrName>
                                        </p:attrNameLst>
                                      </p:cBhvr>
                                      <p:tavLst>
                                        <p:tav tm="0">
                                          <p:val>
                                            <p:fltVal val="0"/>
                                          </p:val>
                                        </p:tav>
                                        <p:tav tm="100000">
                                          <p:val>
                                            <p:strVal val="#ppt_w"/>
                                          </p:val>
                                        </p:tav>
                                      </p:tavLst>
                                    </p:anim>
                                    <p:anim calcmode="lin" valueType="num">
                                      <p:cBhvr>
                                        <p:cTn id="90" dur="1000" fill="hold"/>
                                        <p:tgtEl>
                                          <p:spTgt spid="365593"/>
                                        </p:tgtEl>
                                        <p:attrNameLst>
                                          <p:attrName>ppt_h</p:attrName>
                                        </p:attrNameLst>
                                      </p:cBhvr>
                                      <p:tavLst>
                                        <p:tav tm="0">
                                          <p:val>
                                            <p:fltVal val="0"/>
                                          </p:val>
                                        </p:tav>
                                        <p:tav tm="100000">
                                          <p:val>
                                            <p:strVal val="#ppt_h"/>
                                          </p:val>
                                        </p:tav>
                                      </p:tavLst>
                                    </p:anim>
                                    <p:anim calcmode="lin" valueType="num">
                                      <p:cBhvr>
                                        <p:cTn id="91" dur="1000" fill="hold"/>
                                        <p:tgtEl>
                                          <p:spTgt spid="365593"/>
                                        </p:tgtEl>
                                        <p:attrNameLst>
                                          <p:attrName>ppt_x</p:attrName>
                                        </p:attrNameLst>
                                      </p:cBhvr>
                                      <p:tavLst>
                                        <p:tav tm="0">
                                          <p:val>
                                            <p:fltVal val="0.5"/>
                                          </p:val>
                                        </p:tav>
                                        <p:tav tm="100000">
                                          <p:val>
                                            <p:strVal val="#ppt_x"/>
                                          </p:val>
                                        </p:tav>
                                      </p:tavLst>
                                    </p:anim>
                                    <p:anim calcmode="lin" valueType="num">
                                      <p:cBhvr>
                                        <p:cTn id="92" dur="1000" fill="hold"/>
                                        <p:tgtEl>
                                          <p:spTgt spid="365593"/>
                                        </p:tgtEl>
                                        <p:attrNameLst>
                                          <p:attrName>ppt_y</p:attrName>
                                        </p:attrNameLst>
                                      </p:cBhvr>
                                      <p:tavLst>
                                        <p:tav tm="0">
                                          <p:val>
                                            <p:fltVal val="0.5"/>
                                          </p:val>
                                        </p:tav>
                                        <p:tav tm="100000">
                                          <p:val>
                                            <p:strVal val="#ppt_y"/>
                                          </p:val>
                                        </p:tav>
                                      </p:tavLst>
                                    </p:anim>
                                  </p:childTnLst>
                                </p:cTn>
                              </p:par>
                              <p:par>
                                <p:cTn id="93" presetID="23" presetClass="entr" presetSubtype="528" repeatCount="indefinite" fill="hold" grpId="0" nodeType="withEffect">
                                  <p:stCondLst>
                                    <p:cond delay="1000"/>
                                  </p:stCondLst>
                                  <p:childTnLst>
                                    <p:set>
                                      <p:cBhvr>
                                        <p:cTn id="94" dur="1" fill="hold">
                                          <p:stCondLst>
                                            <p:cond delay="0"/>
                                          </p:stCondLst>
                                        </p:cTn>
                                        <p:tgtEl>
                                          <p:spTgt spid="365594"/>
                                        </p:tgtEl>
                                        <p:attrNameLst>
                                          <p:attrName>style.visibility</p:attrName>
                                        </p:attrNameLst>
                                      </p:cBhvr>
                                      <p:to>
                                        <p:strVal val="visible"/>
                                      </p:to>
                                    </p:set>
                                    <p:anim calcmode="lin" valueType="num">
                                      <p:cBhvr>
                                        <p:cTn id="95" dur="1000" fill="hold"/>
                                        <p:tgtEl>
                                          <p:spTgt spid="365594"/>
                                        </p:tgtEl>
                                        <p:attrNameLst>
                                          <p:attrName>ppt_w</p:attrName>
                                        </p:attrNameLst>
                                      </p:cBhvr>
                                      <p:tavLst>
                                        <p:tav tm="0">
                                          <p:val>
                                            <p:fltVal val="0"/>
                                          </p:val>
                                        </p:tav>
                                        <p:tav tm="100000">
                                          <p:val>
                                            <p:strVal val="#ppt_w"/>
                                          </p:val>
                                        </p:tav>
                                      </p:tavLst>
                                    </p:anim>
                                    <p:anim calcmode="lin" valueType="num">
                                      <p:cBhvr>
                                        <p:cTn id="96" dur="1000" fill="hold"/>
                                        <p:tgtEl>
                                          <p:spTgt spid="365594"/>
                                        </p:tgtEl>
                                        <p:attrNameLst>
                                          <p:attrName>ppt_h</p:attrName>
                                        </p:attrNameLst>
                                      </p:cBhvr>
                                      <p:tavLst>
                                        <p:tav tm="0">
                                          <p:val>
                                            <p:fltVal val="0"/>
                                          </p:val>
                                        </p:tav>
                                        <p:tav tm="100000">
                                          <p:val>
                                            <p:strVal val="#ppt_h"/>
                                          </p:val>
                                        </p:tav>
                                      </p:tavLst>
                                    </p:anim>
                                    <p:anim calcmode="lin" valueType="num">
                                      <p:cBhvr>
                                        <p:cTn id="97" dur="1000" fill="hold"/>
                                        <p:tgtEl>
                                          <p:spTgt spid="365594"/>
                                        </p:tgtEl>
                                        <p:attrNameLst>
                                          <p:attrName>ppt_x</p:attrName>
                                        </p:attrNameLst>
                                      </p:cBhvr>
                                      <p:tavLst>
                                        <p:tav tm="0">
                                          <p:val>
                                            <p:fltVal val="0.5"/>
                                          </p:val>
                                        </p:tav>
                                        <p:tav tm="100000">
                                          <p:val>
                                            <p:strVal val="#ppt_x"/>
                                          </p:val>
                                        </p:tav>
                                      </p:tavLst>
                                    </p:anim>
                                    <p:anim calcmode="lin" valueType="num">
                                      <p:cBhvr>
                                        <p:cTn id="98" dur="1000" fill="hold"/>
                                        <p:tgtEl>
                                          <p:spTgt spid="365594"/>
                                        </p:tgtEl>
                                        <p:attrNameLst>
                                          <p:attrName>ppt_y</p:attrName>
                                        </p:attrNameLst>
                                      </p:cBhvr>
                                      <p:tavLst>
                                        <p:tav tm="0">
                                          <p:val>
                                            <p:fltVal val="0.5"/>
                                          </p:val>
                                        </p:tav>
                                        <p:tav tm="100000">
                                          <p:val>
                                            <p:strVal val="#ppt_y"/>
                                          </p:val>
                                        </p:tav>
                                      </p:tavLst>
                                    </p:anim>
                                  </p:childTnLst>
                                </p:cTn>
                              </p:par>
                              <p:par>
                                <p:cTn id="99" presetID="23" presetClass="entr" presetSubtype="528" repeatCount="indefinite" fill="hold" grpId="0" nodeType="withEffect">
                                  <p:stCondLst>
                                    <p:cond delay="1500"/>
                                  </p:stCondLst>
                                  <p:childTnLst>
                                    <p:set>
                                      <p:cBhvr>
                                        <p:cTn id="100" dur="1" fill="hold">
                                          <p:stCondLst>
                                            <p:cond delay="0"/>
                                          </p:stCondLst>
                                        </p:cTn>
                                        <p:tgtEl>
                                          <p:spTgt spid="365595"/>
                                        </p:tgtEl>
                                        <p:attrNameLst>
                                          <p:attrName>style.visibility</p:attrName>
                                        </p:attrNameLst>
                                      </p:cBhvr>
                                      <p:to>
                                        <p:strVal val="visible"/>
                                      </p:to>
                                    </p:set>
                                    <p:anim calcmode="lin" valueType="num">
                                      <p:cBhvr>
                                        <p:cTn id="101" dur="1000" fill="hold"/>
                                        <p:tgtEl>
                                          <p:spTgt spid="365595"/>
                                        </p:tgtEl>
                                        <p:attrNameLst>
                                          <p:attrName>ppt_w</p:attrName>
                                        </p:attrNameLst>
                                      </p:cBhvr>
                                      <p:tavLst>
                                        <p:tav tm="0">
                                          <p:val>
                                            <p:fltVal val="0"/>
                                          </p:val>
                                        </p:tav>
                                        <p:tav tm="100000">
                                          <p:val>
                                            <p:strVal val="#ppt_w"/>
                                          </p:val>
                                        </p:tav>
                                      </p:tavLst>
                                    </p:anim>
                                    <p:anim calcmode="lin" valueType="num">
                                      <p:cBhvr>
                                        <p:cTn id="102" dur="1000" fill="hold"/>
                                        <p:tgtEl>
                                          <p:spTgt spid="365595"/>
                                        </p:tgtEl>
                                        <p:attrNameLst>
                                          <p:attrName>ppt_h</p:attrName>
                                        </p:attrNameLst>
                                      </p:cBhvr>
                                      <p:tavLst>
                                        <p:tav tm="0">
                                          <p:val>
                                            <p:fltVal val="0"/>
                                          </p:val>
                                        </p:tav>
                                        <p:tav tm="100000">
                                          <p:val>
                                            <p:strVal val="#ppt_h"/>
                                          </p:val>
                                        </p:tav>
                                      </p:tavLst>
                                    </p:anim>
                                    <p:anim calcmode="lin" valueType="num">
                                      <p:cBhvr>
                                        <p:cTn id="103" dur="1000" fill="hold"/>
                                        <p:tgtEl>
                                          <p:spTgt spid="365595"/>
                                        </p:tgtEl>
                                        <p:attrNameLst>
                                          <p:attrName>ppt_x</p:attrName>
                                        </p:attrNameLst>
                                      </p:cBhvr>
                                      <p:tavLst>
                                        <p:tav tm="0">
                                          <p:val>
                                            <p:fltVal val="0.5"/>
                                          </p:val>
                                        </p:tav>
                                        <p:tav tm="100000">
                                          <p:val>
                                            <p:strVal val="#ppt_x"/>
                                          </p:val>
                                        </p:tav>
                                      </p:tavLst>
                                    </p:anim>
                                    <p:anim calcmode="lin" valueType="num">
                                      <p:cBhvr>
                                        <p:cTn id="104" dur="1000" fill="hold"/>
                                        <p:tgtEl>
                                          <p:spTgt spid="365595"/>
                                        </p:tgtEl>
                                        <p:attrNameLst>
                                          <p:attrName>ppt_y</p:attrName>
                                        </p:attrNameLst>
                                      </p:cBhvr>
                                      <p:tavLst>
                                        <p:tav tm="0">
                                          <p:val>
                                            <p:fltVal val="0.5"/>
                                          </p:val>
                                        </p:tav>
                                        <p:tav tm="100000">
                                          <p:val>
                                            <p:strVal val="#ppt_y"/>
                                          </p:val>
                                        </p:tav>
                                      </p:tavLst>
                                    </p:anim>
                                  </p:childTnLst>
                                </p:cTn>
                              </p:par>
                              <p:par>
                                <p:cTn id="105" presetID="23" presetClass="entr" presetSubtype="528" repeatCount="indefinite" fill="hold" nodeType="withEffect">
                                  <p:stCondLst>
                                    <p:cond delay="1500"/>
                                  </p:stCondLst>
                                  <p:childTnLst>
                                    <p:set>
                                      <p:cBhvr>
                                        <p:cTn id="106" dur="1" fill="hold">
                                          <p:stCondLst>
                                            <p:cond delay="0"/>
                                          </p:stCondLst>
                                        </p:cTn>
                                        <p:tgtEl>
                                          <p:spTgt spid="365596"/>
                                        </p:tgtEl>
                                        <p:attrNameLst>
                                          <p:attrName>style.visibility</p:attrName>
                                        </p:attrNameLst>
                                      </p:cBhvr>
                                      <p:to>
                                        <p:strVal val="visible"/>
                                      </p:to>
                                    </p:set>
                                    <p:anim calcmode="lin" valueType="num">
                                      <p:cBhvr>
                                        <p:cTn id="107" dur="1000" fill="hold"/>
                                        <p:tgtEl>
                                          <p:spTgt spid="365596"/>
                                        </p:tgtEl>
                                        <p:attrNameLst>
                                          <p:attrName>ppt_w</p:attrName>
                                        </p:attrNameLst>
                                      </p:cBhvr>
                                      <p:tavLst>
                                        <p:tav tm="0">
                                          <p:val>
                                            <p:fltVal val="0"/>
                                          </p:val>
                                        </p:tav>
                                        <p:tav tm="100000">
                                          <p:val>
                                            <p:strVal val="#ppt_w"/>
                                          </p:val>
                                        </p:tav>
                                      </p:tavLst>
                                    </p:anim>
                                    <p:anim calcmode="lin" valueType="num">
                                      <p:cBhvr>
                                        <p:cTn id="108" dur="1000" fill="hold"/>
                                        <p:tgtEl>
                                          <p:spTgt spid="365596"/>
                                        </p:tgtEl>
                                        <p:attrNameLst>
                                          <p:attrName>ppt_h</p:attrName>
                                        </p:attrNameLst>
                                      </p:cBhvr>
                                      <p:tavLst>
                                        <p:tav tm="0">
                                          <p:val>
                                            <p:fltVal val="0"/>
                                          </p:val>
                                        </p:tav>
                                        <p:tav tm="100000">
                                          <p:val>
                                            <p:strVal val="#ppt_h"/>
                                          </p:val>
                                        </p:tav>
                                      </p:tavLst>
                                    </p:anim>
                                    <p:anim calcmode="lin" valueType="num">
                                      <p:cBhvr>
                                        <p:cTn id="109" dur="1000" fill="hold"/>
                                        <p:tgtEl>
                                          <p:spTgt spid="365596"/>
                                        </p:tgtEl>
                                        <p:attrNameLst>
                                          <p:attrName>ppt_x</p:attrName>
                                        </p:attrNameLst>
                                      </p:cBhvr>
                                      <p:tavLst>
                                        <p:tav tm="0">
                                          <p:val>
                                            <p:fltVal val="0.5"/>
                                          </p:val>
                                        </p:tav>
                                        <p:tav tm="100000">
                                          <p:val>
                                            <p:strVal val="#ppt_x"/>
                                          </p:val>
                                        </p:tav>
                                      </p:tavLst>
                                    </p:anim>
                                    <p:anim calcmode="lin" valueType="num">
                                      <p:cBhvr>
                                        <p:cTn id="110" dur="1000" fill="hold"/>
                                        <p:tgtEl>
                                          <p:spTgt spid="36559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1" restart="whenNotActive" fill="hold" evtFilter="cancelBubble" nodeType="interactiveSeq">
                <p:stCondLst>
                  <p:cond evt="onClick" delay="0">
                    <p:tgtEl>
                      <p:spTgt spid="2"/>
                    </p:tgtEl>
                  </p:cond>
                </p:stCondLst>
                <p:endSync evt="end" delay="0">
                  <p:rtn val="all"/>
                </p:endSync>
                <p:childTnLst>
                  <p:par>
                    <p:cTn id="112" fill="hold" nodeType="clickPar">
                      <p:stCondLst>
                        <p:cond delay="0"/>
                      </p:stCondLst>
                      <p:childTnLst>
                        <p:par>
                          <p:cTn id="113" fill="hold" nodeType="withGroup">
                            <p:stCondLst>
                              <p:cond delay="0"/>
                            </p:stCondLst>
                            <p:childTnLst>
                              <p:par>
                                <p:cTn id="114" presetID="1" presetClass="mediacall" presetSubtype="0" fill="hold" nodeType="clickEffect">
                                  <p:stCondLst>
                                    <p:cond delay="0"/>
                                  </p:stCondLst>
                                  <p:childTnLst>
                                    <p:cmd type="call" cmd="playFrom(0.0)">
                                      <p:cBhvr>
                                        <p:cTn id="115" dur="1" fill="hold"/>
                                        <p:tgtEl>
                                          <p:spTgt spid="2"/>
                                        </p:tgtEl>
                                      </p:cBhvr>
                                    </p:cmd>
                                  </p:childTnLst>
                                </p:cTn>
                              </p:par>
                            </p:childTnLst>
                          </p:cTn>
                        </p:par>
                      </p:childTnLst>
                    </p:cTn>
                  </p:par>
                </p:childTnLst>
              </p:cTn>
              <p:nextCondLst>
                <p:cond evt="onClick" delay="0">
                  <p:tgtEl>
                    <p:spTgt spid="2"/>
                  </p:tgtEl>
                </p:cond>
              </p:nextCondLst>
            </p:seq>
            <p:audio>
              <p:cMediaNode vol="80000">
                <p:cTn id="116" fill="hold" display="0">
                  <p:stCondLst>
                    <p:cond delay="indefinite"/>
                  </p:stCondLst>
                  <p:endCondLst>
                    <p:cond evt="onStopAudio" delay="0">
                      <p:tgtEl>
                        <p:sldTgt/>
                      </p:tgtEl>
                    </p:cond>
                  </p:endCondLst>
                </p:cTn>
                <p:tgtEl>
                  <p:spTgt spid="2"/>
                </p:tgtEl>
              </p:cMediaNode>
            </p:audio>
          </p:childTnLst>
        </p:cTn>
      </p:par>
    </p:tnLst>
    <p:bldLst>
      <p:bldP spid="365570" grpId="0"/>
      <p:bldP spid="365580" grpId="0" animBg="1"/>
      <p:bldP spid="365581" grpId="0" animBg="1"/>
      <p:bldP spid="365583" grpId="0" animBg="1"/>
      <p:bldP spid="365584" grpId="0" animBg="1"/>
      <p:bldP spid="365585" grpId="0" animBg="1"/>
      <p:bldP spid="365588" grpId="0" animBg="1"/>
      <p:bldP spid="365591" grpId="0" animBg="1"/>
      <p:bldP spid="365593" grpId="0" animBg="1"/>
      <p:bldP spid="365594" grpId="0" animBg="1"/>
      <p:bldP spid="36559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9"/>
          <p:cNvGrpSpPr>
            <a:grpSpLocks/>
          </p:cNvGrpSpPr>
          <p:nvPr/>
        </p:nvGrpSpPr>
        <p:grpSpPr bwMode="auto">
          <a:xfrm>
            <a:off x="0" y="0"/>
            <a:ext cx="12192000" cy="6858000"/>
            <a:chOff x="0" y="0"/>
            <a:chExt cx="9216" cy="5184"/>
          </a:xfrm>
        </p:grpSpPr>
        <p:pic>
          <p:nvPicPr>
            <p:cNvPr id="6" name="Picture 4"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181" cy="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8099" y="-170"/>
              <a:ext cx="947" cy="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J0124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48" y="4025"/>
              <a:ext cx="1011"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J0124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2" y="4172"/>
              <a:ext cx="1394" cy="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Text Box 9"/>
          <p:cNvSpPr txBox="1">
            <a:spLocks noChangeArrowheads="1"/>
          </p:cNvSpPr>
          <p:nvPr/>
        </p:nvSpPr>
        <p:spPr bwMode="auto">
          <a:xfrm>
            <a:off x="589976" y="567875"/>
            <a:ext cx="1129181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3200" b="1" dirty="0" err="1">
                <a:solidFill>
                  <a:srgbClr val="002060"/>
                </a:solidFill>
                <a:latin typeface="Times New Roman" panose="02020603050405020304" pitchFamily="18" charset="0"/>
                <a:cs typeface="Times New Roman" panose="02020603050405020304" pitchFamily="18" charset="0"/>
              </a:rPr>
              <a:t>Bài</a:t>
            </a:r>
            <a:r>
              <a:rPr lang="en-US" altLang="en-US" sz="3200" b="1" dirty="0">
                <a:solidFill>
                  <a:srgbClr val="002060"/>
                </a:solidFill>
                <a:latin typeface="Times New Roman" panose="02020603050405020304" pitchFamily="18" charset="0"/>
                <a:cs typeface="Times New Roman" panose="02020603050405020304" pitchFamily="18" charset="0"/>
              </a:rPr>
              <a:t> 1: </a:t>
            </a:r>
            <a:r>
              <a:rPr lang="en-US" altLang="en-US" sz="3200" b="1" dirty="0" err="1">
                <a:solidFill>
                  <a:srgbClr val="002060"/>
                </a:solidFill>
                <a:latin typeface="Times New Roman" panose="02020603050405020304" pitchFamily="18" charset="0"/>
                <a:cs typeface="Times New Roman" panose="02020603050405020304" pitchFamily="18" charset="0"/>
              </a:rPr>
              <a:t>Đọc</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bài</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văn</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và</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thực</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hiện</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các</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yêu</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cầu</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nêu</a:t>
            </a:r>
            <a:r>
              <a:rPr lang="en-US" altLang="en-US" sz="3200" b="1" dirty="0">
                <a:solidFill>
                  <a:srgbClr val="002060"/>
                </a:solidFill>
                <a:latin typeface="Times New Roman" panose="02020603050405020304" pitchFamily="18" charset="0"/>
                <a:cs typeface="Times New Roman" panose="02020603050405020304" pitchFamily="18" charset="0"/>
              </a:rPr>
              <a:t> ở </a:t>
            </a:r>
            <a:r>
              <a:rPr lang="en-US" altLang="en-US" sz="3200" b="1" dirty="0" err="1">
                <a:solidFill>
                  <a:srgbClr val="002060"/>
                </a:solidFill>
                <a:latin typeface="Times New Roman" panose="02020603050405020304" pitchFamily="18" charset="0"/>
                <a:cs typeface="Times New Roman" panose="02020603050405020304" pitchFamily="18" charset="0"/>
              </a:rPr>
              <a:t>bên</a:t>
            </a:r>
            <a:r>
              <a:rPr lang="en-US" altLang="en-US" sz="3200" b="1" dirty="0">
                <a:solidFill>
                  <a:srgbClr val="002060"/>
                </a:solidFill>
                <a:latin typeface="Times New Roman" panose="02020603050405020304" pitchFamily="18" charset="0"/>
                <a:cs typeface="Times New Roman" panose="02020603050405020304" pitchFamily="18" charset="0"/>
              </a:rPr>
              <a:t> </a:t>
            </a:r>
            <a:r>
              <a:rPr lang="en-US" altLang="en-US" sz="3200" b="1" dirty="0" err="1">
                <a:solidFill>
                  <a:srgbClr val="002060"/>
                </a:solidFill>
                <a:latin typeface="Times New Roman" panose="02020603050405020304" pitchFamily="18" charset="0"/>
                <a:cs typeface="Times New Roman" panose="02020603050405020304" pitchFamily="18" charset="0"/>
              </a:rPr>
              <a:t>dưới</a:t>
            </a:r>
            <a:r>
              <a:rPr lang="en-US" altLang="en-US" sz="3200" b="1" dirty="0">
                <a:solidFill>
                  <a:srgbClr val="002060"/>
                </a:solidFill>
                <a:latin typeface="Times New Roman" panose="02020603050405020304" pitchFamily="18" charset="0"/>
                <a:cs typeface="Times New Roman" panose="02020603050405020304" pitchFamily="18" charset="0"/>
              </a:rPr>
              <a:t>:</a:t>
            </a:r>
          </a:p>
        </p:txBody>
      </p:sp>
      <p:sp>
        <p:nvSpPr>
          <p:cNvPr id="12" name="Rectangle 11"/>
          <p:cNvSpPr>
            <a:spLocks noChangeArrowheads="1"/>
          </p:cNvSpPr>
          <p:nvPr/>
        </p:nvSpPr>
        <p:spPr bwMode="auto">
          <a:xfrm>
            <a:off x="589976" y="1198173"/>
            <a:ext cx="905546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spcBef>
                <a:spcPct val="50000"/>
              </a:spcBef>
              <a:buClr>
                <a:srgbClr val="0033CC"/>
              </a:buClr>
              <a:buFont typeface="Times New Roman" panose="02020603050405020304" pitchFamily="18" charset="0"/>
              <a:buAutoNum type="alphaLcParenR"/>
            </a:pPr>
            <a:r>
              <a:rPr lang="en-US" altLang="en-US" sz="3200" b="1" dirty="0">
                <a:solidFill>
                  <a:srgbClr val="0000FF"/>
                </a:solidFill>
                <a:latin typeface="Times New Roman" panose="02020603050405020304" pitchFamily="18" charset="0"/>
                <a:cs typeface="Times New Roman" panose="02020603050405020304" pitchFamily="18" charset="0"/>
              </a:rPr>
              <a:t> </a:t>
            </a:r>
            <a:r>
              <a:rPr lang="en-US" altLang="en-US" sz="3200" b="1" dirty="0" err="1">
                <a:solidFill>
                  <a:srgbClr val="0000FF"/>
                </a:solidFill>
                <a:latin typeface="Times New Roman" panose="02020603050405020304" pitchFamily="18" charset="0"/>
                <a:cs typeface="Times New Roman" panose="02020603050405020304" pitchFamily="18" charset="0"/>
              </a:rPr>
              <a:t>Xác</a:t>
            </a:r>
            <a:r>
              <a:rPr lang="en-US" altLang="en-US" sz="3200" b="1" dirty="0">
                <a:solidFill>
                  <a:srgbClr val="0000FF"/>
                </a:solidFill>
                <a:latin typeface="Times New Roman" panose="02020603050405020304" pitchFamily="18" charset="0"/>
                <a:cs typeface="Times New Roman" panose="02020603050405020304" pitchFamily="18" charset="0"/>
              </a:rPr>
              <a:t> </a:t>
            </a:r>
            <a:r>
              <a:rPr lang="en-US" altLang="en-US" sz="3200" b="1" dirty="0" err="1">
                <a:solidFill>
                  <a:srgbClr val="0000FF"/>
                </a:solidFill>
                <a:latin typeface="Times New Roman" panose="02020603050405020304" pitchFamily="18" charset="0"/>
                <a:cs typeface="Times New Roman" panose="02020603050405020304" pitchFamily="18" charset="0"/>
              </a:rPr>
              <a:t>định</a:t>
            </a:r>
            <a:r>
              <a:rPr lang="en-US" altLang="en-US" sz="3200" b="1" dirty="0">
                <a:solidFill>
                  <a:srgbClr val="0000FF"/>
                </a:solidFill>
                <a:latin typeface="Times New Roman" panose="02020603050405020304" pitchFamily="18" charset="0"/>
                <a:cs typeface="Times New Roman" panose="02020603050405020304" pitchFamily="18" charset="0"/>
              </a:rPr>
              <a:t> </a:t>
            </a:r>
            <a:r>
              <a:rPr lang="en-US" altLang="en-US" sz="3200" b="1" dirty="0" err="1">
                <a:solidFill>
                  <a:srgbClr val="0000FF"/>
                </a:solidFill>
                <a:latin typeface="Times New Roman" panose="02020603050405020304" pitchFamily="18" charset="0"/>
                <a:cs typeface="Times New Roman" panose="02020603050405020304" pitchFamily="18" charset="0"/>
              </a:rPr>
              <a:t>các</a:t>
            </a:r>
            <a:r>
              <a:rPr lang="en-US" altLang="en-US" sz="3200" b="1" dirty="0">
                <a:solidFill>
                  <a:srgbClr val="0000FF"/>
                </a:solidFill>
                <a:latin typeface="Times New Roman" panose="02020603050405020304" pitchFamily="18" charset="0"/>
                <a:cs typeface="Times New Roman" panose="02020603050405020304" pitchFamily="18" charset="0"/>
              </a:rPr>
              <a:t> </a:t>
            </a:r>
            <a:r>
              <a:rPr lang="en-US" altLang="en-US" sz="3200" b="1" dirty="0" err="1">
                <a:solidFill>
                  <a:srgbClr val="0000FF"/>
                </a:solidFill>
                <a:latin typeface="Times New Roman" panose="02020603050405020304" pitchFamily="18" charset="0"/>
                <a:cs typeface="Times New Roman" panose="02020603050405020304" pitchFamily="18" charset="0"/>
              </a:rPr>
              <a:t>đoạn</a:t>
            </a:r>
            <a:r>
              <a:rPr lang="en-US" altLang="en-US" sz="3200" b="1" dirty="0">
                <a:solidFill>
                  <a:srgbClr val="0000FF"/>
                </a:solidFill>
                <a:latin typeface="Times New Roman" panose="02020603050405020304" pitchFamily="18" charset="0"/>
                <a:cs typeface="Times New Roman" panose="02020603050405020304" pitchFamily="18" charset="0"/>
              </a:rPr>
              <a:t> </a:t>
            </a:r>
            <a:r>
              <a:rPr lang="en-US" altLang="en-US" sz="3200" b="1" dirty="0" err="1">
                <a:solidFill>
                  <a:srgbClr val="0000FF"/>
                </a:solidFill>
                <a:latin typeface="Times New Roman" panose="02020603050405020304" pitchFamily="18" charset="0"/>
                <a:cs typeface="Times New Roman" panose="02020603050405020304" pitchFamily="18" charset="0"/>
              </a:rPr>
              <a:t>của</a:t>
            </a:r>
            <a:r>
              <a:rPr lang="en-US" altLang="en-US" sz="3200" b="1" dirty="0">
                <a:solidFill>
                  <a:srgbClr val="0000FF"/>
                </a:solidFill>
                <a:latin typeface="Times New Roman" panose="02020603050405020304" pitchFamily="18" charset="0"/>
                <a:cs typeface="Times New Roman" panose="02020603050405020304" pitchFamily="18" charset="0"/>
              </a:rPr>
              <a:t> </a:t>
            </a:r>
            <a:r>
              <a:rPr lang="en-US" altLang="en-US" sz="3200" b="1" dirty="0" err="1">
                <a:solidFill>
                  <a:srgbClr val="0000FF"/>
                </a:solidFill>
                <a:latin typeface="Times New Roman" panose="02020603050405020304" pitchFamily="18" charset="0"/>
                <a:cs typeface="Times New Roman" panose="02020603050405020304" pitchFamily="18" charset="0"/>
              </a:rPr>
              <a:t>bài</a:t>
            </a:r>
            <a:r>
              <a:rPr lang="en-US" altLang="en-US" sz="3200" b="1" dirty="0">
                <a:solidFill>
                  <a:srgbClr val="0000FF"/>
                </a:solidFill>
                <a:latin typeface="Times New Roman" panose="02020603050405020304" pitchFamily="18" charset="0"/>
                <a:cs typeface="Times New Roman" panose="02020603050405020304" pitchFamily="18" charset="0"/>
              </a:rPr>
              <a:t> </a:t>
            </a:r>
            <a:r>
              <a:rPr lang="en-US" altLang="en-US" sz="3200" b="1" dirty="0" err="1">
                <a:solidFill>
                  <a:srgbClr val="0000FF"/>
                </a:solidFill>
                <a:latin typeface="Times New Roman" panose="02020603050405020304" pitchFamily="18" charset="0"/>
                <a:cs typeface="Times New Roman" panose="02020603050405020304" pitchFamily="18" charset="0"/>
              </a:rPr>
              <a:t>văn</a:t>
            </a:r>
            <a:r>
              <a:rPr lang="en-US" altLang="en-US" sz="3200" b="1" dirty="0">
                <a:solidFill>
                  <a:srgbClr val="0000FF"/>
                </a:solidFill>
                <a:latin typeface="Times New Roman" panose="02020603050405020304" pitchFamily="18" charset="0"/>
                <a:cs typeface="Times New Roman" panose="02020603050405020304" pitchFamily="18" charset="0"/>
              </a:rPr>
              <a:t>:</a:t>
            </a:r>
          </a:p>
        </p:txBody>
      </p:sp>
      <p:sp>
        <p:nvSpPr>
          <p:cNvPr id="3" name="Rectangle 2"/>
          <p:cNvSpPr/>
          <p:nvPr/>
        </p:nvSpPr>
        <p:spPr>
          <a:xfrm>
            <a:off x="6648120" y="1299735"/>
            <a:ext cx="1563248" cy="584775"/>
          </a:xfrm>
          <a:prstGeom prst="rect">
            <a:avLst/>
          </a:prstGeom>
        </p:spPr>
        <p:txBody>
          <a:bodyPr wrap="none">
            <a:spAutoFit/>
          </a:bodyPr>
          <a:lstStyle/>
          <a:p>
            <a:pPr algn="just">
              <a:tabLst>
                <a:tab pos="4114800" algn="l"/>
                <a:tab pos="5486400" algn="l"/>
              </a:tabLst>
            </a:pPr>
            <a:r>
              <a:rPr lang="en-US" sz="3200" dirty="0">
                <a:solidFill>
                  <a:srgbClr val="CC00CC"/>
                </a:solidFill>
                <a:latin typeface="Times New Roman" panose="02020603050405020304" pitchFamily="18" charset="0"/>
                <a:ea typeface="Times New Roman" panose="02020603050405020304" pitchFamily="18" charset="0"/>
                <a:cs typeface="Times New Roman" panose="02020603050405020304" pitchFamily="18" charset="0"/>
              </a:rPr>
              <a:t>(3 </a:t>
            </a:r>
            <a:r>
              <a:rPr lang="en-US" sz="3200" dirty="0" err="1">
                <a:solidFill>
                  <a:srgbClr val="CC00CC"/>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3200" dirty="0">
                <a:solidFill>
                  <a:srgbClr val="CC00CC"/>
                </a:solidFill>
                <a:latin typeface="Times New Roman" panose="02020603050405020304" pitchFamily="18" charset="0"/>
                <a:ea typeface="Times New Roman" panose="02020603050405020304" pitchFamily="18" charset="0"/>
                <a:cs typeface="Times New Roman" panose="02020603050405020304" pitchFamily="18" charset="0"/>
              </a:rPr>
              <a:t>)</a:t>
            </a:r>
          </a:p>
        </p:txBody>
      </p:sp>
      <p:sp>
        <p:nvSpPr>
          <p:cNvPr id="15" name="Rectangle 21"/>
          <p:cNvSpPr>
            <a:spLocks noChangeArrowheads="1"/>
          </p:cNvSpPr>
          <p:nvPr/>
        </p:nvSpPr>
        <p:spPr bwMode="auto">
          <a:xfrm>
            <a:off x="547906" y="1900361"/>
            <a:ext cx="979994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Garamond" panose="02020404030301010803" pitchFamily="18" charset="0"/>
                <a:cs typeface="Arial" panose="020B0604020202020204" pitchFamily="34" charset="0"/>
              </a:defRPr>
            </a:lvl1pPr>
            <a:lvl2pPr marL="800100" indent="-342900">
              <a:defRPr>
                <a:solidFill>
                  <a:schemeClr val="tx1"/>
                </a:solidFill>
                <a:latin typeface="Garamond" panose="02020404030301010803" pitchFamily="18" charset="0"/>
                <a:cs typeface="Arial" panose="020B0604020202020204" pitchFamily="34" charset="0"/>
              </a:defRPr>
            </a:lvl2pPr>
            <a:lvl3pPr marL="1257300" indent="-342900">
              <a:defRPr>
                <a:solidFill>
                  <a:schemeClr val="tx1"/>
                </a:solidFill>
                <a:latin typeface="Garamond" panose="02020404030301010803" pitchFamily="18" charset="0"/>
                <a:cs typeface="Arial" panose="020B0604020202020204" pitchFamily="34" charset="0"/>
              </a:defRPr>
            </a:lvl3pPr>
            <a:lvl4pPr marL="1714500" indent="-342900">
              <a:defRPr>
                <a:solidFill>
                  <a:schemeClr val="tx1"/>
                </a:solidFill>
                <a:latin typeface="Garamond" panose="02020404030301010803" pitchFamily="18" charset="0"/>
                <a:cs typeface="Arial" panose="020B0604020202020204" pitchFamily="34" charset="0"/>
              </a:defRPr>
            </a:lvl4pPr>
            <a:lvl5pPr marL="2171700" indent="-342900">
              <a:defRPr>
                <a:solidFill>
                  <a:schemeClr val="tx1"/>
                </a:solidFill>
                <a:latin typeface="Garamond" panose="02020404030301010803" pitchFamily="18"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altLang="en-US" sz="3600" b="1" dirty="0" err="1">
                <a:solidFill>
                  <a:srgbClr val="FF0000"/>
                </a:solidFill>
                <a:latin typeface="Times New Roman" panose="02020603050405020304" pitchFamily="18" charset="0"/>
              </a:rPr>
              <a:t>Đoạn</a:t>
            </a:r>
            <a:r>
              <a:rPr lang="en-US" altLang="en-US" sz="3600" b="1" dirty="0">
                <a:solidFill>
                  <a:srgbClr val="FF0000"/>
                </a:solidFill>
                <a:latin typeface="Times New Roman" panose="02020603050405020304" pitchFamily="18" charset="0"/>
              </a:rPr>
              <a:t> 1: “</a:t>
            </a:r>
            <a:r>
              <a:rPr lang="en-US" altLang="en-US" sz="3600" b="1" dirty="0" err="1">
                <a:solidFill>
                  <a:srgbClr val="FF0000"/>
                </a:solidFill>
                <a:latin typeface="Times New Roman" panose="02020603050405020304" pitchFamily="18" charset="0"/>
              </a:rPr>
              <a:t>Từ</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đầu</a:t>
            </a:r>
            <a:r>
              <a:rPr lang="en-US" altLang="en-US" sz="3600" b="1" dirty="0">
                <a:solidFill>
                  <a:srgbClr val="FF0000"/>
                </a:solidFill>
                <a:latin typeface="Times New Roman" panose="02020603050405020304" pitchFamily="18" charset="0"/>
              </a:rPr>
              <a:t> ...  </a:t>
            </a:r>
            <a:r>
              <a:rPr lang="en-US" altLang="en-US" sz="3600" b="1" dirty="0" err="1">
                <a:solidFill>
                  <a:srgbClr val="FF0000"/>
                </a:solidFill>
                <a:latin typeface="Times New Roman" panose="02020603050405020304" pitchFamily="18" charset="0"/>
              </a:rPr>
              <a:t>lưng</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bác</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cứ</a:t>
            </a:r>
            <a:r>
              <a:rPr lang="en-US" altLang="en-US" sz="3600" b="1" dirty="0">
                <a:solidFill>
                  <a:srgbClr val="FF0000"/>
                </a:solidFill>
                <a:latin typeface="Times New Roman" panose="02020603050405020304" pitchFamily="18" charset="0"/>
              </a:rPr>
              <a:t> </a:t>
            </a:r>
            <a:r>
              <a:rPr lang="en-US" altLang="en-US" sz="3600" b="1" dirty="0" err="1">
                <a:solidFill>
                  <a:srgbClr val="FF0000"/>
                </a:solidFill>
                <a:latin typeface="Times New Roman" panose="02020603050405020304" pitchFamily="18" charset="0"/>
              </a:rPr>
              <a:t>loang</a:t>
            </a:r>
            <a:r>
              <a:rPr lang="en-US" altLang="en-US" sz="3600" b="1" dirty="0">
                <a:solidFill>
                  <a:srgbClr val="FF0000"/>
                </a:solidFill>
                <a:latin typeface="Times New Roman" panose="02020603050405020304" pitchFamily="18" charset="0"/>
              </a:rPr>
              <a:t> ra </a:t>
            </a:r>
            <a:r>
              <a:rPr lang="en-US" altLang="en-US" sz="3600" b="1" dirty="0" err="1">
                <a:solidFill>
                  <a:srgbClr val="FF0000"/>
                </a:solidFill>
                <a:latin typeface="Times New Roman" panose="02020603050405020304" pitchFamily="18" charset="0"/>
              </a:rPr>
              <a:t>mãi</a:t>
            </a:r>
            <a:r>
              <a:rPr lang="en-US" altLang="en-US" sz="3600" b="1" dirty="0">
                <a:solidFill>
                  <a:srgbClr val="FF0000"/>
                </a:solidFill>
                <a:latin typeface="Times New Roman" panose="02020603050405020304" pitchFamily="18" charset="0"/>
              </a:rPr>
              <a:t>.”</a:t>
            </a:r>
          </a:p>
        </p:txBody>
      </p:sp>
      <p:sp>
        <p:nvSpPr>
          <p:cNvPr id="16" name="Rectangle 22"/>
          <p:cNvSpPr>
            <a:spLocks noChangeArrowheads="1"/>
          </p:cNvSpPr>
          <p:nvPr/>
        </p:nvSpPr>
        <p:spPr bwMode="auto">
          <a:xfrm>
            <a:off x="499681" y="2543865"/>
            <a:ext cx="106600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Garamond" panose="02020404030301010803" pitchFamily="18" charset="0"/>
                <a:cs typeface="Arial" panose="020B0604020202020204" pitchFamily="34" charset="0"/>
              </a:defRPr>
            </a:lvl1pPr>
            <a:lvl2pPr marL="800100" indent="-342900">
              <a:defRPr>
                <a:solidFill>
                  <a:schemeClr val="tx1"/>
                </a:solidFill>
                <a:latin typeface="Garamond" panose="02020404030301010803" pitchFamily="18" charset="0"/>
                <a:cs typeface="Arial" panose="020B0604020202020204" pitchFamily="34" charset="0"/>
              </a:defRPr>
            </a:lvl2pPr>
            <a:lvl3pPr marL="1257300" indent="-342900">
              <a:defRPr>
                <a:solidFill>
                  <a:schemeClr val="tx1"/>
                </a:solidFill>
                <a:latin typeface="Garamond" panose="02020404030301010803" pitchFamily="18" charset="0"/>
                <a:cs typeface="Arial" panose="020B0604020202020204" pitchFamily="34" charset="0"/>
              </a:defRPr>
            </a:lvl3pPr>
            <a:lvl4pPr marL="1714500" indent="-342900">
              <a:defRPr>
                <a:solidFill>
                  <a:schemeClr val="tx1"/>
                </a:solidFill>
                <a:latin typeface="Garamond" panose="02020404030301010803" pitchFamily="18" charset="0"/>
                <a:cs typeface="Arial" panose="020B0604020202020204" pitchFamily="34" charset="0"/>
              </a:defRPr>
            </a:lvl4pPr>
            <a:lvl5pPr marL="2171700" indent="-342900">
              <a:defRPr>
                <a:solidFill>
                  <a:schemeClr val="tx1"/>
                </a:solidFill>
                <a:latin typeface="Garamond" panose="02020404030301010803" pitchFamily="18"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altLang="en-US" sz="3600" b="1" dirty="0" err="1">
                <a:solidFill>
                  <a:srgbClr val="0000FF"/>
                </a:solidFill>
                <a:latin typeface="Times New Roman" panose="02020603050405020304" pitchFamily="18" charset="0"/>
              </a:rPr>
              <a:t>Đoạn</a:t>
            </a:r>
            <a:r>
              <a:rPr lang="en-US" altLang="en-US" sz="3600" b="1" dirty="0">
                <a:solidFill>
                  <a:srgbClr val="0000FF"/>
                </a:solidFill>
                <a:latin typeface="Times New Roman" panose="02020603050405020304" pitchFamily="18" charset="0"/>
              </a:rPr>
              <a:t> 2: </a:t>
            </a:r>
            <a:r>
              <a:rPr lang="en-US" altLang="en-US" sz="3600" b="1" dirty="0" err="1">
                <a:solidFill>
                  <a:srgbClr val="0000FF"/>
                </a:solidFill>
                <a:latin typeface="Times New Roman" panose="02020603050405020304" pitchFamily="18" charset="0"/>
              </a:rPr>
              <a:t>từ</a:t>
            </a:r>
            <a:r>
              <a:rPr lang="en-US" altLang="en-US" sz="3600" b="1" dirty="0">
                <a:solidFill>
                  <a:srgbClr val="0000FF"/>
                </a:solidFill>
                <a:latin typeface="Times New Roman" panose="02020603050405020304" pitchFamily="18" charset="0"/>
              </a:rPr>
              <a:t> “</a:t>
            </a:r>
            <a:r>
              <a:rPr lang="en-US" altLang="en-US" sz="3600" b="1" dirty="0" err="1">
                <a:solidFill>
                  <a:srgbClr val="0000FF"/>
                </a:solidFill>
                <a:latin typeface="Times New Roman" panose="02020603050405020304" pitchFamily="18" charset="0"/>
              </a:rPr>
              <a:t>Mảng</a:t>
            </a:r>
            <a:r>
              <a:rPr lang="en-US" altLang="en-US" sz="3600" b="1" dirty="0">
                <a:solidFill>
                  <a:srgbClr val="0000FF"/>
                </a:solidFill>
                <a:latin typeface="Times New Roman" panose="02020603050405020304" pitchFamily="18" charset="0"/>
              </a:rPr>
              <a:t> </a:t>
            </a:r>
            <a:r>
              <a:rPr lang="en-US" altLang="en-US" sz="3600" b="1" dirty="0" err="1">
                <a:solidFill>
                  <a:srgbClr val="0000FF"/>
                </a:solidFill>
                <a:latin typeface="Times New Roman" panose="02020603050405020304" pitchFamily="18" charset="0"/>
              </a:rPr>
              <a:t>đường</a:t>
            </a:r>
            <a:r>
              <a:rPr lang="en-US" altLang="en-US" sz="3600" b="1" dirty="0">
                <a:solidFill>
                  <a:srgbClr val="0000FF"/>
                </a:solidFill>
                <a:latin typeface="Times New Roman" panose="02020603050405020304" pitchFamily="18" charset="0"/>
              </a:rPr>
              <a:t> </a:t>
            </a:r>
            <a:r>
              <a:rPr lang="en-US" altLang="en-US" sz="3600" b="1" dirty="0" err="1">
                <a:solidFill>
                  <a:srgbClr val="0000FF"/>
                </a:solidFill>
                <a:latin typeface="Times New Roman" panose="02020603050405020304" pitchFamily="18" charset="0"/>
              </a:rPr>
              <a:t>hình</a:t>
            </a:r>
            <a:r>
              <a:rPr lang="en-US" altLang="en-US" sz="3600" b="1" dirty="0">
                <a:solidFill>
                  <a:srgbClr val="0000FF"/>
                </a:solidFill>
                <a:latin typeface="Times New Roman" panose="02020603050405020304" pitchFamily="18" charset="0"/>
              </a:rPr>
              <a:t>... </a:t>
            </a:r>
            <a:r>
              <a:rPr lang="en-US" altLang="en-US" sz="3600" b="1" dirty="0" err="1">
                <a:solidFill>
                  <a:srgbClr val="0000FF"/>
                </a:solidFill>
                <a:latin typeface="Times New Roman" panose="02020603050405020304" pitchFamily="18" charset="0"/>
              </a:rPr>
              <a:t>khéo</a:t>
            </a:r>
            <a:r>
              <a:rPr lang="en-US" altLang="en-US" sz="3600" b="1" dirty="0">
                <a:solidFill>
                  <a:srgbClr val="0000FF"/>
                </a:solidFill>
                <a:latin typeface="Times New Roman" panose="02020603050405020304" pitchFamily="18" charset="0"/>
              </a:rPr>
              <a:t> </a:t>
            </a:r>
            <a:r>
              <a:rPr lang="en-US" altLang="en-US" sz="3600" b="1" dirty="0" err="1">
                <a:solidFill>
                  <a:srgbClr val="0000FF"/>
                </a:solidFill>
                <a:latin typeface="Times New Roman" panose="02020603050405020304" pitchFamily="18" charset="0"/>
              </a:rPr>
              <a:t>như</a:t>
            </a:r>
            <a:r>
              <a:rPr lang="en-US" altLang="en-US" sz="3600" b="1" dirty="0">
                <a:solidFill>
                  <a:srgbClr val="0000FF"/>
                </a:solidFill>
                <a:latin typeface="Times New Roman" panose="02020603050405020304" pitchFamily="18" charset="0"/>
              </a:rPr>
              <a:t> </a:t>
            </a:r>
            <a:r>
              <a:rPr lang="en-US" altLang="en-US" sz="3600" b="1" dirty="0" err="1">
                <a:solidFill>
                  <a:srgbClr val="0000FF"/>
                </a:solidFill>
                <a:latin typeface="Times New Roman" panose="02020603050405020304" pitchFamily="18" charset="0"/>
              </a:rPr>
              <a:t>vá</a:t>
            </a:r>
            <a:r>
              <a:rPr lang="en-US" altLang="en-US" sz="3600" b="1" dirty="0">
                <a:solidFill>
                  <a:srgbClr val="0000FF"/>
                </a:solidFill>
                <a:latin typeface="Times New Roman" panose="02020603050405020304" pitchFamily="18" charset="0"/>
              </a:rPr>
              <a:t> </a:t>
            </a:r>
            <a:r>
              <a:rPr lang="en-US" altLang="en-US" sz="3600" b="1" dirty="0" err="1">
                <a:solidFill>
                  <a:srgbClr val="0000FF"/>
                </a:solidFill>
                <a:latin typeface="Times New Roman" panose="02020603050405020304" pitchFamily="18" charset="0"/>
              </a:rPr>
              <a:t>áo</a:t>
            </a:r>
            <a:r>
              <a:rPr lang="en-US" altLang="en-US" sz="3600" b="1" dirty="0">
                <a:solidFill>
                  <a:srgbClr val="0000FF"/>
                </a:solidFill>
                <a:latin typeface="Times New Roman" panose="02020603050405020304" pitchFamily="18" charset="0"/>
              </a:rPr>
              <a:t> </a:t>
            </a:r>
            <a:r>
              <a:rPr lang="en-US" altLang="en-US" sz="3600" b="1" dirty="0" err="1">
                <a:solidFill>
                  <a:srgbClr val="0000FF"/>
                </a:solidFill>
                <a:latin typeface="Times New Roman" panose="02020603050405020304" pitchFamily="18" charset="0"/>
              </a:rPr>
              <a:t>ấy</a:t>
            </a:r>
            <a:r>
              <a:rPr lang="en-US" altLang="en-US" sz="3600" b="1" dirty="0">
                <a:solidFill>
                  <a:srgbClr val="0000FF"/>
                </a:solidFill>
                <a:latin typeface="Times New Roman" panose="02020603050405020304" pitchFamily="18" charset="0"/>
              </a:rPr>
              <a:t>.”</a:t>
            </a:r>
          </a:p>
        </p:txBody>
      </p:sp>
      <p:sp>
        <p:nvSpPr>
          <p:cNvPr id="17" name="Rectangle 23"/>
          <p:cNvSpPr>
            <a:spLocks noChangeArrowheads="1"/>
          </p:cNvSpPr>
          <p:nvPr/>
        </p:nvSpPr>
        <p:spPr bwMode="auto">
          <a:xfrm>
            <a:off x="547907" y="3205145"/>
            <a:ext cx="8763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Garamond" panose="02020404030301010803" pitchFamily="18" charset="0"/>
                <a:cs typeface="Arial" panose="020B0604020202020204" pitchFamily="34" charset="0"/>
              </a:defRPr>
            </a:lvl1pPr>
            <a:lvl2pPr marL="800100" indent="-342900">
              <a:defRPr>
                <a:solidFill>
                  <a:schemeClr val="tx1"/>
                </a:solidFill>
                <a:latin typeface="Garamond" panose="02020404030301010803" pitchFamily="18" charset="0"/>
                <a:cs typeface="Arial" panose="020B0604020202020204" pitchFamily="34" charset="0"/>
              </a:defRPr>
            </a:lvl2pPr>
            <a:lvl3pPr marL="1257300" indent="-342900">
              <a:defRPr>
                <a:solidFill>
                  <a:schemeClr val="tx1"/>
                </a:solidFill>
                <a:latin typeface="Garamond" panose="02020404030301010803" pitchFamily="18" charset="0"/>
                <a:cs typeface="Arial" panose="020B0604020202020204" pitchFamily="34" charset="0"/>
              </a:defRPr>
            </a:lvl3pPr>
            <a:lvl4pPr marL="1714500" indent="-342900">
              <a:defRPr>
                <a:solidFill>
                  <a:schemeClr val="tx1"/>
                </a:solidFill>
                <a:latin typeface="Garamond" panose="02020404030301010803" pitchFamily="18" charset="0"/>
                <a:cs typeface="Arial" panose="020B0604020202020204" pitchFamily="34" charset="0"/>
              </a:defRPr>
            </a:lvl4pPr>
            <a:lvl5pPr marL="2171700" indent="-342900">
              <a:defRPr>
                <a:solidFill>
                  <a:schemeClr val="tx1"/>
                </a:solidFill>
                <a:latin typeface="Garamond" panose="02020404030301010803" pitchFamily="18" charset="0"/>
                <a:cs typeface="Arial" panose="020B0604020202020204" pitchFamily="34" charset="0"/>
              </a:defRPr>
            </a:lvl5pPr>
            <a:lvl6pPr marL="26289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30861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5433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4000500" indent="-3429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altLang="en-US" sz="3600" b="1" dirty="0" err="1">
                <a:solidFill>
                  <a:srgbClr val="009900"/>
                </a:solidFill>
                <a:latin typeface="Times New Roman" panose="02020603050405020304" pitchFamily="18" charset="0"/>
              </a:rPr>
              <a:t>Đoạn</a:t>
            </a:r>
            <a:r>
              <a:rPr lang="en-US" altLang="en-US" sz="3600" b="1" dirty="0">
                <a:solidFill>
                  <a:srgbClr val="009900"/>
                </a:solidFill>
                <a:latin typeface="Times New Roman" panose="02020603050405020304" pitchFamily="18" charset="0"/>
              </a:rPr>
              <a:t> 3: </a:t>
            </a:r>
            <a:r>
              <a:rPr lang="en-US" altLang="en-US" sz="3600" b="1" dirty="0" err="1">
                <a:solidFill>
                  <a:srgbClr val="009900"/>
                </a:solidFill>
                <a:latin typeface="Times New Roman" panose="02020603050405020304" pitchFamily="18" charset="0"/>
              </a:rPr>
              <a:t>Phần</a:t>
            </a:r>
            <a:r>
              <a:rPr lang="en-US" altLang="en-US" sz="3600" b="1" dirty="0">
                <a:solidFill>
                  <a:srgbClr val="009900"/>
                </a:solidFill>
                <a:latin typeface="Times New Roman" panose="02020603050405020304" pitchFamily="18" charset="0"/>
              </a:rPr>
              <a:t> </a:t>
            </a:r>
            <a:r>
              <a:rPr lang="en-US" altLang="en-US" sz="3600" b="1" dirty="0" err="1">
                <a:solidFill>
                  <a:srgbClr val="009900"/>
                </a:solidFill>
                <a:latin typeface="Times New Roman" panose="02020603050405020304" pitchFamily="18" charset="0"/>
              </a:rPr>
              <a:t>còn</a:t>
            </a:r>
            <a:r>
              <a:rPr lang="en-US" altLang="en-US" sz="3600" b="1" dirty="0">
                <a:solidFill>
                  <a:srgbClr val="009900"/>
                </a:solidFill>
                <a:latin typeface="Times New Roman" panose="02020603050405020304" pitchFamily="18" charset="0"/>
              </a:rPr>
              <a:t> </a:t>
            </a:r>
            <a:r>
              <a:rPr lang="en-US" altLang="en-US" sz="3600" b="1" dirty="0" err="1">
                <a:solidFill>
                  <a:srgbClr val="009900"/>
                </a:solidFill>
                <a:latin typeface="Times New Roman" panose="02020603050405020304" pitchFamily="18" charset="0"/>
              </a:rPr>
              <a:t>lại</a:t>
            </a:r>
            <a:r>
              <a:rPr lang="en-US" altLang="en-US" sz="3600" b="1" dirty="0">
                <a:solidFill>
                  <a:srgbClr val="009900"/>
                </a:solidFill>
                <a:latin typeface="Times New Roman" panose="02020603050405020304" pitchFamily="18" charset="0"/>
              </a:rPr>
              <a:t>.</a:t>
            </a:r>
          </a:p>
        </p:txBody>
      </p:sp>
    </p:spTree>
    <p:extLst>
      <p:ext uri="{BB962C8B-B14F-4D97-AF65-F5344CB8AC3E}">
        <p14:creationId xmlns:p14="http://schemas.microsoft.com/office/powerpoint/2010/main" val="276787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anim calcmode="lin" valueType="num">
                                      <p:cBhvr>
                                        <p:cTn id="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9"/>
          <p:cNvGrpSpPr>
            <a:grpSpLocks/>
          </p:cNvGrpSpPr>
          <p:nvPr/>
        </p:nvGrpSpPr>
        <p:grpSpPr bwMode="auto">
          <a:xfrm>
            <a:off x="0" y="0"/>
            <a:ext cx="12192000" cy="6858000"/>
            <a:chOff x="0" y="0"/>
            <a:chExt cx="9216" cy="5184"/>
          </a:xfrm>
        </p:grpSpPr>
        <p:pic>
          <p:nvPicPr>
            <p:cNvPr id="6" name="Picture 4"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181" cy="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8099" y="-170"/>
              <a:ext cx="947" cy="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J0124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48" y="4025"/>
              <a:ext cx="1011"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J0124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2" y="4172"/>
              <a:ext cx="1394" cy="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Text Box 9"/>
          <p:cNvSpPr txBox="1">
            <a:spLocks noChangeArrowheads="1"/>
          </p:cNvSpPr>
          <p:nvPr/>
        </p:nvSpPr>
        <p:spPr bwMode="auto">
          <a:xfrm>
            <a:off x="539486" y="617690"/>
            <a:ext cx="10972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b="1" dirty="0" err="1">
                <a:solidFill>
                  <a:srgbClr val="002060"/>
                </a:solidFill>
                <a:latin typeface="Times New Roman" panose="02020603050405020304" pitchFamily="18" charset="0"/>
              </a:rPr>
              <a:t>Bài</a:t>
            </a:r>
            <a:r>
              <a:rPr lang="en-US" altLang="en-US" sz="2800" b="1" dirty="0">
                <a:solidFill>
                  <a:srgbClr val="002060"/>
                </a:solidFill>
                <a:latin typeface="Times New Roman" panose="02020603050405020304" pitchFamily="18" charset="0"/>
              </a:rPr>
              <a:t> 1: </a:t>
            </a:r>
            <a:r>
              <a:rPr lang="en-US" altLang="en-US" sz="2800" b="1" dirty="0" err="1">
                <a:solidFill>
                  <a:srgbClr val="002060"/>
                </a:solidFill>
                <a:latin typeface="Times New Roman" panose="02020603050405020304" pitchFamily="18" charset="0"/>
              </a:rPr>
              <a:t>Đọc</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bài</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văn</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và</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thực</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hiện</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các</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yêu</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cầu</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nêu</a:t>
            </a:r>
            <a:r>
              <a:rPr lang="en-US" altLang="en-US" sz="2800" b="1" dirty="0">
                <a:solidFill>
                  <a:srgbClr val="002060"/>
                </a:solidFill>
                <a:latin typeface="Times New Roman" panose="02020603050405020304" pitchFamily="18" charset="0"/>
              </a:rPr>
              <a:t> ở </a:t>
            </a:r>
            <a:r>
              <a:rPr lang="en-US" altLang="en-US" sz="2800" b="1" dirty="0" err="1">
                <a:solidFill>
                  <a:srgbClr val="002060"/>
                </a:solidFill>
                <a:latin typeface="Times New Roman" panose="02020603050405020304" pitchFamily="18" charset="0"/>
              </a:rPr>
              <a:t>bên</a:t>
            </a:r>
            <a:r>
              <a:rPr lang="en-US" altLang="en-US" sz="2800" b="1" dirty="0">
                <a:solidFill>
                  <a:srgbClr val="002060"/>
                </a:solidFill>
                <a:latin typeface="Times New Roman" panose="02020603050405020304" pitchFamily="18" charset="0"/>
              </a:rPr>
              <a:t> </a:t>
            </a:r>
            <a:r>
              <a:rPr lang="en-US" altLang="en-US" sz="2800" b="1" dirty="0" err="1">
                <a:solidFill>
                  <a:srgbClr val="002060"/>
                </a:solidFill>
                <a:latin typeface="Times New Roman" panose="02020603050405020304" pitchFamily="18" charset="0"/>
              </a:rPr>
              <a:t>dưới</a:t>
            </a:r>
            <a:r>
              <a:rPr lang="en-US" altLang="en-US" sz="2800" b="1" dirty="0">
                <a:solidFill>
                  <a:srgbClr val="002060"/>
                </a:solidFill>
                <a:latin typeface="Times New Roman" panose="02020603050405020304" pitchFamily="18" charset="0"/>
              </a:rPr>
              <a:t>:</a:t>
            </a:r>
          </a:p>
        </p:txBody>
      </p:sp>
      <p:sp>
        <p:nvSpPr>
          <p:cNvPr id="2" name="Rectangle 1"/>
          <p:cNvSpPr/>
          <p:nvPr/>
        </p:nvSpPr>
        <p:spPr>
          <a:xfrm>
            <a:off x="539486" y="1215466"/>
            <a:ext cx="5974713" cy="523220"/>
          </a:xfrm>
          <a:prstGeom prst="rect">
            <a:avLst/>
          </a:prstGeom>
        </p:spPr>
        <p:txBody>
          <a:bodyPr wrap="none">
            <a:spAutoFit/>
          </a:bodyPr>
          <a:lstStyle/>
          <a:p>
            <a:r>
              <a:rPr lang="en-US" altLang="en-US" sz="2800" b="1" dirty="0">
                <a:solidFill>
                  <a:srgbClr val="0000FF"/>
                </a:solidFill>
                <a:latin typeface="Times New Roman" panose="02020603050405020304" pitchFamily="18" charset="0"/>
              </a:rPr>
              <a:t>b) </a:t>
            </a:r>
            <a:r>
              <a:rPr lang="en-US" altLang="en-US" sz="2800" b="1" dirty="0" err="1">
                <a:solidFill>
                  <a:srgbClr val="0000FF"/>
                </a:solidFill>
                <a:latin typeface="Times New Roman" panose="02020603050405020304" pitchFamily="18" charset="0"/>
              </a:rPr>
              <a:t>Nêu</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nội</a:t>
            </a:r>
            <a:r>
              <a:rPr lang="en-US" altLang="en-US" sz="2800" b="1" dirty="0">
                <a:solidFill>
                  <a:srgbClr val="0000FF"/>
                </a:solidFill>
                <a:latin typeface="Times New Roman" panose="02020603050405020304" pitchFamily="18" charset="0"/>
              </a:rPr>
              <a:t> dung </a:t>
            </a:r>
            <a:r>
              <a:rPr lang="en-US" altLang="en-US" sz="2800" b="1" dirty="0" err="1">
                <a:solidFill>
                  <a:srgbClr val="0000FF"/>
                </a:solidFill>
                <a:latin typeface="Times New Roman" panose="02020603050405020304" pitchFamily="18" charset="0"/>
              </a:rPr>
              <a:t>chính</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của</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từng</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đoạn</a:t>
            </a:r>
            <a:r>
              <a:rPr lang="en-US" altLang="en-US" sz="2800" b="1" dirty="0">
                <a:solidFill>
                  <a:srgbClr val="0000FF"/>
                </a:solidFill>
                <a:latin typeface="Times New Roman" panose="02020603050405020304" pitchFamily="18" charset="0"/>
              </a:rPr>
              <a:t>.</a:t>
            </a:r>
          </a:p>
        </p:txBody>
      </p:sp>
      <p:sp>
        <p:nvSpPr>
          <p:cNvPr id="4" name="TextBox 3"/>
          <p:cNvSpPr txBox="1"/>
          <p:nvPr/>
        </p:nvSpPr>
        <p:spPr>
          <a:xfrm>
            <a:off x="539486" y="1973058"/>
            <a:ext cx="7835285" cy="646331"/>
          </a:xfrm>
          <a:prstGeom prst="rect">
            <a:avLst/>
          </a:prstGeom>
          <a:noFill/>
        </p:spPr>
        <p:txBody>
          <a:bodyPr wrap="square" rtlCol="0">
            <a:spAutoFit/>
          </a:bodyPr>
          <a:lstStyle/>
          <a:p>
            <a:r>
              <a:rPr lang="en-US" sz="3600" b="1" dirty="0" err="1">
                <a:solidFill>
                  <a:srgbClr val="00B050"/>
                </a:solidFill>
                <a:latin typeface="Times New Roman" panose="02020603050405020304" pitchFamily="18" charset="0"/>
                <a:cs typeface="Times New Roman" panose="02020603050405020304" pitchFamily="18" charset="0"/>
              </a:rPr>
              <a:t>Đoạn</a:t>
            </a:r>
            <a:r>
              <a:rPr lang="en-US" sz="3600" b="1" dirty="0">
                <a:solidFill>
                  <a:srgbClr val="00B050"/>
                </a:solidFill>
                <a:latin typeface="Times New Roman" panose="02020603050405020304" pitchFamily="18" charset="0"/>
                <a:cs typeface="Times New Roman" panose="02020603050405020304" pitchFamily="18" charset="0"/>
              </a:rPr>
              <a:t> 1: </a:t>
            </a:r>
            <a:r>
              <a:rPr lang="en-US" sz="3600" b="1" dirty="0" err="1">
                <a:solidFill>
                  <a:srgbClr val="00B050"/>
                </a:solidFill>
                <a:latin typeface="Times New Roman" panose="02020603050405020304" pitchFamily="18" charset="0"/>
                <a:cs typeface="Times New Roman" panose="02020603050405020304" pitchFamily="18" charset="0"/>
              </a:rPr>
              <a:t>Tả</a:t>
            </a:r>
            <a:r>
              <a:rPr lang="en-US" sz="3600" b="1" dirty="0">
                <a:solidFill>
                  <a:srgbClr val="00B050"/>
                </a:solidFill>
                <a:latin typeface="Times New Roman" panose="02020603050405020304" pitchFamily="18" charset="0"/>
                <a:cs typeface="Times New Roman" panose="02020603050405020304" pitchFamily="18" charset="0"/>
              </a:rPr>
              <a:t> </a:t>
            </a:r>
            <a:r>
              <a:rPr lang="en-US" sz="3600" b="1" dirty="0" err="1">
                <a:solidFill>
                  <a:srgbClr val="00B050"/>
                </a:solidFill>
                <a:latin typeface="Times New Roman" panose="02020603050405020304" pitchFamily="18" charset="0"/>
                <a:cs typeface="Times New Roman" panose="02020603050405020304" pitchFamily="18" charset="0"/>
              </a:rPr>
              <a:t>bác</a:t>
            </a:r>
            <a:r>
              <a:rPr lang="en-US" sz="3600" b="1" dirty="0">
                <a:solidFill>
                  <a:srgbClr val="00B050"/>
                </a:solidFill>
                <a:latin typeface="Times New Roman" panose="02020603050405020304" pitchFamily="18" charset="0"/>
                <a:cs typeface="Times New Roman" panose="02020603050405020304" pitchFamily="18" charset="0"/>
              </a:rPr>
              <a:t> </a:t>
            </a:r>
            <a:r>
              <a:rPr lang="en-US" sz="3600" b="1" dirty="0" err="1">
                <a:solidFill>
                  <a:srgbClr val="00B050"/>
                </a:solidFill>
                <a:latin typeface="Times New Roman" panose="02020603050405020304" pitchFamily="18" charset="0"/>
                <a:cs typeface="Times New Roman" panose="02020603050405020304" pitchFamily="18" charset="0"/>
              </a:rPr>
              <a:t>Tâm</a:t>
            </a:r>
            <a:r>
              <a:rPr lang="en-US" sz="3600" b="1" dirty="0">
                <a:solidFill>
                  <a:srgbClr val="00B050"/>
                </a:solidFill>
                <a:latin typeface="Times New Roman" panose="02020603050405020304" pitchFamily="18" charset="0"/>
                <a:cs typeface="Times New Roman" panose="02020603050405020304" pitchFamily="18" charset="0"/>
              </a:rPr>
              <a:t> </a:t>
            </a:r>
            <a:r>
              <a:rPr lang="en-US" sz="3600" b="1" dirty="0" err="1">
                <a:solidFill>
                  <a:srgbClr val="00B050"/>
                </a:solidFill>
                <a:latin typeface="Times New Roman" panose="02020603050405020304" pitchFamily="18" charset="0"/>
                <a:cs typeface="Times New Roman" panose="02020603050405020304" pitchFamily="18" charset="0"/>
              </a:rPr>
              <a:t>đang</a:t>
            </a:r>
            <a:r>
              <a:rPr lang="en-US" sz="3600" b="1" dirty="0">
                <a:solidFill>
                  <a:srgbClr val="00B050"/>
                </a:solidFill>
                <a:latin typeface="Times New Roman" panose="02020603050405020304" pitchFamily="18" charset="0"/>
                <a:cs typeface="Times New Roman" panose="02020603050405020304" pitchFamily="18" charset="0"/>
              </a:rPr>
              <a:t> </a:t>
            </a:r>
            <a:r>
              <a:rPr lang="en-US" sz="3600" b="1" dirty="0" err="1">
                <a:solidFill>
                  <a:srgbClr val="00B050"/>
                </a:solidFill>
                <a:latin typeface="Times New Roman" panose="02020603050405020304" pitchFamily="18" charset="0"/>
                <a:cs typeface="Times New Roman" panose="02020603050405020304" pitchFamily="18" charset="0"/>
              </a:rPr>
              <a:t>vá</a:t>
            </a:r>
            <a:r>
              <a:rPr lang="en-US" sz="3600" b="1" dirty="0">
                <a:solidFill>
                  <a:srgbClr val="00B050"/>
                </a:solidFill>
                <a:latin typeface="Times New Roman" panose="02020603050405020304" pitchFamily="18" charset="0"/>
                <a:cs typeface="Times New Roman" panose="02020603050405020304" pitchFamily="18" charset="0"/>
              </a:rPr>
              <a:t> </a:t>
            </a:r>
            <a:r>
              <a:rPr lang="en-US" sz="3600" b="1" dirty="0" err="1">
                <a:solidFill>
                  <a:srgbClr val="00B050"/>
                </a:solidFill>
                <a:latin typeface="Times New Roman" panose="02020603050405020304" pitchFamily="18" charset="0"/>
                <a:cs typeface="Times New Roman" panose="02020603050405020304" pitchFamily="18" charset="0"/>
              </a:rPr>
              <a:t>đường</a:t>
            </a:r>
            <a:r>
              <a:rPr lang="en-US" sz="3600" b="1" dirty="0">
                <a:solidFill>
                  <a:srgbClr val="00B050"/>
                </a:solidFill>
                <a:latin typeface="Times New Roman" panose="02020603050405020304" pitchFamily="18" charset="0"/>
                <a:cs typeface="Times New Roman" panose="02020603050405020304" pitchFamily="18" charset="0"/>
              </a:rPr>
              <a:t>.</a:t>
            </a:r>
          </a:p>
        </p:txBody>
      </p:sp>
      <p:sp>
        <p:nvSpPr>
          <p:cNvPr id="13" name="TextBox 12"/>
          <p:cNvSpPr txBox="1"/>
          <p:nvPr/>
        </p:nvSpPr>
        <p:spPr>
          <a:xfrm>
            <a:off x="416330" y="2731281"/>
            <a:ext cx="9162596" cy="646331"/>
          </a:xfrm>
          <a:prstGeom prst="rect">
            <a:avLst/>
          </a:prstGeom>
          <a:noFill/>
        </p:spPr>
        <p:txBody>
          <a:bodyPr wrap="square" rtlCol="0">
            <a:spAutoFit/>
          </a:bodyPr>
          <a:lstStyle/>
          <a:p>
            <a:r>
              <a:rPr lang="en-US" sz="3600" b="1" dirty="0" err="1">
                <a:solidFill>
                  <a:srgbClr val="7030A0"/>
                </a:solidFill>
                <a:latin typeface="Times New Roman" panose="02020603050405020304" pitchFamily="18" charset="0"/>
                <a:cs typeface="Times New Roman" panose="02020603050405020304" pitchFamily="18" charset="0"/>
              </a:rPr>
              <a:t>Đoạn</a:t>
            </a:r>
            <a:r>
              <a:rPr lang="en-US" sz="3600" b="1" dirty="0">
                <a:solidFill>
                  <a:srgbClr val="7030A0"/>
                </a:solidFill>
                <a:latin typeface="Times New Roman" panose="02020603050405020304" pitchFamily="18" charset="0"/>
                <a:cs typeface="Times New Roman" panose="02020603050405020304" pitchFamily="18" charset="0"/>
              </a:rPr>
              <a:t> 2: </a:t>
            </a:r>
            <a:r>
              <a:rPr lang="en-US" sz="3600" b="1" dirty="0" err="1">
                <a:solidFill>
                  <a:srgbClr val="7030A0"/>
                </a:solidFill>
                <a:latin typeface="Times New Roman" panose="02020603050405020304" pitchFamily="18" charset="0"/>
                <a:cs typeface="Times New Roman" panose="02020603050405020304" pitchFamily="18" charset="0"/>
              </a:rPr>
              <a:t>Tả</a:t>
            </a:r>
            <a:r>
              <a:rPr lang="en-US" sz="3600" b="1" dirty="0">
                <a:solidFill>
                  <a:srgbClr val="7030A0"/>
                </a:solidFill>
                <a:latin typeface="Times New Roman" panose="02020603050405020304" pitchFamily="18" charset="0"/>
                <a:cs typeface="Times New Roman" panose="02020603050405020304" pitchFamily="18" charset="0"/>
              </a:rPr>
              <a:t> </a:t>
            </a:r>
            <a:r>
              <a:rPr lang="en-US" sz="3600" b="1" dirty="0" err="1">
                <a:solidFill>
                  <a:srgbClr val="7030A0"/>
                </a:solidFill>
                <a:latin typeface="Times New Roman" panose="02020603050405020304" pitchFamily="18" charset="0"/>
                <a:cs typeface="Times New Roman" panose="02020603050405020304" pitchFamily="18" charset="0"/>
              </a:rPr>
              <a:t>kết</a:t>
            </a:r>
            <a:r>
              <a:rPr lang="en-US" sz="3600" b="1" dirty="0">
                <a:solidFill>
                  <a:srgbClr val="7030A0"/>
                </a:solidFill>
                <a:latin typeface="Times New Roman" panose="02020603050405020304" pitchFamily="18" charset="0"/>
                <a:cs typeface="Times New Roman" panose="02020603050405020304" pitchFamily="18" charset="0"/>
              </a:rPr>
              <a:t> </a:t>
            </a:r>
            <a:r>
              <a:rPr lang="en-US" sz="3600" b="1" dirty="0" err="1">
                <a:solidFill>
                  <a:srgbClr val="7030A0"/>
                </a:solidFill>
                <a:latin typeface="Times New Roman" panose="02020603050405020304" pitchFamily="18" charset="0"/>
                <a:cs typeface="Times New Roman" panose="02020603050405020304" pitchFamily="18" charset="0"/>
              </a:rPr>
              <a:t>quả</a:t>
            </a:r>
            <a:r>
              <a:rPr lang="en-US" sz="3600" b="1" dirty="0">
                <a:solidFill>
                  <a:srgbClr val="7030A0"/>
                </a:solidFill>
                <a:latin typeface="Times New Roman" panose="02020603050405020304" pitchFamily="18" charset="0"/>
                <a:cs typeface="Times New Roman" panose="02020603050405020304" pitchFamily="18" charset="0"/>
              </a:rPr>
              <a:t> </a:t>
            </a:r>
            <a:r>
              <a:rPr lang="en-US" sz="3600" b="1" dirty="0" err="1">
                <a:solidFill>
                  <a:srgbClr val="7030A0"/>
                </a:solidFill>
                <a:latin typeface="Times New Roman" panose="02020603050405020304" pitchFamily="18" charset="0"/>
                <a:cs typeface="Times New Roman" panose="02020603050405020304" pitchFamily="18" charset="0"/>
              </a:rPr>
              <a:t>lao</a:t>
            </a:r>
            <a:r>
              <a:rPr lang="en-US" sz="3600" b="1" dirty="0">
                <a:solidFill>
                  <a:srgbClr val="7030A0"/>
                </a:solidFill>
                <a:latin typeface="Times New Roman" panose="02020603050405020304" pitchFamily="18" charset="0"/>
                <a:cs typeface="Times New Roman" panose="02020603050405020304" pitchFamily="18" charset="0"/>
              </a:rPr>
              <a:t> </a:t>
            </a:r>
            <a:r>
              <a:rPr lang="en-US" sz="3600" b="1" dirty="0" err="1">
                <a:solidFill>
                  <a:srgbClr val="7030A0"/>
                </a:solidFill>
                <a:latin typeface="Times New Roman" panose="02020603050405020304" pitchFamily="18" charset="0"/>
                <a:cs typeface="Times New Roman" panose="02020603050405020304" pitchFamily="18" charset="0"/>
              </a:rPr>
              <a:t>động</a:t>
            </a:r>
            <a:r>
              <a:rPr lang="en-US" sz="3600" b="1" dirty="0">
                <a:solidFill>
                  <a:srgbClr val="7030A0"/>
                </a:solidFill>
                <a:latin typeface="Times New Roman" panose="02020603050405020304" pitchFamily="18" charset="0"/>
                <a:cs typeface="Times New Roman" panose="02020603050405020304" pitchFamily="18" charset="0"/>
              </a:rPr>
              <a:t> </a:t>
            </a:r>
            <a:r>
              <a:rPr lang="en-US" sz="3600" b="1" dirty="0" err="1">
                <a:solidFill>
                  <a:srgbClr val="7030A0"/>
                </a:solidFill>
                <a:latin typeface="Times New Roman" panose="02020603050405020304" pitchFamily="18" charset="0"/>
                <a:cs typeface="Times New Roman" panose="02020603050405020304" pitchFamily="18" charset="0"/>
              </a:rPr>
              <a:t>của</a:t>
            </a:r>
            <a:r>
              <a:rPr lang="en-US" sz="3600" b="1" dirty="0">
                <a:solidFill>
                  <a:srgbClr val="7030A0"/>
                </a:solidFill>
                <a:latin typeface="Times New Roman" panose="02020603050405020304" pitchFamily="18" charset="0"/>
                <a:cs typeface="Times New Roman" panose="02020603050405020304" pitchFamily="18" charset="0"/>
              </a:rPr>
              <a:t> </a:t>
            </a:r>
            <a:r>
              <a:rPr lang="en-US" sz="3600" b="1" dirty="0" err="1">
                <a:solidFill>
                  <a:srgbClr val="7030A0"/>
                </a:solidFill>
                <a:latin typeface="Times New Roman" panose="02020603050405020304" pitchFamily="18" charset="0"/>
                <a:cs typeface="Times New Roman" panose="02020603050405020304" pitchFamily="18" charset="0"/>
              </a:rPr>
              <a:t>bác</a:t>
            </a:r>
            <a:r>
              <a:rPr lang="en-US" sz="3600" b="1" dirty="0">
                <a:solidFill>
                  <a:srgbClr val="7030A0"/>
                </a:solidFill>
                <a:latin typeface="Times New Roman" panose="02020603050405020304" pitchFamily="18" charset="0"/>
                <a:cs typeface="Times New Roman" panose="02020603050405020304" pitchFamily="18" charset="0"/>
              </a:rPr>
              <a:t> </a:t>
            </a:r>
            <a:r>
              <a:rPr lang="en-US" sz="3600" b="1" dirty="0" err="1">
                <a:solidFill>
                  <a:srgbClr val="7030A0"/>
                </a:solidFill>
                <a:latin typeface="Times New Roman" panose="02020603050405020304" pitchFamily="18" charset="0"/>
                <a:cs typeface="Times New Roman" panose="02020603050405020304" pitchFamily="18" charset="0"/>
              </a:rPr>
              <a:t>Tâm</a:t>
            </a:r>
            <a:r>
              <a:rPr lang="en-US" sz="3600" b="1" dirty="0">
                <a:solidFill>
                  <a:srgbClr val="7030A0"/>
                </a:solidFill>
                <a:latin typeface="Times New Roman" panose="02020603050405020304" pitchFamily="18" charset="0"/>
                <a:cs typeface="Times New Roman" panose="02020603050405020304" pitchFamily="18" charset="0"/>
              </a:rPr>
              <a:t>.</a:t>
            </a:r>
          </a:p>
        </p:txBody>
      </p:sp>
      <p:sp>
        <p:nvSpPr>
          <p:cNvPr id="14" name="TextBox 13"/>
          <p:cNvSpPr txBox="1"/>
          <p:nvPr/>
        </p:nvSpPr>
        <p:spPr>
          <a:xfrm>
            <a:off x="416329" y="3540331"/>
            <a:ext cx="10566861" cy="1200329"/>
          </a:xfrm>
          <a:prstGeom prst="rect">
            <a:avLst/>
          </a:prstGeom>
          <a:noFill/>
        </p:spPr>
        <p:txBody>
          <a:bodyPr wrap="square" rtlCol="0">
            <a:spAutoFit/>
          </a:bodyPr>
          <a:lstStyle/>
          <a:p>
            <a:r>
              <a:rPr lang="en-US" sz="3600" b="1" dirty="0" err="1">
                <a:solidFill>
                  <a:schemeClr val="accent6">
                    <a:lumMod val="75000"/>
                  </a:schemeClr>
                </a:solidFill>
                <a:latin typeface="Times New Roman" panose="02020603050405020304" pitchFamily="18" charset="0"/>
                <a:cs typeface="Times New Roman" panose="02020603050405020304" pitchFamily="18" charset="0"/>
              </a:rPr>
              <a:t>Đoạn</a:t>
            </a:r>
            <a:r>
              <a:rPr lang="en-US" sz="3600" b="1" dirty="0">
                <a:solidFill>
                  <a:schemeClr val="accent6">
                    <a:lumMod val="75000"/>
                  </a:schemeClr>
                </a:solidFill>
                <a:latin typeface="Times New Roman" panose="02020603050405020304" pitchFamily="18" charset="0"/>
                <a:cs typeface="Times New Roman" panose="02020603050405020304" pitchFamily="18" charset="0"/>
              </a:rPr>
              <a:t> 3: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Tả</a:t>
            </a:r>
            <a:r>
              <a:rPr lang="en-US" sz="3600" b="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bác</a:t>
            </a:r>
            <a:r>
              <a:rPr lang="en-US" sz="3600" b="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Tâm</a:t>
            </a:r>
            <a:r>
              <a:rPr lang="en-US" sz="3600" b="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đứng</a:t>
            </a:r>
            <a:r>
              <a:rPr lang="en-US" sz="3600" b="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trước</a:t>
            </a:r>
            <a:r>
              <a:rPr lang="en-US" sz="3600" b="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mảng</a:t>
            </a:r>
            <a:r>
              <a:rPr lang="en-US" sz="3600" b="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đường</a:t>
            </a:r>
            <a:r>
              <a:rPr lang="en-US" sz="3600" b="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vừa</a:t>
            </a:r>
            <a:r>
              <a:rPr lang="en-US" sz="3600" b="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vá</a:t>
            </a:r>
            <a:r>
              <a:rPr lang="en-US" sz="3600" b="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dirty="0" err="1">
                <a:solidFill>
                  <a:schemeClr val="accent6">
                    <a:lumMod val="75000"/>
                  </a:schemeClr>
                </a:solidFill>
                <a:latin typeface="Times New Roman" panose="02020603050405020304" pitchFamily="18" charset="0"/>
                <a:cs typeface="Times New Roman" panose="02020603050405020304" pitchFamily="18" charset="0"/>
              </a:rPr>
              <a:t>xong</a:t>
            </a:r>
            <a:r>
              <a:rPr lang="en-US" sz="3600" b="1" dirty="0">
                <a:solidFill>
                  <a:schemeClr val="accent6">
                    <a:lumMod val="75000"/>
                  </a:schemeClr>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781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0" y="0"/>
            <a:ext cx="12074236" cy="7078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Garamond" panose="02020404030301010803" pitchFamily="18" charset="0"/>
                <a:cs typeface="Arial" panose="020B0604020202020204" pitchFamily="34" charset="0"/>
              </a:defRPr>
            </a:lvl1pPr>
            <a:lvl2pPr marL="742950" indent="-285750">
              <a:defRPr>
                <a:solidFill>
                  <a:schemeClr val="tx1"/>
                </a:solidFill>
                <a:latin typeface="Garamond" panose="02020404030301010803" pitchFamily="18" charset="0"/>
                <a:cs typeface="Arial" panose="020B0604020202020204" pitchFamily="34" charset="0"/>
              </a:defRPr>
            </a:lvl2pPr>
            <a:lvl3pPr marL="1143000" indent="-228600">
              <a:defRPr>
                <a:solidFill>
                  <a:schemeClr val="tx1"/>
                </a:solidFill>
                <a:latin typeface="Garamond" panose="02020404030301010803" pitchFamily="18" charset="0"/>
                <a:cs typeface="Arial" panose="020B0604020202020204" pitchFamily="34" charset="0"/>
              </a:defRPr>
            </a:lvl3pPr>
            <a:lvl4pPr marL="1600200" indent="-228600">
              <a:defRPr>
                <a:solidFill>
                  <a:schemeClr val="tx1"/>
                </a:solidFill>
                <a:latin typeface="Garamond" panose="02020404030301010803" pitchFamily="18" charset="0"/>
                <a:cs typeface="Arial" panose="020B0604020202020204" pitchFamily="34" charset="0"/>
              </a:defRPr>
            </a:lvl4pPr>
            <a:lvl5pPr marL="2057400" indent="-22860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2800" b="1" dirty="0" err="1">
                <a:solidFill>
                  <a:srgbClr val="0000FF"/>
                </a:solidFill>
                <a:latin typeface="Times New Roman" panose="02020603050405020304" pitchFamily="18" charset="0"/>
              </a:rPr>
              <a:t>Công</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nhân</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sửa</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đường</a:t>
            </a:r>
            <a:endParaRPr lang="en-US" altLang="en-US" sz="2800" b="1" dirty="0">
              <a:solidFill>
                <a:srgbClr val="0000FF"/>
              </a:solidFill>
              <a:latin typeface="Times New Roman" panose="02020603050405020304" pitchFamily="18" charset="0"/>
            </a:endParaRPr>
          </a:p>
          <a:p>
            <a:pPr algn="just" eaLnBrk="1" hangingPunct="1"/>
            <a:r>
              <a:rPr lang="en-US" altLang="en-US" b="1" dirty="0">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Tâm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mẹ</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của</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Thư</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đang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chăm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chú</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làm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việc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một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đôi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găng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tay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bằng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vải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rất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dày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Vì</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thế</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tay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y </a:t>
            </a:r>
            <a:r>
              <a:rPr lang="en-US" altLang="en-US" sz="2800" b="1" dirty="0" err="1">
                <a:solidFill>
                  <a:srgbClr val="0070C0"/>
                </a:solidFill>
                <a:latin typeface="Times New Roman" panose="02020603050405020304" pitchFamily="18" charset="0"/>
              </a:rPr>
              <a:t>như</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tay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một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người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khổng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lồ</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đội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nón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khăn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trùm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gần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kín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mặt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chỉ</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để</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hở</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mỗi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cái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mũi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và</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đôi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mắt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Tay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phải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cầm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một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chiếc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búa</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Tay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trái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xếp</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rất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khéo</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những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viên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đá</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bọc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nhựa</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đường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đen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nhánh</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vào</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chỗ</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trũng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đập</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búa</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đều</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đều</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xuống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những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viên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đá</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để</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chúng</a:t>
            </a:r>
            <a:r>
              <a:rPr lang="en-US" altLang="en-US" sz="2800" b="1" dirty="0">
                <a:solidFill>
                  <a:srgbClr val="0070C0"/>
                </a:solidFill>
                <a:latin typeface="Times New Roman" panose="02020603050405020304" pitchFamily="18" charset="0"/>
              </a:rPr>
              <a:t> ken </a:t>
            </a:r>
            <a:r>
              <a:rPr lang="en-US" altLang="en-US" sz="2800" b="1" dirty="0" err="1">
                <a:solidFill>
                  <a:srgbClr val="0070C0"/>
                </a:solidFill>
                <a:latin typeface="Times New Roman" panose="02020603050405020304" pitchFamily="18" charset="0"/>
              </a:rPr>
              <a:t>chắc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vào</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nhau</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Hai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tay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đưa</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lên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hạ</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xuống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nhịp</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nhàng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Dường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như</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đang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làm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một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việc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gì</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đấy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rất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nhẹ</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nhàng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chứ</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không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phải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là</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công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việc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vá</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đường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vất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vả</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kia</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Chỉ</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có</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mảng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áo</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ướt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đẫm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mồ</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hôi</a:t>
            </a:r>
            <a:r>
              <a:rPr lang="en-US" altLang="en-US" sz="2800" b="1" dirty="0">
                <a:solidFill>
                  <a:srgbClr val="0070C0"/>
                </a:solidFill>
                <a:latin typeface="Times New Roman" panose="02020603050405020304" pitchFamily="18" charset="0"/>
              </a:rPr>
              <a:t> ở </a:t>
            </a:r>
            <a:r>
              <a:rPr lang="en-US" altLang="en-US" sz="2800" b="1" dirty="0" err="1">
                <a:solidFill>
                  <a:srgbClr val="0070C0"/>
                </a:solidFill>
                <a:latin typeface="Times New Roman" panose="02020603050405020304" pitchFamily="18" charset="0"/>
              </a:rPr>
              <a:t>lưng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bác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là</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cứ</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loang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ra</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mãi</a:t>
            </a:r>
            <a:r>
              <a:rPr lang="en-US" altLang="en-US" sz="2800" b="1" dirty="0">
                <a:solidFill>
                  <a:srgbClr val="0070C0"/>
                </a:solidFill>
                <a:latin typeface="Times New Roman" panose="02020603050405020304" pitchFamily="18" charset="0"/>
              </a:rPr>
              <a:t>. </a:t>
            </a:r>
          </a:p>
          <a:p>
            <a:pPr algn="just" eaLnBrk="1" hangingPunct="1"/>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Mảng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đường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hình</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chữ</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nhật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đen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nhánh</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hiện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lên</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thay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thế</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cho</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cái</a:t>
            </a:r>
            <a:r>
              <a:rPr lang="en-US" altLang="en-US" sz="2800" b="1" dirty="0">
                <a:solidFill>
                  <a:srgbClr val="0070C0"/>
                </a:solidFill>
                <a:latin typeface="Times New Roman" panose="02020603050405020304" pitchFamily="18" charset="0"/>
              </a:rPr>
              <a:t> ổ </a:t>
            </a:r>
            <a:r>
              <a:rPr lang="en-US" altLang="en-US" sz="2800" b="1" dirty="0" err="1">
                <a:solidFill>
                  <a:srgbClr val="0070C0"/>
                </a:solidFill>
                <a:latin typeface="Times New Roman" panose="02020603050405020304" pitchFamily="18" charset="0"/>
              </a:rPr>
              <a:t>gà</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quái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ác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lúc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trước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Thư</a:t>
            </a:r>
            <a:r>
              <a:rPr lang="en-US" altLang="en-US" sz="2800" b="1" dirty="0">
                <a:solidFill>
                  <a:srgbClr val="0070C0"/>
                </a:solidFill>
                <a:latin typeface="Times New Roman" panose="02020603050405020304" pitchFamily="18" charset="0"/>
              </a:rPr>
              <a:t> say </a:t>
            </a:r>
            <a:r>
              <a:rPr lang="en-US" altLang="en-US" sz="2800" b="1" dirty="0" err="1">
                <a:solidFill>
                  <a:srgbClr val="0070C0"/>
                </a:solidFill>
                <a:latin typeface="Times New Roman" panose="02020603050405020304" pitchFamily="18" charset="0"/>
              </a:rPr>
              <a:t>sưa</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ngắm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miếng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vá</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hình</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chữ</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nhật</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thơm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mùi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nhựa</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đường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hăng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hắc</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ấy</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rồi</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ôm</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cổ</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mẹ</a:t>
            </a:r>
            <a:r>
              <a:rPr lang="en-US" altLang="en-US" sz="2800" b="1" dirty="0">
                <a:solidFill>
                  <a:srgbClr val="0070C0"/>
                </a:solidFill>
                <a:latin typeface="Times New Roman" panose="02020603050405020304" pitchFamily="18" charset="0"/>
              </a:rPr>
              <a:t>:</a:t>
            </a:r>
          </a:p>
          <a:p>
            <a:pPr algn="just" eaLnBrk="1" hangingPunct="1"/>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Đẹp</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quá</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Mẹ</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vá</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đường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cũng</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khéo</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như</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vá</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áo</a:t>
            </a:r>
            <a:r>
              <a:rPr lang="en-US" altLang="en-US" sz="2800" b="1" dirty="0">
                <a:solidFill>
                  <a:srgbClr val="0070C0"/>
                </a:solidFill>
                <a:latin typeface="Times New Roman" panose="02020603050405020304" pitchFamily="18" charset="0"/>
              </a:rPr>
              <a:t> </a:t>
            </a:r>
            <a:r>
              <a:rPr lang="en-US" altLang="en-US" sz="2800" b="1" dirty="0" err="1">
                <a:solidFill>
                  <a:srgbClr val="0070C0"/>
                </a:solidFill>
                <a:latin typeface="Times New Roman" panose="02020603050405020304" pitchFamily="18" charset="0"/>
              </a:rPr>
              <a:t>ấy</a:t>
            </a:r>
            <a:r>
              <a:rPr lang="en-US" altLang="en-US" sz="2800" b="1" dirty="0">
                <a:solidFill>
                  <a:srgbClr val="0070C0"/>
                </a:solidFill>
                <a:latin typeface="Times New Roman" panose="02020603050405020304" pitchFamily="18" charset="0"/>
              </a:rPr>
              <a:t>!</a:t>
            </a:r>
          </a:p>
          <a:p>
            <a:pPr algn="just" eaLnBrk="1" hangingPunct="1"/>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Bác</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Tâm</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đứng</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lên</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vươn</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vai</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mấy</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cái</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liền</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Bác</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nheo</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mắt</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nhìn</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mặt</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đường</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Nắng</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chói</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chang</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Một</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nụ</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cười</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làm</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rạng</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rỡ</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khuôn</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mặt</a:t>
            </a:r>
            <a:r>
              <a:rPr lang="en-US" altLang="en-US" sz="3000" b="1" dirty="0">
                <a:solidFill>
                  <a:srgbClr val="0070C0"/>
                </a:solidFill>
                <a:latin typeface="Times New Roman" panose="02020603050405020304" pitchFamily="18" charset="0"/>
              </a:rPr>
              <a:t> </a:t>
            </a:r>
            <a:r>
              <a:rPr lang="en-US" altLang="en-US" sz="3000" b="1" dirty="0" err="1">
                <a:solidFill>
                  <a:srgbClr val="0070C0"/>
                </a:solidFill>
                <a:latin typeface="Times New Roman" panose="02020603050405020304" pitchFamily="18" charset="0"/>
              </a:rPr>
              <a:t>bác</a:t>
            </a:r>
            <a:r>
              <a:rPr lang="en-US" altLang="en-US" sz="3000" b="1" dirty="0">
                <a:solidFill>
                  <a:srgbClr val="0070C0"/>
                </a:solidFill>
                <a:latin typeface="Times New Roman" panose="02020603050405020304" pitchFamily="18" charset="0"/>
              </a:rPr>
              <a:t>.</a:t>
            </a:r>
            <a:r>
              <a:rPr lang="en-US" altLang="en-US" sz="3000" b="1" i="1" dirty="0">
                <a:solidFill>
                  <a:srgbClr val="00B050"/>
                </a:solidFill>
                <a:latin typeface="Times New Roman" panose="02020603050405020304" pitchFamily="18" charset="0"/>
              </a:rPr>
              <a:t>	</a:t>
            </a:r>
            <a:r>
              <a:rPr lang="en-US" altLang="en-US" sz="3000" b="1" i="1" dirty="0">
                <a:solidFill>
                  <a:srgbClr val="FF0000"/>
                </a:solidFill>
                <a:latin typeface="Times New Roman" panose="02020603050405020304" pitchFamily="18" charset="0"/>
              </a:rPr>
              <a:t>				</a:t>
            </a:r>
            <a:r>
              <a:rPr lang="en-US" altLang="en-US" sz="3000" b="1" i="1" dirty="0">
                <a:solidFill>
                  <a:srgbClr val="0000FF"/>
                </a:solidFill>
                <a:latin typeface="Times New Roman" panose="02020603050405020304" pitchFamily="18" charset="0"/>
              </a:rPr>
              <a:t>	    Theo</a:t>
            </a:r>
            <a:r>
              <a:rPr lang="en-US" altLang="en-US" sz="3000" b="1" dirty="0">
                <a:solidFill>
                  <a:srgbClr val="0000FF"/>
                </a:solidFill>
                <a:latin typeface="Times New Roman" panose="02020603050405020304" pitchFamily="18" charset="0"/>
              </a:rPr>
              <a:t> </a:t>
            </a:r>
            <a:r>
              <a:rPr lang="en-US" altLang="en-US" sz="3000" b="1" dirty="0" err="1">
                <a:solidFill>
                  <a:srgbClr val="0000FF"/>
                </a:solidFill>
                <a:latin typeface="Times New Roman" panose="02020603050405020304" pitchFamily="18" charset="0"/>
              </a:rPr>
              <a:t>Nguyễn</a:t>
            </a:r>
            <a:r>
              <a:rPr lang="en-US" altLang="en-US" sz="3000" b="1" dirty="0">
                <a:solidFill>
                  <a:srgbClr val="0000FF"/>
                </a:solidFill>
                <a:latin typeface="Times New Roman" panose="02020603050405020304" pitchFamily="18" charset="0"/>
              </a:rPr>
              <a:t> </a:t>
            </a:r>
            <a:r>
              <a:rPr lang="en-US" altLang="en-US" sz="3000" b="1" dirty="0" err="1">
                <a:solidFill>
                  <a:srgbClr val="0000FF"/>
                </a:solidFill>
                <a:latin typeface="Times New Roman" panose="02020603050405020304" pitchFamily="18" charset="0"/>
              </a:rPr>
              <a:t>Thị</a:t>
            </a:r>
            <a:r>
              <a:rPr lang="en-US" altLang="en-US" sz="3000" b="1" dirty="0">
                <a:solidFill>
                  <a:srgbClr val="0000FF"/>
                </a:solidFill>
                <a:latin typeface="Times New Roman" panose="02020603050405020304" pitchFamily="18" charset="0"/>
              </a:rPr>
              <a:t> </a:t>
            </a:r>
            <a:r>
              <a:rPr lang="en-US" altLang="en-US" sz="3000" b="1" dirty="0" err="1">
                <a:solidFill>
                  <a:srgbClr val="0000FF"/>
                </a:solidFill>
                <a:latin typeface="Times New Roman" panose="02020603050405020304" pitchFamily="18" charset="0"/>
              </a:rPr>
              <a:t>Xuyến</a:t>
            </a:r>
            <a:endParaRPr lang="en-US" altLang="en-US" sz="3000" b="1" dirty="0">
              <a:solidFill>
                <a:srgbClr val="0000FF"/>
              </a:solidFill>
              <a:latin typeface="Times New Roman" panose="02020603050405020304" pitchFamily="18" charset="0"/>
            </a:endParaRPr>
          </a:p>
        </p:txBody>
      </p:sp>
      <p:sp>
        <p:nvSpPr>
          <p:cNvPr id="59402" name="Line 10"/>
          <p:cNvSpPr>
            <a:spLocks noChangeShapeType="1"/>
          </p:cNvSpPr>
          <p:nvPr/>
        </p:nvSpPr>
        <p:spPr bwMode="auto">
          <a:xfrm flipV="1">
            <a:off x="67033" y="2150918"/>
            <a:ext cx="2218967" cy="2655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04" name="Line 12"/>
          <p:cNvSpPr>
            <a:spLocks noChangeShapeType="1"/>
          </p:cNvSpPr>
          <p:nvPr/>
        </p:nvSpPr>
        <p:spPr bwMode="auto">
          <a:xfrm flipV="1">
            <a:off x="195442" y="2599159"/>
            <a:ext cx="3202181" cy="17608"/>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06" name="Line 14"/>
          <p:cNvSpPr>
            <a:spLocks noChangeShapeType="1"/>
          </p:cNvSpPr>
          <p:nvPr/>
        </p:nvSpPr>
        <p:spPr bwMode="auto">
          <a:xfrm>
            <a:off x="1035611" y="6033654"/>
            <a:ext cx="6726397" cy="346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Line 13">
            <a:extLst>
              <a:ext uri="{FF2B5EF4-FFF2-40B4-BE49-F238E27FC236}">
                <a16:creationId xmlns:a16="http://schemas.microsoft.com/office/drawing/2014/main" xmlns="" id="{91DA4B35-E453-428A-89AD-27B1FBF69BB5}"/>
              </a:ext>
            </a:extLst>
          </p:cNvPr>
          <p:cNvSpPr>
            <a:spLocks noChangeShapeType="1"/>
          </p:cNvSpPr>
          <p:nvPr/>
        </p:nvSpPr>
        <p:spPr bwMode="auto">
          <a:xfrm>
            <a:off x="3670022" y="2586459"/>
            <a:ext cx="8217178" cy="30308"/>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Line 11">
            <a:extLst>
              <a:ext uri="{FF2B5EF4-FFF2-40B4-BE49-F238E27FC236}">
                <a16:creationId xmlns:a16="http://schemas.microsoft.com/office/drawing/2014/main" xmlns="" id="{45D1C08A-8F54-49B9-90A5-4208B6EE30A8}"/>
              </a:ext>
            </a:extLst>
          </p:cNvPr>
          <p:cNvSpPr>
            <a:spLocks noChangeShapeType="1"/>
          </p:cNvSpPr>
          <p:nvPr/>
        </p:nvSpPr>
        <p:spPr bwMode="auto">
          <a:xfrm flipV="1">
            <a:off x="67033" y="3032979"/>
            <a:ext cx="2863203" cy="13273"/>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Line 11">
            <a:extLst>
              <a:ext uri="{FF2B5EF4-FFF2-40B4-BE49-F238E27FC236}">
                <a16:creationId xmlns:a16="http://schemas.microsoft.com/office/drawing/2014/main" xmlns="" id="{B8D26AEC-D3B9-4E2F-A779-D522977A200B}"/>
              </a:ext>
            </a:extLst>
          </p:cNvPr>
          <p:cNvSpPr>
            <a:spLocks noChangeShapeType="1"/>
          </p:cNvSpPr>
          <p:nvPr/>
        </p:nvSpPr>
        <p:spPr bwMode="auto">
          <a:xfrm flipV="1">
            <a:off x="9357334" y="1724890"/>
            <a:ext cx="2529866" cy="9519"/>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Line 11">
            <a:extLst>
              <a:ext uri="{FF2B5EF4-FFF2-40B4-BE49-F238E27FC236}">
                <a16:creationId xmlns:a16="http://schemas.microsoft.com/office/drawing/2014/main" xmlns="" id="{78428334-CE79-4EFF-83EE-B04036A8E00F}"/>
              </a:ext>
            </a:extLst>
          </p:cNvPr>
          <p:cNvSpPr>
            <a:spLocks noChangeShapeType="1"/>
          </p:cNvSpPr>
          <p:nvPr/>
        </p:nvSpPr>
        <p:spPr bwMode="auto">
          <a:xfrm flipV="1">
            <a:off x="2514947" y="2156096"/>
            <a:ext cx="9351137" cy="2685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Line 13">
            <a:extLst>
              <a:ext uri="{FF2B5EF4-FFF2-40B4-BE49-F238E27FC236}">
                <a16:creationId xmlns:a16="http://schemas.microsoft.com/office/drawing/2014/main" xmlns="" id="{91DA4B35-E453-428A-89AD-27B1FBF69BB5}"/>
              </a:ext>
            </a:extLst>
          </p:cNvPr>
          <p:cNvSpPr>
            <a:spLocks noChangeShapeType="1"/>
          </p:cNvSpPr>
          <p:nvPr/>
        </p:nvSpPr>
        <p:spPr bwMode="auto">
          <a:xfrm>
            <a:off x="3204598" y="2989971"/>
            <a:ext cx="6261520" cy="30308"/>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352246691"/>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59402"/>
                                        </p:tgtEl>
                                        <p:attrNameLst>
                                          <p:attrName>style.visibility</p:attrName>
                                        </p:attrNameLst>
                                      </p:cBhvr>
                                      <p:to>
                                        <p:strVal val="visible"/>
                                      </p:to>
                                    </p:set>
                                    <p:animEffect transition="in" filter="strips(downRight)">
                                      <p:cBhvr>
                                        <p:cTn id="11" dur="500"/>
                                        <p:tgtEl>
                                          <p:spTgt spid="59402"/>
                                        </p:tgtEl>
                                      </p:cBhvr>
                                    </p:animEffect>
                                  </p:childTnLst>
                                </p:cTn>
                              </p:par>
                            </p:childTnLst>
                          </p:cTn>
                        </p:par>
                        <p:par>
                          <p:cTn id="12" fill="hold" nodeType="afterGroup">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59404"/>
                                        </p:tgtEl>
                                        <p:attrNameLst>
                                          <p:attrName>style.visibility</p:attrName>
                                        </p:attrNameLst>
                                      </p:cBhvr>
                                      <p:to>
                                        <p:strVal val="visible"/>
                                      </p:to>
                                    </p:set>
                                    <p:animEffect transition="in" filter="strips(downRight)">
                                      <p:cBhvr>
                                        <p:cTn id="19" dur="500"/>
                                        <p:tgtEl>
                                          <p:spTgt spid="59404"/>
                                        </p:tgtEl>
                                      </p:cBhvr>
                                    </p:animEffect>
                                  </p:childTnLst>
                                </p:cTn>
                              </p:par>
                            </p:childTnLst>
                          </p:cTn>
                        </p:par>
                        <p:par>
                          <p:cTn id="20" fill="hold" nodeType="afterGroup">
                            <p:stCondLst>
                              <p:cond delay="2000"/>
                            </p:stCondLst>
                            <p:childTnLst>
                              <p:par>
                                <p:cTn id="21" presetID="18" presetClass="entr" presetSubtype="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trips(downRight)">
                                      <p:cBhvr>
                                        <p:cTn id="23" dur="500"/>
                                        <p:tgtEl>
                                          <p:spTgt spid="12"/>
                                        </p:tgtEl>
                                      </p:cBhvr>
                                    </p:animEffect>
                                  </p:childTnLst>
                                </p:cTn>
                              </p:par>
                            </p:childTnLst>
                          </p:cTn>
                        </p:par>
                        <p:par>
                          <p:cTn id="24" fill="hold">
                            <p:stCondLst>
                              <p:cond delay="2500"/>
                            </p:stCondLst>
                            <p:childTnLst>
                              <p:par>
                                <p:cTn id="25" presetID="18" presetClass="entr" presetSubtype="6"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childTnLst>
                          </p:cTn>
                        </p:par>
                        <p:par>
                          <p:cTn id="28" fill="hold">
                            <p:stCondLst>
                              <p:cond delay="3000"/>
                            </p:stCondLst>
                            <p:childTnLst>
                              <p:par>
                                <p:cTn id="29" presetID="18" presetClass="entr" presetSubtype="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Right)">
                                      <p:cBhvr>
                                        <p:cTn id="31" dur="500"/>
                                        <p:tgtEl>
                                          <p:spTgt spid="10"/>
                                        </p:tgtEl>
                                      </p:cBhvr>
                                    </p:animEffect>
                                  </p:childTnLst>
                                </p:cTn>
                              </p:par>
                            </p:childTnLst>
                          </p:cTn>
                        </p:par>
                        <p:par>
                          <p:cTn id="32" fill="hold">
                            <p:stCondLst>
                              <p:cond delay="3500"/>
                            </p:stCondLst>
                            <p:childTnLst>
                              <p:par>
                                <p:cTn id="33" presetID="18" presetClass="entr" presetSubtype="6" fill="hold" nodeType="afterEffect">
                                  <p:stCondLst>
                                    <p:cond delay="0"/>
                                  </p:stCondLst>
                                  <p:childTnLst>
                                    <p:set>
                                      <p:cBhvr>
                                        <p:cTn id="34" dur="1" fill="hold">
                                          <p:stCondLst>
                                            <p:cond delay="0"/>
                                          </p:stCondLst>
                                        </p:cTn>
                                        <p:tgtEl>
                                          <p:spTgt spid="59406"/>
                                        </p:tgtEl>
                                        <p:attrNameLst>
                                          <p:attrName>style.visibility</p:attrName>
                                        </p:attrNameLst>
                                      </p:cBhvr>
                                      <p:to>
                                        <p:strVal val="visible"/>
                                      </p:to>
                                    </p:set>
                                    <p:animEffect transition="in" filter="strips(downRight)">
                                      <p:cBhvr>
                                        <p:cTn id="35" dur="500"/>
                                        <p:tgtEl>
                                          <p:spTgt spid="59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9"/>
          <p:cNvGrpSpPr>
            <a:grpSpLocks/>
          </p:cNvGrpSpPr>
          <p:nvPr/>
        </p:nvGrpSpPr>
        <p:grpSpPr bwMode="auto">
          <a:xfrm>
            <a:off x="0" y="0"/>
            <a:ext cx="12192000" cy="6858000"/>
            <a:chOff x="0" y="0"/>
            <a:chExt cx="9216" cy="5184"/>
          </a:xfrm>
        </p:grpSpPr>
        <p:pic>
          <p:nvPicPr>
            <p:cNvPr id="6" name="Picture 4"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181" cy="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8099" y="-170"/>
              <a:ext cx="947" cy="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J0124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48" y="4025"/>
              <a:ext cx="1011"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J0124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2" y="4172"/>
              <a:ext cx="1394" cy="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569581" y="737371"/>
            <a:ext cx="11460163" cy="523220"/>
          </a:xfrm>
          <a:prstGeom prst="rect">
            <a:avLst/>
          </a:prstGeom>
        </p:spPr>
        <p:txBody>
          <a:bodyPr wrap="square">
            <a:spAutoFit/>
          </a:bodyPr>
          <a:lstStyle/>
          <a:p>
            <a:r>
              <a:rPr lang="en-US" sz="2800" b="1" u="sng"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u="sng"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2</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tả</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mà</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yêu</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mến</a:t>
            </a: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b="1" dirty="0">
              <a:solidFill>
                <a:srgbClr val="00B050"/>
              </a:solidFill>
              <a:latin typeface="Times New Roman" panose="02020603050405020304" pitchFamily="18" charset="0"/>
              <a:cs typeface="Times New Roman" panose="02020603050405020304" pitchFamily="18" charset="0"/>
            </a:endParaRPr>
          </a:p>
        </p:txBody>
      </p:sp>
      <p:cxnSp>
        <p:nvCxnSpPr>
          <p:cNvPr id="4" name="Straight Connector 3"/>
          <p:cNvCxnSpPr/>
          <p:nvPr/>
        </p:nvCxnSpPr>
        <p:spPr>
          <a:xfrm>
            <a:off x="1727730" y="1230224"/>
            <a:ext cx="261849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575961" y="1209262"/>
            <a:ext cx="178846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7242352" y="1209262"/>
            <a:ext cx="3854626" cy="1155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6261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5"/>
          <p:cNvGrpSpPr>
            <a:grpSpLocks/>
          </p:cNvGrpSpPr>
          <p:nvPr/>
        </p:nvGrpSpPr>
        <p:grpSpPr bwMode="auto">
          <a:xfrm>
            <a:off x="0" y="0"/>
            <a:ext cx="12192000" cy="6858000"/>
            <a:chOff x="0" y="0"/>
            <a:chExt cx="5760" cy="4320"/>
          </a:xfrm>
        </p:grpSpPr>
        <p:pic>
          <p:nvPicPr>
            <p:cNvPr id="20495" name="Picture 6"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137" y="2137"/>
              <a:ext cx="432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6" name="Picture 7"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3577" y="2137"/>
              <a:ext cx="432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7" name="Picture 8"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59"/>
              <a:ext cx="5760"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8" name="Picture 9"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60"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Picture 2">
            <a:extLst>
              <a:ext uri="{FF2B5EF4-FFF2-40B4-BE49-F238E27FC236}">
                <a16:creationId xmlns:a16="http://schemas.microsoft.com/office/drawing/2014/main" xmlns="" id="{E4FE1DC4-9533-4483-96A7-6B305EA30FAD}"/>
              </a:ext>
            </a:extLst>
          </p:cNvPr>
          <p:cNvPicPr>
            <a:picLocks noChangeAspect="1"/>
          </p:cNvPicPr>
          <p:nvPr/>
        </p:nvPicPr>
        <p:blipFill>
          <a:blip r:embed="rId3"/>
          <a:stretch>
            <a:fillRect/>
          </a:stretch>
        </p:blipFill>
        <p:spPr>
          <a:xfrm>
            <a:off x="97367" y="48419"/>
            <a:ext cx="3853744" cy="33495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6" descr="Phụ Nữ Bếp Nấu ăn Hình ảnh | Định dạng hình ảnh PSD 401020581|  vn.lovepik.com">
            <a:extLst>
              <a:ext uri="{FF2B5EF4-FFF2-40B4-BE49-F238E27FC236}">
                <a16:creationId xmlns:a16="http://schemas.microsoft.com/office/drawing/2014/main" xmlns="" id="{3087BADB-998C-4B19-A0F9-2ACA63A6F8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48419"/>
            <a:ext cx="3657600" cy="33156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1" name="Picture 4" descr="tải xuống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0889" y="0"/>
            <a:ext cx="3902428" cy="33979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2" name="Picture 2" descr="Người lao công tận tâm - Hànộimới">
            <a:extLst>
              <a:ext uri="{FF2B5EF4-FFF2-40B4-BE49-F238E27FC236}">
                <a16:creationId xmlns:a16="http://schemas.microsoft.com/office/drawing/2014/main" xmlns="" id="{0C7D0E39-039D-4B06-8E51-3E65685F1C6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83" y="3541452"/>
            <a:ext cx="3902428" cy="32197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3" name="Picture 5" descr="tải xuống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4766" y="3500748"/>
            <a:ext cx="3650033" cy="33011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8"/>
          <a:srcRect r="16852" b="-1008"/>
          <a:stretch/>
        </p:blipFill>
        <p:spPr>
          <a:xfrm>
            <a:off x="8240889" y="3473273"/>
            <a:ext cx="3902428" cy="33847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81934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9"/>
          <p:cNvGrpSpPr>
            <a:grpSpLocks/>
          </p:cNvGrpSpPr>
          <p:nvPr/>
        </p:nvGrpSpPr>
        <p:grpSpPr bwMode="auto">
          <a:xfrm>
            <a:off x="0" y="0"/>
            <a:ext cx="12192000" cy="6858000"/>
            <a:chOff x="0" y="0"/>
            <a:chExt cx="9216" cy="5184"/>
          </a:xfrm>
        </p:grpSpPr>
        <p:pic>
          <p:nvPicPr>
            <p:cNvPr id="6" name="Picture 4"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181" cy="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8099" y="-170"/>
              <a:ext cx="947" cy="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J0124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48" y="4025"/>
              <a:ext cx="1011"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J0124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2" y="4172"/>
              <a:ext cx="1394" cy="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864526" y="2680130"/>
            <a:ext cx="10870274" cy="3108543"/>
          </a:xfrm>
          <a:prstGeom prst="rect">
            <a:avLst/>
          </a:prstGeom>
          <a:noFill/>
        </p:spPr>
        <p:txBody>
          <a:bodyPr wrap="square" rtlCol="0">
            <a:spAutoFit/>
          </a:bodyPr>
          <a:lstStyle/>
          <a:p>
            <a:r>
              <a:rPr lang="en-US" sz="2800" b="1" dirty="0" err="1">
                <a:solidFill>
                  <a:schemeClr val="accent6">
                    <a:lumMod val="75000"/>
                  </a:schemeClr>
                </a:solidFill>
                <a:latin typeface="Times New Roman" panose="02020603050405020304" pitchFamily="18" charset="0"/>
                <a:cs typeface="Times New Roman" panose="02020603050405020304" pitchFamily="18" charset="0"/>
              </a:rPr>
              <a:t>Gợi</a:t>
            </a:r>
            <a:r>
              <a:rPr lang="en-US" sz="2800" b="1" dirty="0">
                <a:solidFill>
                  <a:schemeClr val="accent6">
                    <a:lumMod val="75000"/>
                  </a:schemeClr>
                </a:solidFill>
                <a:latin typeface="Times New Roman" panose="02020603050405020304" pitchFamily="18" charset="0"/>
                <a:cs typeface="Times New Roman" panose="02020603050405020304" pitchFamily="18" charset="0"/>
              </a:rPr>
              <a:t> ý</a:t>
            </a:r>
          </a:p>
          <a:p>
            <a:pPr marL="457200" indent="-457200">
              <a:buFontTx/>
              <a:buChar char="-"/>
            </a:pPr>
            <a:r>
              <a:rPr lang="en-US" sz="2800" b="1" dirty="0" err="1">
                <a:solidFill>
                  <a:schemeClr val="accent6">
                    <a:lumMod val="75000"/>
                  </a:schemeClr>
                </a:solidFill>
                <a:latin typeface="Times New Roman" panose="02020603050405020304" pitchFamily="18" charset="0"/>
                <a:cs typeface="Times New Roman" panose="02020603050405020304" pitchFamily="18" charset="0"/>
              </a:rPr>
              <a:t>Người</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đó</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có</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thể</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là</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người</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thân</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trong</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gia</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đình</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em</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là</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cô</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giáo</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thầy</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giáo</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bạn</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bè</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hoặc</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một</a:t>
            </a:r>
            <a:r>
              <a:rPr lang="en-US" sz="2800" b="1" dirty="0">
                <a:solidFill>
                  <a:schemeClr val="accent6">
                    <a:lumMod val="75000"/>
                  </a:schemeClr>
                </a:solidFill>
                <a:latin typeface="Times New Roman" panose="02020603050405020304" pitchFamily="18" charset="0"/>
                <a:cs typeface="Times New Roman" panose="02020603050405020304" pitchFamily="18" charset="0"/>
              </a:rPr>
              <a:t> ca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sĩ</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em</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yêu</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thích</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p>
          <a:p>
            <a:pPr marL="457200" indent="-457200">
              <a:buFontTx/>
              <a:buChar char="-"/>
            </a:pPr>
            <a:r>
              <a:rPr lang="en-US" sz="2800" b="1" dirty="0" err="1">
                <a:solidFill>
                  <a:schemeClr val="accent6">
                    <a:lumMod val="75000"/>
                  </a:schemeClr>
                </a:solidFill>
                <a:latin typeface="Times New Roman" panose="02020603050405020304" pitchFamily="18" charset="0"/>
                <a:cs typeface="Times New Roman" panose="02020603050405020304" pitchFamily="18" charset="0"/>
              </a:rPr>
              <a:t>Em</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cần</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tả</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hoạt</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động</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người</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đó</a:t>
            </a:r>
            <a:r>
              <a:rPr lang="en-US" sz="2800" b="1" dirty="0">
                <a:solidFill>
                  <a:schemeClr val="accent6">
                    <a:lumMod val="75000"/>
                  </a:schemeClr>
                </a:solidFill>
                <a:latin typeface="Times New Roman" panose="02020603050405020304" pitchFamily="18" charset="0"/>
                <a:cs typeface="Times New Roman" panose="02020603050405020304" pitchFamily="18" charset="0"/>
              </a:rPr>
              <a:t> qua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một</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công</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việc</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cụ</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thể</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ví</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dụ</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tả</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mẹ</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nấu</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cơm</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bố</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đọc</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báo</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anh</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tập</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thể</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dục</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hoặc</a:t>
            </a:r>
            <a:r>
              <a:rPr lang="en-US" sz="2800" b="1" dirty="0">
                <a:solidFill>
                  <a:schemeClr val="accent6">
                    <a:lumMod val="75000"/>
                  </a:schemeClr>
                </a:solidFill>
                <a:latin typeface="Times New Roman" panose="02020603050405020304" pitchFamily="18" charset="0"/>
                <a:cs typeface="Times New Roman" panose="02020603050405020304" pitchFamily="18" charset="0"/>
              </a:rPr>
              <a:t> ca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sĩ</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đang</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hát</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p>
          <a:p>
            <a:pPr marL="457200" indent="-457200">
              <a:buFontTx/>
              <a:buChar char="-"/>
            </a:pPr>
            <a:r>
              <a:rPr lang="en-US" sz="2800" b="1" dirty="0" err="1">
                <a:solidFill>
                  <a:schemeClr val="accent6">
                    <a:lumMod val="75000"/>
                  </a:schemeClr>
                </a:solidFill>
                <a:latin typeface="Times New Roman" panose="02020603050405020304" pitchFamily="18" charset="0"/>
                <a:cs typeface="Times New Roman" panose="02020603050405020304" pitchFamily="18" charset="0"/>
              </a:rPr>
              <a:t>Nhớ</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lại</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các</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kết</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quả</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quan</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sát</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để</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đưa</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được</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vào</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đoạn</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những</a:t>
            </a:r>
            <a:r>
              <a:rPr lang="en-US" sz="2800" b="1" dirty="0">
                <a:solidFill>
                  <a:schemeClr val="accent6">
                    <a:lumMod val="75000"/>
                  </a:schemeClr>
                </a:solidFill>
                <a:latin typeface="Times New Roman" panose="02020603050405020304" pitchFamily="18" charset="0"/>
                <a:cs typeface="Times New Roman" panose="02020603050405020304" pitchFamily="18" charset="0"/>
              </a:rPr>
              <a:t> chi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tiết</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chính</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xác</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về</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hoạt</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động</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người</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mà</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em</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chọn</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để</a:t>
            </a:r>
            <a:r>
              <a:rPr lang="en-US" sz="2800" b="1" dirty="0">
                <a:solidFill>
                  <a:schemeClr val="accent6">
                    <a:lumMod val="75000"/>
                  </a:schemeClr>
                </a:solidFill>
                <a:latin typeface="Times New Roman" panose="02020603050405020304" pitchFamily="18" charset="0"/>
                <a:cs typeface="Times New Roman" panose="02020603050405020304" pitchFamily="18" charset="0"/>
              </a:rPr>
              <a:t> </a:t>
            </a:r>
            <a:r>
              <a:rPr lang="en-US" sz="2800" b="1" dirty="0" err="1">
                <a:solidFill>
                  <a:schemeClr val="accent6">
                    <a:lumMod val="75000"/>
                  </a:schemeClr>
                </a:solidFill>
                <a:latin typeface="Times New Roman" panose="02020603050405020304" pitchFamily="18" charset="0"/>
                <a:cs typeface="Times New Roman" panose="02020603050405020304" pitchFamily="18" charset="0"/>
              </a:rPr>
              <a:t>tả</a:t>
            </a:r>
            <a:r>
              <a:rPr lang="en-US" sz="2800" b="1" dirty="0">
                <a:solidFill>
                  <a:schemeClr val="accent6">
                    <a:lumMod val="75000"/>
                  </a:schemeClr>
                </a:solidFill>
                <a:latin typeface="Times New Roman" panose="02020603050405020304" pitchFamily="18" charset="0"/>
                <a:cs typeface="Times New Roman" panose="02020603050405020304" pitchFamily="18" charset="0"/>
              </a:rPr>
              <a:t>.</a:t>
            </a:r>
          </a:p>
        </p:txBody>
      </p:sp>
      <p:sp>
        <p:nvSpPr>
          <p:cNvPr id="12" name="Rectangle 11"/>
          <p:cNvSpPr/>
          <p:nvPr/>
        </p:nvSpPr>
        <p:spPr>
          <a:xfrm>
            <a:off x="864526" y="2116403"/>
            <a:ext cx="11460163" cy="523220"/>
          </a:xfrm>
          <a:prstGeom prst="rect">
            <a:avLst/>
          </a:prstGeom>
        </p:spPr>
        <p:txBody>
          <a:bodyPr wrap="square">
            <a:spAutoFit/>
          </a:bodyPr>
          <a:lstStyle/>
          <a:p>
            <a:r>
              <a:rPr lang="en-US" sz="2800" b="1" u="sng">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Bài 2</a:t>
            </a:r>
            <a:r>
              <a:rPr lang="en-US" sz="2800" b="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b="1">
                <a:latin typeface="Times New Roman" panose="02020603050405020304" pitchFamily="18" charset="0"/>
                <a:ea typeface="Times New Roman" panose="02020603050405020304" pitchFamily="18" charset="0"/>
                <a:cs typeface="Times New Roman" panose="02020603050405020304" pitchFamily="18" charset="0"/>
              </a:rPr>
              <a:t> </a:t>
            </a:r>
            <a:r>
              <a:rPr lang="en-US" sz="2800" b="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Viết một đoạn văn tả hoạt động của một người mà em yêu mến.</a:t>
            </a:r>
            <a:endParaRPr lang="en-US" sz="2800" b="1" dirty="0">
              <a:solidFill>
                <a:srgbClr val="002060"/>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xmlns="" id="{85429A8F-5C68-4AE9-B27D-EBE8921BC6AB}"/>
              </a:ext>
            </a:extLst>
          </p:cNvPr>
          <p:cNvSpPr txBox="1"/>
          <p:nvPr/>
        </p:nvSpPr>
        <p:spPr bwMode="auto">
          <a:xfrm>
            <a:off x="1812767" y="76192"/>
            <a:ext cx="764406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endParaRPr lang="en-US" sz="2800" b="1" dirty="0">
              <a:solidFill>
                <a:srgbClr val="0000FF"/>
              </a:solidFill>
              <a:latin typeface="Times New Roman" pitchFamily="18" charset="0"/>
              <a:cs typeface="Times New Roman" pitchFamily="18" charset="0"/>
            </a:endParaRPr>
          </a:p>
          <a:p>
            <a:pPr algn="ctr"/>
            <a:r>
              <a:rPr lang="en-US" sz="2800" b="1" u="sng" dirty="0" err="1">
                <a:solidFill>
                  <a:srgbClr val="0000FF"/>
                </a:solidFill>
                <a:latin typeface="Times New Roman" pitchFamily="18" charset="0"/>
                <a:cs typeface="Times New Roman" pitchFamily="18" charset="0"/>
              </a:rPr>
              <a:t>Tập</a:t>
            </a:r>
            <a:r>
              <a:rPr lang="en-US" sz="2800" b="1" u="sng"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làm</a:t>
            </a:r>
            <a:r>
              <a:rPr lang="en-US" sz="2800" b="1" u="sng"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văn</a:t>
            </a:r>
            <a:endParaRPr lang="en-US" sz="2800" b="1" u="sng" dirty="0">
              <a:solidFill>
                <a:srgbClr val="0000FF"/>
              </a:solidFill>
              <a:latin typeface="Times New Roman" pitchFamily="18" charset="0"/>
              <a:cs typeface="Times New Roman" pitchFamily="18" charset="0"/>
            </a:endParaRPr>
          </a:p>
          <a:p>
            <a:pPr algn="ctr"/>
            <a:r>
              <a:rPr lang="en-US" altLang="en-US" sz="2800" b="1" dirty="0" err="1">
                <a:solidFill>
                  <a:srgbClr val="FF0000"/>
                </a:solidFill>
                <a:latin typeface="Times New Roman" panose="02020603050405020304" pitchFamily="18" charset="0"/>
              </a:rPr>
              <a:t>Luyện</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tập</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tả</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người</a:t>
            </a:r>
            <a:r>
              <a:rPr lang="en-US" altLang="en-US" sz="2800" b="1" dirty="0">
                <a:solidFill>
                  <a:srgbClr val="FF0000"/>
                </a:solidFill>
                <a:latin typeface="Times New Roman" panose="02020603050405020304" pitchFamily="18" charset="0"/>
              </a:rPr>
              <a:t> </a:t>
            </a:r>
          </a:p>
          <a:p>
            <a:pPr algn="ctr"/>
            <a:r>
              <a:rPr lang="en-US" sz="2800" i="1" dirty="0">
                <a:solidFill>
                  <a:srgbClr val="0000FF"/>
                </a:solidFill>
                <a:latin typeface="Times New Roman" pitchFamily="18" charset="0"/>
                <a:cs typeface="Times New Roman" pitchFamily="18" charset="0"/>
              </a:rPr>
              <a:t>(</a:t>
            </a:r>
            <a:r>
              <a:rPr lang="en-US" sz="2800" i="1" dirty="0" err="1">
                <a:solidFill>
                  <a:srgbClr val="0000FF"/>
                </a:solidFill>
                <a:latin typeface="Times New Roman" pitchFamily="18" charset="0"/>
                <a:cs typeface="Times New Roman" pitchFamily="18" charset="0"/>
              </a:rPr>
              <a:t>Tả</a:t>
            </a:r>
            <a:r>
              <a:rPr lang="en-US" sz="2800" i="1" dirty="0">
                <a:solidFill>
                  <a:srgbClr val="0000FF"/>
                </a:solidFill>
                <a:latin typeface="Times New Roman" pitchFamily="18" charset="0"/>
                <a:cs typeface="Times New Roman" pitchFamily="18" charset="0"/>
              </a:rPr>
              <a:t> </a:t>
            </a:r>
            <a:r>
              <a:rPr lang="en-US" sz="2800" i="1" dirty="0" err="1">
                <a:solidFill>
                  <a:srgbClr val="0000FF"/>
                </a:solidFill>
                <a:latin typeface="Times New Roman" pitchFamily="18" charset="0"/>
                <a:cs typeface="Times New Roman" pitchFamily="18" charset="0"/>
              </a:rPr>
              <a:t>hoạt</a:t>
            </a:r>
            <a:r>
              <a:rPr lang="en-US" sz="2800" i="1" dirty="0">
                <a:solidFill>
                  <a:srgbClr val="0000FF"/>
                </a:solidFill>
                <a:latin typeface="Times New Roman" pitchFamily="18" charset="0"/>
                <a:cs typeface="Times New Roman" pitchFamily="18" charset="0"/>
              </a:rPr>
              <a:t> </a:t>
            </a:r>
            <a:r>
              <a:rPr lang="en-US" sz="2800" i="1" dirty="0" err="1">
                <a:solidFill>
                  <a:srgbClr val="0000FF"/>
                </a:solidFill>
                <a:latin typeface="Times New Roman" pitchFamily="18" charset="0"/>
                <a:cs typeface="Times New Roman" pitchFamily="18" charset="0"/>
              </a:rPr>
              <a:t>động</a:t>
            </a:r>
            <a:r>
              <a:rPr lang="en-US" sz="2800" i="1" dirty="0">
                <a:solidFill>
                  <a:srgbClr val="0000FF"/>
                </a:solidFill>
                <a:latin typeface="Times New Roman" pitchFamily="18" charset="0"/>
                <a:cs typeface="Times New Roman" pitchFamily="18" charset="0"/>
              </a:rPr>
              <a:t>)</a:t>
            </a:r>
            <a:endParaRPr lang="en-US" sz="2800" i="1" dirty="0">
              <a:solidFill>
                <a:srgbClr val="0070C0"/>
              </a:solidFill>
              <a:latin typeface="Times New Roman" pitchFamily="18" charset="0"/>
              <a:ea typeface="SimSun" pitchFamily="2" charset="-122"/>
            </a:endParaRPr>
          </a:p>
        </p:txBody>
      </p:sp>
    </p:spTree>
    <p:extLst>
      <p:ext uri="{BB962C8B-B14F-4D97-AF65-F5344CB8AC3E}">
        <p14:creationId xmlns:p14="http://schemas.microsoft.com/office/powerpoint/2010/main" val="3665318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A55122E0-1297-4576-AC8D-48954656384B}"/>
              </a:ext>
            </a:extLst>
          </p:cNvPr>
          <p:cNvSpPr>
            <a:spLocks noChangeArrowheads="1"/>
          </p:cNvSpPr>
          <p:nvPr/>
        </p:nvSpPr>
        <p:spPr bwMode="auto">
          <a:xfrm>
            <a:off x="126555" y="0"/>
            <a:ext cx="12065445" cy="6494085"/>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spcBef>
                <a:spcPct val="20000"/>
              </a:spcBef>
              <a:buFont typeface="Arial" panose="020B0604020202020204" pitchFamily="34" charset="0"/>
              <a:buNone/>
            </a:pPr>
            <a:r>
              <a:rPr lang="en-US" altLang="en-US" sz="3200" dirty="0">
                <a:solidFill>
                  <a:srgbClr val="800080"/>
                </a:solidFill>
                <a:latin typeface="Arial" panose="020B0604020202020204" pitchFamily="34" charset="0"/>
              </a:rPr>
              <a:t>       </a:t>
            </a:r>
            <a:r>
              <a:rPr lang="vi-VN" altLang="en-US" sz="3200" b="1" dirty="0">
                <a:solidFill>
                  <a:srgbClr val="00B050"/>
                </a:solidFill>
                <a:latin typeface="Times New Roman" panose="02020603050405020304" pitchFamily="18" charset="0"/>
              </a:rPr>
              <a:t>Vào ngày này</a:t>
            </a:r>
            <a:r>
              <a:rPr lang="en-US" altLang="en-US" sz="3200" b="1" dirty="0">
                <a:solidFill>
                  <a:srgbClr val="00B050"/>
                </a:solidFill>
                <a:latin typeface="Times New Roman" panose="02020603050405020304" pitchFamily="18" charset="0"/>
              </a:rPr>
              <a:t> </a:t>
            </a:r>
            <a:r>
              <a:rPr lang="en-US" altLang="en-US" sz="3200" b="1" dirty="0" err="1">
                <a:solidFill>
                  <a:srgbClr val="00B050"/>
                </a:solidFill>
                <a:latin typeface="Times New Roman" panose="02020603050405020304" pitchFamily="18" charset="0"/>
              </a:rPr>
              <a:t>gần</a:t>
            </a:r>
            <a:r>
              <a:rPr lang="vi-VN" altLang="en-US" sz="3200" b="1" dirty="0">
                <a:solidFill>
                  <a:srgbClr val="00B050"/>
                </a:solidFill>
                <a:latin typeface="Times New Roman" panose="02020603050405020304" pitchFamily="18" charset="0"/>
              </a:rPr>
              <a:t> hai năm trước, gia đình em đã đón một thành viên mới vô cùng đáng yêu. Đó là bé Bi</a:t>
            </a:r>
            <a:r>
              <a:rPr lang="en-US" altLang="en-US" sz="3200" b="1" dirty="0">
                <a:solidFill>
                  <a:srgbClr val="00B050"/>
                </a:solidFill>
                <a:latin typeface="Times New Roman" panose="02020603050405020304" pitchFamily="18" charset="0"/>
              </a:rPr>
              <a:t>n</a:t>
            </a:r>
            <a:r>
              <a:rPr lang="vi-VN" altLang="en-US" sz="3200" b="1" dirty="0">
                <a:solidFill>
                  <a:srgbClr val="00B050"/>
                </a:solidFill>
                <a:latin typeface="Times New Roman" panose="02020603050405020304" pitchFamily="18" charset="0"/>
              </a:rPr>
              <a:t> - người em trai của em. Bé </a:t>
            </a:r>
            <a:r>
              <a:rPr lang="en-US" altLang="en-US" sz="3200" b="1" dirty="0">
                <a:solidFill>
                  <a:srgbClr val="00B050"/>
                </a:solidFill>
                <a:latin typeface="Times New Roman" panose="02020603050405020304" pitchFamily="18" charset="0"/>
              </a:rPr>
              <a:t>B</a:t>
            </a:r>
            <a:r>
              <a:rPr lang="vi-VN" altLang="en-US" sz="3200" b="1" dirty="0">
                <a:solidFill>
                  <a:srgbClr val="00B050"/>
                </a:solidFill>
                <a:latin typeface="Times New Roman" panose="02020603050405020304" pitchFamily="18" charset="0"/>
              </a:rPr>
              <a:t>i</a:t>
            </a:r>
            <a:r>
              <a:rPr lang="en-US" altLang="en-US" sz="3200" b="1" dirty="0">
                <a:solidFill>
                  <a:srgbClr val="00B050"/>
                </a:solidFill>
                <a:latin typeface="Times New Roman" panose="02020603050405020304" pitchFamily="18" charset="0"/>
              </a:rPr>
              <a:t>n</a:t>
            </a:r>
            <a:r>
              <a:rPr lang="vi-VN" altLang="en-US" sz="3200" b="1" dirty="0">
                <a:solidFill>
                  <a:srgbClr val="00B050"/>
                </a:solidFill>
                <a:latin typeface="Times New Roman" panose="02020603050405020304" pitchFamily="18" charset="0"/>
              </a:rPr>
              <a:t> bây giờ đã</a:t>
            </a:r>
            <a:r>
              <a:rPr lang="en-US" altLang="en-US" sz="3200" b="1" dirty="0">
                <a:solidFill>
                  <a:srgbClr val="00B050"/>
                </a:solidFill>
                <a:latin typeface="Times New Roman" panose="02020603050405020304" pitchFamily="18" charset="0"/>
              </a:rPr>
              <a:t> </a:t>
            </a:r>
            <a:r>
              <a:rPr lang="en-US" altLang="en-US" sz="3200" b="1" dirty="0" err="1">
                <a:solidFill>
                  <a:srgbClr val="00B050"/>
                </a:solidFill>
                <a:latin typeface="Times New Roman" panose="02020603050405020304" pitchFamily="18" charset="0"/>
              </a:rPr>
              <a:t>gần</a:t>
            </a:r>
            <a:r>
              <a:rPr lang="vi-VN" altLang="en-US" sz="3200" b="1" dirty="0">
                <a:solidFill>
                  <a:srgbClr val="00B050"/>
                </a:solidFill>
                <a:latin typeface="Times New Roman" panose="02020603050405020304" pitchFamily="18" charset="0"/>
              </a:rPr>
              <a:t> hai tuổi. Bé đang chập chững biết đi và học nói. Dáng đi của bé khá liêu xiêu do chưa được cứng cáp, bé cứ đi được một đoạn ngắn rồi lại ngã xuống. Được sự động viên, reo hò cổ vũ của mọi người, bé không khóc mà tươi cười đứng dậy đi tiếp, vẫn cái dáng đi liêu xiêu ấy cũng làm cho trái tim của mọi người xung quanh nghiêng ngả vì bé quá đáng yêu. Bé rất hay bi bô tập nói, em là người hay dạy bé nói nhiều nhất nhà. Bé đã bi</a:t>
            </a:r>
            <a:r>
              <a:rPr lang="en-US" altLang="en-US" sz="3200" b="1" dirty="0">
                <a:solidFill>
                  <a:srgbClr val="00B050"/>
                </a:solidFill>
                <a:latin typeface="Times New Roman" panose="02020603050405020304" pitchFamily="18" charset="0"/>
              </a:rPr>
              <a:t>ế</a:t>
            </a:r>
            <a:r>
              <a:rPr lang="vi-VN" altLang="en-US" sz="3200" b="1" dirty="0">
                <a:solidFill>
                  <a:srgbClr val="00B050"/>
                </a:solidFill>
                <a:latin typeface="Times New Roman" panose="02020603050405020304" pitchFamily="18" charset="0"/>
              </a:rPr>
              <a:t>t chào, </a:t>
            </a:r>
            <a:r>
              <a:rPr lang="vi-VN" altLang="en-US" sz="3200" b="1" dirty="0" err="1">
                <a:solidFill>
                  <a:srgbClr val="00B050"/>
                </a:solidFill>
                <a:latin typeface="Times New Roman" panose="02020603050405020304" pitchFamily="18" charset="0"/>
              </a:rPr>
              <a:t>gọi</a:t>
            </a:r>
            <a:r>
              <a:rPr lang="vi-VN" altLang="en-US" sz="3200" b="1" dirty="0">
                <a:solidFill>
                  <a:srgbClr val="00B050"/>
                </a:solidFill>
                <a:latin typeface="Times New Roman" panose="02020603050405020304" pitchFamily="18" charset="0"/>
              </a:rPr>
              <a:t> b</a:t>
            </a:r>
            <a:r>
              <a:rPr lang="en-US" altLang="en-US" sz="3200" b="1" dirty="0">
                <a:solidFill>
                  <a:srgbClr val="00B050"/>
                </a:solidFill>
                <a:latin typeface="Times New Roman" panose="02020603050405020304" pitchFamily="18" charset="0"/>
              </a:rPr>
              <a:t>ố</a:t>
            </a:r>
            <a:r>
              <a:rPr lang="vi-VN" altLang="en-US" sz="3200" b="1" dirty="0">
                <a:solidFill>
                  <a:srgbClr val="00B050"/>
                </a:solidFill>
                <a:latin typeface="Times New Roman" panose="02020603050405020304" pitchFamily="18" charset="0"/>
              </a:rPr>
              <a:t>, bà ơi. Cái giọng ngọng ngọng, chưa rõ thành lời rồi lúc nào cũng </a:t>
            </a:r>
            <a:r>
              <a:rPr lang="en-US" altLang="en-US" sz="3200" b="1" dirty="0" err="1">
                <a:solidFill>
                  <a:srgbClr val="00B050"/>
                </a:solidFill>
                <a:latin typeface="Times New Roman" panose="02020603050405020304" pitchFamily="18" charset="0"/>
              </a:rPr>
              <a:t>nh</a:t>
            </a:r>
            <a:r>
              <a:rPr lang="vi-VN" altLang="en-US" sz="3200" b="1" dirty="0">
                <a:solidFill>
                  <a:srgbClr val="00B050"/>
                </a:solidFill>
                <a:latin typeface="Times New Roman" panose="02020603050405020304" pitchFamily="18" charset="0"/>
              </a:rPr>
              <a:t>oẻn miệng cười càng làm toát lên sự ngây thơ trên khu</a:t>
            </a:r>
            <a:r>
              <a:rPr lang="en-US" altLang="en-US" sz="3200" b="1" dirty="0">
                <a:solidFill>
                  <a:srgbClr val="00B050"/>
                </a:solidFill>
                <a:latin typeface="Times New Roman" panose="02020603050405020304" pitchFamily="18" charset="0"/>
              </a:rPr>
              <a:t>ô</a:t>
            </a:r>
            <a:r>
              <a:rPr lang="vi-VN" altLang="en-US" sz="3200" b="1" dirty="0">
                <a:solidFill>
                  <a:srgbClr val="00B050"/>
                </a:solidFill>
                <a:latin typeface="Times New Roman" panose="02020603050405020304" pitchFamily="18" charset="0"/>
              </a:rPr>
              <a:t>n mặt bé. Em rất vui và yêu quý bé. Em luôn muốn phấn đấu trở thành một người anh thật tốt để sau này cho bé noi theo. </a:t>
            </a:r>
          </a:p>
        </p:txBody>
      </p:sp>
    </p:spTree>
    <p:extLst>
      <p:ext uri="{BB962C8B-B14F-4D97-AF65-F5344CB8AC3E}">
        <p14:creationId xmlns:p14="http://schemas.microsoft.com/office/powerpoint/2010/main" val="1791331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plus(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05287"/>
            <a:ext cx="12192000" cy="10248960"/>
          </a:xfrm>
          <a:prstGeom prst="rect">
            <a:avLst/>
          </a:prstGeom>
          <a:noFill/>
        </p:spPr>
        <p:txBody>
          <a:bodyPr wrap="square" rtlCol="0">
            <a:spAutoFit/>
          </a:bodyPr>
          <a:lstStyle/>
          <a:p>
            <a:pPr algn="just"/>
            <a:r>
              <a:rPr lang="en-US" sz="2800" dirty="0">
                <a:solidFill>
                  <a:srgbClr val="002060"/>
                </a:solidFill>
                <a:latin typeface="Times New Roman" panose="02020603050405020304" pitchFamily="18" charset="0"/>
                <a:cs typeface="Times New Roman" panose="02020603050405020304" pitchFamily="18" charset="0"/>
              </a:rPr>
              <a:t>     </a:t>
            </a:r>
            <a:r>
              <a:rPr lang="vi-VN" sz="3600" b="1" dirty="0" smtClean="0">
                <a:solidFill>
                  <a:srgbClr val="3712BE"/>
                </a:solidFill>
                <a:latin typeface="Times New Roman" panose="02020603050405020304" pitchFamily="18" charset="0"/>
                <a:cs typeface="Times New Roman" panose="02020603050405020304" pitchFamily="18" charset="0"/>
              </a:rPr>
              <a:t>Cô </a:t>
            </a:r>
            <a:r>
              <a:rPr lang="vi-VN" sz="3600" b="1" dirty="0">
                <a:solidFill>
                  <a:srgbClr val="3712BE"/>
                </a:solidFill>
                <a:latin typeface="Times New Roman" panose="02020603050405020304" pitchFamily="18" charset="0"/>
                <a:cs typeface="Times New Roman" panose="02020603050405020304" pitchFamily="18" charset="0"/>
              </a:rPr>
              <a:t>giáo em cao cao, dáng người thon gọn, mặc áo dài rất đẹp. </a:t>
            </a:r>
            <a:r>
              <a:rPr lang="en-US" sz="3600" b="1" dirty="0" err="1">
                <a:solidFill>
                  <a:srgbClr val="3712BE"/>
                </a:solidFill>
                <a:latin typeface="Times New Roman" panose="02020603050405020304" pitchFamily="18" charset="0"/>
                <a:cs typeface="Times New Roman" panose="02020603050405020304" pitchFamily="18" charset="0"/>
              </a:rPr>
              <a:t>Cô</a:t>
            </a:r>
            <a:r>
              <a:rPr lang="en-US" sz="3600" b="1" dirty="0">
                <a:solidFill>
                  <a:srgbClr val="3712BE"/>
                </a:solidFill>
                <a:latin typeface="Times New Roman" panose="02020603050405020304" pitchFamily="18" charset="0"/>
                <a:cs typeface="Times New Roman" panose="02020603050405020304" pitchFamily="18" charset="0"/>
              </a:rPr>
              <a:t> b</a:t>
            </a:r>
            <a:r>
              <a:rPr lang="vi-VN" sz="3600" b="1" dirty="0">
                <a:solidFill>
                  <a:srgbClr val="3712BE"/>
                </a:solidFill>
                <a:latin typeface="Times New Roman" panose="02020603050405020304" pitchFamily="18" charset="0"/>
                <a:cs typeface="Times New Roman" panose="02020603050405020304" pitchFamily="18" charset="0"/>
              </a:rPr>
              <a:t>ước vào lớp</a:t>
            </a:r>
            <a:r>
              <a:rPr lang="en-US" sz="3600" b="1" dirty="0">
                <a:solidFill>
                  <a:srgbClr val="3712BE"/>
                </a:solidFill>
                <a:latin typeface="Times New Roman" panose="02020603050405020304" pitchFamily="18" charset="0"/>
                <a:cs typeface="Times New Roman" panose="02020603050405020304" pitchFamily="18" charset="0"/>
              </a:rPr>
              <a:t>, </a:t>
            </a:r>
            <a:r>
              <a:rPr lang="vi-VN" sz="3600" b="1" dirty="0">
                <a:solidFill>
                  <a:srgbClr val="3712BE"/>
                </a:solidFill>
                <a:latin typeface="Times New Roman" panose="02020603050405020304" pitchFamily="18" charset="0"/>
                <a:cs typeface="Times New Roman" panose="02020603050405020304" pitchFamily="18" charset="0"/>
              </a:rPr>
              <a:t>dịu dàng mời cả lớp ngồi xuống. Bắt đầu giờ học, cô nhẹ nhàng viết lên bảng dòng chữ</a:t>
            </a:r>
            <a:r>
              <a:rPr lang="en-US" sz="3600" b="1" dirty="0">
                <a:solidFill>
                  <a:srgbClr val="3712BE"/>
                </a:solidFill>
                <a:latin typeface="Times New Roman" panose="02020603050405020304" pitchFamily="18" charset="0"/>
                <a:cs typeface="Times New Roman" panose="02020603050405020304" pitchFamily="18" charset="0"/>
              </a:rPr>
              <a:t> </a:t>
            </a:r>
            <a:r>
              <a:rPr lang="en-US" sz="3600" b="1" dirty="0" err="1">
                <a:solidFill>
                  <a:srgbClr val="3712BE"/>
                </a:solidFill>
                <a:latin typeface="Times New Roman" panose="02020603050405020304" pitchFamily="18" charset="0"/>
                <a:cs typeface="Times New Roman" panose="02020603050405020304" pitchFamily="18" charset="0"/>
              </a:rPr>
              <a:t>rất</a:t>
            </a:r>
            <a:r>
              <a:rPr lang="en-US" sz="3600" b="1" dirty="0">
                <a:solidFill>
                  <a:srgbClr val="3712BE"/>
                </a:solidFill>
                <a:latin typeface="Times New Roman" panose="02020603050405020304" pitchFamily="18" charset="0"/>
                <a:cs typeface="Times New Roman" panose="02020603050405020304" pitchFamily="18" charset="0"/>
              </a:rPr>
              <a:t> </a:t>
            </a:r>
            <a:r>
              <a:rPr lang="en-US" sz="3600" b="1" dirty="0" err="1">
                <a:solidFill>
                  <a:srgbClr val="3712BE"/>
                </a:solidFill>
                <a:latin typeface="Times New Roman" panose="02020603050405020304" pitchFamily="18" charset="0"/>
                <a:cs typeface="Times New Roman" panose="02020603050405020304" pitchFamily="18" charset="0"/>
              </a:rPr>
              <a:t>đẹp</a:t>
            </a:r>
            <a:r>
              <a:rPr lang="en-US" sz="3600" b="1" dirty="0">
                <a:solidFill>
                  <a:srgbClr val="3712BE"/>
                </a:solidFill>
                <a:latin typeface="Times New Roman" panose="02020603050405020304" pitchFamily="18" charset="0"/>
                <a:cs typeface="Times New Roman" panose="02020603050405020304" pitchFamily="18" charset="0"/>
              </a:rPr>
              <a:t>,</a:t>
            </a:r>
            <a:r>
              <a:rPr lang="vi-VN" sz="3600" b="1" dirty="0">
                <a:solidFill>
                  <a:srgbClr val="3712BE"/>
                </a:solidFill>
                <a:latin typeface="Times New Roman" panose="02020603050405020304" pitchFamily="18" charset="0"/>
                <a:cs typeface="Times New Roman" panose="02020603050405020304" pitchFamily="18" charset="0"/>
              </a:rPr>
              <a:t> mềm mại. Cô giảng bài rất dễ hiểu. Giọng đọc của cô ấm áp và truyền cảm. Khi giảng bài, khuôn mặt của cô luôn tươi cười biểu lộ sự thân thiện. Bàn tay cô nhẹ nhàng đánh nhịp theo từng câu văn, câu thơ. Đôi mắt cô luôn nhìn thẳng về phía học sinh thể hiện sự cổ vũ, động viên chúng em. Cô giảng bài say sưa đến nỗi trán cô lấm tấm những giọt mồ hôi mà cô vẫn không để ý. Thỉnh thoảng cô đi xuống lớp xem chúng em ghi bài, thảo luận nhóm. Trong bài giảng, cô thường đặt câu hỏi từ dễ đến khó để kích thích sự suy nghĩ của tất cả học sinh trong </a:t>
            </a:r>
            <a:r>
              <a:rPr lang="vi-VN" sz="3600" b="1" dirty="0" err="1">
                <a:solidFill>
                  <a:srgbClr val="3712BE"/>
                </a:solidFill>
                <a:latin typeface="Times New Roman" panose="02020603050405020304" pitchFamily="18" charset="0"/>
                <a:cs typeface="Times New Roman" panose="02020603050405020304" pitchFamily="18" charset="0"/>
              </a:rPr>
              <a:t>lớp</a:t>
            </a:r>
            <a:r>
              <a:rPr lang="en-US" sz="3600" b="1" dirty="0">
                <a:solidFill>
                  <a:srgbClr val="3712BE"/>
                </a:solidFill>
                <a:latin typeface="Times New Roman" panose="02020603050405020304" pitchFamily="18" charset="0"/>
                <a:cs typeface="Times New Roman" panose="02020603050405020304" pitchFamily="18" charset="0"/>
              </a:rPr>
              <a:t>. </a:t>
            </a:r>
            <a:r>
              <a:rPr lang="vi-VN" sz="3600" b="1" dirty="0">
                <a:solidFill>
                  <a:srgbClr val="3712BE"/>
                </a:solidFill>
                <a:latin typeface="Times New Roman" panose="02020603050405020304" pitchFamily="18" charset="0"/>
                <a:cs typeface="Times New Roman" panose="02020603050405020304" pitchFamily="18" charset="0"/>
              </a:rPr>
              <a:t>Trong những giờ học căng thẳng, cô thường kể cho chúng em nghe những mẩu chuyện ngắn rất hay và bổ ích. Cả lớp em ai cũng yêu quý và kính trọng cô.</a:t>
            </a:r>
            <a:endParaRPr lang="en-US" sz="3600" b="1" dirty="0">
              <a:solidFill>
                <a:srgbClr val="3712BE"/>
              </a:solidFill>
              <a:latin typeface="Times New Roman" panose="02020603050405020304" pitchFamily="18" charset="0"/>
              <a:cs typeface="Times New Roman" panose="02020603050405020304" pitchFamily="18" charset="0"/>
            </a:endParaRPr>
          </a:p>
          <a:p>
            <a:pPr algn="just"/>
            <a:r>
              <a:rPr lang="vi-VN" sz="2800" dirty="0">
                <a:solidFill>
                  <a:srgbClr val="002060"/>
                </a:solidFill>
                <a:latin typeface="Times New Roman" panose="02020603050405020304" pitchFamily="18" charset="0"/>
                <a:cs typeface="Times New Roman" panose="02020603050405020304" pitchFamily="18" charset="0"/>
              </a:rPr>
              <a:t/>
            </a:r>
            <a:br>
              <a:rPr lang="vi-VN" sz="2800" dirty="0">
                <a:solidFill>
                  <a:srgbClr val="002060"/>
                </a:solidFill>
                <a:latin typeface="Times New Roman" panose="02020603050405020304" pitchFamily="18" charset="0"/>
                <a:cs typeface="Times New Roman" panose="02020603050405020304" pitchFamily="18" charset="0"/>
              </a:rPr>
            </a:br>
            <a:r>
              <a:rPr lang="vi-VN" sz="2800" dirty="0">
                <a:solidFill>
                  <a:srgbClr val="002060"/>
                </a:solidFill>
                <a:latin typeface="Times New Roman" panose="02020603050405020304" pitchFamily="18" charset="0"/>
                <a:cs typeface="Times New Roman" panose="02020603050405020304" pitchFamily="18" charset="0"/>
              </a:rPr>
              <a:t/>
            </a:r>
            <a:br>
              <a:rPr lang="vi-VN" sz="2800" dirty="0">
                <a:solidFill>
                  <a:srgbClr val="002060"/>
                </a:solidFill>
                <a:latin typeface="Times New Roman" panose="02020603050405020304" pitchFamily="18" charset="0"/>
                <a:cs typeface="Times New Roman" panose="02020603050405020304" pitchFamily="18" charset="0"/>
              </a:rPr>
            </a:br>
            <a:endParaRPr lang="vi-VN" sz="2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5909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2_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1061</TotalTime>
  <Words>786</Words>
  <Application>Microsoft Office PowerPoint</Application>
  <PresentationFormat>Widescreen</PresentationFormat>
  <Paragraphs>34</Paragraphs>
  <Slides>10</Slides>
  <Notes>1</Notes>
  <HiddenSlides>0</HiddenSlides>
  <MMClips>1</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10</vt:i4>
      </vt:variant>
    </vt:vector>
  </HeadingPairs>
  <TitlesOfParts>
    <vt:vector size="22" baseType="lpstr">
      <vt:lpstr>SimSun</vt:lpstr>
      <vt:lpstr>.VnTime</vt:lpstr>
      <vt:lpstr>Arial</vt:lpstr>
      <vt:lpstr>Calibri</vt:lpstr>
      <vt:lpstr>Calibri Light</vt:lpstr>
      <vt:lpstr>Corbel</vt:lpstr>
      <vt:lpstr>Times New Roman</vt:lpstr>
      <vt:lpstr>Trebuchet MS</vt:lpstr>
      <vt:lpstr>VNI-Commerce</vt:lpstr>
      <vt:lpstr>Wingdings 3</vt:lpstr>
      <vt:lpstr>2_Facet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Admin</cp:lastModifiedBy>
  <cp:revision>107</cp:revision>
  <dcterms:created xsi:type="dcterms:W3CDTF">2017-11-24T09:12:01Z</dcterms:created>
  <dcterms:modified xsi:type="dcterms:W3CDTF">2022-12-12T06:22:26Z</dcterms:modified>
</cp:coreProperties>
</file>