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11">
  <p:sldMasterIdLst>
    <p:sldMasterId id="2147483648" r:id="rId1"/>
    <p:sldMasterId id="2147483691" r:id="rId2"/>
  </p:sldMasterIdLst>
  <p:notesMasterIdLst>
    <p:notesMasterId r:id="rId10"/>
  </p:notesMasterIdLst>
  <p:handoutMasterIdLst>
    <p:handoutMasterId r:id="rId11"/>
  </p:handoutMasterIdLst>
  <p:sldIdLst>
    <p:sldId id="256" r:id="rId3"/>
    <p:sldId id="295" r:id="rId4"/>
    <p:sldId id="3309" r:id="rId5"/>
    <p:sldId id="3328" r:id="rId6"/>
    <p:sldId id="3329" r:id="rId7"/>
    <p:sldId id="3338" r:id="rId8"/>
    <p:sldId id="3348" r:id="rId9"/>
  </p:sldIdLst>
  <p:sldSz cx="12192000" cy="6858000"/>
  <p:notesSz cx="6858000" cy="9144000"/>
  <p:embeddedFontLst>
    <p:embeddedFont>
      <p:font typeface="Calibri" panose="020F0502020204030204" pitchFamily="34" charset="0"/>
      <p:regular r:id="rId12"/>
      <p:bold r:id="rId13"/>
      <p:italic r:id="rId14"/>
      <p:boldItalic r:id="rId15"/>
    </p:embeddedFont>
    <p:embeddedFont>
      <p:font typeface="Cambria Math" panose="02040503050406030204" pitchFamily="18" charset="0"/>
      <p:regular r:id="rId16"/>
    </p:embeddedFont>
    <p:embeddedFont>
      <p:font typeface="UTM Cookies" panose="02040603050506020204" pitchFamily="18" charset="0"/>
      <p:regular r:id="rId17"/>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CCFF99"/>
    <a:srgbClr val="FFCCFF"/>
    <a:srgbClr val="D34CD6"/>
    <a:srgbClr val="35B6B4"/>
    <a:srgbClr val="FF6600"/>
    <a:srgbClr val="84ACB6"/>
    <a:srgbClr val="9C51D9"/>
    <a:srgbClr val="FDDEEB"/>
    <a:srgbClr val="EB54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08" autoAdjust="0"/>
    <p:restoredTop sz="94660"/>
  </p:normalViewPr>
  <p:slideViewPr>
    <p:cSldViewPr snapToGrid="0">
      <p:cViewPr varScale="1">
        <p:scale>
          <a:sx n="64" d="100"/>
          <a:sy n="64" d="100"/>
        </p:scale>
        <p:origin x="580" y="56"/>
      </p:cViewPr>
      <p:guideLst>
        <p:guide orient="horz" pos="2160"/>
        <p:guide pos="3840"/>
      </p:guideLst>
    </p:cSldViewPr>
  </p:slideViewPr>
  <p:notesTextViewPr>
    <p:cViewPr>
      <p:scale>
        <a:sx n="1" d="1"/>
        <a:sy n="1" d="1"/>
      </p:scale>
      <p:origin x="0" y="0"/>
    </p:cViewPr>
  </p:notesTextViewPr>
  <p:notesViewPr>
    <p:cSldViewPr snapToGrid="0">
      <p:cViewPr varScale="1">
        <p:scale>
          <a:sx n="52" d="100"/>
          <a:sy n="52" d="100"/>
        </p:scale>
        <p:origin x="286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2.fntdata"/><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font" Target="fonts/font5.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font" Target="fonts/font4.fntdata"/><Relationship Id="rId10" Type="http://schemas.openxmlformats.org/officeDocument/2006/relationships/notesMaster" Target="notesMasters/notesMaster1.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10DEC5-1979-4D96-B6C3-CC3217FC10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FA4F80-ABA0-4107-96E1-FDD554AE13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AAB9AD7-7CF6-490E-B3F6-67ECE487E68A}" type="datetimeFigureOut">
              <a:rPr lang="en-US" smtClean="0"/>
              <a:t>5/18/2024</a:t>
            </a:fld>
            <a:endParaRPr lang="en-US"/>
          </a:p>
        </p:txBody>
      </p:sp>
      <p:sp>
        <p:nvSpPr>
          <p:cNvPr id="4" name="Footer Placeholder 3">
            <a:extLst>
              <a:ext uri="{FF2B5EF4-FFF2-40B4-BE49-F238E27FC236}">
                <a16:creationId xmlns:a16="http://schemas.microsoft.com/office/drawing/2014/main" id="{E1B9338C-4F72-4E03-AD1A-4DECA393550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903E60D-E08C-47D2-9234-C329E362D0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3D2DEF-4448-44A4-B70A-638B049285C2}" type="slidenum">
              <a:rPr lang="en-US" smtClean="0"/>
              <a:t>‹#›</a:t>
            </a:fld>
            <a:endParaRPr lang="en-US"/>
          </a:p>
        </p:txBody>
      </p:sp>
    </p:spTree>
    <p:extLst>
      <p:ext uri="{BB962C8B-B14F-4D97-AF65-F5344CB8AC3E}">
        <p14:creationId xmlns:p14="http://schemas.microsoft.com/office/powerpoint/2010/main" val="3109714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623CD6-BC69-4FAB-A085-9D9848133995}" type="datetimeFigureOut">
              <a:rPr lang="en-US" smtClean="0"/>
              <a:t>5/18/2024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311CA4-9036-4EF8-AB62-128503DB366E}" type="slidenum">
              <a:rPr lang="en-US" smtClean="0"/>
              <a:t>‹#›</a:t>
            </a:fld>
            <a:endParaRPr lang="en-US"/>
          </a:p>
        </p:txBody>
      </p:sp>
    </p:spTree>
    <p:extLst>
      <p:ext uri="{BB962C8B-B14F-4D97-AF65-F5344CB8AC3E}">
        <p14:creationId xmlns:p14="http://schemas.microsoft.com/office/powerpoint/2010/main" val="1933076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4">
              <a:lumMod val="60000"/>
              <a:lumOff val="40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845232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235" name="TextBox 234">
            <a:extLst>
              <a:ext uri="{FF2B5EF4-FFF2-40B4-BE49-F238E27FC236}">
                <a16:creationId xmlns:a16="http://schemas.microsoft.com/office/drawing/2014/main" id="{1E4DED0B-3FCF-4DB8-8C88-6AED41C3D872}"/>
              </a:ext>
            </a:extLst>
          </p:cNvPr>
          <p:cNvSpPr txBox="1"/>
          <p:nvPr userDrawn="1"/>
        </p:nvSpPr>
        <p:spPr>
          <a:xfrm>
            <a:off x="3615997" y="1557579"/>
            <a:ext cx="4752083" cy="2800767"/>
          </a:xfrm>
          <a:prstGeom prst="rect">
            <a:avLst/>
          </a:prstGeom>
          <a:noFill/>
        </p:spPr>
        <p:txBody>
          <a:bodyPr wrap="square" rtlCol="0">
            <a:spAutoFit/>
          </a:bodyPr>
          <a:lstStyle/>
          <a:p>
            <a:pPr algn="ctr"/>
            <a:r>
              <a:rPr lang="vi-VN" sz="8800">
                <a:solidFill>
                  <a:srgbClr val="002060"/>
                </a:solidFill>
                <a:latin typeface="+mj-lt"/>
              </a:rPr>
              <a:t>LUYỆN TẬP</a:t>
            </a:r>
            <a:endParaRPr lang="vi-VN" sz="8800" dirty="0">
              <a:solidFill>
                <a:srgbClr val="002060"/>
              </a:solidFill>
              <a:latin typeface="+mj-lt"/>
            </a:endParaRPr>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9709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5"/>
                                        </p:tgtEl>
                                        <p:attrNameLst>
                                          <p:attrName>style.visibility</p:attrName>
                                        </p:attrNameLst>
                                      </p:cBhvr>
                                      <p:to>
                                        <p:strVal val="visible"/>
                                      </p:to>
                                    </p:set>
                                    <p:animEffect transition="in" filter="randombar(horizontal)">
                                      <p:cBhvr>
                                        <p:cTn id="37"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35" grpId="0"/>
      <p:bldP spid="219" grpId="0" animBg="1"/>
      <p:bldP spid="220"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8867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5">
              <a:lumMod val="75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512480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chemeClr val="accent6">
                    <a:lumMod val="50000"/>
                  </a:schemeClr>
                </a:solidFill>
                <a:latin typeface="+mj-lt"/>
              </a:rPr>
              <a:t>KHÁM PHÁ</a:t>
            </a:r>
          </a:p>
        </p:txBody>
      </p:sp>
    </p:spTree>
    <p:extLst>
      <p:ext uri="{BB962C8B-B14F-4D97-AF65-F5344CB8AC3E}">
        <p14:creationId xmlns:p14="http://schemas.microsoft.com/office/powerpoint/2010/main" val="286231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mj-lt"/>
              </a:rPr>
              <a:t>HOẠT ĐỘNG</a:t>
            </a:r>
          </a:p>
        </p:txBody>
      </p:sp>
    </p:spTree>
    <p:extLst>
      <p:ext uri="{BB962C8B-B14F-4D97-AF65-F5344CB8AC3E}">
        <p14:creationId xmlns:p14="http://schemas.microsoft.com/office/powerpoint/2010/main" val="118767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642720" y="1503378"/>
            <a:ext cx="4728208" cy="3631763"/>
          </a:xfrm>
          <a:prstGeom prst="rect">
            <a:avLst/>
          </a:prstGeom>
          <a:noFill/>
        </p:spPr>
        <p:txBody>
          <a:bodyPr wrap="square" rtlCol="0">
            <a:spAutoFit/>
          </a:bodyPr>
          <a:lstStyle/>
          <a:p>
            <a:pPr algn="ctr"/>
            <a:r>
              <a:rPr lang="vi-VN" sz="11500" dirty="0">
                <a:solidFill>
                  <a:srgbClr val="002060"/>
                </a:solidFill>
                <a:latin typeface="+mj-lt"/>
              </a:rPr>
              <a:t>LUYỆN TẬP</a:t>
            </a:r>
          </a:p>
        </p:txBody>
      </p:sp>
    </p:spTree>
    <p:extLst>
      <p:ext uri="{BB962C8B-B14F-4D97-AF65-F5344CB8AC3E}">
        <p14:creationId xmlns:p14="http://schemas.microsoft.com/office/powerpoint/2010/main" val="371829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23829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3">
              <a:lumMod val="60000"/>
              <a:lumOff val="40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07619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chemeClr val="accent6">
                    <a:lumMod val="50000"/>
                  </a:schemeClr>
                </a:solidFill>
                <a:latin typeface="+mj-lt"/>
              </a:rPr>
              <a:t>KHÁM PHÁ</a:t>
            </a:r>
          </a:p>
        </p:txBody>
      </p:sp>
    </p:spTree>
    <p:extLst>
      <p:ext uri="{BB962C8B-B14F-4D97-AF65-F5344CB8AC3E}">
        <p14:creationId xmlns:p14="http://schemas.microsoft.com/office/powerpoint/2010/main" val="38135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mj-lt"/>
              </a:rPr>
              <a:t>HOẠT ĐỘNG</a:t>
            </a:r>
          </a:p>
        </p:txBody>
      </p:sp>
    </p:spTree>
    <p:extLst>
      <p:ext uri="{BB962C8B-B14F-4D97-AF65-F5344CB8AC3E}">
        <p14:creationId xmlns:p14="http://schemas.microsoft.com/office/powerpoint/2010/main" val="37576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4">
              <a:lumMod val="60000"/>
              <a:lumOff val="40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grpSp>
      </p:grpSp>
    </p:spTree>
    <p:extLst>
      <p:ext uri="{BB962C8B-B14F-4D97-AF65-F5344CB8AC3E}">
        <p14:creationId xmlns:p14="http://schemas.microsoft.com/office/powerpoint/2010/main" val="241567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604226" y="1596479"/>
            <a:ext cx="4752083" cy="3631763"/>
          </a:xfrm>
          <a:prstGeom prst="rect">
            <a:avLst/>
          </a:prstGeom>
          <a:noFill/>
        </p:spPr>
        <p:txBody>
          <a:bodyPr wrap="square" rtlCol="0">
            <a:spAutoFit/>
          </a:bodyPr>
          <a:lstStyle/>
          <a:p>
            <a:pPr algn="ctr"/>
            <a:r>
              <a:rPr lang="vi-VN" sz="11500">
                <a:solidFill>
                  <a:srgbClr val="002060"/>
                </a:solidFill>
                <a:latin typeface="+mj-lt"/>
              </a:rPr>
              <a:t>LUYỆN TẬP</a:t>
            </a:r>
            <a:endParaRPr lang="vi-VN" sz="11500" dirty="0">
              <a:solidFill>
                <a:srgbClr val="002060"/>
              </a:solidFill>
              <a:latin typeface="+mj-lt"/>
            </a:endParaRPr>
          </a:p>
        </p:txBody>
      </p:sp>
    </p:spTree>
    <p:extLst>
      <p:ext uri="{BB962C8B-B14F-4D97-AF65-F5344CB8AC3E}">
        <p14:creationId xmlns:p14="http://schemas.microsoft.com/office/powerpoint/2010/main" val="298378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0506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rgbClr val="F35757"/>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44038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chemeClr val="accent6">
                    <a:lumMod val="50000"/>
                  </a:schemeClr>
                </a:solidFill>
                <a:latin typeface="+mj-lt"/>
              </a:rPr>
              <a:t>KHÁM PHÁ</a:t>
            </a:r>
          </a:p>
        </p:txBody>
      </p:sp>
    </p:spTree>
    <p:extLst>
      <p:ext uri="{BB962C8B-B14F-4D97-AF65-F5344CB8AC3E}">
        <p14:creationId xmlns:p14="http://schemas.microsoft.com/office/powerpoint/2010/main" val="67935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mj-lt"/>
              </a:rPr>
              <a:t>HOẠT ĐỘNG</a:t>
            </a:r>
          </a:p>
        </p:txBody>
      </p:sp>
    </p:spTree>
    <p:extLst>
      <p:ext uri="{BB962C8B-B14F-4D97-AF65-F5344CB8AC3E}">
        <p14:creationId xmlns:p14="http://schemas.microsoft.com/office/powerpoint/2010/main" val="108953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781444" y="1468551"/>
            <a:ext cx="4514832" cy="3631763"/>
          </a:xfrm>
          <a:prstGeom prst="rect">
            <a:avLst/>
          </a:prstGeom>
          <a:noFill/>
        </p:spPr>
        <p:txBody>
          <a:bodyPr wrap="square" rtlCol="0">
            <a:spAutoFit/>
          </a:bodyPr>
          <a:lstStyle/>
          <a:p>
            <a:pPr algn="ctr"/>
            <a:r>
              <a:rPr lang="vi-VN" sz="11500">
                <a:solidFill>
                  <a:srgbClr val="002060"/>
                </a:solidFill>
                <a:latin typeface="+mj-lt"/>
              </a:rPr>
              <a:t>LUYỆN TẬP</a:t>
            </a:r>
            <a:endParaRPr lang="vi-VN" sz="11500" dirty="0">
              <a:solidFill>
                <a:srgbClr val="002060"/>
              </a:solidFill>
              <a:latin typeface="+mj-lt"/>
            </a:endParaRPr>
          </a:p>
        </p:txBody>
      </p:sp>
    </p:spTree>
    <p:extLst>
      <p:ext uri="{BB962C8B-B14F-4D97-AF65-F5344CB8AC3E}">
        <p14:creationId xmlns:p14="http://schemas.microsoft.com/office/powerpoint/2010/main" val="323667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4440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chemeClr val="accent6">
                    <a:lumMod val="50000"/>
                  </a:schemeClr>
                </a:solidFill>
                <a:latin typeface="+mj-lt"/>
              </a:rPr>
              <a:t>KHÁM PHÁ</a:t>
            </a:r>
          </a:p>
        </p:txBody>
      </p:sp>
    </p:spTree>
    <p:extLst>
      <p:ext uri="{BB962C8B-B14F-4D97-AF65-F5344CB8AC3E}">
        <p14:creationId xmlns:p14="http://schemas.microsoft.com/office/powerpoint/2010/main" val="82156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mj-lt"/>
              </a:rPr>
              <a:t>HOẠT ĐỘNG</a:t>
            </a:r>
          </a:p>
        </p:txBody>
      </p:sp>
    </p:spTree>
    <p:extLst>
      <p:ext uri="{BB962C8B-B14F-4D97-AF65-F5344CB8AC3E}">
        <p14:creationId xmlns:p14="http://schemas.microsoft.com/office/powerpoint/2010/main" val="49485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705562" y="1647225"/>
            <a:ext cx="4484883" cy="3631763"/>
          </a:xfrm>
          <a:prstGeom prst="rect">
            <a:avLst/>
          </a:prstGeom>
          <a:noFill/>
        </p:spPr>
        <p:txBody>
          <a:bodyPr wrap="square" rtlCol="0">
            <a:spAutoFit/>
          </a:bodyPr>
          <a:lstStyle/>
          <a:p>
            <a:pPr algn="ctr"/>
            <a:r>
              <a:rPr lang="vi-VN" sz="11500">
                <a:solidFill>
                  <a:srgbClr val="002060"/>
                </a:solidFill>
                <a:latin typeface="+mj-lt"/>
              </a:rPr>
              <a:t>LUYỆN TẬP</a:t>
            </a:r>
            <a:endParaRPr lang="vi-VN" sz="11500" dirty="0">
              <a:solidFill>
                <a:srgbClr val="002060"/>
              </a:solidFill>
              <a:latin typeface="+mj-lt"/>
            </a:endParaRPr>
          </a:p>
        </p:txBody>
      </p:sp>
    </p:spTree>
    <p:extLst>
      <p:ext uri="{BB962C8B-B14F-4D97-AF65-F5344CB8AC3E}">
        <p14:creationId xmlns:p14="http://schemas.microsoft.com/office/powerpoint/2010/main" val="328086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6682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2">
              <a:lumMod val="40000"/>
              <a:lumOff val="60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id="{D2819940-F204-450A-ACE4-C1FAA7496E24}"/>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932"/>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47272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1"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1"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ppt_x"/>
                                          </p:val>
                                        </p:tav>
                                        <p:tav tm="100000">
                                          <p:val>
                                            <p:strVal val="#ppt_x"/>
                                          </p:val>
                                        </p:tav>
                                      </p:tavLst>
                                    </p:anim>
                                    <p:anim calcmode="lin" valueType="num">
                                      <p:cBhvr additive="base">
                                        <p:cTn id="30" dur="500" fill="hold"/>
                                        <p:tgtEl>
                                          <p:spTgt spid="153"/>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1" animBg="1"/>
      <p:bldP spid="48" grpId="1"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5" name="TextBox 234">
            <a:extLst>
              <a:ext uri="{FF2B5EF4-FFF2-40B4-BE49-F238E27FC236}">
                <a16:creationId xmlns:a16="http://schemas.microsoft.com/office/drawing/2014/main" id="{1E4DED0B-3FCF-4DB8-8C88-6AED41C3D872}"/>
              </a:ext>
            </a:extLst>
          </p:cNvPr>
          <p:cNvSpPr txBox="1"/>
          <p:nvPr userDrawn="1"/>
        </p:nvSpPr>
        <p:spPr>
          <a:xfrm>
            <a:off x="4334110" y="1572168"/>
            <a:ext cx="3725448" cy="3046988"/>
          </a:xfrm>
          <a:prstGeom prst="rect">
            <a:avLst/>
          </a:prstGeom>
          <a:noFill/>
        </p:spPr>
        <p:txBody>
          <a:bodyPr wrap="square" rtlCol="0">
            <a:spAutoFit/>
          </a:bodyPr>
          <a:lstStyle/>
          <a:p>
            <a:pPr algn="ctr"/>
            <a:r>
              <a:rPr lang="vi-VN" sz="9600" dirty="0">
                <a:solidFill>
                  <a:schemeClr val="accent6">
                    <a:lumMod val="50000"/>
                  </a:schemeClr>
                </a:solidFill>
                <a:latin typeface="+mj-lt"/>
              </a:rPr>
              <a:t>KHÁM PHÁ</a:t>
            </a:r>
          </a:p>
        </p:txBody>
      </p:sp>
    </p:spTree>
    <p:extLst>
      <p:ext uri="{BB962C8B-B14F-4D97-AF65-F5344CB8AC3E}">
        <p14:creationId xmlns:p14="http://schemas.microsoft.com/office/powerpoint/2010/main" val="234217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53" presetClass="entr" presetSubtype="16"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p:cTn id="19" dur="500" fill="hold"/>
                                        <p:tgtEl>
                                          <p:spTgt spid="98"/>
                                        </p:tgtEl>
                                        <p:attrNameLst>
                                          <p:attrName>ppt_w</p:attrName>
                                        </p:attrNameLst>
                                      </p:cBhvr>
                                      <p:tavLst>
                                        <p:tav tm="0">
                                          <p:val>
                                            <p:fltVal val="0"/>
                                          </p:val>
                                        </p:tav>
                                        <p:tav tm="100000">
                                          <p:val>
                                            <p:strVal val="#ppt_w"/>
                                          </p:val>
                                        </p:tav>
                                      </p:tavLst>
                                    </p:anim>
                                    <p:anim calcmode="lin" valueType="num">
                                      <p:cBhvr>
                                        <p:cTn id="20" dur="500" fill="hold"/>
                                        <p:tgtEl>
                                          <p:spTgt spid="98"/>
                                        </p:tgtEl>
                                        <p:attrNameLst>
                                          <p:attrName>ppt_h</p:attrName>
                                        </p:attrNameLst>
                                      </p:cBhvr>
                                      <p:tavLst>
                                        <p:tav tm="0">
                                          <p:val>
                                            <p:fltVal val="0"/>
                                          </p:val>
                                        </p:tav>
                                        <p:tav tm="100000">
                                          <p:val>
                                            <p:strVal val="#ppt_h"/>
                                          </p:val>
                                        </p:tav>
                                      </p:tavLst>
                                    </p:anim>
                                    <p:animEffect transition="in" filter="fade">
                                      <p:cBhvr>
                                        <p:cTn id="21" dur="500"/>
                                        <p:tgtEl>
                                          <p:spTgt spid="9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p:cTn id="24" dur="500" fill="hold"/>
                                        <p:tgtEl>
                                          <p:spTgt spid="99"/>
                                        </p:tgtEl>
                                        <p:attrNameLst>
                                          <p:attrName>ppt_w</p:attrName>
                                        </p:attrNameLst>
                                      </p:cBhvr>
                                      <p:tavLst>
                                        <p:tav tm="0">
                                          <p:val>
                                            <p:fltVal val="0"/>
                                          </p:val>
                                        </p:tav>
                                        <p:tav tm="100000">
                                          <p:val>
                                            <p:strVal val="#ppt_w"/>
                                          </p:val>
                                        </p:tav>
                                      </p:tavLst>
                                    </p:anim>
                                    <p:anim calcmode="lin" valueType="num">
                                      <p:cBhvr>
                                        <p:cTn id="25" dur="500" fill="hold"/>
                                        <p:tgtEl>
                                          <p:spTgt spid="99"/>
                                        </p:tgtEl>
                                        <p:attrNameLst>
                                          <p:attrName>ppt_h</p:attrName>
                                        </p:attrNameLst>
                                      </p:cBhvr>
                                      <p:tavLst>
                                        <p:tav tm="0">
                                          <p:val>
                                            <p:fltVal val="0"/>
                                          </p:val>
                                        </p:tav>
                                        <p:tav tm="100000">
                                          <p:val>
                                            <p:strVal val="#ppt_h"/>
                                          </p:val>
                                        </p:tav>
                                      </p:tavLst>
                                    </p:anim>
                                    <p:animEffect transition="in" filter="fade">
                                      <p:cBhvr>
                                        <p:cTn id="26" dur="500"/>
                                        <p:tgtEl>
                                          <p:spTgt spid="9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1500"/>
                            </p:stCondLst>
                            <p:childTnLst>
                              <p:par>
                                <p:cTn id="32" presetID="31" presetClass="entr" presetSubtype="0" fill="hold" nodeType="afterEffect">
                                  <p:stCondLst>
                                    <p:cond delay="0"/>
                                  </p:stCondLst>
                                  <p:childTnLst>
                                    <p:set>
                                      <p:cBhvr>
                                        <p:cTn id="33" dur="1" fill="hold">
                                          <p:stCondLst>
                                            <p:cond delay="0"/>
                                          </p:stCondLst>
                                        </p:cTn>
                                        <p:tgtEl>
                                          <p:spTgt spid="122"/>
                                        </p:tgtEl>
                                        <p:attrNameLst>
                                          <p:attrName>style.visibility</p:attrName>
                                        </p:attrNameLst>
                                      </p:cBhvr>
                                      <p:to>
                                        <p:strVal val="visible"/>
                                      </p:to>
                                    </p:set>
                                    <p:anim calcmode="lin" valueType="num">
                                      <p:cBhvr>
                                        <p:cTn id="34" dur="1000" fill="hold"/>
                                        <p:tgtEl>
                                          <p:spTgt spid="122"/>
                                        </p:tgtEl>
                                        <p:attrNameLst>
                                          <p:attrName>ppt_w</p:attrName>
                                        </p:attrNameLst>
                                      </p:cBhvr>
                                      <p:tavLst>
                                        <p:tav tm="0">
                                          <p:val>
                                            <p:fltVal val="0"/>
                                          </p:val>
                                        </p:tav>
                                        <p:tav tm="100000">
                                          <p:val>
                                            <p:strVal val="#ppt_w"/>
                                          </p:val>
                                        </p:tav>
                                      </p:tavLst>
                                    </p:anim>
                                    <p:anim calcmode="lin" valueType="num">
                                      <p:cBhvr>
                                        <p:cTn id="35" dur="1000" fill="hold"/>
                                        <p:tgtEl>
                                          <p:spTgt spid="122"/>
                                        </p:tgtEl>
                                        <p:attrNameLst>
                                          <p:attrName>ppt_h</p:attrName>
                                        </p:attrNameLst>
                                      </p:cBhvr>
                                      <p:tavLst>
                                        <p:tav tm="0">
                                          <p:val>
                                            <p:fltVal val="0"/>
                                          </p:val>
                                        </p:tav>
                                        <p:tav tm="100000">
                                          <p:val>
                                            <p:strVal val="#ppt_h"/>
                                          </p:val>
                                        </p:tav>
                                      </p:tavLst>
                                    </p:anim>
                                    <p:anim calcmode="lin" valueType="num">
                                      <p:cBhvr>
                                        <p:cTn id="36" dur="1000" fill="hold"/>
                                        <p:tgtEl>
                                          <p:spTgt spid="122"/>
                                        </p:tgtEl>
                                        <p:attrNameLst>
                                          <p:attrName>style.rotation</p:attrName>
                                        </p:attrNameLst>
                                      </p:cBhvr>
                                      <p:tavLst>
                                        <p:tav tm="0">
                                          <p:val>
                                            <p:fltVal val="90"/>
                                          </p:val>
                                        </p:tav>
                                        <p:tav tm="100000">
                                          <p:val>
                                            <p:fltVal val="0"/>
                                          </p:val>
                                        </p:tav>
                                      </p:tavLst>
                                    </p:anim>
                                    <p:animEffect transition="in" filter="fade">
                                      <p:cBhvr>
                                        <p:cTn id="37" dur="1000"/>
                                        <p:tgtEl>
                                          <p:spTgt spid="122"/>
                                        </p:tgtEl>
                                      </p:cBhvr>
                                    </p:animEffect>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235"/>
                                        </p:tgtEl>
                                        <p:attrNameLst>
                                          <p:attrName>style.visibility</p:attrName>
                                        </p:attrNameLst>
                                      </p:cBhvr>
                                      <p:to>
                                        <p:strVal val="visible"/>
                                      </p:to>
                                    </p:set>
                                    <p:animEffect transition="in" filter="randombar(horizontal)">
                                      <p:cBhvr>
                                        <p:cTn id="41"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235" name="TextBox 234">
            <a:extLst>
              <a:ext uri="{FF2B5EF4-FFF2-40B4-BE49-F238E27FC236}">
                <a16:creationId xmlns:a16="http://schemas.microsoft.com/office/drawing/2014/main" id="{1E4DED0B-3FCF-4DB8-8C88-6AED41C3D872}"/>
              </a:ext>
            </a:extLst>
          </p:cNvPr>
          <p:cNvSpPr txBox="1"/>
          <p:nvPr userDrawn="1"/>
        </p:nvSpPr>
        <p:spPr>
          <a:xfrm>
            <a:off x="3558840" y="1522374"/>
            <a:ext cx="4518031" cy="3046988"/>
          </a:xfrm>
          <a:prstGeom prst="rect">
            <a:avLst/>
          </a:prstGeom>
          <a:noFill/>
        </p:spPr>
        <p:txBody>
          <a:bodyPr wrap="square" rtlCol="0">
            <a:spAutoFit/>
          </a:bodyPr>
          <a:lstStyle/>
          <a:p>
            <a:pPr algn="ctr"/>
            <a:r>
              <a:rPr lang="vi-VN" sz="9600" dirty="0">
                <a:solidFill>
                  <a:srgbClr val="C00000"/>
                </a:solidFill>
                <a:latin typeface="+mj-lt"/>
              </a:rPr>
              <a:t>HOẠT ĐỘNG</a:t>
            </a:r>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599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5"/>
                                        </p:tgtEl>
                                        <p:attrNameLst>
                                          <p:attrName>style.visibility</p:attrName>
                                        </p:attrNameLst>
                                      </p:cBhvr>
                                      <p:to>
                                        <p:strVal val="visible"/>
                                      </p:to>
                                    </p:set>
                                    <p:animEffect transition="in" filter="randombar(horizontal)">
                                      <p:cBhvr>
                                        <p:cTn id="37"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35" grpId="0"/>
      <p:bldP spid="295" grpId="0" animBg="1"/>
      <p:bldP spid="296"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58C40B-6789-4E71-8632-AD2A12B6B8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vi-VN" dirty="0"/>
          </a:p>
        </p:txBody>
      </p:sp>
      <p:sp>
        <p:nvSpPr>
          <p:cNvPr id="3" name="Text Placeholder 2">
            <a:extLst>
              <a:ext uri="{FF2B5EF4-FFF2-40B4-BE49-F238E27FC236}">
                <a16:creationId xmlns:a16="http://schemas.microsoft.com/office/drawing/2014/main" id="{00DD5742-5ACC-4D14-BBCB-E7E8638290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Tree>
    <p:extLst>
      <p:ext uri="{BB962C8B-B14F-4D97-AF65-F5344CB8AC3E}">
        <p14:creationId xmlns:p14="http://schemas.microsoft.com/office/powerpoint/2010/main" val="1448355588"/>
      </p:ext>
    </p:extLst>
  </p:cSld>
  <p:clrMap bg1="lt1" tx1="dk1" bg2="lt2" tx2="dk2" accent1="accent1" accent2="accent2" accent3="accent3" accent4="accent4" accent5="accent5" accent6="accent6" hlink="hlink" folHlink="folHlink"/>
  <p:sldLayoutIdLst>
    <p:sldLayoutId id="2147483681" r:id="rId1"/>
    <p:sldLayoutId id="2147483692" r:id="rId2"/>
    <p:sldLayoutId id="2147483682" r:id="rId3"/>
    <p:sldLayoutId id="2147483683" r:id="rId4"/>
    <p:sldLayoutId id="2147483684" r:id="rId5"/>
    <p:sldLayoutId id="2147483685" r:id="rId6"/>
    <p:sldLayoutId id="2147483649" r:id="rId7"/>
    <p:sldLayoutId id="2147483650" r:id="rId8"/>
    <p:sldLayoutId id="2147483660" r:id="rId9"/>
    <p:sldLayoutId id="2147483661" r:id="rId10"/>
    <p:sldLayoutId id="2147483674" r:id="rId11"/>
    <p:sldLayoutId id="2147483662" r:id="rId12"/>
    <p:sldLayoutId id="2147483663" r:id="rId13"/>
    <p:sldLayoutId id="2147483664" r:id="rId14"/>
    <p:sldLayoutId id="2147483665" r:id="rId15"/>
    <p:sldLayoutId id="2147483675" r:id="rId16"/>
    <p:sldLayoutId id="2147483676" r:id="rId17"/>
    <p:sldLayoutId id="2147483677" r:id="rId18"/>
    <p:sldLayoutId id="2147483678" r:id="rId19"/>
    <p:sldLayoutId id="2147483679" r:id="rId20"/>
    <p:sldLayoutId id="2147483680" r:id="rId21"/>
    <p:sldLayoutId id="2147483686" r:id="rId22"/>
    <p:sldLayoutId id="2147483687" r:id="rId23"/>
    <p:sldLayoutId id="2147483688" r:id="rId24"/>
    <p:sldLayoutId id="2147483689" r:id="rId25"/>
    <p:sldLayoutId id="2147483690"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58C40B-6789-4E71-8632-AD2A12B6B8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vi-VN" dirty="0"/>
          </a:p>
        </p:txBody>
      </p:sp>
      <p:sp>
        <p:nvSpPr>
          <p:cNvPr id="3" name="Text Placeholder 2">
            <a:extLst>
              <a:ext uri="{FF2B5EF4-FFF2-40B4-BE49-F238E27FC236}">
                <a16:creationId xmlns:a16="http://schemas.microsoft.com/office/drawing/2014/main" id="{00DD5742-5ACC-4D14-BBCB-E7E8638290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Rectangle 6">
            <a:extLst>
              <a:ext uri="{FF2B5EF4-FFF2-40B4-BE49-F238E27FC236}">
                <a16:creationId xmlns:a16="http://schemas.microsoft.com/office/drawing/2014/main" id="{CFC913FC-2AA7-4D98-9459-C3E2D5824688}"/>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800" b="0" i="0" u="none" strike="noStrike" kern="1200" cap="none" spc="0" normalizeH="0" baseline="0" noProof="0" dirty="0">
                <a:ln>
                  <a:noFill/>
                </a:ln>
                <a:solidFill>
                  <a:srgbClr val="000000"/>
                </a:solidFill>
                <a:effectLst/>
                <a:uLnTx/>
                <a:uFillTx/>
                <a:latin typeface="Arial"/>
                <a:cs typeface="Arial"/>
                <a:sym typeface="Arial"/>
              </a:rPr>
              <a:t>FeistyForwarders_0968120672</a:t>
            </a:r>
          </a:p>
        </p:txBody>
      </p:sp>
    </p:spTree>
    <p:extLst>
      <p:ext uri="{BB962C8B-B14F-4D97-AF65-F5344CB8AC3E}">
        <p14:creationId xmlns:p14="http://schemas.microsoft.com/office/powerpoint/2010/main" val="3426588797"/>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5044254-DE52-4029-B43E-ACD26C567FBA}"/>
              </a:ext>
            </a:extLst>
          </p:cNvPr>
          <p:cNvGrpSpPr/>
          <p:nvPr/>
        </p:nvGrpSpPr>
        <p:grpSpPr>
          <a:xfrm>
            <a:off x="868859" y="84174"/>
            <a:ext cx="2190751" cy="980661"/>
            <a:chOff x="1523998" y="0"/>
            <a:chExt cx="2190751" cy="980661"/>
          </a:xfrm>
        </p:grpSpPr>
        <p:grpSp>
          <p:nvGrpSpPr>
            <p:cNvPr id="5" name="Group 4">
              <a:extLst>
                <a:ext uri="{FF2B5EF4-FFF2-40B4-BE49-F238E27FC236}">
                  <a16:creationId xmlns:a16="http://schemas.microsoft.com/office/drawing/2014/main" id="{B2407F96-D165-408B-8186-033E4D2C4D5C}"/>
                </a:ext>
              </a:extLst>
            </p:cNvPr>
            <p:cNvGrpSpPr/>
            <p:nvPr/>
          </p:nvGrpSpPr>
          <p:grpSpPr>
            <a:xfrm>
              <a:off x="1523998" y="0"/>
              <a:ext cx="2190751" cy="980661"/>
              <a:chOff x="1523999" y="0"/>
              <a:chExt cx="1285462" cy="1828800"/>
            </a:xfrm>
          </p:grpSpPr>
          <p:sp>
            <p:nvSpPr>
              <p:cNvPr id="2" name="Rectangle: Top Corners Rounded 1">
                <a:extLst>
                  <a:ext uri="{FF2B5EF4-FFF2-40B4-BE49-F238E27FC236}">
                    <a16:creationId xmlns:a16="http://schemas.microsoft.com/office/drawing/2014/main" id="{2974D671-0870-4777-BE31-5FD1BBBF9AD7}"/>
                  </a:ext>
                </a:extLst>
              </p:cNvPr>
              <p:cNvSpPr/>
              <p:nvPr/>
            </p:nvSpPr>
            <p:spPr>
              <a:xfrm rot="10800000">
                <a:off x="1523999" y="0"/>
                <a:ext cx="1285462" cy="1828800"/>
              </a:xfrm>
              <a:prstGeom prst="round2SameRect">
                <a:avLst/>
              </a:prstGeom>
              <a:solidFill>
                <a:schemeClr val="accent3">
                  <a:lumMod val="75000"/>
                </a:schemeClr>
              </a:solidFill>
              <a:ln>
                <a:solidFill>
                  <a:schemeClr val="accent6">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Rectangle: Top Corners Rounded 2">
                <a:extLst>
                  <a:ext uri="{FF2B5EF4-FFF2-40B4-BE49-F238E27FC236}">
                    <a16:creationId xmlns:a16="http://schemas.microsoft.com/office/drawing/2014/main" id="{219332FA-4BE4-4F03-A894-08EEC78551F0}"/>
                  </a:ext>
                </a:extLst>
              </p:cNvPr>
              <p:cNvSpPr/>
              <p:nvPr/>
            </p:nvSpPr>
            <p:spPr>
              <a:xfrm rot="10800000">
                <a:off x="1566862" y="76199"/>
                <a:ext cx="1204497" cy="1709738"/>
              </a:xfrm>
              <a:prstGeom prst="round2SameRect">
                <a:avLst/>
              </a:prstGeom>
              <a:solidFill>
                <a:schemeClr val="bg1"/>
              </a:solidFill>
              <a:ln>
                <a:solidFill>
                  <a:schemeClr val="accent6">
                    <a:lumMod val="75000"/>
                  </a:schemeClr>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4" name="TextBox 3">
              <a:extLst>
                <a:ext uri="{FF2B5EF4-FFF2-40B4-BE49-F238E27FC236}">
                  <a16:creationId xmlns:a16="http://schemas.microsoft.com/office/drawing/2014/main" id="{46C80A5A-72BA-45B9-A254-2A8D09624ECF}"/>
                </a:ext>
              </a:extLst>
            </p:cNvPr>
            <p:cNvSpPr txBox="1"/>
            <p:nvPr/>
          </p:nvSpPr>
          <p:spPr>
            <a:xfrm>
              <a:off x="1677724" y="206880"/>
              <a:ext cx="1972089" cy="584775"/>
            </a:xfrm>
            <a:prstGeom prst="rect">
              <a:avLst/>
            </a:prstGeom>
            <a:noFill/>
          </p:spPr>
          <p:txBody>
            <a:bodyPr wrap="square" rtlCol="0">
              <a:spAutoFit/>
            </a:bodyPr>
            <a:lstStyle/>
            <a:p>
              <a:pPr algn="ctr"/>
              <a:r>
                <a:rPr lang="vi-VN" sz="3200">
                  <a:solidFill>
                    <a:schemeClr val="accent5">
                      <a:lumMod val="75000"/>
                    </a:schemeClr>
                  </a:solidFill>
                  <a:latin typeface="+mj-lt"/>
                </a:rPr>
                <a:t>CH</a:t>
              </a:r>
              <a:r>
                <a:rPr lang="en-US" sz="3200">
                  <a:solidFill>
                    <a:schemeClr val="accent5">
                      <a:lumMod val="75000"/>
                    </a:schemeClr>
                  </a:solidFill>
                  <a:latin typeface="+mj-lt"/>
                </a:rPr>
                <a:t>Ủ</a:t>
              </a:r>
              <a:r>
                <a:rPr lang="vi-VN" sz="3200">
                  <a:solidFill>
                    <a:schemeClr val="accent5">
                      <a:lumMod val="75000"/>
                    </a:schemeClr>
                  </a:solidFill>
                  <a:latin typeface="+mj-lt"/>
                </a:rPr>
                <a:t> ĐỀ </a:t>
              </a:r>
              <a:r>
                <a:rPr lang="en-US" sz="3200">
                  <a:solidFill>
                    <a:schemeClr val="accent5">
                      <a:lumMod val="75000"/>
                    </a:schemeClr>
                  </a:solidFill>
                  <a:latin typeface="+mj-lt"/>
                </a:rPr>
                <a:t>F</a:t>
              </a:r>
              <a:endParaRPr lang="vi-VN" sz="3200" dirty="0">
                <a:solidFill>
                  <a:schemeClr val="accent5">
                    <a:lumMod val="75000"/>
                  </a:schemeClr>
                </a:solidFill>
                <a:latin typeface="+mj-lt"/>
              </a:endParaRPr>
            </a:p>
          </p:txBody>
        </p:sp>
      </p:grpSp>
      <p:sp>
        <p:nvSpPr>
          <p:cNvPr id="7" name="TextBox 6">
            <a:extLst>
              <a:ext uri="{FF2B5EF4-FFF2-40B4-BE49-F238E27FC236}">
                <a16:creationId xmlns:a16="http://schemas.microsoft.com/office/drawing/2014/main" id="{D049F577-F92A-4405-A19E-48EB947980F5}"/>
              </a:ext>
            </a:extLst>
          </p:cNvPr>
          <p:cNvSpPr txBox="1"/>
          <p:nvPr/>
        </p:nvSpPr>
        <p:spPr>
          <a:xfrm>
            <a:off x="3196568" y="275664"/>
            <a:ext cx="6888595" cy="1200329"/>
          </a:xfrm>
          <a:prstGeom prst="rect">
            <a:avLst/>
          </a:prstGeom>
          <a:noFill/>
        </p:spPr>
        <p:txBody>
          <a:bodyPr wrap="square" rtlCol="0">
            <a:spAutoFit/>
          </a:bodyPr>
          <a:lstStyle/>
          <a:p>
            <a:pPr algn="ctr"/>
            <a:r>
              <a:rPr lang="en-US" sz="3600">
                <a:solidFill>
                  <a:schemeClr val="accent5">
                    <a:lumMod val="75000"/>
                  </a:schemeClr>
                </a:solidFill>
                <a:latin typeface="+mj-lt"/>
              </a:rPr>
              <a:t>GIẢI QUYẾT VẤN ĐỀ VỚI SỰ</a:t>
            </a:r>
          </a:p>
          <a:p>
            <a:pPr algn="ctr"/>
            <a:r>
              <a:rPr lang="en-US" sz="3600">
                <a:solidFill>
                  <a:schemeClr val="accent5">
                    <a:lumMod val="75000"/>
                  </a:schemeClr>
                </a:solidFill>
                <a:latin typeface="+mj-lt"/>
              </a:rPr>
              <a:t>TRỢ GIÚP CỦA MÁY TÍNH</a:t>
            </a:r>
          </a:p>
        </p:txBody>
      </p:sp>
      <p:sp>
        <p:nvSpPr>
          <p:cNvPr id="8" name="TextBox 7">
            <a:extLst>
              <a:ext uri="{FF2B5EF4-FFF2-40B4-BE49-F238E27FC236}">
                <a16:creationId xmlns:a16="http://schemas.microsoft.com/office/drawing/2014/main" id="{D05E2FA4-701D-4C92-898E-7EE4AF07FEBA}"/>
              </a:ext>
            </a:extLst>
          </p:cNvPr>
          <p:cNvSpPr txBox="1"/>
          <p:nvPr/>
        </p:nvSpPr>
        <p:spPr>
          <a:xfrm>
            <a:off x="2651702" y="2350916"/>
            <a:ext cx="6888595" cy="2156168"/>
          </a:xfrm>
          <a:prstGeom prst="rect">
            <a:avLst/>
          </a:prstGeom>
          <a:noFill/>
          <a:ln>
            <a:noFill/>
          </a:ln>
        </p:spPr>
        <p:txBody>
          <a:bodyPr wrap="square" rtlCol="0">
            <a:spAutoFit/>
          </a:bodyPr>
          <a:lstStyle/>
          <a:p>
            <a:pPr algn="ctr">
              <a:lnSpc>
                <a:spcPct val="120000"/>
              </a:lnSpc>
            </a:pPr>
            <a:r>
              <a:rPr lang="vi-VN" sz="6000">
                <a:ln w="19050">
                  <a:solidFill>
                    <a:schemeClr val="bg1"/>
                  </a:solidFill>
                </a:ln>
                <a:solidFill>
                  <a:srgbClr val="002060"/>
                </a:solidFill>
                <a:latin typeface="+mj-lt"/>
              </a:rPr>
              <a:t>BÀI </a:t>
            </a:r>
            <a:r>
              <a:rPr lang="en-US" sz="6000">
                <a:ln w="19050">
                  <a:solidFill>
                    <a:schemeClr val="bg1"/>
                  </a:solidFill>
                </a:ln>
                <a:solidFill>
                  <a:srgbClr val="002060"/>
                </a:solidFill>
                <a:latin typeface="+mj-lt"/>
              </a:rPr>
              <a:t>6. THỰC HÀNH TÌM VÀ SỬA LỖI</a:t>
            </a:r>
            <a:endParaRPr lang="vi-VN" sz="6000" dirty="0">
              <a:ln w="19050">
                <a:solidFill>
                  <a:schemeClr val="bg1"/>
                </a:solidFill>
              </a:ln>
              <a:solidFill>
                <a:srgbClr val="002060"/>
              </a:solidFill>
              <a:latin typeface="+mj-lt"/>
            </a:endParaRPr>
          </a:p>
        </p:txBody>
      </p:sp>
    </p:spTree>
    <p:extLst>
      <p:ext uri="{BB962C8B-B14F-4D97-AF65-F5344CB8AC3E}">
        <p14:creationId xmlns:p14="http://schemas.microsoft.com/office/powerpoint/2010/main" val="107492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90"/>
                                          </p:val>
                                        </p:tav>
                                        <p:tav tm="100000">
                                          <p:val>
                                            <p:fltVal val="0"/>
                                          </p:val>
                                        </p:tav>
                                      </p:tavLst>
                                    </p:anim>
                                    <p:animEffect transition="in" filter="fade">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765;p26">
            <a:extLst>
              <a:ext uri="{FF2B5EF4-FFF2-40B4-BE49-F238E27FC236}">
                <a16:creationId xmlns:a16="http://schemas.microsoft.com/office/drawing/2014/main" id="{1A379531-265B-4DE8-864F-72EBFAADF1F7}"/>
              </a:ext>
            </a:extLst>
          </p:cNvPr>
          <p:cNvSpPr/>
          <p:nvPr/>
        </p:nvSpPr>
        <p:spPr>
          <a:xfrm rot="126755">
            <a:off x="1381814" y="1114364"/>
            <a:ext cx="8856910" cy="2456768"/>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6" name="Google Shape;1766;p26">
            <a:extLst>
              <a:ext uri="{FF2B5EF4-FFF2-40B4-BE49-F238E27FC236}">
                <a16:creationId xmlns:a16="http://schemas.microsoft.com/office/drawing/2014/main" id="{8CDA747D-9A2B-42CA-988B-EF6F49C769C7}"/>
              </a:ext>
            </a:extLst>
          </p:cNvPr>
          <p:cNvSpPr/>
          <p:nvPr/>
        </p:nvSpPr>
        <p:spPr>
          <a:xfrm rot="21464125">
            <a:off x="960911" y="695734"/>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7" name="Google Shape;1767;p26">
            <a:extLst>
              <a:ext uri="{FF2B5EF4-FFF2-40B4-BE49-F238E27FC236}">
                <a16:creationId xmlns:a16="http://schemas.microsoft.com/office/drawing/2014/main" id="{FF70B85D-AC43-4F3A-94A0-B4BADDF56878}"/>
              </a:ext>
            </a:extLst>
          </p:cNvPr>
          <p:cNvSpPr/>
          <p:nvPr/>
        </p:nvSpPr>
        <p:spPr>
          <a:xfrm rot="4829593">
            <a:off x="9285665" y="1005344"/>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8" name="TextBox 7">
            <a:extLst>
              <a:ext uri="{FF2B5EF4-FFF2-40B4-BE49-F238E27FC236}">
                <a16:creationId xmlns:a16="http://schemas.microsoft.com/office/drawing/2014/main" id="{F04C48D2-1DD6-4A8B-AA47-BA4710F38FBC}"/>
              </a:ext>
            </a:extLst>
          </p:cNvPr>
          <p:cNvSpPr txBox="1"/>
          <p:nvPr/>
        </p:nvSpPr>
        <p:spPr>
          <a:xfrm>
            <a:off x="0" y="1423392"/>
            <a:ext cx="11612547" cy="1938992"/>
          </a:xfrm>
          <a:prstGeom prst="rect">
            <a:avLst/>
          </a:prstGeom>
          <a:noFill/>
        </p:spPr>
        <p:txBody>
          <a:bodyPr wrap="square" rtlCol="0">
            <a:spAutoFit/>
          </a:bodyPr>
          <a:lstStyle/>
          <a:p>
            <a:pPr marL="1143000" indent="-1143000" algn="ctr">
              <a:buAutoNum type="arabicPeriod"/>
            </a:pPr>
            <a:r>
              <a:rPr lang="vi-VN" sz="6000">
                <a:solidFill>
                  <a:schemeClr val="accent3">
                    <a:lumMod val="50000"/>
                  </a:schemeClr>
                </a:solidFill>
                <a:latin typeface="+mj-lt"/>
              </a:rPr>
              <a:t>KIỂM TH</a:t>
            </a:r>
            <a:r>
              <a:rPr lang="en-US" sz="6000">
                <a:solidFill>
                  <a:schemeClr val="accent3">
                    <a:lumMod val="50000"/>
                  </a:schemeClr>
                </a:solidFill>
                <a:latin typeface="+mj-lt"/>
              </a:rPr>
              <a:t>Ử</a:t>
            </a:r>
            <a:r>
              <a:rPr lang="vi-VN" sz="6000">
                <a:solidFill>
                  <a:schemeClr val="accent3">
                    <a:lumMod val="50000"/>
                  </a:schemeClr>
                </a:solidFill>
                <a:latin typeface="+mj-lt"/>
              </a:rPr>
              <a:t> </a:t>
            </a:r>
            <a:endParaRPr lang="en-US" sz="6000">
              <a:solidFill>
                <a:schemeClr val="accent3">
                  <a:lumMod val="50000"/>
                </a:schemeClr>
              </a:solidFill>
              <a:latin typeface="+mj-lt"/>
            </a:endParaRPr>
          </a:p>
          <a:p>
            <a:pPr algn="ctr"/>
            <a:r>
              <a:rPr lang="vi-VN" sz="6000">
                <a:solidFill>
                  <a:schemeClr val="accent3">
                    <a:lumMod val="50000"/>
                  </a:schemeClr>
                </a:solidFill>
                <a:latin typeface="+mj-lt"/>
              </a:rPr>
              <a:t>VÀ </a:t>
            </a:r>
            <a:r>
              <a:rPr lang="en-US" sz="6000">
                <a:solidFill>
                  <a:schemeClr val="accent3">
                    <a:lumMod val="50000"/>
                  </a:schemeClr>
                </a:solidFill>
                <a:latin typeface="+mj-lt"/>
              </a:rPr>
              <a:t>TÌM</a:t>
            </a:r>
            <a:r>
              <a:rPr lang="vi-VN" sz="6000">
                <a:solidFill>
                  <a:schemeClr val="accent3">
                    <a:lumMod val="50000"/>
                  </a:schemeClr>
                </a:solidFill>
                <a:latin typeface="+mj-lt"/>
              </a:rPr>
              <a:t> LỖ</a:t>
            </a:r>
            <a:r>
              <a:rPr lang="en-US" sz="6000">
                <a:solidFill>
                  <a:schemeClr val="accent3">
                    <a:lumMod val="50000"/>
                  </a:schemeClr>
                </a:solidFill>
                <a:latin typeface="+mj-lt"/>
              </a:rPr>
              <a:t>I</a:t>
            </a:r>
            <a:endParaRPr lang="vi-VN" sz="6000">
              <a:solidFill>
                <a:schemeClr val="accent3">
                  <a:lumMod val="50000"/>
                </a:schemeClr>
              </a:solidFill>
              <a:latin typeface="+mj-lt"/>
            </a:endParaRPr>
          </a:p>
        </p:txBody>
      </p:sp>
      <p:grpSp>
        <p:nvGrpSpPr>
          <p:cNvPr id="9" name="Google Shape;211;p3">
            <a:extLst>
              <a:ext uri="{FF2B5EF4-FFF2-40B4-BE49-F238E27FC236}">
                <a16:creationId xmlns:a16="http://schemas.microsoft.com/office/drawing/2014/main" id="{648E9DE7-A2F2-4E9E-B789-80D0AE258E59}"/>
              </a:ext>
            </a:extLst>
          </p:cNvPr>
          <p:cNvGrpSpPr/>
          <p:nvPr/>
        </p:nvGrpSpPr>
        <p:grpSpPr>
          <a:xfrm>
            <a:off x="931175" y="241142"/>
            <a:ext cx="444275" cy="398525"/>
            <a:chOff x="2495125" y="2142250"/>
            <a:chExt cx="444275" cy="398525"/>
          </a:xfrm>
        </p:grpSpPr>
        <p:sp>
          <p:nvSpPr>
            <p:cNvPr id="10" name="Google Shape;212;p3">
              <a:extLst>
                <a:ext uri="{FF2B5EF4-FFF2-40B4-BE49-F238E27FC236}">
                  <a16:creationId xmlns:a16="http://schemas.microsoft.com/office/drawing/2014/main" id="{9D9A6D16-3090-4587-ADE5-287D855E21EB}"/>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213;p3">
              <a:extLst>
                <a:ext uri="{FF2B5EF4-FFF2-40B4-BE49-F238E27FC236}">
                  <a16:creationId xmlns:a16="http://schemas.microsoft.com/office/drawing/2014/main" id="{5F956386-136D-49E9-AE42-0A805EC7EC9B}"/>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214;p3">
            <a:extLst>
              <a:ext uri="{FF2B5EF4-FFF2-40B4-BE49-F238E27FC236}">
                <a16:creationId xmlns:a16="http://schemas.microsoft.com/office/drawing/2014/main" id="{102A82DF-00CF-4004-9BF3-0112E17089FB}"/>
              </a:ext>
            </a:extLst>
          </p:cNvPr>
          <p:cNvGrpSpPr/>
          <p:nvPr/>
        </p:nvGrpSpPr>
        <p:grpSpPr>
          <a:xfrm>
            <a:off x="10561107" y="5038641"/>
            <a:ext cx="291375" cy="281375"/>
            <a:chOff x="3243875" y="2372825"/>
            <a:chExt cx="291375" cy="281375"/>
          </a:xfrm>
        </p:grpSpPr>
        <p:sp>
          <p:nvSpPr>
            <p:cNvPr id="13" name="Google Shape;215;p3">
              <a:extLst>
                <a:ext uri="{FF2B5EF4-FFF2-40B4-BE49-F238E27FC236}">
                  <a16:creationId xmlns:a16="http://schemas.microsoft.com/office/drawing/2014/main" id="{F096BDAB-D775-4B1B-8D0F-C638B52C2A75}"/>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16;p3">
              <a:extLst>
                <a:ext uri="{FF2B5EF4-FFF2-40B4-BE49-F238E27FC236}">
                  <a16:creationId xmlns:a16="http://schemas.microsoft.com/office/drawing/2014/main" id="{FC3B66ED-B1FD-4203-8394-9F2AFA41288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17;p3">
              <a:extLst>
                <a:ext uri="{FF2B5EF4-FFF2-40B4-BE49-F238E27FC236}">
                  <a16:creationId xmlns:a16="http://schemas.microsoft.com/office/drawing/2014/main" id="{254DCD1F-4A69-4180-B3B4-399298C2ADAD}"/>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18;p3">
              <a:extLst>
                <a:ext uri="{FF2B5EF4-FFF2-40B4-BE49-F238E27FC236}">
                  <a16:creationId xmlns:a16="http://schemas.microsoft.com/office/drawing/2014/main" id="{6E614D8E-D864-479A-90EC-B03D7178D21B}"/>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19;p3">
              <a:extLst>
                <a:ext uri="{FF2B5EF4-FFF2-40B4-BE49-F238E27FC236}">
                  <a16:creationId xmlns:a16="http://schemas.microsoft.com/office/drawing/2014/main" id="{A13BA238-ECB5-430F-B5DF-CCE35039B3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20;p3">
              <a:extLst>
                <a:ext uri="{FF2B5EF4-FFF2-40B4-BE49-F238E27FC236}">
                  <a16:creationId xmlns:a16="http://schemas.microsoft.com/office/drawing/2014/main" id="{ABA7282B-E0EC-49EC-AC4F-4FB8D1783A50}"/>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21;p3">
              <a:extLst>
                <a:ext uri="{FF2B5EF4-FFF2-40B4-BE49-F238E27FC236}">
                  <a16:creationId xmlns:a16="http://schemas.microsoft.com/office/drawing/2014/main" id="{20D2900C-17A1-4063-B5FB-B75F4DAD8E39}"/>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222;p3">
              <a:extLst>
                <a:ext uri="{FF2B5EF4-FFF2-40B4-BE49-F238E27FC236}">
                  <a16:creationId xmlns:a16="http://schemas.microsoft.com/office/drawing/2014/main" id="{48084099-3DE7-46F8-9767-1D205AD56FC7}"/>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23;p3">
              <a:extLst>
                <a:ext uri="{FF2B5EF4-FFF2-40B4-BE49-F238E27FC236}">
                  <a16:creationId xmlns:a16="http://schemas.microsoft.com/office/drawing/2014/main" id="{083A1912-2219-4A98-BD7D-D9782915DF81}"/>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4;p3">
              <a:extLst>
                <a:ext uri="{FF2B5EF4-FFF2-40B4-BE49-F238E27FC236}">
                  <a16:creationId xmlns:a16="http://schemas.microsoft.com/office/drawing/2014/main" id="{A148B64D-9C62-40A3-B5C6-99BB5E136471}"/>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225;p3">
            <a:extLst>
              <a:ext uri="{FF2B5EF4-FFF2-40B4-BE49-F238E27FC236}">
                <a16:creationId xmlns:a16="http://schemas.microsoft.com/office/drawing/2014/main" id="{B0593916-936C-458A-A49C-0F2C3F2DB45B}"/>
              </a:ext>
            </a:extLst>
          </p:cNvPr>
          <p:cNvGrpSpPr/>
          <p:nvPr/>
        </p:nvGrpSpPr>
        <p:grpSpPr>
          <a:xfrm>
            <a:off x="10679557" y="-625348"/>
            <a:ext cx="166675" cy="168575"/>
            <a:chOff x="4954425" y="2036375"/>
            <a:chExt cx="166675" cy="168575"/>
          </a:xfrm>
        </p:grpSpPr>
        <p:sp>
          <p:nvSpPr>
            <p:cNvPr id="24" name="Google Shape;226;p3">
              <a:extLst>
                <a:ext uri="{FF2B5EF4-FFF2-40B4-BE49-F238E27FC236}">
                  <a16:creationId xmlns:a16="http://schemas.microsoft.com/office/drawing/2014/main" id="{CBB9C158-3CA6-45D7-932E-2664ED5B867D}"/>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27;p3">
              <a:extLst>
                <a:ext uri="{FF2B5EF4-FFF2-40B4-BE49-F238E27FC236}">
                  <a16:creationId xmlns:a16="http://schemas.microsoft.com/office/drawing/2014/main" id="{0559FDE8-344E-42DF-A2E5-10C16465DC5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228;p3">
            <a:extLst>
              <a:ext uri="{FF2B5EF4-FFF2-40B4-BE49-F238E27FC236}">
                <a16:creationId xmlns:a16="http://schemas.microsoft.com/office/drawing/2014/main" id="{22531104-0150-41F0-9257-7CAF2942CB76}"/>
              </a:ext>
            </a:extLst>
          </p:cNvPr>
          <p:cNvSpPr/>
          <p:nvPr/>
        </p:nvSpPr>
        <p:spPr>
          <a:xfrm>
            <a:off x="1478019" y="2257568"/>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29;p3">
            <a:extLst>
              <a:ext uri="{FF2B5EF4-FFF2-40B4-BE49-F238E27FC236}">
                <a16:creationId xmlns:a16="http://schemas.microsoft.com/office/drawing/2014/main" id="{2CA8861A-0960-4822-8EC7-DCD49F69BE9C}"/>
              </a:ext>
            </a:extLst>
          </p:cNvPr>
          <p:cNvSpPr/>
          <p:nvPr/>
        </p:nvSpPr>
        <p:spPr>
          <a:xfrm>
            <a:off x="9747753" y="2548321"/>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 name="Google Shape;230;p3">
            <a:extLst>
              <a:ext uri="{FF2B5EF4-FFF2-40B4-BE49-F238E27FC236}">
                <a16:creationId xmlns:a16="http://schemas.microsoft.com/office/drawing/2014/main" id="{FF95A791-D863-49BE-9455-DE402BB65FD9}"/>
              </a:ext>
            </a:extLst>
          </p:cNvPr>
          <p:cNvGrpSpPr/>
          <p:nvPr/>
        </p:nvGrpSpPr>
        <p:grpSpPr>
          <a:xfrm>
            <a:off x="1274794" y="5541495"/>
            <a:ext cx="166675" cy="168575"/>
            <a:chOff x="4954425" y="2036375"/>
            <a:chExt cx="166675" cy="168575"/>
          </a:xfrm>
        </p:grpSpPr>
        <p:sp>
          <p:nvSpPr>
            <p:cNvPr id="29" name="Google Shape;231;p3">
              <a:extLst>
                <a:ext uri="{FF2B5EF4-FFF2-40B4-BE49-F238E27FC236}">
                  <a16:creationId xmlns:a16="http://schemas.microsoft.com/office/drawing/2014/main" id="{52FF443F-7564-41AB-BA87-7FC3D25473B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32;p3">
              <a:extLst>
                <a:ext uri="{FF2B5EF4-FFF2-40B4-BE49-F238E27FC236}">
                  <a16:creationId xmlns:a16="http://schemas.microsoft.com/office/drawing/2014/main" id="{2865EA98-F102-47F4-8E65-1ACBB21114B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1" name="Picture 30" descr="Graphical user interface, application&#10;&#10;Description automatically generated">
            <a:extLst>
              <a:ext uri="{FF2B5EF4-FFF2-40B4-BE49-F238E27FC236}">
                <a16:creationId xmlns:a16="http://schemas.microsoft.com/office/drawing/2014/main" id="{833736D5-B79E-4BDE-A0F8-5AB7C55684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6626" y="3636762"/>
            <a:ext cx="2812194" cy="2803758"/>
          </a:xfrm>
          <a:prstGeom prst="rect">
            <a:avLst/>
          </a:prstGeom>
        </p:spPr>
      </p:pic>
    </p:spTree>
    <p:extLst>
      <p:ext uri="{BB962C8B-B14F-4D97-AF65-F5344CB8AC3E}">
        <p14:creationId xmlns:p14="http://schemas.microsoft.com/office/powerpoint/2010/main" val="405192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9"/>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6"/>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8"/>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3"/>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7"/>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2"/>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1500"/>
                            </p:stCondLst>
                            <p:childTnLst>
                              <p:par>
                                <p:cTn id="28" presetID="14" presetClass="entr" presetSubtype="1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91FB4D9-362F-411C-84F5-BE98A5303ED6}"/>
              </a:ext>
            </a:extLst>
          </p:cNvPr>
          <p:cNvPicPr>
            <a:picLocks noChangeAspect="1"/>
          </p:cNvPicPr>
          <p:nvPr/>
        </p:nvPicPr>
        <p:blipFill>
          <a:blip r:embed="rId2"/>
          <a:stretch>
            <a:fillRect/>
          </a:stretch>
        </p:blipFill>
        <p:spPr>
          <a:xfrm>
            <a:off x="540124" y="750532"/>
            <a:ext cx="888648" cy="885725"/>
          </a:xfrm>
          <a:prstGeom prst="rect">
            <a:avLst/>
          </a:prstGeom>
        </p:spPr>
      </p:pic>
      <p:sp>
        <p:nvSpPr>
          <p:cNvPr id="6" name="TextBox 5">
            <a:extLst>
              <a:ext uri="{FF2B5EF4-FFF2-40B4-BE49-F238E27FC236}">
                <a16:creationId xmlns:a16="http://schemas.microsoft.com/office/drawing/2014/main" id="{C45C759F-F354-4E48-BB32-9A175521C289}"/>
              </a:ext>
            </a:extLst>
          </p:cNvPr>
          <p:cNvSpPr txBox="1"/>
          <p:nvPr/>
        </p:nvSpPr>
        <p:spPr>
          <a:xfrm>
            <a:off x="1635806" y="868433"/>
            <a:ext cx="3743196" cy="64992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marL="93663" lvl="0" algn="just" defTabSz="342900">
              <a:lnSpc>
                <a:spcPct val="135000"/>
              </a:lnSpc>
              <a:defRPr/>
            </a:pPr>
            <a:r>
              <a:rPr lang="en-US" sz="3000" b="1" dirty="0">
                <a:solidFill>
                  <a:srgbClr val="FF0000"/>
                </a:solidFill>
                <a:latin typeface="Times New Roman" panose="02020603050405020304" pitchFamily="18" charset="0"/>
                <a:cs typeface="Times New Roman" panose="02020603050405020304" pitchFamily="18" charset="0"/>
              </a:rPr>
              <a:t>a) </a:t>
            </a:r>
            <a:r>
              <a:rPr lang="en-US" sz="3000" b="1" dirty="0" err="1">
                <a:solidFill>
                  <a:srgbClr val="FF0000"/>
                </a:solidFill>
                <a:latin typeface="Times New Roman" panose="02020603050405020304" pitchFamily="18" charset="0"/>
                <a:cs typeface="Times New Roman" panose="02020603050405020304" pitchFamily="18" charset="0"/>
              </a:rPr>
              <a:t>Kiểm</a:t>
            </a:r>
            <a:r>
              <a:rPr lang="en-US" sz="3000" b="1" dirty="0">
                <a:solidFill>
                  <a:srgbClr val="FF0000"/>
                </a:solidFill>
                <a:latin typeface="Times New Roman" panose="02020603050405020304" pitchFamily="18" charset="0"/>
                <a:cs typeface="Times New Roman" panose="02020603050405020304" pitchFamily="18" charset="0"/>
              </a:rPr>
              <a:t> </a:t>
            </a:r>
            <a:r>
              <a:rPr lang="en-US" sz="3000" b="1" dirty="0" err="1">
                <a:solidFill>
                  <a:srgbClr val="FF0000"/>
                </a:solidFill>
                <a:latin typeface="Times New Roman" panose="02020603050405020304" pitchFamily="18" charset="0"/>
                <a:cs typeface="Times New Roman" panose="02020603050405020304" pitchFamily="18" charset="0"/>
              </a:rPr>
              <a:t>thử</a:t>
            </a:r>
            <a:endParaRPr lang="vi-VN" sz="3000" b="1" dirty="0">
              <a:solidFill>
                <a:srgbClr val="FF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D3290D45-185B-498C-9EEF-0D46591B336E}"/>
              </a:ext>
            </a:extLst>
          </p:cNvPr>
          <p:cNvSpPr txBox="1"/>
          <p:nvPr/>
        </p:nvSpPr>
        <p:spPr>
          <a:xfrm>
            <a:off x="540124" y="1734712"/>
            <a:ext cx="10624056" cy="2519664"/>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marL="93663" lvl="0" algn="just" defTabSz="342900">
              <a:lnSpc>
                <a:spcPct val="135000"/>
              </a:lnSpc>
              <a:defRPr/>
            </a:pPr>
            <a:r>
              <a:rPr lang="vi-VN" sz="3000" dirty="0">
                <a:solidFill>
                  <a:schemeClr val="accent1">
                    <a:lumMod val="90000"/>
                    <a:lumOff val="10000"/>
                  </a:schemeClr>
                </a:solidFill>
                <a:latin typeface="Times New Roman" panose="02020603050405020304" pitchFamily="18" charset="0"/>
                <a:cs typeface="Times New Roman" panose="02020603050405020304" pitchFamily="18" charset="0"/>
              </a:rPr>
              <a:t>Việc chạy th</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ử</a:t>
            </a:r>
            <a:r>
              <a:rPr lang="vi-VN" sz="3000" dirty="0">
                <a:solidFill>
                  <a:schemeClr val="accent1">
                    <a:lumMod val="90000"/>
                    <a:lumOff val="10000"/>
                  </a:schemeClr>
                </a:solidFill>
                <a:latin typeface="Times New Roman" panose="02020603050405020304" pitchFamily="18" charset="0"/>
                <a:cs typeface="Times New Roman" panose="02020603050405020304" pitchFamily="18" charset="0"/>
              </a:rPr>
              <a:t> chương trình để kiểm tra (còn gọi là kiểm thử) nhằm phát hiện những tình huống bất thường (được gọi là lỗi) khi thực hiện chương trình. Các lỗi cần được loại bỏ trước khi chương trình được coi là sản phẩm hoàn ch</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ỉ</a:t>
            </a:r>
            <a:r>
              <a:rPr lang="vi-VN" sz="3000" dirty="0">
                <a:solidFill>
                  <a:schemeClr val="accent1">
                    <a:lumMod val="90000"/>
                    <a:lumOff val="10000"/>
                  </a:schemeClr>
                </a:solidFill>
                <a:latin typeface="Times New Roman" panose="02020603050405020304" pitchFamily="18" charset="0"/>
                <a:cs typeface="Times New Roman" panose="02020603050405020304" pitchFamily="18" charset="0"/>
              </a:rPr>
              <a:t>nh và có thể chia sẻ với người khác.</a:t>
            </a:r>
          </a:p>
        </p:txBody>
      </p:sp>
    </p:spTree>
    <p:extLst>
      <p:ext uri="{BB962C8B-B14F-4D97-AF65-F5344CB8AC3E}">
        <p14:creationId xmlns:p14="http://schemas.microsoft.com/office/powerpoint/2010/main" val="1902549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765;p26">
            <a:extLst>
              <a:ext uri="{FF2B5EF4-FFF2-40B4-BE49-F238E27FC236}">
                <a16:creationId xmlns:a16="http://schemas.microsoft.com/office/drawing/2014/main" id="{1A379531-265B-4DE8-864F-72EBFAADF1F7}"/>
              </a:ext>
            </a:extLst>
          </p:cNvPr>
          <p:cNvSpPr/>
          <p:nvPr/>
        </p:nvSpPr>
        <p:spPr>
          <a:xfrm rot="126755">
            <a:off x="1381814" y="1114364"/>
            <a:ext cx="8856910" cy="2456768"/>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dirty="0"/>
          </a:p>
        </p:txBody>
      </p:sp>
      <p:sp>
        <p:nvSpPr>
          <p:cNvPr id="6" name="Google Shape;1766;p26">
            <a:extLst>
              <a:ext uri="{FF2B5EF4-FFF2-40B4-BE49-F238E27FC236}">
                <a16:creationId xmlns:a16="http://schemas.microsoft.com/office/drawing/2014/main" id="{8CDA747D-9A2B-42CA-988B-EF6F49C769C7}"/>
              </a:ext>
            </a:extLst>
          </p:cNvPr>
          <p:cNvSpPr/>
          <p:nvPr/>
        </p:nvSpPr>
        <p:spPr>
          <a:xfrm rot="21464125">
            <a:off x="960911" y="695734"/>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7" name="Google Shape;1767;p26">
            <a:extLst>
              <a:ext uri="{FF2B5EF4-FFF2-40B4-BE49-F238E27FC236}">
                <a16:creationId xmlns:a16="http://schemas.microsoft.com/office/drawing/2014/main" id="{FF70B85D-AC43-4F3A-94A0-B4BADDF56878}"/>
              </a:ext>
            </a:extLst>
          </p:cNvPr>
          <p:cNvSpPr/>
          <p:nvPr/>
        </p:nvSpPr>
        <p:spPr>
          <a:xfrm rot="4829593">
            <a:off x="9285665" y="1005344"/>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8" name="TextBox 7">
            <a:extLst>
              <a:ext uri="{FF2B5EF4-FFF2-40B4-BE49-F238E27FC236}">
                <a16:creationId xmlns:a16="http://schemas.microsoft.com/office/drawing/2014/main" id="{F04C48D2-1DD6-4A8B-AA47-BA4710F38FBC}"/>
              </a:ext>
            </a:extLst>
          </p:cNvPr>
          <p:cNvSpPr txBox="1"/>
          <p:nvPr/>
        </p:nvSpPr>
        <p:spPr>
          <a:xfrm>
            <a:off x="0" y="1423392"/>
            <a:ext cx="11612547" cy="1015663"/>
          </a:xfrm>
          <a:prstGeom prst="rect">
            <a:avLst/>
          </a:prstGeom>
          <a:noFill/>
        </p:spPr>
        <p:txBody>
          <a:bodyPr wrap="square" rtlCol="0">
            <a:spAutoFit/>
          </a:bodyPr>
          <a:lstStyle/>
          <a:p>
            <a:pPr algn="ctr"/>
            <a:r>
              <a:rPr lang="en-US" sz="6000">
                <a:solidFill>
                  <a:schemeClr val="accent3">
                    <a:lumMod val="50000"/>
                  </a:schemeClr>
                </a:solidFill>
                <a:latin typeface="+mj-lt"/>
              </a:rPr>
              <a:t>2. </a:t>
            </a:r>
            <a:r>
              <a:rPr lang="vi-VN" sz="6000">
                <a:solidFill>
                  <a:schemeClr val="accent3">
                    <a:lumMod val="50000"/>
                  </a:schemeClr>
                </a:solidFill>
                <a:latin typeface="+mj-lt"/>
              </a:rPr>
              <a:t>SỬA LỖ</a:t>
            </a:r>
            <a:r>
              <a:rPr lang="en-US" sz="6000">
                <a:solidFill>
                  <a:schemeClr val="accent3">
                    <a:lumMod val="50000"/>
                  </a:schemeClr>
                </a:solidFill>
                <a:latin typeface="+mj-lt"/>
              </a:rPr>
              <a:t>I</a:t>
            </a:r>
            <a:r>
              <a:rPr lang="vi-VN" sz="6000">
                <a:solidFill>
                  <a:schemeClr val="accent3">
                    <a:lumMod val="50000"/>
                  </a:schemeClr>
                </a:solidFill>
                <a:latin typeface="+mj-lt"/>
              </a:rPr>
              <a:t> </a:t>
            </a:r>
          </a:p>
        </p:txBody>
      </p:sp>
      <p:grpSp>
        <p:nvGrpSpPr>
          <p:cNvPr id="9" name="Google Shape;211;p3">
            <a:extLst>
              <a:ext uri="{FF2B5EF4-FFF2-40B4-BE49-F238E27FC236}">
                <a16:creationId xmlns:a16="http://schemas.microsoft.com/office/drawing/2014/main" id="{648E9DE7-A2F2-4E9E-B789-80D0AE258E59}"/>
              </a:ext>
            </a:extLst>
          </p:cNvPr>
          <p:cNvGrpSpPr/>
          <p:nvPr/>
        </p:nvGrpSpPr>
        <p:grpSpPr>
          <a:xfrm>
            <a:off x="931175" y="241142"/>
            <a:ext cx="444275" cy="398525"/>
            <a:chOff x="2495125" y="2142250"/>
            <a:chExt cx="444275" cy="398525"/>
          </a:xfrm>
        </p:grpSpPr>
        <p:sp>
          <p:nvSpPr>
            <p:cNvPr id="10" name="Google Shape;212;p3">
              <a:extLst>
                <a:ext uri="{FF2B5EF4-FFF2-40B4-BE49-F238E27FC236}">
                  <a16:creationId xmlns:a16="http://schemas.microsoft.com/office/drawing/2014/main" id="{9D9A6D16-3090-4587-ADE5-287D855E21EB}"/>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213;p3">
              <a:extLst>
                <a:ext uri="{FF2B5EF4-FFF2-40B4-BE49-F238E27FC236}">
                  <a16:creationId xmlns:a16="http://schemas.microsoft.com/office/drawing/2014/main" id="{5F956386-136D-49E9-AE42-0A805EC7EC9B}"/>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214;p3">
            <a:extLst>
              <a:ext uri="{FF2B5EF4-FFF2-40B4-BE49-F238E27FC236}">
                <a16:creationId xmlns:a16="http://schemas.microsoft.com/office/drawing/2014/main" id="{102A82DF-00CF-4004-9BF3-0112E17089FB}"/>
              </a:ext>
            </a:extLst>
          </p:cNvPr>
          <p:cNvGrpSpPr/>
          <p:nvPr/>
        </p:nvGrpSpPr>
        <p:grpSpPr>
          <a:xfrm>
            <a:off x="10561107" y="5038641"/>
            <a:ext cx="291375" cy="281375"/>
            <a:chOff x="3243875" y="2372825"/>
            <a:chExt cx="291375" cy="281375"/>
          </a:xfrm>
        </p:grpSpPr>
        <p:sp>
          <p:nvSpPr>
            <p:cNvPr id="13" name="Google Shape;215;p3">
              <a:extLst>
                <a:ext uri="{FF2B5EF4-FFF2-40B4-BE49-F238E27FC236}">
                  <a16:creationId xmlns:a16="http://schemas.microsoft.com/office/drawing/2014/main" id="{F096BDAB-D775-4B1B-8D0F-C638B52C2A75}"/>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16;p3">
              <a:extLst>
                <a:ext uri="{FF2B5EF4-FFF2-40B4-BE49-F238E27FC236}">
                  <a16:creationId xmlns:a16="http://schemas.microsoft.com/office/drawing/2014/main" id="{FC3B66ED-B1FD-4203-8394-9F2AFA41288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17;p3">
              <a:extLst>
                <a:ext uri="{FF2B5EF4-FFF2-40B4-BE49-F238E27FC236}">
                  <a16:creationId xmlns:a16="http://schemas.microsoft.com/office/drawing/2014/main" id="{254DCD1F-4A69-4180-B3B4-399298C2ADAD}"/>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18;p3">
              <a:extLst>
                <a:ext uri="{FF2B5EF4-FFF2-40B4-BE49-F238E27FC236}">
                  <a16:creationId xmlns:a16="http://schemas.microsoft.com/office/drawing/2014/main" id="{6E614D8E-D864-479A-90EC-B03D7178D21B}"/>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19;p3">
              <a:extLst>
                <a:ext uri="{FF2B5EF4-FFF2-40B4-BE49-F238E27FC236}">
                  <a16:creationId xmlns:a16="http://schemas.microsoft.com/office/drawing/2014/main" id="{A13BA238-ECB5-430F-B5DF-CCE35039B3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20;p3">
              <a:extLst>
                <a:ext uri="{FF2B5EF4-FFF2-40B4-BE49-F238E27FC236}">
                  <a16:creationId xmlns:a16="http://schemas.microsoft.com/office/drawing/2014/main" id="{ABA7282B-E0EC-49EC-AC4F-4FB8D1783A50}"/>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21;p3">
              <a:extLst>
                <a:ext uri="{FF2B5EF4-FFF2-40B4-BE49-F238E27FC236}">
                  <a16:creationId xmlns:a16="http://schemas.microsoft.com/office/drawing/2014/main" id="{20D2900C-17A1-4063-B5FB-B75F4DAD8E39}"/>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222;p3">
              <a:extLst>
                <a:ext uri="{FF2B5EF4-FFF2-40B4-BE49-F238E27FC236}">
                  <a16:creationId xmlns:a16="http://schemas.microsoft.com/office/drawing/2014/main" id="{48084099-3DE7-46F8-9767-1D205AD56FC7}"/>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23;p3">
              <a:extLst>
                <a:ext uri="{FF2B5EF4-FFF2-40B4-BE49-F238E27FC236}">
                  <a16:creationId xmlns:a16="http://schemas.microsoft.com/office/drawing/2014/main" id="{083A1912-2219-4A98-BD7D-D9782915DF81}"/>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4;p3">
              <a:extLst>
                <a:ext uri="{FF2B5EF4-FFF2-40B4-BE49-F238E27FC236}">
                  <a16:creationId xmlns:a16="http://schemas.microsoft.com/office/drawing/2014/main" id="{A148B64D-9C62-40A3-B5C6-99BB5E136471}"/>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225;p3">
            <a:extLst>
              <a:ext uri="{FF2B5EF4-FFF2-40B4-BE49-F238E27FC236}">
                <a16:creationId xmlns:a16="http://schemas.microsoft.com/office/drawing/2014/main" id="{B0593916-936C-458A-A49C-0F2C3F2DB45B}"/>
              </a:ext>
            </a:extLst>
          </p:cNvPr>
          <p:cNvGrpSpPr/>
          <p:nvPr/>
        </p:nvGrpSpPr>
        <p:grpSpPr>
          <a:xfrm>
            <a:off x="10679557" y="-625348"/>
            <a:ext cx="166675" cy="168575"/>
            <a:chOff x="4954425" y="2036375"/>
            <a:chExt cx="166675" cy="168575"/>
          </a:xfrm>
        </p:grpSpPr>
        <p:sp>
          <p:nvSpPr>
            <p:cNvPr id="24" name="Google Shape;226;p3">
              <a:extLst>
                <a:ext uri="{FF2B5EF4-FFF2-40B4-BE49-F238E27FC236}">
                  <a16:creationId xmlns:a16="http://schemas.microsoft.com/office/drawing/2014/main" id="{CBB9C158-3CA6-45D7-932E-2664ED5B867D}"/>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27;p3">
              <a:extLst>
                <a:ext uri="{FF2B5EF4-FFF2-40B4-BE49-F238E27FC236}">
                  <a16:creationId xmlns:a16="http://schemas.microsoft.com/office/drawing/2014/main" id="{0559FDE8-344E-42DF-A2E5-10C16465DC5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228;p3">
            <a:extLst>
              <a:ext uri="{FF2B5EF4-FFF2-40B4-BE49-F238E27FC236}">
                <a16:creationId xmlns:a16="http://schemas.microsoft.com/office/drawing/2014/main" id="{22531104-0150-41F0-9257-7CAF2942CB76}"/>
              </a:ext>
            </a:extLst>
          </p:cNvPr>
          <p:cNvSpPr/>
          <p:nvPr/>
        </p:nvSpPr>
        <p:spPr>
          <a:xfrm>
            <a:off x="1478019" y="2257568"/>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29;p3">
            <a:extLst>
              <a:ext uri="{FF2B5EF4-FFF2-40B4-BE49-F238E27FC236}">
                <a16:creationId xmlns:a16="http://schemas.microsoft.com/office/drawing/2014/main" id="{2CA8861A-0960-4822-8EC7-DCD49F69BE9C}"/>
              </a:ext>
            </a:extLst>
          </p:cNvPr>
          <p:cNvSpPr/>
          <p:nvPr/>
        </p:nvSpPr>
        <p:spPr>
          <a:xfrm>
            <a:off x="9747753" y="2548321"/>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 name="Google Shape;230;p3">
            <a:extLst>
              <a:ext uri="{FF2B5EF4-FFF2-40B4-BE49-F238E27FC236}">
                <a16:creationId xmlns:a16="http://schemas.microsoft.com/office/drawing/2014/main" id="{FF95A791-D863-49BE-9455-DE402BB65FD9}"/>
              </a:ext>
            </a:extLst>
          </p:cNvPr>
          <p:cNvGrpSpPr/>
          <p:nvPr/>
        </p:nvGrpSpPr>
        <p:grpSpPr>
          <a:xfrm>
            <a:off x="1274794" y="5541495"/>
            <a:ext cx="166675" cy="168575"/>
            <a:chOff x="4954425" y="2036375"/>
            <a:chExt cx="166675" cy="168575"/>
          </a:xfrm>
        </p:grpSpPr>
        <p:sp>
          <p:nvSpPr>
            <p:cNvPr id="29" name="Google Shape;231;p3">
              <a:extLst>
                <a:ext uri="{FF2B5EF4-FFF2-40B4-BE49-F238E27FC236}">
                  <a16:creationId xmlns:a16="http://schemas.microsoft.com/office/drawing/2014/main" id="{52FF443F-7564-41AB-BA87-7FC3D25473B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32;p3">
              <a:extLst>
                <a:ext uri="{FF2B5EF4-FFF2-40B4-BE49-F238E27FC236}">
                  <a16:creationId xmlns:a16="http://schemas.microsoft.com/office/drawing/2014/main" id="{2865EA98-F102-47F4-8E65-1ACBB21114B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1" name="Picture 30" descr="Graphical user interface, application&#10;&#10;Description automatically generated">
            <a:extLst>
              <a:ext uri="{FF2B5EF4-FFF2-40B4-BE49-F238E27FC236}">
                <a16:creationId xmlns:a16="http://schemas.microsoft.com/office/drawing/2014/main" id="{833736D5-B79E-4BDE-A0F8-5AB7C55684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6626" y="3636762"/>
            <a:ext cx="2812194" cy="2803758"/>
          </a:xfrm>
          <a:prstGeom prst="rect">
            <a:avLst/>
          </a:prstGeom>
        </p:spPr>
      </p:pic>
    </p:spTree>
    <p:extLst>
      <p:ext uri="{BB962C8B-B14F-4D97-AF65-F5344CB8AC3E}">
        <p14:creationId xmlns:p14="http://schemas.microsoft.com/office/powerpoint/2010/main" val="92124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9"/>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6"/>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8"/>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3"/>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7"/>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2"/>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1500"/>
                            </p:stCondLst>
                            <p:childTnLst>
                              <p:par>
                                <p:cTn id="28" presetID="14" presetClass="entr" presetSubtype="1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AB92BBA-1E60-4ED2-90AC-86FC54DFE297}"/>
              </a:ext>
            </a:extLst>
          </p:cNvPr>
          <p:cNvGrpSpPr/>
          <p:nvPr/>
        </p:nvGrpSpPr>
        <p:grpSpPr>
          <a:xfrm>
            <a:off x="567671" y="165283"/>
            <a:ext cx="10684626" cy="6364825"/>
            <a:chOff x="1083585" y="3528268"/>
            <a:chExt cx="10371014" cy="542080"/>
          </a:xfrm>
        </p:grpSpPr>
        <p:grpSp>
          <p:nvGrpSpPr>
            <p:cNvPr id="4" name="Group 3">
              <a:extLst>
                <a:ext uri="{FF2B5EF4-FFF2-40B4-BE49-F238E27FC236}">
                  <a16:creationId xmlns:a16="http://schemas.microsoft.com/office/drawing/2014/main" id="{1E60D107-1923-4049-861C-AAE5B1C9CB24}"/>
                </a:ext>
              </a:extLst>
            </p:cNvPr>
            <p:cNvGrpSpPr/>
            <p:nvPr/>
          </p:nvGrpSpPr>
          <p:grpSpPr>
            <a:xfrm>
              <a:off x="1083585" y="3528268"/>
              <a:ext cx="10371014" cy="542080"/>
              <a:chOff x="1459505" y="3891280"/>
              <a:chExt cx="10371014" cy="542080"/>
            </a:xfrm>
          </p:grpSpPr>
          <p:sp>
            <p:nvSpPr>
              <p:cNvPr id="6" name="Rectangle: Rounded Corners 5">
                <a:extLst>
                  <a:ext uri="{FF2B5EF4-FFF2-40B4-BE49-F238E27FC236}">
                    <a16:creationId xmlns:a16="http://schemas.microsoft.com/office/drawing/2014/main" id="{81FDF420-05B6-4A8C-A656-235D5C85E6A9}"/>
                  </a:ext>
                </a:extLst>
              </p:cNvPr>
              <p:cNvSpPr/>
              <p:nvPr/>
            </p:nvSpPr>
            <p:spPr>
              <a:xfrm>
                <a:off x="1493519" y="3891280"/>
                <a:ext cx="10337000" cy="312891"/>
              </a:xfrm>
              <a:prstGeom prst="roundRect">
                <a:avLst>
                  <a:gd name="adj" fmla="val 24968"/>
                </a:avLst>
              </a:prstGeom>
              <a:solidFill>
                <a:srgbClr val="84ACB6"/>
              </a:solid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a:ln>
                    <a:noFill/>
                  </a:ln>
                  <a:solidFill>
                    <a:srgbClr val="FFFFFF"/>
                  </a:solidFill>
                  <a:effectLst/>
                  <a:uLnTx/>
                  <a:uFillTx/>
                  <a:latin typeface="Times New Roman" panose="02020603050405020304" pitchFamily="18" charset="0"/>
                  <a:cs typeface="Times New Roman" panose="02020603050405020304" pitchFamily="18" charset="0"/>
                </a:endParaRPr>
              </a:p>
            </p:txBody>
          </p:sp>
          <p:sp>
            <p:nvSpPr>
              <p:cNvPr id="7" name="Rectangle: Rounded Corners 6">
                <a:extLst>
                  <a:ext uri="{FF2B5EF4-FFF2-40B4-BE49-F238E27FC236}">
                    <a16:creationId xmlns:a16="http://schemas.microsoft.com/office/drawing/2014/main" id="{64979916-BB72-4821-A0AE-07219C90334E}"/>
                  </a:ext>
                </a:extLst>
              </p:cNvPr>
              <p:cNvSpPr/>
              <p:nvPr/>
            </p:nvSpPr>
            <p:spPr>
              <a:xfrm>
                <a:off x="1493386" y="3995076"/>
                <a:ext cx="10337000" cy="438284"/>
              </a:xfrm>
              <a:prstGeom prst="roundRect">
                <a:avLst>
                  <a:gd name="adj" fmla="val 12944"/>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a:ln>
                    <a:noFill/>
                  </a:ln>
                  <a:solidFill>
                    <a:srgbClr val="FFFFFF"/>
                  </a:solidFill>
                  <a:effectLst/>
                  <a:uLnTx/>
                  <a:uFillTx/>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F9C72CB7-5994-4F89-9918-D0420FDFE5CD}"/>
                  </a:ext>
                </a:extLst>
              </p:cNvPr>
              <p:cNvSpPr/>
              <p:nvPr/>
            </p:nvSpPr>
            <p:spPr>
              <a:xfrm>
                <a:off x="1459505" y="3918188"/>
                <a:ext cx="2925392" cy="64849"/>
              </a:xfrm>
              <a:prstGeom prst="rect">
                <a:avLst/>
              </a:prstGeom>
            </p:spPr>
            <p:txBody>
              <a:bodyPr wrap="square">
                <a:spAutoFit/>
              </a:bodyPr>
              <a:lstStyle/>
              <a:p>
                <a:pPr marL="0" marR="0" lvl="0" indent="0" algn="ctr" defTabSz="342900" rtl="0" eaLnBrk="1" fontAlgn="auto" latinLnBrk="0" hangingPunct="1">
                  <a:lnSpc>
                    <a:spcPct val="135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chemeClr val="bg1"/>
                    </a:solidFill>
                    <a:effectLst/>
                    <a:uLnTx/>
                    <a:uFillTx/>
                    <a:latin typeface="Times New Roman" panose="02020603050405020304" pitchFamily="18" charset="0"/>
                    <a:cs typeface="Times New Roman" panose="02020603050405020304" pitchFamily="18" charset="0"/>
                  </a:rPr>
                  <a:t>Hoạt</a:t>
                </a:r>
                <a:r>
                  <a:rPr kumimoji="0" lang="en-US" sz="3600" b="1" i="0" u="none" strike="noStrike" kern="120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chemeClr val="bg1"/>
                    </a:solidFill>
                    <a:effectLst/>
                    <a:uLnTx/>
                    <a:uFillTx/>
                    <a:latin typeface="Times New Roman" panose="02020603050405020304" pitchFamily="18" charset="0"/>
                    <a:cs typeface="Times New Roman" panose="02020603050405020304" pitchFamily="18" charset="0"/>
                  </a:rPr>
                  <a:t>động</a:t>
                </a:r>
                <a:r>
                  <a:rPr kumimoji="0" lang="en-US" sz="3600" b="1" i="0" u="none" strike="noStrike" kern="120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 2</a:t>
                </a:r>
                <a:endParaRPr kumimoji="0" lang="vi-VN" sz="3600" b="1" i="0" u="none" strike="noStrike" kern="120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4A4A2B79-371A-4257-98D0-DAF6EFFB04E1}"/>
                  </a:ext>
                </a:extLst>
              </p:cNvPr>
              <p:cNvSpPr/>
              <p:nvPr/>
            </p:nvSpPr>
            <p:spPr>
              <a:xfrm>
                <a:off x="4165313" y="3904430"/>
                <a:ext cx="7528413" cy="168471"/>
              </a:xfrm>
              <a:prstGeom prst="roundRect">
                <a:avLst>
                  <a:gd name="adj" fmla="val 25052"/>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a:ln>
                    <a:noFill/>
                  </a:ln>
                  <a:solidFill>
                    <a:srgbClr val="FFFFFF"/>
                  </a:solidFill>
                  <a:effectLst/>
                  <a:uLnTx/>
                  <a:uFillTx/>
                  <a:latin typeface="Times New Roman" panose="02020603050405020304" pitchFamily="18" charset="0"/>
                  <a:cs typeface="Times New Roman" panose="02020603050405020304" pitchFamily="18" charset="0"/>
                </a:endParaRPr>
              </a:p>
            </p:txBody>
          </p:sp>
        </p:grpSp>
        <p:sp>
          <p:nvSpPr>
            <p:cNvPr id="5" name="Rectangle 4">
              <a:extLst>
                <a:ext uri="{FF2B5EF4-FFF2-40B4-BE49-F238E27FC236}">
                  <a16:creationId xmlns:a16="http://schemas.microsoft.com/office/drawing/2014/main" id="{BB31F5CE-80D7-4838-8DF8-68495E0BA596}"/>
                </a:ext>
              </a:extLst>
            </p:cNvPr>
            <p:cNvSpPr/>
            <p:nvPr/>
          </p:nvSpPr>
          <p:spPr>
            <a:xfrm>
              <a:off x="3487668" y="3565382"/>
              <a:ext cx="7528413" cy="64849"/>
            </a:xfrm>
            <a:prstGeom prst="rect">
              <a:avLst/>
            </a:prstGeom>
          </p:spPr>
          <p:txBody>
            <a:bodyPr wrap="square">
              <a:spAutoFit/>
            </a:bodyPr>
            <a:lstStyle/>
            <a:p>
              <a:pPr lvl="0" algn="ctr" defTabSz="342900">
                <a:lnSpc>
                  <a:spcPct val="135000"/>
                </a:lnSpc>
                <a:defRPr/>
              </a:pP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Thảo</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luận</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nhóm</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tìm</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cách</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sửa</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lỗi</a:t>
              </a:r>
              <a:endParaRPr kumimoji="0" lang="vi-VN"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995CFEF5-65BB-46A9-93B7-66A5F04A9AB8}"/>
                  </a:ext>
                </a:extLst>
              </p:cNvPr>
              <p:cNvSpPr/>
              <p:nvPr/>
            </p:nvSpPr>
            <p:spPr>
              <a:xfrm>
                <a:off x="934826" y="1658658"/>
                <a:ext cx="10176542" cy="4641079"/>
              </a:xfrm>
              <a:prstGeom prst="rect">
                <a:avLst/>
              </a:prstGeom>
            </p:spPr>
            <p:txBody>
              <a:bodyPr wrap="square">
                <a:spAutoFit/>
              </a:bodyPr>
              <a:lstStyle/>
              <a:p>
                <a:pPr lvl="0" algn="just" defTabSz="342900">
                  <a:lnSpc>
                    <a:spcPct val="150000"/>
                  </a:lnSpc>
                </a:pPr>
                <a:r>
                  <a:rPr lang="vi-VN" sz="2700" dirty="0">
                    <a:solidFill>
                      <a:schemeClr val="accent1">
                        <a:lumMod val="90000"/>
                        <a:lumOff val="10000"/>
                      </a:schemeClr>
                    </a:solidFill>
                    <a:latin typeface="Times New Roman" panose="02020603050405020304" pitchFamily="18" charset="0"/>
                    <a:cs typeface="Times New Roman" panose="02020603050405020304" pitchFamily="18" charset="0"/>
                  </a:rPr>
                  <a:t>Xét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riêng</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khối</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lệnh</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thực</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hiện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tính</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toán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em</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hãy</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c</a:t>
                </a:r>
                <a:r>
                  <a:rPr lang="vi-VN" sz="2700" dirty="0">
                    <a:solidFill>
                      <a:schemeClr val="accent1">
                        <a:lumMod val="90000"/>
                        <a:lumOff val="10000"/>
                      </a:schemeClr>
                    </a:solidFill>
                    <a:latin typeface="Times New Roman" panose="02020603050405020304" pitchFamily="18" charset="0"/>
                    <a:cs typeface="Times New Roman" panose="02020603050405020304" pitchFamily="18" charset="0"/>
                  </a:rPr>
                  <a:t>hạy chương trình từng bước, kết hợp theo dõi sự thay đổi của các biến, các giá trị đầu ra và so sánh với các giá trị tính được theo cách thủ công</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trả</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lời</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các</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câu</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hỏi</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sau</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a:t>
                </a:r>
              </a:p>
              <a:p>
                <a:pPr lvl="0" algn="just" defTabSz="342900">
                  <a:lnSpc>
                    <a:spcPct val="150000"/>
                  </a:lnSpc>
                </a:pPr>
                <a:r>
                  <a:rPr lang="vi-VN" sz="2700" dirty="0">
                    <a:solidFill>
                      <a:schemeClr val="accent1">
                        <a:lumMod val="90000"/>
                        <a:lumOff val="10000"/>
                      </a:schemeClr>
                    </a:solidFill>
                    <a:latin typeface="Times New Roman" panose="02020603050405020304" pitchFamily="18" charset="0"/>
                    <a:cs typeface="Times New Roman" panose="02020603050405020304" pitchFamily="18" charset="0"/>
                  </a:rPr>
                  <a:t>1.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Nguyên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nhân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do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đâu</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dẫn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đến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lỗi</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chia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cho</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0?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Cách</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sửa</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lỗi</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này</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a:t>
                </a:r>
                <a:endParaRPr lang="vi-VN" sz="2700" dirty="0">
                  <a:solidFill>
                    <a:schemeClr val="accent1">
                      <a:lumMod val="90000"/>
                      <a:lumOff val="10000"/>
                    </a:schemeClr>
                  </a:solidFill>
                  <a:latin typeface="Times New Roman" panose="02020603050405020304" pitchFamily="18" charset="0"/>
                  <a:cs typeface="Times New Roman" panose="02020603050405020304" pitchFamily="18" charset="0"/>
                </a:endParaRPr>
              </a:p>
              <a:p>
                <a:pPr lvl="0" algn="just" defTabSz="342900">
                  <a:lnSpc>
                    <a:spcPct val="150000"/>
                  </a:lnSpc>
                </a:pPr>
                <a:r>
                  <a:rPr lang="vi-VN" sz="2700" dirty="0">
                    <a:solidFill>
                      <a:schemeClr val="accent1">
                        <a:lumMod val="90000"/>
                        <a:lumOff val="10000"/>
                      </a:schemeClr>
                    </a:solidFill>
                    <a:latin typeface="Times New Roman" panose="02020603050405020304" pitchFamily="18" charset="0"/>
                    <a:cs typeface="Times New Roman" panose="02020603050405020304" pitchFamily="18" charset="0"/>
                  </a:rPr>
                  <a:t>2.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Cách</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khắc</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phục</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lỗi</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thiếu</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hạng</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tử</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14:m>
                  <m:oMath xmlns:m="http://schemas.openxmlformats.org/officeDocument/2006/math">
                    <m:f>
                      <m:fPr>
                        <m:ctrlPr>
                          <a:rPr lang="en-US" sz="2700" i="1" smtClean="0">
                            <a:solidFill>
                              <a:schemeClr val="accent1">
                                <a:lumMod val="90000"/>
                                <a:lumOff val="10000"/>
                              </a:schemeClr>
                            </a:solidFill>
                            <a:latin typeface="Cambria Math" panose="02040503050406030204" pitchFamily="18" charset="0"/>
                            <a:cs typeface="Times New Roman" panose="02020603050405020304" pitchFamily="18" charset="0"/>
                          </a:rPr>
                        </m:ctrlPr>
                      </m:fPr>
                      <m:num>
                        <m:r>
                          <a:rPr lang="en-US" sz="2700" b="0" i="1" smtClean="0">
                            <a:solidFill>
                              <a:schemeClr val="accent1">
                                <a:lumMod val="90000"/>
                                <a:lumOff val="10000"/>
                              </a:schemeClr>
                            </a:solidFill>
                            <a:latin typeface="Cambria Math" panose="02040503050406030204" pitchFamily="18" charset="0"/>
                            <a:cs typeface="Times New Roman" panose="02020603050405020304" pitchFamily="18" charset="0"/>
                          </a:rPr>
                          <m:t>1</m:t>
                        </m:r>
                      </m:num>
                      <m:den>
                        <m:r>
                          <a:rPr lang="en-US" sz="2700" b="0" i="1" smtClean="0">
                            <a:solidFill>
                              <a:schemeClr val="accent1">
                                <a:lumMod val="90000"/>
                                <a:lumOff val="10000"/>
                              </a:schemeClr>
                            </a:solidFill>
                            <a:latin typeface="Cambria Math" panose="02040503050406030204" pitchFamily="18" charset="0"/>
                            <a:cs typeface="Times New Roman" panose="02020603050405020304" pitchFamily="18" charset="0"/>
                          </a:rPr>
                          <m:t>100</m:t>
                        </m:r>
                      </m:den>
                    </m:f>
                  </m:oMath>
                </a14:m>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và</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thừa</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hạng</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tử</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14:m>
                  <m:oMath xmlns:m="http://schemas.openxmlformats.org/officeDocument/2006/math">
                    <m:f>
                      <m:fPr>
                        <m:ctrlPr>
                          <a:rPr lang="en-US" sz="2700" i="1" smtClean="0">
                            <a:solidFill>
                              <a:schemeClr val="accent1">
                                <a:lumMod val="90000"/>
                                <a:lumOff val="10000"/>
                              </a:schemeClr>
                            </a:solidFill>
                            <a:latin typeface="Cambria Math" panose="02040503050406030204" pitchFamily="18" charset="0"/>
                            <a:cs typeface="Times New Roman" panose="02020603050405020304" pitchFamily="18" charset="0"/>
                          </a:rPr>
                        </m:ctrlPr>
                      </m:fPr>
                      <m:num>
                        <m:r>
                          <a:rPr lang="en-US" sz="2700" b="0" i="1" smtClean="0">
                            <a:solidFill>
                              <a:schemeClr val="accent1">
                                <a:lumMod val="90000"/>
                                <a:lumOff val="10000"/>
                              </a:schemeClr>
                            </a:solidFill>
                            <a:latin typeface="Cambria Math" panose="02040503050406030204" pitchFamily="18" charset="0"/>
                            <a:cs typeface="Times New Roman" panose="02020603050405020304" pitchFamily="18" charset="0"/>
                          </a:rPr>
                          <m:t>1</m:t>
                        </m:r>
                      </m:num>
                      <m:den>
                        <m:r>
                          <a:rPr lang="en-US" sz="2700" b="0" i="1" smtClean="0">
                            <a:solidFill>
                              <a:schemeClr val="accent1">
                                <a:lumMod val="90000"/>
                                <a:lumOff val="10000"/>
                              </a:schemeClr>
                            </a:solidFill>
                            <a:latin typeface="Cambria Math" panose="02040503050406030204" pitchFamily="18" charset="0"/>
                            <a:cs typeface="Times New Roman" panose="02020603050405020304" pitchFamily="18" charset="0"/>
                          </a:rPr>
                          <m:t>1</m:t>
                        </m:r>
                      </m:den>
                    </m:f>
                  </m:oMath>
                </a14:m>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a:t>
                </a:r>
                <a:endParaRPr lang="vi-VN" sz="2700" dirty="0">
                  <a:solidFill>
                    <a:schemeClr val="accent1">
                      <a:lumMod val="90000"/>
                      <a:lumOff val="10000"/>
                    </a:schemeClr>
                  </a:solidFill>
                  <a:latin typeface="Times New Roman" panose="02020603050405020304" pitchFamily="18" charset="0"/>
                  <a:cs typeface="Times New Roman" panose="02020603050405020304" pitchFamily="18" charset="0"/>
                </a:endParaRPr>
              </a:p>
              <a:p>
                <a:pPr lvl="0" algn="just" defTabSz="342900">
                  <a:lnSpc>
                    <a:spcPct val="150000"/>
                  </a:lnSpc>
                </a:pPr>
                <a:r>
                  <a:rPr lang="vi-VN" sz="2700" dirty="0">
                    <a:solidFill>
                      <a:schemeClr val="accent1">
                        <a:lumMod val="90000"/>
                        <a:lumOff val="10000"/>
                      </a:schemeClr>
                    </a:solidFill>
                    <a:latin typeface="Times New Roman" panose="02020603050405020304" pitchFamily="18" charset="0"/>
                    <a:cs typeface="Times New Roman" panose="02020603050405020304" pitchFamily="18" charset="0"/>
                  </a:rPr>
                  <a:t>3.	</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Ta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cần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thêm</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lệnh</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gì</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để</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nhìn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thấy</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kết</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quả</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tính</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toán</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từng</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bước</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của</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p>
              <a:p>
                <a:pPr lvl="0" algn="just" defTabSz="342900">
                  <a:lnSpc>
                    <a:spcPct val="150000"/>
                  </a:lnSpc>
                </a:pP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mỗi</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vòng</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2700" dirty="0" err="1">
                    <a:solidFill>
                      <a:schemeClr val="accent1">
                        <a:lumMod val="90000"/>
                        <a:lumOff val="10000"/>
                      </a:schemeClr>
                    </a:solidFill>
                    <a:latin typeface="Times New Roman" panose="02020603050405020304" pitchFamily="18" charset="0"/>
                    <a:cs typeface="Times New Roman" panose="02020603050405020304" pitchFamily="18" charset="0"/>
                  </a:rPr>
                  <a:t>lặp</a:t>
                </a:r>
                <a:r>
                  <a:rPr lang="en-US" sz="2700" dirty="0">
                    <a:solidFill>
                      <a:schemeClr val="accent1">
                        <a:lumMod val="90000"/>
                        <a:lumOff val="10000"/>
                      </a:schemeClr>
                    </a:solidFill>
                    <a:latin typeface="Times New Roman" panose="02020603050405020304" pitchFamily="18" charset="0"/>
                    <a:cs typeface="Times New Roman" panose="02020603050405020304" pitchFamily="18" charset="0"/>
                  </a:rPr>
                  <a:t>. </a:t>
                </a:r>
                <a:endParaRPr lang="vi-VN" sz="2700" dirty="0">
                  <a:solidFill>
                    <a:schemeClr val="accent1">
                      <a:lumMod val="90000"/>
                      <a:lumOff val="10000"/>
                    </a:schemeClr>
                  </a:solidFill>
                  <a:latin typeface="Times New Roman" panose="02020603050405020304" pitchFamily="18" charset="0"/>
                  <a:cs typeface="Times New Roman" panose="02020603050405020304" pitchFamily="18" charset="0"/>
                </a:endParaRPr>
              </a:p>
            </p:txBody>
          </p:sp>
        </mc:Choice>
        <mc:Fallback xmlns="">
          <p:sp>
            <p:nvSpPr>
              <p:cNvPr id="10" name="Rectangle 9">
                <a:extLst>
                  <a:ext uri="{FF2B5EF4-FFF2-40B4-BE49-F238E27FC236}">
                    <a16:creationId xmlns:a16="http://schemas.microsoft.com/office/drawing/2014/main" id="{995CFEF5-65BB-46A9-93B7-66A5F04A9AB8}"/>
                  </a:ext>
                </a:extLst>
              </p:cNvPr>
              <p:cNvSpPr>
                <a:spLocks noRot="1" noChangeAspect="1" noMove="1" noResize="1" noEditPoints="1" noAdjustHandles="1" noChangeArrowheads="1" noChangeShapeType="1" noTextEdit="1"/>
              </p:cNvSpPr>
              <p:nvPr/>
            </p:nvSpPr>
            <p:spPr>
              <a:xfrm>
                <a:off x="934826" y="1658658"/>
                <a:ext cx="10176542" cy="4641079"/>
              </a:xfrm>
              <a:prstGeom prst="rect">
                <a:avLst/>
              </a:prstGeom>
              <a:blipFill>
                <a:blip r:embed="rId4"/>
                <a:stretch>
                  <a:fillRect l="-1138" r="-1078" b="-2628"/>
                </a:stretch>
              </a:blipFill>
            </p:spPr>
            <p:txBody>
              <a:bodyPr/>
              <a:lstStyle/>
              <a:p>
                <a:r>
                  <a:rPr lang="en-US">
                    <a:noFill/>
                  </a:rPr>
                  <a:t> </a:t>
                </a:r>
              </a:p>
            </p:txBody>
          </p:sp>
        </mc:Fallback>
      </mc:AlternateContent>
      <p:pic>
        <p:nvPicPr>
          <p:cNvPr id="2" name="Đồng hồ đếm ngược 5 phút - 5 Minutes">
            <a:hlinkClick r:id="" action="ppaction://media"/>
            <a:extLst>
              <a:ext uri="{FF2B5EF4-FFF2-40B4-BE49-F238E27FC236}">
                <a16:creationId xmlns:a16="http://schemas.microsoft.com/office/drawing/2014/main" id="{58ACD5D0-3FA8-5923-281F-5CBA238E506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591829" y="5711136"/>
            <a:ext cx="1554737" cy="873857"/>
          </a:xfrm>
          <a:prstGeom prst="rect">
            <a:avLst/>
          </a:prstGeom>
        </p:spPr>
      </p:pic>
    </p:spTree>
    <p:extLst>
      <p:ext uri="{BB962C8B-B14F-4D97-AF65-F5344CB8AC3E}">
        <p14:creationId xmlns:p14="http://schemas.microsoft.com/office/powerpoint/2010/main" val="223150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1"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500"/>
                                        <p:tgtEl>
                                          <p:spTgt spid="10">
                                            <p:txEl>
                                              <p:pRg st="4" end="4"/>
                                            </p:txEl>
                                          </p:spTgt>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38" fill="hold" display="0">
                  <p:stCondLst>
                    <p:cond delay="indefinite"/>
                  </p:stCondLst>
                </p:cTn>
                <p:tgtEl>
                  <p:spTgt spid="2"/>
                </p:tgtEl>
              </p:cMediaNode>
            </p:video>
          </p:childTnLst>
        </p:cTn>
      </p:par>
    </p:tnLst>
    <p:bldLst>
      <p:bldP spid="10" grpId="0"/>
      <p:bldP spid="10" grpId="1"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91FB4D9-362F-411C-84F5-BE98A5303ED6}"/>
              </a:ext>
            </a:extLst>
          </p:cNvPr>
          <p:cNvPicPr>
            <a:picLocks noChangeAspect="1"/>
          </p:cNvPicPr>
          <p:nvPr/>
        </p:nvPicPr>
        <p:blipFill>
          <a:blip r:embed="rId2"/>
          <a:stretch>
            <a:fillRect/>
          </a:stretch>
        </p:blipFill>
        <p:spPr>
          <a:xfrm>
            <a:off x="557376" y="422728"/>
            <a:ext cx="888648" cy="885725"/>
          </a:xfrm>
          <a:prstGeom prst="rect">
            <a:avLst/>
          </a:prstGeom>
        </p:spPr>
      </p:pic>
      <p:sp>
        <p:nvSpPr>
          <p:cNvPr id="25" name="TextBox 24">
            <a:extLst>
              <a:ext uri="{FF2B5EF4-FFF2-40B4-BE49-F238E27FC236}">
                <a16:creationId xmlns:a16="http://schemas.microsoft.com/office/drawing/2014/main" id="{1814B9E2-EBA0-4B30-A5BC-95144377C64E}"/>
              </a:ext>
            </a:extLst>
          </p:cNvPr>
          <p:cNvSpPr txBox="1"/>
          <p:nvPr/>
        </p:nvSpPr>
        <p:spPr>
          <a:xfrm>
            <a:off x="691213" y="1533429"/>
            <a:ext cx="10452062" cy="352122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marL="93663" lvl="0" algn="just" defTabSz="342900">
              <a:lnSpc>
                <a:spcPct val="135000"/>
              </a:lnSpc>
              <a:defRPr/>
            </a:pPr>
            <a:r>
              <a:rPr lang="vi-VN" sz="2800" dirty="0">
                <a:solidFill>
                  <a:schemeClr val="accent1">
                    <a:lumMod val="90000"/>
                    <a:lumOff val="10000"/>
                  </a:schemeClr>
                </a:solidFill>
                <a:latin typeface="Times New Roman" panose="02020603050405020304" pitchFamily="18" charset="0"/>
                <a:cs typeface="Times New Roman" panose="02020603050405020304" pitchFamily="18" charset="0"/>
              </a:rPr>
              <a:t>Hai phương pháp phổ biến để phát hiện lỗi lôgic trong chương trình:</a:t>
            </a:r>
          </a:p>
          <a:p>
            <a:pPr marL="93663" lvl="0" algn="just" defTabSz="342900">
              <a:lnSpc>
                <a:spcPct val="135000"/>
              </a:lnSpc>
              <a:defRPr/>
            </a:pPr>
            <a:r>
              <a:rPr lang="vi-VN" sz="2800" dirty="0">
                <a:solidFill>
                  <a:schemeClr val="accent1">
                    <a:lumMod val="90000"/>
                    <a:lumOff val="10000"/>
                  </a:schemeClr>
                </a:solidFill>
                <a:latin typeface="Times New Roman" panose="02020603050405020304" pitchFamily="18" charset="0"/>
                <a:cs typeface="Times New Roman" panose="02020603050405020304" pitchFamily="18" charset="0"/>
              </a:rPr>
              <a:t>•	Tập trung vào những khối lệnh trực tiếp gây ra lỗi và những khối lệnh liên quan lôgic đến nó theo các cấu trúc điều khiển.</a:t>
            </a:r>
          </a:p>
          <a:p>
            <a:pPr marL="93663" lvl="0" algn="just" defTabSz="342900">
              <a:lnSpc>
                <a:spcPct val="135000"/>
              </a:lnSpc>
              <a:defRPr/>
            </a:pPr>
            <a:r>
              <a:rPr lang="vi-VN" sz="2800" dirty="0">
                <a:solidFill>
                  <a:schemeClr val="accent1">
                    <a:lumMod val="90000"/>
                    <a:lumOff val="10000"/>
                  </a:schemeClr>
                </a:solidFill>
                <a:latin typeface="Times New Roman" panose="02020603050405020304" pitchFamily="18" charset="0"/>
                <a:cs typeface="Times New Roman" panose="02020603050405020304" pitchFamily="18" charset="0"/>
              </a:rPr>
              <a:t>•	Chạy chương trình từng bước, kết hợp theo dõi sự thay đổi của các biến, các giá trị đầu ra và so sánh với các giá trị tính được theo cách thủ công. </a:t>
            </a:r>
          </a:p>
        </p:txBody>
      </p:sp>
      <p:sp>
        <p:nvSpPr>
          <p:cNvPr id="6" name="TextBox 5">
            <a:extLst>
              <a:ext uri="{FF2B5EF4-FFF2-40B4-BE49-F238E27FC236}">
                <a16:creationId xmlns:a16="http://schemas.microsoft.com/office/drawing/2014/main" id="{C45C759F-F354-4E48-BB32-9A175521C289}"/>
              </a:ext>
            </a:extLst>
          </p:cNvPr>
          <p:cNvSpPr txBox="1"/>
          <p:nvPr/>
        </p:nvSpPr>
        <p:spPr>
          <a:xfrm>
            <a:off x="1446024" y="634523"/>
            <a:ext cx="3743196" cy="687111"/>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marL="93663" lvl="0" algn="just" defTabSz="342900">
              <a:lnSpc>
                <a:spcPct val="135000"/>
              </a:lnSpc>
              <a:defRPr/>
            </a:pPr>
            <a:r>
              <a:rPr lang="fr-FR" sz="3200" b="1" dirty="0">
                <a:solidFill>
                  <a:srgbClr val="FF0000"/>
                </a:solidFill>
                <a:latin typeface="Times New Roman" panose="02020603050405020304" pitchFamily="18" charset="0"/>
                <a:cs typeface="Times New Roman" panose="02020603050405020304" pitchFamily="18" charset="0"/>
              </a:rPr>
              <a:t>c) </a:t>
            </a:r>
            <a:r>
              <a:rPr lang="fr-FR" sz="3200" b="1" dirty="0" err="1">
                <a:solidFill>
                  <a:srgbClr val="FF0000"/>
                </a:solidFill>
                <a:latin typeface="Times New Roman" panose="02020603050405020304" pitchFamily="18" charset="0"/>
                <a:cs typeface="Times New Roman" panose="02020603050405020304" pitchFamily="18" charset="0"/>
              </a:rPr>
              <a:t>Sửa</a:t>
            </a:r>
            <a:r>
              <a:rPr lang="fr-FR" sz="3200" b="1" dirty="0">
                <a:solidFill>
                  <a:srgbClr val="FF0000"/>
                </a:solidFill>
                <a:latin typeface="Times New Roman" panose="02020603050405020304" pitchFamily="18" charset="0"/>
                <a:cs typeface="Times New Roman" panose="02020603050405020304" pitchFamily="18" charset="0"/>
              </a:rPr>
              <a:t> </a:t>
            </a:r>
            <a:r>
              <a:rPr lang="fr-FR" sz="3200" b="1" dirty="0" err="1">
                <a:solidFill>
                  <a:srgbClr val="FF0000"/>
                </a:solidFill>
                <a:latin typeface="Times New Roman" panose="02020603050405020304" pitchFamily="18" charset="0"/>
                <a:cs typeface="Times New Roman" panose="02020603050405020304" pitchFamily="18" charset="0"/>
              </a:rPr>
              <a:t>lỗi</a:t>
            </a:r>
            <a:endParaRPr lang="vi-VN"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7426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0">
            <a:extLst>
              <a:ext uri="{FF2B5EF4-FFF2-40B4-BE49-F238E27FC236}">
                <a16:creationId xmlns:a16="http://schemas.microsoft.com/office/drawing/2014/main" id="{51BDB949-B08B-576F-2BA7-97BDC1009BD5}"/>
              </a:ext>
            </a:extLst>
          </p:cNvPr>
          <p:cNvSpPr/>
          <p:nvPr/>
        </p:nvSpPr>
        <p:spPr>
          <a:xfrm>
            <a:off x="3308545" y="879255"/>
            <a:ext cx="5258679" cy="615297"/>
          </a:xfrm>
          <a:prstGeom prst="rect">
            <a:avLst/>
          </a:prstGeom>
        </p:spPr>
        <p:txBody>
          <a:bodyPr wrap="square">
            <a:spAutoFit/>
          </a:bodyPr>
          <a:lstStyle/>
          <a:p>
            <a:pPr indent="266700">
              <a:lnSpc>
                <a:spcPct val="125000"/>
              </a:lnSpc>
              <a:spcAft>
                <a:spcPts val="400"/>
              </a:spcAft>
            </a:pPr>
            <a:r>
              <a:rPr lang="en-US" sz="3000" b="1">
                <a:solidFill>
                  <a:schemeClr val="accent6">
                    <a:lumMod val="50000"/>
                  </a:schemeClr>
                </a:solidFill>
                <a:latin typeface="Times New Roman" panose="02020603050405020304" pitchFamily="18" charset="0"/>
                <a:cs typeface="Times New Roman" panose="02020603050405020304" pitchFamily="18" charset="0"/>
              </a:rPr>
              <a:t>HƯỚNG DẪN VỀ NHÀ</a:t>
            </a:r>
            <a:endParaRPr lang="vi-VN" sz="300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8A82985-C7E2-1C45-BA92-06A18CC46980}"/>
              </a:ext>
            </a:extLst>
          </p:cNvPr>
          <p:cNvSpPr txBox="1"/>
          <p:nvPr/>
        </p:nvSpPr>
        <p:spPr>
          <a:xfrm>
            <a:off x="1133113" y="1935817"/>
            <a:ext cx="9874193" cy="1477328"/>
          </a:xfrm>
          <a:prstGeom prst="rect">
            <a:avLst/>
          </a:prstGeom>
          <a:noFill/>
        </p:spPr>
        <p:txBody>
          <a:bodyPr wrap="square" rtlCol="0">
            <a:spAutoFit/>
          </a:bodyPr>
          <a:lstStyle/>
          <a:p>
            <a:pPr marL="285750" indent="-285750">
              <a:buFontTx/>
              <a:buChar char="-"/>
            </a:pP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Hoàn</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thiện</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chương</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trình</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tính</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tổng</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ở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phần</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vận</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dụng</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và</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gửi</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bài</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cho</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GV </a:t>
            </a:r>
          </a:p>
          <a:p>
            <a:pPr marL="285750" indent="-285750">
              <a:buFontTx/>
              <a:buChar char="-"/>
            </a:pPr>
            <a:r>
              <a:rPr lang="en-US" sz="3000" smtClean="0">
                <a:solidFill>
                  <a:schemeClr val="accent1">
                    <a:lumMod val="90000"/>
                    <a:lumOff val="10000"/>
                  </a:schemeClr>
                </a:solidFill>
                <a:latin typeface="Times New Roman" panose="02020603050405020304" pitchFamily="18" charset="0"/>
                <a:cs typeface="Times New Roman" panose="02020603050405020304" pitchFamily="18" charset="0"/>
              </a:rPr>
              <a:t>Đọc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trước</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bài</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7 “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Thực</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hành</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tổng</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 </a:t>
            </a:r>
            <a:r>
              <a:rPr lang="en-US" sz="3000" dirty="0" err="1">
                <a:solidFill>
                  <a:schemeClr val="accent1">
                    <a:lumMod val="90000"/>
                    <a:lumOff val="10000"/>
                  </a:schemeClr>
                </a:solidFill>
                <a:latin typeface="Times New Roman" panose="02020603050405020304" pitchFamily="18" charset="0"/>
                <a:cs typeface="Times New Roman" panose="02020603050405020304" pitchFamily="18" charset="0"/>
              </a:rPr>
              <a:t>hợp</a:t>
            </a:r>
            <a:r>
              <a:rPr lang="en-US" sz="3000" dirty="0">
                <a:solidFill>
                  <a:schemeClr val="accent1">
                    <a:lumMod val="90000"/>
                    <a:lumOff val="10000"/>
                  </a:schemeClr>
                </a:solidFill>
                <a:latin typeface="Times New Roman" panose="02020603050405020304" pitchFamily="18" charset="0"/>
                <a:cs typeface="Times New Roman" panose="02020603050405020304" pitchFamily="18" charset="0"/>
              </a:rPr>
              <a:t>”</a:t>
            </a:r>
          </a:p>
        </p:txBody>
      </p:sp>
      <p:pic>
        <p:nvPicPr>
          <p:cNvPr id="4" name="Picture 3">
            <a:extLst>
              <a:ext uri="{FF2B5EF4-FFF2-40B4-BE49-F238E27FC236}">
                <a16:creationId xmlns:a16="http://schemas.microsoft.com/office/drawing/2014/main" id="{77DCE3D2-22B2-63D8-2872-6018C1C92625}"/>
              </a:ext>
            </a:extLst>
          </p:cNvPr>
          <p:cNvPicPr>
            <a:picLocks noChangeAspect="1"/>
          </p:cNvPicPr>
          <p:nvPr/>
        </p:nvPicPr>
        <p:blipFill rotWithShape="1">
          <a:blip r:embed="rId2"/>
          <a:srcRect r="72158" b="-12880"/>
          <a:stretch/>
        </p:blipFill>
        <p:spPr>
          <a:xfrm>
            <a:off x="2564049" y="676063"/>
            <a:ext cx="971793" cy="1056562"/>
          </a:xfrm>
          <a:prstGeom prst="rect">
            <a:avLst/>
          </a:prstGeom>
        </p:spPr>
      </p:pic>
    </p:spTree>
    <p:extLst>
      <p:ext uri="{BB962C8B-B14F-4D97-AF65-F5344CB8AC3E}">
        <p14:creationId xmlns:p14="http://schemas.microsoft.com/office/powerpoint/2010/main" val="4070627058"/>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373545"/>
      </a:dk2>
      <a:lt2>
        <a:srgbClr val="CEDBE6"/>
      </a:lt2>
      <a:accent1>
        <a:srgbClr val="002060"/>
      </a:accent1>
      <a:accent2>
        <a:srgbClr val="58B6C0"/>
      </a:accent2>
      <a:accent3>
        <a:srgbClr val="75BDA7"/>
      </a:accent3>
      <a:accent4>
        <a:srgbClr val="A9A7BB"/>
      </a:accent4>
      <a:accent5>
        <a:srgbClr val="84ACB6"/>
      </a:accent5>
      <a:accent6>
        <a:srgbClr val="002D89"/>
      </a:accent6>
      <a:hlink>
        <a:srgbClr val="6B9F25"/>
      </a:hlink>
      <a:folHlink>
        <a:srgbClr val="9F6715"/>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10166</TotalTime>
  <Words>217</Words>
  <Application>Microsoft Office PowerPoint</Application>
  <PresentationFormat>Widescreen</PresentationFormat>
  <Paragraphs>23</Paragraphs>
  <Slides>7</Slides>
  <Notes>0</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Calibri</vt:lpstr>
      <vt:lpstr>Cambria Math</vt:lpstr>
      <vt:lpstr>Arial</vt:lpstr>
      <vt:lpstr>Times New Roman</vt:lpstr>
      <vt:lpstr>UTM Cookies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Thanh Hằng (ADAS – GV)</dc:creator>
  <cp:lastModifiedBy>Windows 11</cp:lastModifiedBy>
  <cp:revision>380</cp:revision>
  <dcterms:created xsi:type="dcterms:W3CDTF">2021-06-02T01:34:28Z</dcterms:created>
  <dcterms:modified xsi:type="dcterms:W3CDTF">2024-05-18T03:58:55Z</dcterms:modified>
</cp:coreProperties>
</file>