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av" ContentType="audio/x-wav"/>
  <Default Extension="wdp" ContentType="image/vnd.ms-photo"/>
  <Default Extension="vml" ContentType="application/vnd.openxmlformats-officedocument.vmlDrawing"/>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1.xml" ContentType="application/vnd.openxmlformats-officedocument.presentationml.tags+xml"/>
  <Override PartName="/ppt/notesSlides/notesSlide13.xml" ContentType="application/vnd.openxmlformats-officedocument.presentationml.notesSlide+xml"/>
  <Override PartName="/ppt/tags/tag12.xml" ContentType="application/vnd.openxmlformats-officedocument.presentationml.tags+xml"/>
  <Override PartName="/ppt/notesSlides/notesSlide14.xml" ContentType="application/vnd.openxmlformats-officedocument.presentationml.notesSlide+xml"/>
  <Override PartName="/ppt/tags/tag13.xml" ContentType="application/vnd.openxmlformats-officedocument.presentationml.tags+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sldIdLst>
    <p:sldId id="456" r:id="rId3"/>
    <p:sldId id="595" r:id="rId4"/>
    <p:sldId id="627" r:id="rId5"/>
    <p:sldId id="628" r:id="rId6"/>
    <p:sldId id="629" r:id="rId7"/>
    <p:sldId id="630" r:id="rId8"/>
    <p:sldId id="580" r:id="rId9"/>
    <p:sldId id="581" r:id="rId10"/>
    <p:sldId id="483" r:id="rId11"/>
    <p:sldId id="584" r:id="rId12"/>
    <p:sldId id="596" r:id="rId13"/>
    <p:sldId id="599" r:id="rId14"/>
    <p:sldId id="597" r:id="rId15"/>
    <p:sldId id="598" r:id="rId16"/>
    <p:sldId id="600" r:id="rId17"/>
    <p:sldId id="601" r:id="rId18"/>
    <p:sldId id="602" r:id="rId19"/>
    <p:sldId id="633" r:id="rId20"/>
    <p:sldId id="631" r:id="rId21"/>
    <p:sldId id="638" r:id="rId22"/>
    <p:sldId id="635" r:id="rId23"/>
    <p:sldId id="636" r:id="rId24"/>
    <p:sldId id="637" r:id="rId25"/>
    <p:sldId id="494" r:id="rId26"/>
    <p:sldId id="603" r:id="rId27"/>
    <p:sldId id="604" r:id="rId28"/>
    <p:sldId id="593" r:id="rId29"/>
    <p:sldId id="594" r:id="rId3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uan Nguyen Thi My" initials="TNTM" lastIdx="1" clrIdx="0">
    <p:extLst>
      <p:ext uri="{19B8F6BF-5375-455C-9EA6-DF929625EA0E}">
        <p15:presenceInfo xmlns:p15="http://schemas.microsoft.com/office/powerpoint/2012/main" userId="Thuan Nguyen Thi My" providerId="None"/>
      </p:ext>
    </p:extLst>
  </p:cmAuthor>
  <p:cmAuthor id="2" name="ADMIN"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64B8"/>
    <a:srgbClr val="0000CC"/>
    <a:srgbClr val="8BCD43"/>
    <a:srgbClr val="DE4654"/>
    <a:srgbClr val="54304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Kiểu Trung bình 2 - Màu chủ đề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032" autoAdjust="0"/>
    <p:restoredTop sz="94660"/>
  </p:normalViewPr>
  <p:slideViewPr>
    <p:cSldViewPr>
      <p:cViewPr varScale="1">
        <p:scale>
          <a:sx n="80" d="100"/>
          <a:sy n="80" d="100"/>
        </p:scale>
        <p:origin x="600" y="4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image" Target="../media/image1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image" Target="../media/image4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8A3592-FEF6-4F18-A34B-F0E5D14EE5C6}" type="datetimeFigureOut">
              <a:rPr lang="en-US" smtClean="0"/>
              <a:pPr/>
              <a:t>4/15/2024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986841-B6E9-4602-99D2-E5DE711450F7}" type="slidenum">
              <a:rPr lang="en-US" smtClean="0"/>
              <a:pPr/>
              <a:t>‹#›</a:t>
            </a:fld>
            <a:endParaRPr lang="en-US"/>
          </a:p>
        </p:txBody>
      </p:sp>
    </p:spTree>
    <p:extLst>
      <p:ext uri="{BB962C8B-B14F-4D97-AF65-F5344CB8AC3E}">
        <p14:creationId xmlns:p14="http://schemas.microsoft.com/office/powerpoint/2010/main" val="52824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2B979B6-8E7C-4E90-8C9D-F537DFD7086F}" type="slidenum">
              <a:rPr lang="en-US" smtClean="0"/>
              <a:pPr>
                <a:defRPr/>
              </a:pPr>
              <a:t>1</a:t>
            </a:fld>
            <a:endParaRPr lang="en-US"/>
          </a:p>
        </p:txBody>
      </p:sp>
    </p:spTree>
    <p:extLst>
      <p:ext uri="{BB962C8B-B14F-4D97-AF65-F5344CB8AC3E}">
        <p14:creationId xmlns:p14="http://schemas.microsoft.com/office/powerpoint/2010/main" val="27831152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64BAAE-DBE1-4C16-93E3-AB68CB262A70}" type="slidenum">
              <a:rPr lang="en-US" smtClean="0"/>
              <a:pPr/>
              <a:t>16</a:t>
            </a:fld>
            <a:endParaRPr lang="en-US"/>
          </a:p>
        </p:txBody>
      </p:sp>
    </p:spTree>
    <p:extLst>
      <p:ext uri="{BB962C8B-B14F-4D97-AF65-F5344CB8AC3E}">
        <p14:creationId xmlns:p14="http://schemas.microsoft.com/office/powerpoint/2010/main" val="15373107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64BAAE-DBE1-4C16-93E3-AB68CB262A70}" type="slidenum">
              <a:rPr lang="en-US" smtClean="0"/>
              <a:pPr/>
              <a:t>17</a:t>
            </a:fld>
            <a:endParaRPr lang="en-US"/>
          </a:p>
        </p:txBody>
      </p:sp>
    </p:spTree>
    <p:extLst>
      <p:ext uri="{BB962C8B-B14F-4D97-AF65-F5344CB8AC3E}">
        <p14:creationId xmlns:p14="http://schemas.microsoft.com/office/powerpoint/2010/main" val="3993838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2B979B6-8E7C-4E90-8C9D-F537DFD7086F}" type="slidenum">
              <a:rPr lang="en-US" smtClean="0"/>
              <a:pPr>
                <a:defRPr/>
              </a:pPr>
              <a:t>24</a:t>
            </a:fld>
            <a:endParaRPr lang="en-US"/>
          </a:p>
        </p:txBody>
      </p:sp>
    </p:spTree>
    <p:extLst>
      <p:ext uri="{BB962C8B-B14F-4D97-AF65-F5344CB8AC3E}">
        <p14:creationId xmlns:p14="http://schemas.microsoft.com/office/powerpoint/2010/main" val="22554799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64BAAE-DBE1-4C16-93E3-AB68CB262A70}" type="slidenum">
              <a:rPr lang="en-US" smtClean="0"/>
              <a:pPr/>
              <a:t>25</a:t>
            </a:fld>
            <a:endParaRPr lang="en-US"/>
          </a:p>
        </p:txBody>
      </p:sp>
    </p:spTree>
    <p:extLst>
      <p:ext uri="{BB962C8B-B14F-4D97-AF65-F5344CB8AC3E}">
        <p14:creationId xmlns:p14="http://schemas.microsoft.com/office/powerpoint/2010/main" val="22001723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64BAAE-DBE1-4C16-93E3-AB68CB262A70}" type="slidenum">
              <a:rPr lang="en-US" smtClean="0"/>
              <a:pPr/>
              <a:t>26</a:t>
            </a:fld>
            <a:endParaRPr lang="en-US"/>
          </a:p>
        </p:txBody>
      </p:sp>
    </p:spTree>
    <p:extLst>
      <p:ext uri="{BB962C8B-B14F-4D97-AF65-F5344CB8AC3E}">
        <p14:creationId xmlns:p14="http://schemas.microsoft.com/office/powerpoint/2010/main" val="40534378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D7B1419-595D-4960-B38B-15EA643020F2}" type="slidenum">
              <a:rPr lang="en-US" smtClean="0"/>
              <a:pPr/>
              <a:t>28</a:t>
            </a:fld>
            <a:endParaRPr lang="en-US"/>
          </a:p>
        </p:txBody>
      </p:sp>
    </p:spTree>
    <p:extLst>
      <p:ext uri="{BB962C8B-B14F-4D97-AF65-F5344CB8AC3E}">
        <p14:creationId xmlns:p14="http://schemas.microsoft.com/office/powerpoint/2010/main" val="3339217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Rèm</a:t>
            </a:r>
            <a:endParaRPr lang="en-US" dirty="0"/>
          </a:p>
        </p:txBody>
      </p:sp>
      <p:sp>
        <p:nvSpPr>
          <p:cNvPr id="4" name="Slide Number Placeholder 3"/>
          <p:cNvSpPr>
            <a:spLocks noGrp="1"/>
          </p:cNvSpPr>
          <p:nvPr>
            <p:ph type="sldNum" sz="quarter" idx="10"/>
          </p:nvPr>
        </p:nvSpPr>
        <p:spPr/>
        <p:txBody>
          <a:bodyPr/>
          <a:lstStyle/>
          <a:p>
            <a:fld id="{D364BAAE-DBE1-4C16-93E3-AB68CB262A70}" type="slidenum">
              <a:rPr lang="en-US" smtClean="0"/>
              <a:pPr/>
              <a:t>7</a:t>
            </a:fld>
            <a:endParaRPr lang="en-US"/>
          </a:p>
        </p:txBody>
      </p:sp>
    </p:spTree>
    <p:extLst>
      <p:ext uri="{BB962C8B-B14F-4D97-AF65-F5344CB8AC3E}">
        <p14:creationId xmlns:p14="http://schemas.microsoft.com/office/powerpoint/2010/main" val="1561515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10000"/>
              </a:lnSpc>
            </a:pPr>
            <a:r>
              <a:rPr lang="en-US" sz="1200" b="1" kern="10" dirty="0">
                <a:ln w="0"/>
                <a:solidFill>
                  <a:srgbClr val="FF0000"/>
                </a:solidFill>
                <a:latin typeface="UTM Ambrose" panose="02040603050506020204" pitchFamily="18" charset="0"/>
                <a:cs typeface="Times New Roman" panose="02020603050405020304" pitchFamily="18" charset="0"/>
              </a:rPr>
              <a:t>BÀI 8: CÔNG CỤ HỖ TRỢ TÍNH TOÁN</a:t>
            </a:r>
            <a:endParaRPr lang="vi-VN" sz="1200" b="1" kern="10" dirty="0">
              <a:ln w="0"/>
              <a:solidFill>
                <a:srgbClr val="FF0000"/>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D364BAAE-DBE1-4C16-93E3-AB68CB262A70}" type="slidenum">
              <a:rPr lang="en-US" smtClean="0"/>
              <a:pPr/>
              <a:t>8</a:t>
            </a:fld>
            <a:endParaRPr lang="en-US"/>
          </a:p>
        </p:txBody>
      </p:sp>
    </p:spTree>
    <p:extLst>
      <p:ext uri="{BB962C8B-B14F-4D97-AF65-F5344CB8AC3E}">
        <p14:creationId xmlns:p14="http://schemas.microsoft.com/office/powerpoint/2010/main" val="6074916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64BAAE-DBE1-4C16-93E3-AB68CB262A70}" type="slidenum">
              <a:rPr lang="en-US" smtClean="0"/>
              <a:pPr/>
              <a:t>10</a:t>
            </a:fld>
            <a:endParaRPr lang="en-US"/>
          </a:p>
        </p:txBody>
      </p:sp>
    </p:spTree>
    <p:extLst>
      <p:ext uri="{BB962C8B-B14F-4D97-AF65-F5344CB8AC3E}">
        <p14:creationId xmlns:p14="http://schemas.microsoft.com/office/powerpoint/2010/main" val="1130304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64BAAE-DBE1-4C16-93E3-AB68CB262A70}" type="slidenum">
              <a:rPr lang="en-US" smtClean="0"/>
              <a:pPr/>
              <a:t>11</a:t>
            </a:fld>
            <a:endParaRPr lang="en-US"/>
          </a:p>
        </p:txBody>
      </p:sp>
    </p:spTree>
    <p:extLst>
      <p:ext uri="{BB962C8B-B14F-4D97-AF65-F5344CB8AC3E}">
        <p14:creationId xmlns:p14="http://schemas.microsoft.com/office/powerpoint/2010/main" val="25091779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64BAAE-DBE1-4C16-93E3-AB68CB262A70}" type="slidenum">
              <a:rPr lang="en-US" smtClean="0"/>
              <a:pPr/>
              <a:t>12</a:t>
            </a:fld>
            <a:endParaRPr lang="en-US"/>
          </a:p>
        </p:txBody>
      </p:sp>
    </p:spTree>
    <p:extLst>
      <p:ext uri="{BB962C8B-B14F-4D97-AF65-F5344CB8AC3E}">
        <p14:creationId xmlns:p14="http://schemas.microsoft.com/office/powerpoint/2010/main" val="17394748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64BAAE-DBE1-4C16-93E3-AB68CB262A70}" type="slidenum">
              <a:rPr lang="en-US" smtClean="0"/>
              <a:pPr/>
              <a:t>13</a:t>
            </a:fld>
            <a:endParaRPr lang="en-US"/>
          </a:p>
        </p:txBody>
      </p:sp>
    </p:spTree>
    <p:extLst>
      <p:ext uri="{BB962C8B-B14F-4D97-AF65-F5344CB8AC3E}">
        <p14:creationId xmlns:p14="http://schemas.microsoft.com/office/powerpoint/2010/main" val="3910043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64BAAE-DBE1-4C16-93E3-AB68CB262A70}" type="slidenum">
              <a:rPr lang="en-US" smtClean="0"/>
              <a:pPr/>
              <a:t>14</a:t>
            </a:fld>
            <a:endParaRPr lang="en-US"/>
          </a:p>
        </p:txBody>
      </p:sp>
    </p:spTree>
    <p:extLst>
      <p:ext uri="{BB962C8B-B14F-4D97-AF65-F5344CB8AC3E}">
        <p14:creationId xmlns:p14="http://schemas.microsoft.com/office/powerpoint/2010/main" val="4187990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64BAAE-DBE1-4C16-93E3-AB68CB262A70}" type="slidenum">
              <a:rPr lang="en-US" smtClean="0"/>
              <a:pPr/>
              <a:t>15</a:t>
            </a:fld>
            <a:endParaRPr lang="en-US"/>
          </a:p>
        </p:txBody>
      </p:sp>
    </p:spTree>
    <p:extLst>
      <p:ext uri="{BB962C8B-B14F-4D97-AF65-F5344CB8AC3E}">
        <p14:creationId xmlns:p14="http://schemas.microsoft.com/office/powerpoint/2010/main" val="3788073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C38DDCE-A2E0-4ED5-91D6-A39DA716103D}"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6E1D2B-0CA4-49DE-8ACE-2DF230ACA4E4}" type="slidenum">
              <a:rPr lang="en-US" smtClean="0"/>
              <a:pPr/>
              <a:t>‹#›</a:t>
            </a:fld>
            <a:endParaRPr lang="en-US"/>
          </a:p>
        </p:txBody>
      </p:sp>
    </p:spTree>
    <p:extLst>
      <p:ext uri="{BB962C8B-B14F-4D97-AF65-F5344CB8AC3E}">
        <p14:creationId xmlns:p14="http://schemas.microsoft.com/office/powerpoint/2010/main" val="744794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38DDCE-A2E0-4ED5-91D6-A39DA716103D}"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6E1D2B-0CA4-49DE-8ACE-2DF230ACA4E4}" type="slidenum">
              <a:rPr lang="en-US" smtClean="0"/>
              <a:pPr/>
              <a:t>‹#›</a:t>
            </a:fld>
            <a:endParaRPr lang="en-US"/>
          </a:p>
        </p:txBody>
      </p:sp>
    </p:spTree>
    <p:extLst>
      <p:ext uri="{BB962C8B-B14F-4D97-AF65-F5344CB8AC3E}">
        <p14:creationId xmlns:p14="http://schemas.microsoft.com/office/powerpoint/2010/main" val="2464877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38DDCE-A2E0-4ED5-91D6-A39DA716103D}"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6E1D2B-0CA4-49DE-8ACE-2DF230ACA4E4}" type="slidenum">
              <a:rPr lang="en-US" smtClean="0"/>
              <a:pPr/>
              <a:t>‹#›</a:t>
            </a:fld>
            <a:endParaRPr lang="en-US"/>
          </a:p>
        </p:txBody>
      </p:sp>
    </p:spTree>
    <p:extLst>
      <p:ext uri="{BB962C8B-B14F-4D97-AF65-F5344CB8AC3E}">
        <p14:creationId xmlns:p14="http://schemas.microsoft.com/office/powerpoint/2010/main" val="36008974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vi-VN"/>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fld id="{CA8BA026-E658-41C8-85D8-D06F141BD407}" type="datetimeFigureOut">
              <a:rPr lang="vi-VN" smtClean="0"/>
              <a:t>15/04/2024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8305D4A9-5886-4647-AB06-84202763646E}" type="slidenum">
              <a:rPr lang="vi-VN" smtClean="0"/>
              <a:t>‹#›</a:t>
            </a:fld>
            <a:endParaRPr lang="vi-VN"/>
          </a:p>
        </p:txBody>
      </p:sp>
    </p:spTree>
    <p:extLst>
      <p:ext uri="{BB962C8B-B14F-4D97-AF65-F5344CB8AC3E}">
        <p14:creationId xmlns:p14="http://schemas.microsoft.com/office/powerpoint/2010/main" val="39225456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CA8BA026-E658-41C8-85D8-D06F141BD407}" type="datetimeFigureOut">
              <a:rPr lang="vi-VN" smtClean="0"/>
              <a:t>15/04/2024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8305D4A9-5886-4647-AB06-84202763646E}" type="slidenum">
              <a:rPr lang="vi-VN" smtClean="0"/>
              <a:t>‹#›</a:t>
            </a:fld>
            <a:endParaRPr lang="vi-VN"/>
          </a:p>
        </p:txBody>
      </p:sp>
    </p:spTree>
    <p:extLst>
      <p:ext uri="{BB962C8B-B14F-4D97-AF65-F5344CB8AC3E}">
        <p14:creationId xmlns:p14="http://schemas.microsoft.com/office/powerpoint/2010/main" val="8869616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vi-VN"/>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A8BA026-E658-41C8-85D8-D06F141BD407}" type="datetimeFigureOut">
              <a:rPr lang="vi-VN" smtClean="0"/>
              <a:t>15/04/2024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8305D4A9-5886-4647-AB06-84202763646E}" type="slidenum">
              <a:rPr lang="vi-VN" smtClean="0"/>
              <a:t>‹#›</a:t>
            </a:fld>
            <a:endParaRPr lang="vi-VN"/>
          </a:p>
        </p:txBody>
      </p:sp>
    </p:spTree>
    <p:extLst>
      <p:ext uri="{BB962C8B-B14F-4D97-AF65-F5344CB8AC3E}">
        <p14:creationId xmlns:p14="http://schemas.microsoft.com/office/powerpoint/2010/main" val="8351840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fld id="{CA8BA026-E658-41C8-85D8-D06F141BD407}" type="datetimeFigureOut">
              <a:rPr lang="vi-VN" smtClean="0"/>
              <a:t>15/04/2024</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8305D4A9-5886-4647-AB06-84202763646E}" type="slidenum">
              <a:rPr lang="vi-VN" smtClean="0"/>
              <a:t>‹#›</a:t>
            </a:fld>
            <a:endParaRPr lang="vi-VN"/>
          </a:p>
        </p:txBody>
      </p:sp>
    </p:spTree>
    <p:extLst>
      <p:ext uri="{BB962C8B-B14F-4D97-AF65-F5344CB8AC3E}">
        <p14:creationId xmlns:p14="http://schemas.microsoft.com/office/powerpoint/2010/main" val="1512925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vi-VN"/>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fld id="{CA8BA026-E658-41C8-85D8-D06F141BD407}" type="datetimeFigureOut">
              <a:rPr lang="vi-VN" smtClean="0"/>
              <a:t>15/04/2024</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8305D4A9-5886-4647-AB06-84202763646E}" type="slidenum">
              <a:rPr lang="vi-VN" smtClean="0"/>
              <a:t>‹#›</a:t>
            </a:fld>
            <a:endParaRPr lang="vi-VN"/>
          </a:p>
        </p:txBody>
      </p:sp>
    </p:spTree>
    <p:extLst>
      <p:ext uri="{BB962C8B-B14F-4D97-AF65-F5344CB8AC3E}">
        <p14:creationId xmlns:p14="http://schemas.microsoft.com/office/powerpoint/2010/main" val="41688762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fld id="{CA8BA026-E658-41C8-85D8-D06F141BD407}" type="datetimeFigureOut">
              <a:rPr lang="vi-VN" smtClean="0"/>
              <a:t>15/04/2024</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8305D4A9-5886-4647-AB06-84202763646E}" type="slidenum">
              <a:rPr lang="vi-VN" smtClean="0"/>
              <a:t>‹#›</a:t>
            </a:fld>
            <a:endParaRPr lang="vi-VN"/>
          </a:p>
        </p:txBody>
      </p:sp>
    </p:spTree>
    <p:extLst>
      <p:ext uri="{BB962C8B-B14F-4D97-AF65-F5344CB8AC3E}">
        <p14:creationId xmlns:p14="http://schemas.microsoft.com/office/powerpoint/2010/main" val="9087888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8BA026-E658-41C8-85D8-D06F141BD407}" type="datetimeFigureOut">
              <a:rPr lang="vi-VN" smtClean="0"/>
              <a:t>15/04/2024</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8305D4A9-5886-4647-AB06-84202763646E}" type="slidenum">
              <a:rPr lang="vi-VN" smtClean="0"/>
              <a:t>‹#›</a:t>
            </a:fld>
            <a:endParaRPr lang="vi-VN"/>
          </a:p>
        </p:txBody>
      </p:sp>
    </p:spTree>
    <p:extLst>
      <p:ext uri="{BB962C8B-B14F-4D97-AF65-F5344CB8AC3E}">
        <p14:creationId xmlns:p14="http://schemas.microsoft.com/office/powerpoint/2010/main" val="3921451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vi-VN"/>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CA8BA026-E658-41C8-85D8-D06F141BD407}" type="datetimeFigureOut">
              <a:rPr lang="vi-VN" smtClean="0"/>
              <a:t>15/04/2024</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8305D4A9-5886-4647-AB06-84202763646E}" type="slidenum">
              <a:rPr lang="vi-VN" smtClean="0"/>
              <a:t>‹#›</a:t>
            </a:fld>
            <a:endParaRPr lang="vi-VN"/>
          </a:p>
        </p:txBody>
      </p:sp>
    </p:spTree>
    <p:extLst>
      <p:ext uri="{BB962C8B-B14F-4D97-AF65-F5344CB8AC3E}">
        <p14:creationId xmlns:p14="http://schemas.microsoft.com/office/powerpoint/2010/main" val="139257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38DDCE-A2E0-4ED5-91D6-A39DA716103D}"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6E1D2B-0CA4-49DE-8ACE-2DF230ACA4E4}" type="slidenum">
              <a:rPr lang="en-US" smtClean="0"/>
              <a:pPr/>
              <a:t>‹#›</a:t>
            </a:fld>
            <a:endParaRPr lang="en-US"/>
          </a:p>
        </p:txBody>
      </p:sp>
    </p:spTree>
    <p:extLst>
      <p:ext uri="{BB962C8B-B14F-4D97-AF65-F5344CB8AC3E}">
        <p14:creationId xmlns:p14="http://schemas.microsoft.com/office/powerpoint/2010/main" val="19774962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vi-VN"/>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vi-VN"/>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CA8BA026-E658-41C8-85D8-D06F141BD407}" type="datetimeFigureOut">
              <a:rPr lang="vi-VN" smtClean="0"/>
              <a:t>15/04/2024</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8305D4A9-5886-4647-AB06-84202763646E}" type="slidenum">
              <a:rPr lang="vi-VN" smtClean="0"/>
              <a:t>‹#›</a:t>
            </a:fld>
            <a:endParaRPr lang="vi-VN"/>
          </a:p>
        </p:txBody>
      </p:sp>
    </p:spTree>
    <p:extLst>
      <p:ext uri="{BB962C8B-B14F-4D97-AF65-F5344CB8AC3E}">
        <p14:creationId xmlns:p14="http://schemas.microsoft.com/office/powerpoint/2010/main" val="25678128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CA8BA026-E658-41C8-85D8-D06F141BD407}" type="datetimeFigureOut">
              <a:rPr lang="vi-VN" smtClean="0"/>
              <a:t>15/04/2024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8305D4A9-5886-4647-AB06-84202763646E}" type="slidenum">
              <a:rPr lang="vi-VN" smtClean="0"/>
              <a:t>‹#›</a:t>
            </a:fld>
            <a:endParaRPr lang="vi-VN"/>
          </a:p>
        </p:txBody>
      </p:sp>
    </p:spTree>
    <p:extLst>
      <p:ext uri="{BB962C8B-B14F-4D97-AF65-F5344CB8AC3E}">
        <p14:creationId xmlns:p14="http://schemas.microsoft.com/office/powerpoint/2010/main" val="37402744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CA8BA026-E658-41C8-85D8-D06F141BD407}" type="datetimeFigureOut">
              <a:rPr lang="vi-VN" smtClean="0"/>
              <a:t>15/04/2024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8305D4A9-5886-4647-AB06-84202763646E}" type="slidenum">
              <a:rPr lang="vi-VN" smtClean="0"/>
              <a:t>‹#›</a:t>
            </a:fld>
            <a:endParaRPr lang="vi-VN"/>
          </a:p>
        </p:txBody>
      </p:sp>
    </p:spTree>
    <p:extLst>
      <p:ext uri="{BB962C8B-B14F-4D97-AF65-F5344CB8AC3E}">
        <p14:creationId xmlns:p14="http://schemas.microsoft.com/office/powerpoint/2010/main" val="270728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C38DDCE-A2E0-4ED5-91D6-A39DA716103D}" type="datetimeFigureOut">
              <a:rPr lang="en-US" smtClean="0"/>
              <a:pPr/>
              <a:t>4/15/2024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6E1D2B-0CA4-49DE-8ACE-2DF230ACA4E4}" type="slidenum">
              <a:rPr lang="en-US" smtClean="0"/>
              <a:pPr/>
              <a:t>‹#›</a:t>
            </a:fld>
            <a:endParaRPr lang="en-US"/>
          </a:p>
        </p:txBody>
      </p:sp>
    </p:spTree>
    <p:extLst>
      <p:ext uri="{BB962C8B-B14F-4D97-AF65-F5344CB8AC3E}">
        <p14:creationId xmlns:p14="http://schemas.microsoft.com/office/powerpoint/2010/main" val="1214131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C38DDCE-A2E0-4ED5-91D6-A39DA716103D}" type="datetimeFigureOut">
              <a:rPr lang="en-US" smtClean="0"/>
              <a:pPr/>
              <a:t>4/15/2024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6E1D2B-0CA4-49DE-8ACE-2DF230ACA4E4}" type="slidenum">
              <a:rPr lang="en-US" smtClean="0"/>
              <a:pPr/>
              <a:t>‹#›</a:t>
            </a:fld>
            <a:endParaRPr lang="en-US"/>
          </a:p>
        </p:txBody>
      </p:sp>
    </p:spTree>
    <p:extLst>
      <p:ext uri="{BB962C8B-B14F-4D97-AF65-F5344CB8AC3E}">
        <p14:creationId xmlns:p14="http://schemas.microsoft.com/office/powerpoint/2010/main" val="8662469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C38DDCE-A2E0-4ED5-91D6-A39DA716103D}" type="datetimeFigureOut">
              <a:rPr lang="en-US" smtClean="0"/>
              <a:pPr/>
              <a:t>4/15/2024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6E1D2B-0CA4-49DE-8ACE-2DF230ACA4E4}" type="slidenum">
              <a:rPr lang="en-US" smtClean="0"/>
              <a:pPr/>
              <a:t>‹#›</a:t>
            </a:fld>
            <a:endParaRPr lang="en-US"/>
          </a:p>
        </p:txBody>
      </p:sp>
    </p:spTree>
    <p:extLst>
      <p:ext uri="{BB962C8B-B14F-4D97-AF65-F5344CB8AC3E}">
        <p14:creationId xmlns:p14="http://schemas.microsoft.com/office/powerpoint/2010/main" val="33136595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C38DDCE-A2E0-4ED5-91D6-A39DA716103D}" type="datetimeFigureOut">
              <a:rPr lang="en-US" smtClean="0"/>
              <a:pPr/>
              <a:t>4/15/2024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6E1D2B-0CA4-49DE-8ACE-2DF230ACA4E4}" type="slidenum">
              <a:rPr lang="en-US" smtClean="0"/>
              <a:pPr/>
              <a:t>‹#›</a:t>
            </a:fld>
            <a:endParaRPr lang="en-US"/>
          </a:p>
        </p:txBody>
      </p:sp>
    </p:spTree>
    <p:extLst>
      <p:ext uri="{BB962C8B-B14F-4D97-AF65-F5344CB8AC3E}">
        <p14:creationId xmlns:p14="http://schemas.microsoft.com/office/powerpoint/2010/main" val="1634723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38DDCE-A2E0-4ED5-91D6-A39DA716103D}" type="datetimeFigureOut">
              <a:rPr lang="en-US" smtClean="0"/>
              <a:pPr/>
              <a:t>4/15/2024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6E1D2B-0CA4-49DE-8ACE-2DF230ACA4E4}" type="slidenum">
              <a:rPr lang="en-US" smtClean="0"/>
              <a:pPr/>
              <a:t>‹#›</a:t>
            </a:fld>
            <a:endParaRPr lang="en-US"/>
          </a:p>
        </p:txBody>
      </p:sp>
    </p:spTree>
    <p:extLst>
      <p:ext uri="{BB962C8B-B14F-4D97-AF65-F5344CB8AC3E}">
        <p14:creationId xmlns:p14="http://schemas.microsoft.com/office/powerpoint/2010/main" val="3137457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C38DDCE-A2E0-4ED5-91D6-A39DA716103D}" type="datetimeFigureOut">
              <a:rPr lang="en-US" smtClean="0"/>
              <a:pPr/>
              <a:t>4/15/2024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6E1D2B-0CA4-49DE-8ACE-2DF230ACA4E4}" type="slidenum">
              <a:rPr lang="en-US" smtClean="0"/>
              <a:pPr/>
              <a:t>‹#›</a:t>
            </a:fld>
            <a:endParaRPr lang="en-US"/>
          </a:p>
        </p:txBody>
      </p:sp>
    </p:spTree>
    <p:extLst>
      <p:ext uri="{BB962C8B-B14F-4D97-AF65-F5344CB8AC3E}">
        <p14:creationId xmlns:p14="http://schemas.microsoft.com/office/powerpoint/2010/main" val="37780175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C38DDCE-A2E0-4ED5-91D6-A39DA716103D}" type="datetimeFigureOut">
              <a:rPr lang="en-US" smtClean="0"/>
              <a:pPr/>
              <a:t>4/15/2024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6E1D2B-0CA4-49DE-8ACE-2DF230ACA4E4}" type="slidenum">
              <a:rPr lang="en-US" smtClean="0"/>
              <a:pPr/>
              <a:t>‹#›</a:t>
            </a:fld>
            <a:endParaRPr lang="en-US"/>
          </a:p>
        </p:txBody>
      </p:sp>
    </p:spTree>
    <p:extLst>
      <p:ext uri="{BB962C8B-B14F-4D97-AF65-F5344CB8AC3E}">
        <p14:creationId xmlns:p14="http://schemas.microsoft.com/office/powerpoint/2010/main" val="4169509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9000" b="-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C38DDCE-A2E0-4ED5-91D6-A39DA716103D}" type="datetimeFigureOut">
              <a:rPr lang="en-US" smtClean="0"/>
              <a:pPr/>
              <a:t>4/15/2024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6E1D2B-0CA4-49DE-8ACE-2DF230ACA4E4}" type="slidenum">
              <a:rPr lang="en-US" smtClean="0"/>
              <a:pPr/>
              <a:t>‹#›</a:t>
            </a:fld>
            <a:endParaRPr lang="en-US"/>
          </a:p>
        </p:txBody>
      </p:sp>
    </p:spTree>
    <p:extLst>
      <p:ext uri="{BB962C8B-B14F-4D97-AF65-F5344CB8AC3E}">
        <p14:creationId xmlns:p14="http://schemas.microsoft.com/office/powerpoint/2010/main" val="23841185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A8BA026-E658-41C8-85D8-D06F141BD407}" type="datetimeFigureOut">
              <a:rPr lang="vi-VN" smtClean="0"/>
              <a:t>15/04/2024</a:t>
            </a:fld>
            <a:endParaRPr lang="vi-VN"/>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305D4A9-5886-4647-AB06-84202763646E}" type="slidenum">
              <a:rPr lang="vi-VN" smtClean="0"/>
              <a:t>‹#›</a:t>
            </a:fld>
            <a:endParaRPr lang="vi-VN"/>
          </a:p>
        </p:txBody>
      </p:sp>
    </p:spTree>
    <p:extLst>
      <p:ext uri="{BB962C8B-B14F-4D97-AF65-F5344CB8AC3E}">
        <p14:creationId xmlns:p14="http://schemas.microsoft.com/office/powerpoint/2010/main" val="31319056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vi-V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12.e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12.emf"/></Relationships>
</file>

<file path=ppt/slides/_rels/slide13.xml.rels><?xml version="1.0" encoding="UTF-8" standalone="yes"?>
<Relationships xmlns="http://schemas.openxmlformats.org/package/2006/relationships"><Relationship Id="rId3" Type="http://schemas.openxmlformats.org/officeDocument/2006/relationships/video" Target="../media/media1.mp4"/><Relationship Id="rId7" Type="http://schemas.openxmlformats.org/officeDocument/2006/relationships/image" Target="../media/image13.png"/><Relationship Id="rId2" Type="http://schemas.microsoft.com/office/2007/relationships/media" Target="../media/media1.mp4"/><Relationship Id="rId1" Type="http://schemas.openxmlformats.org/officeDocument/2006/relationships/tags" Target="../tags/tag6.xml"/><Relationship Id="rId6" Type="http://schemas.openxmlformats.org/officeDocument/2006/relationships/image" Target="../media/image12.emf"/><Relationship Id="rId5" Type="http://schemas.openxmlformats.org/officeDocument/2006/relationships/notesSlide" Target="../notesSlides/notesSlide7.xml"/><Relationship Id="rId4"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7.xml"/><Relationship Id="rId5" Type="http://schemas.openxmlformats.org/officeDocument/2006/relationships/image" Target="../media/image14.png"/><Relationship Id="rId4" Type="http://schemas.openxmlformats.org/officeDocument/2006/relationships/image" Target="../media/image12.emf"/></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1.xml"/><Relationship Id="rId7" Type="http://schemas.openxmlformats.org/officeDocument/2006/relationships/oleObject" Target="../embeddings/oleObject1.bin"/><Relationship Id="rId2" Type="http://schemas.openxmlformats.org/officeDocument/2006/relationships/tags" Target="../tags/tag8.xml"/><Relationship Id="rId1" Type="http://schemas.openxmlformats.org/officeDocument/2006/relationships/vmlDrawing" Target="../drawings/vmlDrawing1.vml"/><Relationship Id="rId6" Type="http://schemas.openxmlformats.org/officeDocument/2006/relationships/image" Target="../media/image17.png"/><Relationship Id="rId5" Type="http://schemas.openxmlformats.org/officeDocument/2006/relationships/image" Target="../media/image12.emf"/><Relationship Id="rId10" Type="http://schemas.openxmlformats.org/officeDocument/2006/relationships/image" Target="../media/image16.png"/><Relationship Id="rId4" Type="http://schemas.openxmlformats.org/officeDocument/2006/relationships/notesSlide" Target="../notesSlides/notesSlide9.xml"/><Relationship Id="rId9"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8.png"/><Relationship Id="rId2" Type="http://schemas.openxmlformats.org/officeDocument/2006/relationships/tags" Target="../tags/tag9.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12.emf"/><Relationship Id="rId4" Type="http://schemas.openxmlformats.org/officeDocument/2006/relationships/notesSlide" Target="../notesSlides/notesSlide1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vmlDrawing" Target="../drawings/vmlDrawing3.vml"/><Relationship Id="rId6" Type="http://schemas.openxmlformats.org/officeDocument/2006/relationships/image" Target="../media/image19.png"/><Relationship Id="rId5" Type="http://schemas.openxmlformats.org/officeDocument/2006/relationships/oleObject" Target="../embeddings/oleObject4.bin"/><Relationship Id="rId4" Type="http://schemas.openxmlformats.org/officeDocument/2006/relationships/notesSlide" Target="../notesSlides/notesSlide11.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22.gif"/><Relationship Id="rId13" Type="http://schemas.openxmlformats.org/officeDocument/2006/relationships/image" Target="../media/image26.gif"/><Relationship Id="rId18" Type="http://schemas.openxmlformats.org/officeDocument/2006/relationships/image" Target="../media/image31.png"/><Relationship Id="rId26" Type="http://schemas.openxmlformats.org/officeDocument/2006/relationships/image" Target="../media/image38.gif"/><Relationship Id="rId3" Type="http://schemas.openxmlformats.org/officeDocument/2006/relationships/slideLayout" Target="../slideLayouts/slideLayout13.xml"/><Relationship Id="rId21" Type="http://schemas.openxmlformats.org/officeDocument/2006/relationships/image" Target="../media/image34.png"/><Relationship Id="rId7" Type="http://schemas.openxmlformats.org/officeDocument/2006/relationships/image" Target="../media/image21.png"/><Relationship Id="rId12" Type="http://schemas.openxmlformats.org/officeDocument/2006/relationships/image" Target="../media/image25.png"/><Relationship Id="rId17" Type="http://schemas.openxmlformats.org/officeDocument/2006/relationships/image" Target="../media/image30.png"/><Relationship Id="rId25" Type="http://schemas.openxmlformats.org/officeDocument/2006/relationships/slide" Target="slide20.xml"/><Relationship Id="rId2" Type="http://schemas.openxmlformats.org/officeDocument/2006/relationships/audio" Target="../media/media2.wav"/><Relationship Id="rId16" Type="http://schemas.openxmlformats.org/officeDocument/2006/relationships/image" Target="../media/image29.png"/><Relationship Id="rId20" Type="http://schemas.openxmlformats.org/officeDocument/2006/relationships/image" Target="../media/image33.png"/><Relationship Id="rId29" Type="http://schemas.openxmlformats.org/officeDocument/2006/relationships/slide" Target="slide23.xml"/><Relationship Id="rId1" Type="http://schemas.microsoft.com/office/2007/relationships/media" Target="../media/media2.wav"/><Relationship Id="rId6" Type="http://schemas.openxmlformats.org/officeDocument/2006/relationships/audio" Target="../media/audio4.wav"/><Relationship Id="rId11" Type="http://schemas.openxmlformats.org/officeDocument/2006/relationships/image" Target="../media/image24.gif"/><Relationship Id="rId24" Type="http://schemas.openxmlformats.org/officeDocument/2006/relationships/image" Target="../media/image37.gif"/><Relationship Id="rId5" Type="http://schemas.openxmlformats.org/officeDocument/2006/relationships/audio" Target="../media/audio1.wav"/><Relationship Id="rId15" Type="http://schemas.openxmlformats.org/officeDocument/2006/relationships/image" Target="../media/image28.gif"/><Relationship Id="rId23" Type="http://schemas.openxmlformats.org/officeDocument/2006/relationships/image" Target="../media/image36.png"/><Relationship Id="rId28" Type="http://schemas.openxmlformats.org/officeDocument/2006/relationships/slide" Target="slide22.xml"/><Relationship Id="rId10" Type="http://schemas.openxmlformats.org/officeDocument/2006/relationships/slide" Target="slide11.xml"/><Relationship Id="rId19" Type="http://schemas.openxmlformats.org/officeDocument/2006/relationships/image" Target="../media/image32.png"/><Relationship Id="rId4" Type="http://schemas.openxmlformats.org/officeDocument/2006/relationships/audio" Target="../media/audio3.wav"/><Relationship Id="rId9" Type="http://schemas.openxmlformats.org/officeDocument/2006/relationships/image" Target="../media/image23.png"/><Relationship Id="rId14" Type="http://schemas.openxmlformats.org/officeDocument/2006/relationships/image" Target="../media/image27.png"/><Relationship Id="rId22" Type="http://schemas.openxmlformats.org/officeDocument/2006/relationships/image" Target="../media/image35.png"/><Relationship Id="rId27" Type="http://schemas.openxmlformats.org/officeDocument/2006/relationships/slide" Target="slide21.xml"/><Relationship Id="rId30" Type="http://schemas.openxmlformats.org/officeDocument/2006/relationships/image" Target="../media/image3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0.png"/><Relationship Id="rId2" Type="http://schemas.openxmlformats.org/officeDocument/2006/relationships/audio" Target="../media/audio4.wav"/><Relationship Id="rId1" Type="http://schemas.openxmlformats.org/officeDocument/2006/relationships/slideLayout" Target="../slideLayouts/slideLayout13.xml"/><Relationship Id="rId6" Type="http://schemas.openxmlformats.org/officeDocument/2006/relationships/slide" Target="slide19.xml"/><Relationship Id="rId5" Type="http://schemas.microsoft.com/office/2007/relationships/hdphoto" Target="../media/hdphoto1.wdp"/><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0.png"/><Relationship Id="rId2" Type="http://schemas.openxmlformats.org/officeDocument/2006/relationships/audio" Target="../media/audio4.wav"/><Relationship Id="rId1" Type="http://schemas.openxmlformats.org/officeDocument/2006/relationships/slideLayout" Target="../slideLayouts/slideLayout13.xml"/><Relationship Id="rId6" Type="http://schemas.openxmlformats.org/officeDocument/2006/relationships/slide" Target="slide19.xml"/><Relationship Id="rId5" Type="http://schemas.microsoft.com/office/2007/relationships/hdphoto" Target="../media/hdphoto1.wdp"/><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audio" Target="../media/audio2.wav"/><Relationship Id="rId7" Type="http://schemas.openxmlformats.org/officeDocument/2006/relationships/slide" Target="slide19.xml"/><Relationship Id="rId2" Type="http://schemas.openxmlformats.org/officeDocument/2006/relationships/audio" Target="../media/audio1.wav"/><Relationship Id="rId1" Type="http://schemas.openxmlformats.org/officeDocument/2006/relationships/slideLayout" Target="../slideLayouts/slideLayout13.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png"/><Relationship Id="rId7" Type="http://schemas.openxmlformats.org/officeDocument/2006/relationships/image" Target="../media/image42.png"/><Relationship Id="rId2" Type="http://schemas.openxmlformats.org/officeDocument/2006/relationships/audio" Target="../media/audio4.wav"/><Relationship Id="rId1" Type="http://schemas.openxmlformats.org/officeDocument/2006/relationships/slideLayout" Target="../slideLayouts/slideLayout13.xml"/><Relationship Id="rId6" Type="http://schemas.openxmlformats.org/officeDocument/2006/relationships/slide" Target="slide19.xml"/><Relationship Id="rId5" Type="http://schemas.microsoft.com/office/2007/relationships/hdphoto" Target="../media/hdphoto1.wdp"/><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12.em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12.e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46.wmf"/><Relationship Id="rId5" Type="http://schemas.openxmlformats.org/officeDocument/2006/relationships/oleObject" Target="../embeddings/oleObject6.bin"/><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49.png"/><Relationship Id="rId5" Type="http://schemas.openxmlformats.org/officeDocument/2006/relationships/image" Target="../media/image48.jpeg"/><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n 2">
            <a:extLst>
              <a:ext uri="{FF2B5EF4-FFF2-40B4-BE49-F238E27FC236}">
                <a16:creationId xmlns:a16="http://schemas.microsoft.com/office/drawing/2014/main" id="{6437E96C-B4D7-4CA6-90EE-43A5C748EF9C}"/>
              </a:ext>
            </a:extLst>
          </p:cNvPr>
          <p:cNvSpPr/>
          <p:nvPr/>
        </p:nvSpPr>
        <p:spPr>
          <a:xfrm>
            <a:off x="1428750" y="628650"/>
            <a:ext cx="3143250" cy="30861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0000"/>
                </a:solidFill>
                <a:latin typeface="Times New Roman" panose="02020603050405020304" pitchFamily="18" charset="0"/>
                <a:cs typeface="Times New Roman" panose="02020603050405020304" pitchFamily="18" charset="0"/>
              </a:rPr>
              <a:t>HOẠT ĐỘNG</a:t>
            </a:r>
          </a:p>
        </p:txBody>
      </p:sp>
      <p:sp>
        <p:nvSpPr>
          <p:cNvPr id="11" name="TextBox 10">
            <a:extLst>
              <a:ext uri="{FF2B5EF4-FFF2-40B4-BE49-F238E27FC236}">
                <a16:creationId xmlns:a16="http://schemas.microsoft.com/office/drawing/2014/main" id="{B812FD0D-3345-4D97-BED4-5A0590056D2D}"/>
              </a:ext>
            </a:extLst>
          </p:cNvPr>
          <p:cNvSpPr txBox="1"/>
          <p:nvPr/>
        </p:nvSpPr>
        <p:spPr>
          <a:xfrm>
            <a:off x="4743450" y="1906243"/>
            <a:ext cx="3371850" cy="646331"/>
          </a:xfrm>
          <a:prstGeom prst="rect">
            <a:avLst/>
          </a:prstGeom>
          <a:solidFill>
            <a:srgbClr val="FFFF00"/>
          </a:solidFill>
        </p:spPr>
        <p:txBody>
          <a:bodyPr wrap="square">
            <a:spAutoFit/>
          </a:bodyPr>
          <a:lstStyle/>
          <a:p>
            <a:pPr algn="ctr"/>
            <a:r>
              <a:rPr lang="en-US" sz="3600" b="1" dirty="0">
                <a:solidFill>
                  <a:srgbClr val="FF0000"/>
                </a:solidFill>
                <a:latin typeface="Times New Roman" panose="02020603050405020304" pitchFamily="18" charset="0"/>
              </a:rPr>
              <a:t>MỞ ĐẦU</a:t>
            </a:r>
            <a:endParaRPr lang="en-US" sz="3600" dirty="0"/>
          </a:p>
        </p:txBody>
      </p:sp>
      <p:pic>
        <p:nvPicPr>
          <p:cNvPr id="6" name="Hình ảnh 5">
            <a:extLst>
              <a:ext uri="{FF2B5EF4-FFF2-40B4-BE49-F238E27FC236}">
                <a16:creationId xmlns:a16="http://schemas.microsoft.com/office/drawing/2014/main" id="{C4143E7E-651B-40FB-A4A2-3F088BFE4B6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711" t="12222" r="20015" b="20370"/>
          <a:stretch/>
        </p:blipFill>
        <p:spPr>
          <a:xfrm>
            <a:off x="5276850" y="2633787"/>
            <a:ext cx="2305049" cy="2231484"/>
          </a:xfrm>
          <a:prstGeom prst="ellipse">
            <a:avLst/>
          </a:prstGeom>
        </p:spPr>
      </p:pic>
    </p:spTree>
    <p:extLst>
      <p:ext uri="{BB962C8B-B14F-4D97-AF65-F5344CB8AC3E}">
        <p14:creationId xmlns:p14="http://schemas.microsoft.com/office/powerpoint/2010/main" val="26449398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fltVal val="0"/>
                                          </p:val>
                                        </p:tav>
                                        <p:tav tm="100000">
                                          <p:val>
                                            <p:strVal val="#ppt_w"/>
                                          </p:val>
                                        </p:tav>
                                      </p:tavLst>
                                    </p:anim>
                                    <p:anim calcmode="lin" valueType="num">
                                      <p:cBhvr>
                                        <p:cTn id="8" dur="1500" fill="hold"/>
                                        <p:tgtEl>
                                          <p:spTgt spid="3"/>
                                        </p:tgtEl>
                                        <p:attrNameLst>
                                          <p:attrName>ppt_h</p:attrName>
                                        </p:attrNameLst>
                                      </p:cBhvr>
                                      <p:tavLst>
                                        <p:tav tm="0">
                                          <p:val>
                                            <p:fltVal val="0"/>
                                          </p:val>
                                        </p:tav>
                                        <p:tav tm="100000">
                                          <p:val>
                                            <p:strVal val="#ppt_h"/>
                                          </p:val>
                                        </p:tav>
                                      </p:tavLst>
                                    </p:anim>
                                    <p:anim calcmode="lin" valueType="num">
                                      <p:cBhvr>
                                        <p:cTn id="9" dur="1500" fill="hold"/>
                                        <p:tgtEl>
                                          <p:spTgt spid="3"/>
                                        </p:tgtEl>
                                        <p:attrNameLst>
                                          <p:attrName>style.rotation</p:attrName>
                                        </p:attrNameLst>
                                      </p:cBhvr>
                                      <p:tavLst>
                                        <p:tav tm="0">
                                          <p:val>
                                            <p:fltVal val="360"/>
                                          </p:val>
                                        </p:tav>
                                        <p:tav tm="100000">
                                          <p:val>
                                            <p:fltVal val="0"/>
                                          </p:val>
                                        </p:tav>
                                      </p:tavLst>
                                    </p:anim>
                                    <p:animEffect transition="in" filter="fade">
                                      <p:cBhvr>
                                        <p:cTn id="10" dur="1500"/>
                                        <p:tgtEl>
                                          <p:spTgt spid="3"/>
                                        </p:tgtEl>
                                      </p:cBhvr>
                                    </p:animEffect>
                                  </p:childTnLst>
                                </p:cTn>
                              </p:par>
                            </p:childTnLst>
                          </p:cTn>
                        </p:par>
                        <p:par>
                          <p:cTn id="11" fill="hold">
                            <p:stCondLst>
                              <p:cond delay="1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500" autoRev="1" fill="hold">
                                          <p:stCondLst>
                                            <p:cond delay="0"/>
                                          </p:stCondLst>
                                        </p:cTn>
                                        <p:tgtEl>
                                          <p:spTgt spid="11"/>
                                        </p:tgtEl>
                                        <p:attrNameLst>
                                          <p:attrName>ppt_w</p:attrName>
                                        </p:attrNameLst>
                                      </p:cBhvr>
                                    </p:anim>
                                    <p:anim by="(#ppt_w*0.50)" calcmode="lin" valueType="num">
                                      <p:cBhvr>
                                        <p:cTn id="15" dur="500" decel="50000" autoRev="1" fill="hold">
                                          <p:stCondLst>
                                            <p:cond delay="0"/>
                                          </p:stCondLst>
                                        </p:cTn>
                                        <p:tgtEl>
                                          <p:spTgt spid="11"/>
                                        </p:tgtEl>
                                        <p:attrNameLst>
                                          <p:attrName>ppt_x</p:attrName>
                                        </p:attrNameLst>
                                      </p:cBhvr>
                                    </p:anim>
                                    <p:anim from="(-#ppt_h/2)" to="(#ppt_y)" calcmode="lin" valueType="num">
                                      <p:cBhvr>
                                        <p:cTn id="16" dur="1000" fill="hold">
                                          <p:stCondLst>
                                            <p:cond delay="0"/>
                                          </p:stCondLst>
                                        </p:cTn>
                                        <p:tgtEl>
                                          <p:spTgt spid="11"/>
                                        </p:tgtEl>
                                        <p:attrNameLst>
                                          <p:attrName>ppt_y</p:attrName>
                                        </p:attrNameLst>
                                      </p:cBhvr>
                                    </p:anim>
                                    <p:animRot by="21600000">
                                      <p:cBhvr>
                                        <p:cTn id="17"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64828" y="241273"/>
            <a:ext cx="8979172" cy="571500"/>
            <a:chOff x="880761" y="539846"/>
            <a:chExt cx="9714747" cy="762000"/>
          </a:xfrm>
        </p:grpSpPr>
        <p:grpSp>
          <p:nvGrpSpPr>
            <p:cNvPr id="4" name="Group 148"/>
            <p:cNvGrpSpPr>
              <a:grpSpLocks/>
            </p:cNvGrpSpPr>
            <p:nvPr/>
          </p:nvGrpSpPr>
          <p:grpSpPr bwMode="auto">
            <a:xfrm>
              <a:off x="880761" y="539846"/>
              <a:ext cx="9714747" cy="762000"/>
              <a:chOff x="624" y="2688"/>
              <a:chExt cx="7912" cy="480"/>
            </a:xfrm>
          </p:grpSpPr>
          <p:sp>
            <p:nvSpPr>
              <p:cNvPr id="7" name="AutoShape 17"/>
              <p:cNvSpPr>
                <a:spLocks noChangeArrowheads="1"/>
              </p:cNvSpPr>
              <p:nvPr/>
            </p:nvSpPr>
            <p:spPr bwMode="auto">
              <a:xfrm>
                <a:off x="968" y="2736"/>
                <a:ext cx="2911" cy="368"/>
              </a:xfrm>
              <a:prstGeom prst="roundRect">
                <a:avLst>
                  <a:gd name="adj" fmla="val 50000"/>
                </a:avLst>
              </a:prstGeom>
              <a:gradFill rotWithShape="1">
                <a:gsLst>
                  <a:gs pos="0">
                    <a:srgbClr val="F9F5D5"/>
                  </a:gs>
                  <a:gs pos="100000">
                    <a:srgbClr val="F5EEB7"/>
                  </a:gs>
                </a:gsLst>
                <a:lin ang="0" scaled="1"/>
              </a:gradFill>
              <a:ln w="38100" algn="ctr">
                <a:solidFill>
                  <a:srgbClr val="74A731"/>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8" name="Oval 18"/>
              <p:cNvSpPr>
                <a:spLocks noChangeArrowheads="1"/>
              </p:cNvSpPr>
              <p:nvPr/>
            </p:nvSpPr>
            <p:spPr bwMode="auto">
              <a:xfrm rot="1758052">
                <a:off x="646" y="2705"/>
                <a:ext cx="826" cy="463"/>
              </a:xfrm>
              <a:prstGeom prst="ellipse">
                <a:avLst/>
              </a:prstGeom>
              <a:gradFill rotWithShape="1">
                <a:gsLst>
                  <a:gs pos="0">
                    <a:srgbClr val="006600"/>
                  </a:gs>
                  <a:gs pos="100000">
                    <a:srgbClr val="002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9" name="Oval 19"/>
              <p:cNvSpPr>
                <a:spLocks noChangeArrowheads="1"/>
              </p:cNvSpPr>
              <p:nvPr/>
            </p:nvSpPr>
            <p:spPr bwMode="auto">
              <a:xfrm rot="1758052">
                <a:off x="624" y="2688"/>
                <a:ext cx="826" cy="463"/>
              </a:xfrm>
              <a:prstGeom prst="ellipse">
                <a:avLst/>
              </a:prstGeom>
              <a:gradFill rotWithShape="1">
                <a:gsLst>
                  <a:gs pos="0">
                    <a:srgbClr val="74A731"/>
                  </a:gs>
                  <a:gs pos="100000">
                    <a:srgbClr val="364D1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0" name="Oval 20"/>
              <p:cNvSpPr>
                <a:spLocks noChangeArrowheads="1"/>
              </p:cNvSpPr>
              <p:nvPr/>
            </p:nvSpPr>
            <p:spPr bwMode="auto">
              <a:xfrm>
                <a:off x="706" y="2717"/>
                <a:ext cx="371" cy="261"/>
              </a:xfrm>
              <a:prstGeom prst="ellipse">
                <a:avLst/>
              </a:pr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1" name="Text Box 21"/>
              <p:cNvSpPr txBox="1">
                <a:spLocks noChangeArrowheads="1"/>
              </p:cNvSpPr>
              <p:nvPr/>
            </p:nvSpPr>
            <p:spPr bwMode="auto">
              <a:xfrm>
                <a:off x="1395" y="2741"/>
                <a:ext cx="347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000000"/>
                    </a:solidFill>
                    <a:latin typeface="Times New Roman" panose="02020603050405020304" pitchFamily="18" charset="0"/>
                    <a:cs typeface="Times New Roman" panose="02020603050405020304" pitchFamily="18" charset="0"/>
                  </a:rPr>
                  <a:t>Click to add Title</a:t>
                </a:r>
              </a:p>
            </p:txBody>
          </p:sp>
          <p:sp>
            <p:nvSpPr>
              <p:cNvPr id="12" name="Text Box 22"/>
              <p:cNvSpPr txBox="1">
                <a:spLocks noChangeArrowheads="1"/>
              </p:cNvSpPr>
              <p:nvPr/>
            </p:nvSpPr>
            <p:spPr bwMode="auto">
              <a:xfrm>
                <a:off x="879" y="2708"/>
                <a:ext cx="31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FFFFFF"/>
                    </a:solidFill>
                    <a:latin typeface="Times New Roman" panose="02020603050405020304" pitchFamily="18" charset="0"/>
                    <a:cs typeface="Times New Roman" panose="02020603050405020304" pitchFamily="18" charset="0"/>
                  </a:rPr>
                  <a:t>2</a:t>
                </a:r>
              </a:p>
            </p:txBody>
          </p:sp>
          <p:sp>
            <p:nvSpPr>
              <p:cNvPr id="13" name="AutoShape 23"/>
              <p:cNvSpPr>
                <a:spLocks noChangeArrowheads="1"/>
              </p:cNvSpPr>
              <p:nvPr/>
            </p:nvSpPr>
            <p:spPr bwMode="gray">
              <a:xfrm>
                <a:off x="968" y="2736"/>
                <a:ext cx="7568" cy="368"/>
              </a:xfrm>
              <a:prstGeom prst="roundRect">
                <a:avLst>
                  <a:gd name="adj" fmla="val 50000"/>
                </a:avLst>
              </a:prstGeom>
              <a:gradFill rotWithShape="1">
                <a:gsLst>
                  <a:gs pos="0">
                    <a:srgbClr val="66CCFF"/>
                  </a:gs>
                  <a:gs pos="100000">
                    <a:srgbClr val="D5D8FF"/>
                  </a:gs>
                </a:gsLst>
                <a:lin ang="0" scaled="1"/>
              </a:gradFill>
              <a:ln w="38100" algn="ctr">
                <a:solidFill>
                  <a:srgbClr val="6D85E9"/>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4" name="Oval 24"/>
              <p:cNvSpPr>
                <a:spLocks noChangeArrowheads="1"/>
              </p:cNvSpPr>
              <p:nvPr/>
            </p:nvSpPr>
            <p:spPr bwMode="gray">
              <a:xfrm rot="1758052">
                <a:off x="646" y="2705"/>
                <a:ext cx="826" cy="463"/>
              </a:xfrm>
              <a:prstGeom prst="ellipse">
                <a:avLst/>
              </a:prstGeom>
              <a:solidFill>
                <a:srgbClr val="55497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5" name="Oval 25"/>
              <p:cNvSpPr>
                <a:spLocks noChangeArrowheads="1"/>
              </p:cNvSpPr>
              <p:nvPr/>
            </p:nvSpPr>
            <p:spPr bwMode="gray">
              <a:xfrm rot="1758052">
                <a:off x="624" y="2688"/>
                <a:ext cx="826" cy="463"/>
              </a:xfrm>
              <a:prstGeom prst="ellipse">
                <a:avLst/>
              </a:prstGeom>
              <a:gradFill rotWithShape="1">
                <a:gsLst>
                  <a:gs pos="0">
                    <a:srgbClr val="95A8FB"/>
                  </a:gs>
                  <a:gs pos="100000">
                    <a:srgbClr val="454E7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pic>
            <p:nvPicPr>
              <p:cNvPr id="16" name="Picture 15" descr="Picture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 y="2715"/>
                <a:ext cx="384"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28"/>
              <p:cNvSpPr txBox="1">
                <a:spLocks noChangeArrowheads="1"/>
              </p:cNvSpPr>
              <p:nvPr/>
            </p:nvSpPr>
            <p:spPr bwMode="gray">
              <a:xfrm>
                <a:off x="990" y="2708"/>
                <a:ext cx="163"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en-US" sz="2400" b="1" dirty="0">
                  <a:solidFill>
                    <a:srgbClr val="FFFFFF"/>
                  </a:solidFill>
                  <a:latin typeface="Times New Roman" panose="02020603050405020304" pitchFamily="18" charset="0"/>
                  <a:cs typeface="Times New Roman" panose="02020603050405020304" pitchFamily="18" charset="0"/>
                </a:endParaRPr>
              </a:p>
            </p:txBody>
          </p:sp>
        </p:grpSp>
        <p:sp>
          <p:nvSpPr>
            <p:cNvPr id="6" name="Text Box 26"/>
            <p:cNvSpPr txBox="1">
              <a:spLocks noChangeArrowheads="1"/>
            </p:cNvSpPr>
            <p:nvPr/>
          </p:nvSpPr>
          <p:spPr bwMode="gray">
            <a:xfrm>
              <a:off x="1769194" y="616046"/>
              <a:ext cx="871203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700" b="1" dirty="0" err="1">
                  <a:solidFill>
                    <a:srgbClr val="CC00CC"/>
                  </a:solidFill>
                  <a:latin typeface="Times New Roman" panose="02020603050405020304" pitchFamily="18" charset="0"/>
                  <a:cs typeface="Times New Roman" panose="02020603050405020304" pitchFamily="18" charset="0"/>
                </a:rPr>
                <a:t>Thực</a:t>
              </a:r>
              <a:r>
                <a:rPr lang="en-US" altLang="en-US" sz="2700" b="1" dirty="0">
                  <a:solidFill>
                    <a:srgbClr val="CC00CC"/>
                  </a:solidFill>
                  <a:latin typeface="Times New Roman" panose="02020603050405020304" pitchFamily="18" charset="0"/>
                  <a:cs typeface="Times New Roman" panose="02020603050405020304" pitchFamily="18" charset="0"/>
                </a:rPr>
                <a:t> </a:t>
              </a:r>
              <a:r>
                <a:rPr lang="en-US" altLang="en-US" sz="2700" b="1" dirty="0" err="1">
                  <a:solidFill>
                    <a:srgbClr val="CC00CC"/>
                  </a:solidFill>
                  <a:latin typeface="Times New Roman" panose="02020603050405020304" pitchFamily="18" charset="0"/>
                  <a:cs typeface="Times New Roman" panose="02020603050405020304" pitchFamily="18" charset="0"/>
                </a:rPr>
                <a:t>hành</a:t>
              </a:r>
              <a:r>
                <a:rPr lang="en-US" altLang="en-US" sz="2700" b="1">
                  <a:solidFill>
                    <a:srgbClr val="CC00CC"/>
                  </a:solidFill>
                  <a:latin typeface="Times New Roman" panose="02020603050405020304" pitchFamily="18" charset="0"/>
                  <a:cs typeface="Times New Roman" panose="02020603050405020304" pitchFamily="18" charset="0"/>
                </a:rPr>
                <a:t>: Trò chơi MÊ CUNG</a:t>
              </a:r>
              <a:endParaRPr lang="en-US" altLang="en-US" sz="2700" b="1" dirty="0">
                <a:solidFill>
                  <a:srgbClr val="CC00CC"/>
                </a:solidFill>
                <a:latin typeface="Times New Roman" panose="02020603050405020304" pitchFamily="18" charset="0"/>
                <a:cs typeface="Times New Roman" panose="02020603050405020304" pitchFamily="18" charset="0"/>
              </a:endParaRPr>
            </a:p>
          </p:txBody>
        </p:sp>
      </p:grpSp>
      <p:sp>
        <p:nvSpPr>
          <p:cNvPr id="2" name="TextBox 1"/>
          <p:cNvSpPr txBox="1"/>
          <p:nvPr/>
        </p:nvSpPr>
        <p:spPr>
          <a:xfrm>
            <a:off x="594476" y="1031346"/>
            <a:ext cx="8052382" cy="4331955"/>
          </a:xfrm>
          <a:prstGeom prst="rect">
            <a:avLst/>
          </a:prstGeom>
          <a:noFill/>
        </p:spPr>
        <p:txBody>
          <a:bodyPr wrap="square" lIns="68580" tIns="34290" rIns="68580" bIns="34290" rtlCol="0">
            <a:spAutoFit/>
          </a:bodyPr>
          <a:lstStyle/>
          <a:p>
            <a:pPr algn="just"/>
            <a:r>
              <a:rPr lang="en-US" sz="2700" b="1" dirty="0" err="1">
                <a:solidFill>
                  <a:srgbClr val="FF0000"/>
                </a:solidFill>
                <a:latin typeface="Times New Roman" panose="02020603050405020304" pitchFamily="18" charset="0"/>
                <a:cs typeface="Times New Roman" panose="02020603050405020304" pitchFamily="18" charset="0"/>
              </a:rPr>
              <a:t>Nhiệm</a:t>
            </a:r>
            <a:r>
              <a:rPr lang="en-US" sz="2700" b="1" dirty="0">
                <a:solidFill>
                  <a:srgbClr val="FF0000"/>
                </a:solidFill>
                <a:latin typeface="Times New Roman" panose="02020603050405020304" pitchFamily="18" charset="0"/>
                <a:cs typeface="Times New Roman" panose="02020603050405020304" pitchFamily="18" charset="0"/>
              </a:rPr>
              <a:t> </a:t>
            </a:r>
            <a:r>
              <a:rPr lang="en-US" sz="2700" b="1" dirty="0" err="1">
                <a:solidFill>
                  <a:srgbClr val="FF0000"/>
                </a:solidFill>
                <a:latin typeface="Times New Roman" panose="02020603050405020304" pitchFamily="18" charset="0"/>
                <a:cs typeface="Times New Roman" panose="02020603050405020304" pitchFamily="18" charset="0"/>
              </a:rPr>
              <a:t>vụ</a:t>
            </a:r>
            <a:r>
              <a:rPr lang="en-US" sz="2700" b="1" dirty="0">
                <a:solidFill>
                  <a:srgbClr val="FF0000"/>
                </a:solidFill>
                <a:latin typeface="Times New Roman" panose="02020603050405020304" pitchFamily="18" charset="0"/>
                <a:cs typeface="Times New Roman" panose="02020603050405020304" pitchFamily="18" charset="0"/>
              </a:rPr>
              <a:t>: (SGK TRANG 93)</a:t>
            </a:r>
          </a:p>
          <a:p>
            <a:pPr algn="just"/>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Bằng</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phím</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mũi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tên</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người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chơi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sẽ</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điều</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khiển</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nhân</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vật</a:t>
            </a:r>
            <a:r>
              <a:rPr lang="en-US" sz="2800" dirty="0">
                <a:solidFill>
                  <a:srgbClr val="0000CC"/>
                </a:solidFill>
                <a:latin typeface="Times New Roman" panose="02020603050405020304" pitchFamily="18" charset="0"/>
                <a:ea typeface="Calibri" panose="020F0502020204030204" pitchFamily="34" charset="0"/>
              </a:rPr>
              <a:t> Robot </a:t>
            </a:r>
            <a:r>
              <a:rPr lang="en-US" sz="2800" dirty="0" err="1">
                <a:solidFill>
                  <a:srgbClr val="0000CC"/>
                </a:solidFill>
                <a:latin typeface="Times New Roman" panose="02020603050405020304" pitchFamily="18" charset="0"/>
                <a:ea typeface="Calibri" panose="020F0502020204030204" pitchFamily="34" charset="0"/>
              </a:rPr>
              <a:t>đi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tìm</a:t>
            </a:r>
            <a:r>
              <a:rPr lang="en-US" sz="2800" dirty="0">
                <a:solidFill>
                  <a:srgbClr val="0000CC"/>
                </a:solidFill>
                <a:latin typeface="Times New Roman" panose="02020603050405020304" pitchFamily="18" charset="0"/>
                <a:ea typeface="Calibri" panose="020F0502020204030204" pitchFamily="34" charset="0"/>
              </a:rPr>
              <a:t> bánh </a:t>
            </a:r>
            <a:r>
              <a:rPr lang="en-US" sz="2800" dirty="0" err="1">
                <a:solidFill>
                  <a:srgbClr val="0000CC"/>
                </a:solidFill>
                <a:latin typeface="Times New Roman" panose="02020603050405020304" pitchFamily="18" charset="0"/>
                <a:ea typeface="Calibri" panose="020F0502020204030204" pitchFamily="34" charset="0"/>
              </a:rPr>
              <a:t>sinh</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nhật</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trong</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mê</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cung</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Trên</a:t>
            </a:r>
            <a:r>
              <a:rPr lang="en-US" sz="2800" dirty="0">
                <a:solidFill>
                  <a:srgbClr val="0000CC"/>
                </a:solidFill>
                <a:latin typeface="Times New Roman" panose="02020603050405020304" pitchFamily="18" charset="0"/>
                <a:ea typeface="Calibri" panose="020F0502020204030204" pitchFamily="34" charset="0"/>
              </a:rPr>
              <a:t> đường </a:t>
            </a:r>
            <a:r>
              <a:rPr lang="en-US" sz="2800" dirty="0" err="1">
                <a:solidFill>
                  <a:srgbClr val="0000CC"/>
                </a:solidFill>
                <a:latin typeface="Times New Roman" panose="02020603050405020304" pitchFamily="18" charset="0"/>
                <a:ea typeface="Calibri" panose="020F0502020204030204" pitchFamily="34" charset="0"/>
              </a:rPr>
              <a:t>đi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nếu</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nhân</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vật</a:t>
            </a:r>
            <a:r>
              <a:rPr lang="en-US" sz="2800" dirty="0">
                <a:solidFill>
                  <a:srgbClr val="0000CC"/>
                </a:solidFill>
                <a:latin typeface="Times New Roman" panose="02020603050405020304" pitchFamily="18" charset="0"/>
                <a:ea typeface="Calibri" panose="020F0502020204030204" pitchFamily="34" charset="0"/>
              </a:rPr>
              <a:t> Robot </a:t>
            </a:r>
            <a:r>
              <a:rPr lang="en-US" sz="2800" dirty="0" err="1">
                <a:solidFill>
                  <a:srgbClr val="0000CC"/>
                </a:solidFill>
                <a:latin typeface="Times New Roman" panose="02020603050405020304" pitchFamily="18" charset="0"/>
                <a:ea typeface="Calibri" panose="020F0502020204030204" pitchFamily="34" charset="0"/>
              </a:rPr>
              <a:t>chạm</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phải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tường</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thì</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sẽ</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bị</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bật</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trở</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lại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vị</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trí</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xuất</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phát</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và</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đồng</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thời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gặp</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nhân</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vật</a:t>
            </a:r>
            <a:r>
              <a:rPr lang="en-US" sz="2800" dirty="0">
                <a:solidFill>
                  <a:srgbClr val="0000CC"/>
                </a:solidFill>
                <a:latin typeface="Times New Roman" panose="02020603050405020304" pitchFamily="18" charset="0"/>
                <a:ea typeface="Calibri" panose="020F0502020204030204" pitchFamily="34" charset="0"/>
              </a:rPr>
              <a:t> Con </a:t>
            </a:r>
            <a:r>
              <a:rPr lang="en-US" sz="2800" dirty="0" err="1">
                <a:solidFill>
                  <a:srgbClr val="0000CC"/>
                </a:solidFill>
                <a:latin typeface="Times New Roman" panose="02020603050405020304" pitchFamily="18" charset="0"/>
                <a:ea typeface="Calibri" panose="020F0502020204030204" pitchFamily="34" charset="0"/>
              </a:rPr>
              <a:t>bọ</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đưa</a:t>
            </a:r>
            <a:r>
              <a:rPr lang="en-US" sz="2800" dirty="0">
                <a:solidFill>
                  <a:srgbClr val="0000CC"/>
                </a:solidFill>
                <a:latin typeface="Times New Roman" panose="02020603050405020304" pitchFamily="18" charset="0"/>
                <a:ea typeface="Calibri" panose="020F0502020204030204" pitchFamily="34" charset="0"/>
              </a:rPr>
              <a:t> ra </a:t>
            </a:r>
            <a:r>
              <a:rPr lang="en-US" sz="2800" dirty="0" err="1">
                <a:solidFill>
                  <a:srgbClr val="0000CC"/>
                </a:solidFill>
                <a:latin typeface="Times New Roman" panose="02020603050405020304" pitchFamily="18" charset="0"/>
                <a:ea typeface="Calibri" panose="020F0502020204030204" pitchFamily="34" charset="0"/>
              </a:rPr>
              <a:t>câu</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hỏi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là</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phép</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cộng</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các</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số</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ngẫu</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nhiên</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Nếu</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người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chơi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trả</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lời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đúng</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sẽ</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được</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đi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tiếp</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trái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lại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sẽ</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bị</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dừng</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chơi</a:t>
            </a:r>
            <a:r>
              <a:rPr lang="en-US" sz="2800" dirty="0">
                <a:solidFill>
                  <a:srgbClr val="0000CC"/>
                </a:solidFill>
                <a:latin typeface="Times New Roman" panose="02020603050405020304" pitchFamily="18" charset="0"/>
                <a:ea typeface="Calibri" panose="020F0502020204030204" pitchFamily="34" charset="0"/>
              </a:rPr>
              <a:t>.</a:t>
            </a:r>
          </a:p>
          <a:p>
            <a:pPr algn="just"/>
            <a:endParaRPr lang="en-US" sz="2700" b="1" dirty="0">
              <a:solidFill>
                <a:srgbClr val="FF0000"/>
              </a:solidFill>
              <a:latin typeface="Times New Roman" panose="02020603050405020304" pitchFamily="18" charset="0"/>
              <a:cs typeface="Times New Roman" panose="02020603050405020304" pitchFamily="18" charset="0"/>
            </a:endParaRPr>
          </a:p>
          <a:p>
            <a:pPr algn="just"/>
            <a:endParaRPr lang="en-US" sz="2700" dirty="0">
              <a:solidFill>
                <a:srgbClr val="FF000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382595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64828" y="241273"/>
            <a:ext cx="8979172" cy="571500"/>
            <a:chOff x="880761" y="539846"/>
            <a:chExt cx="9714747" cy="762000"/>
          </a:xfrm>
        </p:grpSpPr>
        <p:grpSp>
          <p:nvGrpSpPr>
            <p:cNvPr id="4" name="Group 148"/>
            <p:cNvGrpSpPr>
              <a:grpSpLocks/>
            </p:cNvGrpSpPr>
            <p:nvPr/>
          </p:nvGrpSpPr>
          <p:grpSpPr bwMode="auto">
            <a:xfrm>
              <a:off x="880761" y="539846"/>
              <a:ext cx="9714747" cy="762000"/>
              <a:chOff x="624" y="2688"/>
              <a:chExt cx="7912" cy="480"/>
            </a:xfrm>
          </p:grpSpPr>
          <p:sp>
            <p:nvSpPr>
              <p:cNvPr id="7" name="AutoShape 17"/>
              <p:cNvSpPr>
                <a:spLocks noChangeArrowheads="1"/>
              </p:cNvSpPr>
              <p:nvPr/>
            </p:nvSpPr>
            <p:spPr bwMode="auto">
              <a:xfrm>
                <a:off x="968" y="2736"/>
                <a:ext cx="2911" cy="368"/>
              </a:xfrm>
              <a:prstGeom prst="roundRect">
                <a:avLst>
                  <a:gd name="adj" fmla="val 50000"/>
                </a:avLst>
              </a:prstGeom>
              <a:gradFill rotWithShape="1">
                <a:gsLst>
                  <a:gs pos="0">
                    <a:srgbClr val="F9F5D5"/>
                  </a:gs>
                  <a:gs pos="100000">
                    <a:srgbClr val="F5EEB7"/>
                  </a:gs>
                </a:gsLst>
                <a:lin ang="0" scaled="1"/>
              </a:gradFill>
              <a:ln w="38100" algn="ctr">
                <a:solidFill>
                  <a:srgbClr val="74A731"/>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8" name="Oval 18"/>
              <p:cNvSpPr>
                <a:spLocks noChangeArrowheads="1"/>
              </p:cNvSpPr>
              <p:nvPr/>
            </p:nvSpPr>
            <p:spPr bwMode="auto">
              <a:xfrm rot="1758052">
                <a:off x="646" y="2705"/>
                <a:ext cx="826" cy="463"/>
              </a:xfrm>
              <a:prstGeom prst="ellipse">
                <a:avLst/>
              </a:prstGeom>
              <a:gradFill rotWithShape="1">
                <a:gsLst>
                  <a:gs pos="0">
                    <a:srgbClr val="006600"/>
                  </a:gs>
                  <a:gs pos="100000">
                    <a:srgbClr val="002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9" name="Oval 19"/>
              <p:cNvSpPr>
                <a:spLocks noChangeArrowheads="1"/>
              </p:cNvSpPr>
              <p:nvPr/>
            </p:nvSpPr>
            <p:spPr bwMode="auto">
              <a:xfrm rot="1758052">
                <a:off x="624" y="2688"/>
                <a:ext cx="826" cy="463"/>
              </a:xfrm>
              <a:prstGeom prst="ellipse">
                <a:avLst/>
              </a:prstGeom>
              <a:gradFill rotWithShape="1">
                <a:gsLst>
                  <a:gs pos="0">
                    <a:srgbClr val="74A731"/>
                  </a:gs>
                  <a:gs pos="100000">
                    <a:srgbClr val="364D1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0" name="Oval 20"/>
              <p:cNvSpPr>
                <a:spLocks noChangeArrowheads="1"/>
              </p:cNvSpPr>
              <p:nvPr/>
            </p:nvSpPr>
            <p:spPr bwMode="auto">
              <a:xfrm>
                <a:off x="706" y="2717"/>
                <a:ext cx="371" cy="261"/>
              </a:xfrm>
              <a:prstGeom prst="ellipse">
                <a:avLst/>
              </a:pr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1" name="Text Box 21"/>
              <p:cNvSpPr txBox="1">
                <a:spLocks noChangeArrowheads="1"/>
              </p:cNvSpPr>
              <p:nvPr/>
            </p:nvSpPr>
            <p:spPr bwMode="auto">
              <a:xfrm>
                <a:off x="1395" y="2741"/>
                <a:ext cx="347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000000"/>
                    </a:solidFill>
                    <a:latin typeface="Times New Roman" panose="02020603050405020304" pitchFamily="18" charset="0"/>
                    <a:cs typeface="Times New Roman" panose="02020603050405020304" pitchFamily="18" charset="0"/>
                  </a:rPr>
                  <a:t>Click to add Title</a:t>
                </a:r>
              </a:p>
            </p:txBody>
          </p:sp>
          <p:sp>
            <p:nvSpPr>
              <p:cNvPr id="12" name="Text Box 22"/>
              <p:cNvSpPr txBox="1">
                <a:spLocks noChangeArrowheads="1"/>
              </p:cNvSpPr>
              <p:nvPr/>
            </p:nvSpPr>
            <p:spPr bwMode="auto">
              <a:xfrm>
                <a:off x="879" y="2708"/>
                <a:ext cx="31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FFFFFF"/>
                    </a:solidFill>
                    <a:latin typeface="Times New Roman" panose="02020603050405020304" pitchFamily="18" charset="0"/>
                    <a:cs typeface="Times New Roman" panose="02020603050405020304" pitchFamily="18" charset="0"/>
                  </a:rPr>
                  <a:t>2</a:t>
                </a:r>
              </a:p>
            </p:txBody>
          </p:sp>
          <p:sp>
            <p:nvSpPr>
              <p:cNvPr id="13" name="AutoShape 23"/>
              <p:cNvSpPr>
                <a:spLocks noChangeArrowheads="1"/>
              </p:cNvSpPr>
              <p:nvPr/>
            </p:nvSpPr>
            <p:spPr bwMode="gray">
              <a:xfrm>
                <a:off x="968" y="2736"/>
                <a:ext cx="7568" cy="368"/>
              </a:xfrm>
              <a:prstGeom prst="roundRect">
                <a:avLst>
                  <a:gd name="adj" fmla="val 50000"/>
                </a:avLst>
              </a:prstGeom>
              <a:gradFill rotWithShape="1">
                <a:gsLst>
                  <a:gs pos="0">
                    <a:srgbClr val="66CCFF"/>
                  </a:gs>
                  <a:gs pos="100000">
                    <a:srgbClr val="D5D8FF"/>
                  </a:gs>
                </a:gsLst>
                <a:lin ang="0" scaled="1"/>
              </a:gradFill>
              <a:ln w="38100" algn="ctr">
                <a:solidFill>
                  <a:srgbClr val="6D85E9"/>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4" name="Oval 24"/>
              <p:cNvSpPr>
                <a:spLocks noChangeArrowheads="1"/>
              </p:cNvSpPr>
              <p:nvPr/>
            </p:nvSpPr>
            <p:spPr bwMode="gray">
              <a:xfrm rot="1758052">
                <a:off x="646" y="2705"/>
                <a:ext cx="826" cy="463"/>
              </a:xfrm>
              <a:prstGeom prst="ellipse">
                <a:avLst/>
              </a:prstGeom>
              <a:solidFill>
                <a:srgbClr val="55497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5" name="Oval 25"/>
              <p:cNvSpPr>
                <a:spLocks noChangeArrowheads="1"/>
              </p:cNvSpPr>
              <p:nvPr/>
            </p:nvSpPr>
            <p:spPr bwMode="gray">
              <a:xfrm rot="1758052">
                <a:off x="624" y="2688"/>
                <a:ext cx="826" cy="463"/>
              </a:xfrm>
              <a:prstGeom prst="ellipse">
                <a:avLst/>
              </a:prstGeom>
              <a:gradFill rotWithShape="1">
                <a:gsLst>
                  <a:gs pos="0">
                    <a:srgbClr val="95A8FB"/>
                  </a:gs>
                  <a:gs pos="100000">
                    <a:srgbClr val="454E7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pic>
            <p:nvPicPr>
              <p:cNvPr id="16" name="Picture 15" descr="Picture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 y="2715"/>
                <a:ext cx="384"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28"/>
              <p:cNvSpPr txBox="1">
                <a:spLocks noChangeArrowheads="1"/>
              </p:cNvSpPr>
              <p:nvPr/>
            </p:nvSpPr>
            <p:spPr bwMode="gray">
              <a:xfrm>
                <a:off x="990" y="2708"/>
                <a:ext cx="163"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en-US" sz="2400" b="1" dirty="0">
                  <a:solidFill>
                    <a:srgbClr val="FFFFFF"/>
                  </a:solidFill>
                  <a:latin typeface="Times New Roman" panose="02020603050405020304" pitchFamily="18" charset="0"/>
                  <a:cs typeface="Times New Roman" panose="02020603050405020304" pitchFamily="18" charset="0"/>
                </a:endParaRPr>
              </a:p>
            </p:txBody>
          </p:sp>
        </p:grpSp>
        <p:sp>
          <p:nvSpPr>
            <p:cNvPr id="6" name="Text Box 26"/>
            <p:cNvSpPr txBox="1">
              <a:spLocks noChangeArrowheads="1"/>
            </p:cNvSpPr>
            <p:nvPr/>
          </p:nvSpPr>
          <p:spPr bwMode="gray">
            <a:xfrm>
              <a:off x="1769194" y="616046"/>
              <a:ext cx="871203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700" b="1" dirty="0" err="1">
                  <a:solidFill>
                    <a:srgbClr val="CC00CC"/>
                  </a:solidFill>
                  <a:latin typeface="Times New Roman" panose="02020603050405020304" pitchFamily="18" charset="0"/>
                  <a:cs typeface="Times New Roman" panose="02020603050405020304" pitchFamily="18" charset="0"/>
                </a:rPr>
                <a:t>Thực</a:t>
              </a:r>
              <a:r>
                <a:rPr lang="en-US" altLang="en-US" sz="2700" b="1" dirty="0">
                  <a:solidFill>
                    <a:srgbClr val="CC00CC"/>
                  </a:solidFill>
                  <a:latin typeface="Times New Roman" panose="02020603050405020304" pitchFamily="18" charset="0"/>
                  <a:cs typeface="Times New Roman" panose="02020603050405020304" pitchFamily="18" charset="0"/>
                </a:rPr>
                <a:t> </a:t>
              </a:r>
              <a:r>
                <a:rPr lang="en-US" altLang="en-US" sz="2700" b="1" dirty="0" err="1">
                  <a:solidFill>
                    <a:srgbClr val="CC00CC"/>
                  </a:solidFill>
                  <a:latin typeface="Times New Roman" panose="02020603050405020304" pitchFamily="18" charset="0"/>
                  <a:cs typeface="Times New Roman" panose="02020603050405020304" pitchFamily="18" charset="0"/>
                </a:rPr>
                <a:t>hành</a:t>
              </a:r>
              <a:r>
                <a:rPr lang="en-US" altLang="en-US" sz="2700" b="1">
                  <a:solidFill>
                    <a:srgbClr val="CC00CC"/>
                  </a:solidFill>
                  <a:latin typeface="Times New Roman" panose="02020603050405020304" pitchFamily="18" charset="0"/>
                  <a:cs typeface="Times New Roman" panose="02020603050405020304" pitchFamily="18" charset="0"/>
                </a:rPr>
                <a:t>: Trò chơi MÊ CUNG</a:t>
              </a:r>
              <a:endParaRPr lang="en-US" altLang="en-US" sz="2700" b="1" dirty="0">
                <a:solidFill>
                  <a:srgbClr val="CC00CC"/>
                </a:solidFill>
                <a:latin typeface="Times New Roman" panose="02020603050405020304" pitchFamily="18" charset="0"/>
                <a:cs typeface="Times New Roman" panose="02020603050405020304" pitchFamily="18" charset="0"/>
              </a:endParaRPr>
            </a:p>
          </p:txBody>
        </p:sp>
      </p:grpSp>
      <p:sp>
        <p:nvSpPr>
          <p:cNvPr id="19" name="Cloud Callout 18"/>
          <p:cNvSpPr/>
          <p:nvPr/>
        </p:nvSpPr>
        <p:spPr>
          <a:xfrm>
            <a:off x="580194" y="953832"/>
            <a:ext cx="2819400" cy="2203316"/>
          </a:xfrm>
          <a:prstGeom prst="cloudCallout">
            <a:avLst>
              <a:gd name="adj1" fmla="val -25971"/>
              <a:gd name="adj2" fmla="val 7993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1102145" y="1381382"/>
            <a:ext cx="2209800" cy="1384995"/>
          </a:xfrm>
          <a:prstGeom prst="rect">
            <a:avLst/>
          </a:prstGeom>
          <a:noFill/>
        </p:spPr>
        <p:txBody>
          <a:bodyPr wrap="square" rtlCol="0">
            <a:spAutoFit/>
          </a:bodyPr>
          <a:lstStyle/>
          <a:p>
            <a:r>
              <a:rPr lang="en-US" sz="2800">
                <a:solidFill>
                  <a:schemeClr val="accent2">
                    <a:lumMod val="75000"/>
                  </a:schemeClr>
                </a:solidFill>
                <a:latin typeface="Times New Roman" panose="02020603050405020304" pitchFamily="18" charset="0"/>
                <a:cs typeface="Times New Roman" panose="02020603050405020304" pitchFamily="18" charset="0"/>
              </a:rPr>
              <a:t>Việc nào đã được giải quyết?</a:t>
            </a:r>
          </a:p>
        </p:txBody>
      </p:sp>
      <p:sp>
        <p:nvSpPr>
          <p:cNvPr id="27" name="Rectangle 26"/>
          <p:cNvSpPr/>
          <p:nvPr/>
        </p:nvSpPr>
        <p:spPr>
          <a:xfrm>
            <a:off x="1506981" y="1567549"/>
            <a:ext cx="7010400" cy="1815882"/>
          </a:xfrm>
          <a:prstGeom prst="rect">
            <a:avLst/>
          </a:prstGeom>
        </p:spPr>
        <p:txBody>
          <a:bodyPr wrap="square">
            <a:spAutoFit/>
          </a:bodyPr>
          <a:lstStyle/>
          <a:p>
            <a:pPr algn="just"/>
            <a:r>
              <a:rPr lang="en-US" sz="2800" dirty="0" err="1">
                <a:solidFill>
                  <a:srgbClr val="0000CC"/>
                </a:solidFill>
                <a:latin typeface="Times New Roman" panose="02020603050405020304" pitchFamily="18" charset="0"/>
                <a:ea typeface="Times New Roman" panose="02020603050405020304" pitchFamily="18" charset="0"/>
              </a:rPr>
              <a:t>Việc</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đã</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được</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giải</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quyết</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là</a:t>
            </a:r>
            <a:r>
              <a:rPr lang="en-US" sz="2800" dirty="0">
                <a:solidFill>
                  <a:srgbClr val="0000CC"/>
                </a:solidFill>
                <a:latin typeface="Times New Roman" panose="02020603050405020304" pitchFamily="18" charset="0"/>
                <a:ea typeface="Times New Roman" panose="02020603050405020304" pitchFamily="18" charset="0"/>
              </a:rPr>
              <a:t>:</a:t>
            </a:r>
            <a:r>
              <a:rPr lang="en-US" sz="2800" b="1" dirty="0">
                <a:solidFill>
                  <a:srgbClr val="0000CC"/>
                </a:solidFill>
                <a:latin typeface="Times New Roman" panose="02020603050405020304" pitchFamily="18" charset="0"/>
                <a:ea typeface="Times New Roman" panose="02020603050405020304" pitchFamily="18" charset="0"/>
              </a:rPr>
              <a:t> </a:t>
            </a:r>
          </a:p>
          <a:p>
            <a:pPr algn="just"/>
            <a:r>
              <a:rPr lang="en-US" sz="2800" dirty="0">
                <a:solidFill>
                  <a:srgbClr val="0000CC"/>
                </a:solidFill>
                <a:latin typeface="Times New Roman" panose="02020603050405020304" pitchFamily="18" charset="0"/>
                <a:ea typeface="Calibri" panose="020F0502020204030204" pitchFamily="34" charset="0"/>
              </a:rPr>
              <a:t>Con </a:t>
            </a:r>
            <a:r>
              <a:rPr lang="en-US" sz="2800" dirty="0" err="1">
                <a:solidFill>
                  <a:srgbClr val="0000CC"/>
                </a:solidFill>
                <a:latin typeface="Times New Roman" panose="02020603050405020304" pitchFamily="18" charset="0"/>
                <a:ea typeface="Calibri" panose="020F0502020204030204" pitchFamily="34" charset="0"/>
              </a:rPr>
              <a:t>bọ</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đưa</a:t>
            </a:r>
            <a:r>
              <a:rPr lang="en-US" sz="2800" dirty="0">
                <a:solidFill>
                  <a:srgbClr val="0000CC"/>
                </a:solidFill>
                <a:latin typeface="Times New Roman" panose="02020603050405020304" pitchFamily="18" charset="0"/>
                <a:ea typeface="Calibri" panose="020F0502020204030204" pitchFamily="34" charset="0"/>
              </a:rPr>
              <a:t> ra </a:t>
            </a:r>
            <a:r>
              <a:rPr lang="en-US" sz="2800" dirty="0" err="1">
                <a:solidFill>
                  <a:srgbClr val="0000CC"/>
                </a:solidFill>
                <a:latin typeface="Times New Roman" panose="02020603050405020304" pitchFamily="18" charset="0"/>
                <a:ea typeface="Calibri" panose="020F0502020204030204" pitchFamily="34" charset="0"/>
              </a:rPr>
              <a:t>câu</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hỏi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là</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phép</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cộng</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các</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số</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ngẫu</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nhiên</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Nếu</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người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chơi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trả</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lời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đúng</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sẽ</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được</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đi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tiếp</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trái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lại</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sẽ</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bị</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dừng</a:t>
            </a:r>
            <a:r>
              <a:rPr lang="en-US" sz="2800" dirty="0">
                <a:solidFill>
                  <a:srgbClr val="0000CC"/>
                </a:solidFill>
                <a:latin typeface="Times New Roman" panose="02020603050405020304" pitchFamily="18" charset="0"/>
                <a:ea typeface="Calibri" panose="020F0502020204030204" pitchFamily="34" charset="0"/>
              </a:rPr>
              <a:t> </a:t>
            </a:r>
            <a:r>
              <a:rPr lang="en-US" sz="2800" dirty="0" err="1">
                <a:solidFill>
                  <a:srgbClr val="0000CC"/>
                </a:solidFill>
                <a:latin typeface="Times New Roman" panose="02020603050405020304" pitchFamily="18" charset="0"/>
                <a:ea typeface="Calibri" panose="020F0502020204030204" pitchFamily="34" charset="0"/>
              </a:rPr>
              <a:t>chơi</a:t>
            </a:r>
            <a:r>
              <a:rPr lang="en-US" sz="2800" dirty="0">
                <a:solidFill>
                  <a:srgbClr val="0000CC"/>
                </a:solidFill>
                <a:latin typeface="Times New Roman" panose="02020603050405020304" pitchFamily="18" charset="0"/>
                <a:ea typeface="Calibri" panose="020F0502020204030204" pitchFamily="34" charset="0"/>
              </a:rPr>
              <a:t>.</a:t>
            </a:r>
            <a:endParaRPr lang="en-US" sz="2800" dirty="0">
              <a:solidFill>
                <a:srgbClr val="0000CC"/>
              </a:solidFill>
            </a:endParaRPr>
          </a:p>
        </p:txBody>
      </p:sp>
    </p:spTree>
    <p:custDataLst>
      <p:tags r:id="rId1"/>
    </p:custDataLst>
    <p:extLst>
      <p:ext uri="{BB962C8B-B14F-4D97-AF65-F5344CB8AC3E}">
        <p14:creationId xmlns:p14="http://schemas.microsoft.com/office/powerpoint/2010/main" val="1029043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grpId="0" nodeType="clickEffect">
                                  <p:stCondLst>
                                    <p:cond delay="0"/>
                                  </p:stCondLst>
                                  <p:childTnLst>
                                    <p:anim calcmode="lin" valueType="num">
                                      <p:cBhvr additive="base">
                                        <p:cTn id="11" dur="500"/>
                                        <p:tgtEl>
                                          <p:spTgt spid="19"/>
                                        </p:tgtEl>
                                        <p:attrNameLst>
                                          <p:attrName>ppt_x</p:attrName>
                                        </p:attrNameLst>
                                      </p:cBhvr>
                                      <p:tavLst>
                                        <p:tav tm="0">
                                          <p:val>
                                            <p:strVal val="ppt_x"/>
                                          </p:val>
                                        </p:tav>
                                        <p:tav tm="100000">
                                          <p:val>
                                            <p:strVal val="ppt_x"/>
                                          </p:val>
                                        </p:tav>
                                      </p:tavLst>
                                    </p:anim>
                                    <p:anim calcmode="lin" valueType="num">
                                      <p:cBhvr additive="base">
                                        <p:cTn id="12" dur="500"/>
                                        <p:tgtEl>
                                          <p:spTgt spid="19"/>
                                        </p:tgtEl>
                                        <p:attrNameLst>
                                          <p:attrName>ppt_y</p:attrName>
                                        </p:attrNameLst>
                                      </p:cBhvr>
                                      <p:tavLst>
                                        <p:tav tm="0">
                                          <p:val>
                                            <p:strVal val="ppt_y"/>
                                          </p:val>
                                        </p:tav>
                                        <p:tav tm="100000">
                                          <p:val>
                                            <p:strVal val="1+ppt_h/2"/>
                                          </p:val>
                                        </p:tav>
                                      </p:tavLst>
                                    </p:anim>
                                    <p:set>
                                      <p:cBhvr>
                                        <p:cTn id="13" dur="1" fill="hold">
                                          <p:stCondLst>
                                            <p:cond delay="499"/>
                                          </p:stCondLst>
                                        </p:cTn>
                                        <p:tgtEl>
                                          <p:spTgt spid="19"/>
                                        </p:tgtEl>
                                        <p:attrNameLst>
                                          <p:attrName>style.visibility</p:attrName>
                                        </p:attrNameLst>
                                      </p:cBhvr>
                                      <p:to>
                                        <p:strVal val="hidden"/>
                                      </p:to>
                                    </p:set>
                                  </p:childTnLst>
                                </p:cTn>
                              </p:par>
                              <p:par>
                                <p:cTn id="14" presetID="2" presetClass="exit" presetSubtype="4" fill="hold" grpId="0" nodeType="withEffect">
                                  <p:stCondLst>
                                    <p:cond delay="0"/>
                                  </p:stCondLst>
                                  <p:childTnLst>
                                    <p:anim calcmode="lin" valueType="num">
                                      <p:cBhvr additive="base">
                                        <p:cTn id="15" dur="500"/>
                                        <p:tgtEl>
                                          <p:spTgt spid="21"/>
                                        </p:tgtEl>
                                        <p:attrNameLst>
                                          <p:attrName>ppt_x</p:attrName>
                                        </p:attrNameLst>
                                      </p:cBhvr>
                                      <p:tavLst>
                                        <p:tav tm="0">
                                          <p:val>
                                            <p:strVal val="ppt_x"/>
                                          </p:val>
                                        </p:tav>
                                        <p:tav tm="100000">
                                          <p:val>
                                            <p:strVal val="ppt_x"/>
                                          </p:val>
                                        </p:tav>
                                      </p:tavLst>
                                    </p:anim>
                                    <p:anim calcmode="lin" valueType="num">
                                      <p:cBhvr additive="base">
                                        <p:cTn id="16" dur="500"/>
                                        <p:tgtEl>
                                          <p:spTgt spid="21"/>
                                        </p:tgtEl>
                                        <p:attrNameLst>
                                          <p:attrName>ppt_y</p:attrName>
                                        </p:attrNameLst>
                                      </p:cBhvr>
                                      <p:tavLst>
                                        <p:tav tm="0">
                                          <p:val>
                                            <p:strVal val="ppt_y"/>
                                          </p:val>
                                        </p:tav>
                                        <p:tav tm="100000">
                                          <p:val>
                                            <p:strVal val="1+ppt_h/2"/>
                                          </p:val>
                                        </p:tav>
                                      </p:tavLst>
                                    </p:anim>
                                    <p:set>
                                      <p:cBhvr>
                                        <p:cTn id="17" dur="1" fill="hold">
                                          <p:stCondLst>
                                            <p:cond delay="499"/>
                                          </p:stCondLst>
                                        </p:cTn>
                                        <p:tgtEl>
                                          <p:spTgt spid="2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down)">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64828" y="241273"/>
            <a:ext cx="8979172" cy="571500"/>
            <a:chOff x="880761" y="539846"/>
            <a:chExt cx="9714747" cy="762000"/>
          </a:xfrm>
        </p:grpSpPr>
        <p:grpSp>
          <p:nvGrpSpPr>
            <p:cNvPr id="4" name="Group 148"/>
            <p:cNvGrpSpPr>
              <a:grpSpLocks/>
            </p:cNvGrpSpPr>
            <p:nvPr/>
          </p:nvGrpSpPr>
          <p:grpSpPr bwMode="auto">
            <a:xfrm>
              <a:off x="880761" y="539846"/>
              <a:ext cx="9714747" cy="762000"/>
              <a:chOff x="624" y="2688"/>
              <a:chExt cx="7912" cy="480"/>
            </a:xfrm>
          </p:grpSpPr>
          <p:sp>
            <p:nvSpPr>
              <p:cNvPr id="7" name="AutoShape 17"/>
              <p:cNvSpPr>
                <a:spLocks noChangeArrowheads="1"/>
              </p:cNvSpPr>
              <p:nvPr/>
            </p:nvSpPr>
            <p:spPr bwMode="auto">
              <a:xfrm>
                <a:off x="968" y="2736"/>
                <a:ext cx="2911" cy="368"/>
              </a:xfrm>
              <a:prstGeom prst="roundRect">
                <a:avLst>
                  <a:gd name="adj" fmla="val 50000"/>
                </a:avLst>
              </a:prstGeom>
              <a:gradFill rotWithShape="1">
                <a:gsLst>
                  <a:gs pos="0">
                    <a:srgbClr val="F9F5D5"/>
                  </a:gs>
                  <a:gs pos="100000">
                    <a:srgbClr val="F5EEB7"/>
                  </a:gs>
                </a:gsLst>
                <a:lin ang="0" scaled="1"/>
              </a:gradFill>
              <a:ln w="38100" algn="ctr">
                <a:solidFill>
                  <a:srgbClr val="74A731"/>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8" name="Oval 18"/>
              <p:cNvSpPr>
                <a:spLocks noChangeArrowheads="1"/>
              </p:cNvSpPr>
              <p:nvPr/>
            </p:nvSpPr>
            <p:spPr bwMode="auto">
              <a:xfrm rot="1758052">
                <a:off x="646" y="2705"/>
                <a:ext cx="826" cy="463"/>
              </a:xfrm>
              <a:prstGeom prst="ellipse">
                <a:avLst/>
              </a:prstGeom>
              <a:gradFill rotWithShape="1">
                <a:gsLst>
                  <a:gs pos="0">
                    <a:srgbClr val="006600"/>
                  </a:gs>
                  <a:gs pos="100000">
                    <a:srgbClr val="002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9" name="Oval 19"/>
              <p:cNvSpPr>
                <a:spLocks noChangeArrowheads="1"/>
              </p:cNvSpPr>
              <p:nvPr/>
            </p:nvSpPr>
            <p:spPr bwMode="auto">
              <a:xfrm rot="1758052">
                <a:off x="624" y="2688"/>
                <a:ext cx="826" cy="463"/>
              </a:xfrm>
              <a:prstGeom prst="ellipse">
                <a:avLst/>
              </a:prstGeom>
              <a:gradFill rotWithShape="1">
                <a:gsLst>
                  <a:gs pos="0">
                    <a:srgbClr val="74A731"/>
                  </a:gs>
                  <a:gs pos="100000">
                    <a:srgbClr val="364D1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0" name="Oval 20"/>
              <p:cNvSpPr>
                <a:spLocks noChangeArrowheads="1"/>
              </p:cNvSpPr>
              <p:nvPr/>
            </p:nvSpPr>
            <p:spPr bwMode="auto">
              <a:xfrm>
                <a:off x="706" y="2717"/>
                <a:ext cx="371" cy="261"/>
              </a:xfrm>
              <a:prstGeom prst="ellipse">
                <a:avLst/>
              </a:pr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1" name="Text Box 21"/>
              <p:cNvSpPr txBox="1">
                <a:spLocks noChangeArrowheads="1"/>
              </p:cNvSpPr>
              <p:nvPr/>
            </p:nvSpPr>
            <p:spPr bwMode="auto">
              <a:xfrm>
                <a:off x="1395" y="2741"/>
                <a:ext cx="347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000000"/>
                    </a:solidFill>
                    <a:latin typeface="Times New Roman" panose="02020603050405020304" pitchFamily="18" charset="0"/>
                    <a:cs typeface="Times New Roman" panose="02020603050405020304" pitchFamily="18" charset="0"/>
                  </a:rPr>
                  <a:t>Click to add Title</a:t>
                </a:r>
              </a:p>
            </p:txBody>
          </p:sp>
          <p:sp>
            <p:nvSpPr>
              <p:cNvPr id="12" name="Text Box 22"/>
              <p:cNvSpPr txBox="1">
                <a:spLocks noChangeArrowheads="1"/>
              </p:cNvSpPr>
              <p:nvPr/>
            </p:nvSpPr>
            <p:spPr bwMode="auto">
              <a:xfrm>
                <a:off x="879" y="2708"/>
                <a:ext cx="31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FFFFFF"/>
                    </a:solidFill>
                    <a:latin typeface="Times New Roman" panose="02020603050405020304" pitchFamily="18" charset="0"/>
                    <a:cs typeface="Times New Roman" panose="02020603050405020304" pitchFamily="18" charset="0"/>
                  </a:rPr>
                  <a:t>2</a:t>
                </a:r>
              </a:p>
            </p:txBody>
          </p:sp>
          <p:sp>
            <p:nvSpPr>
              <p:cNvPr id="13" name="AutoShape 23"/>
              <p:cNvSpPr>
                <a:spLocks noChangeArrowheads="1"/>
              </p:cNvSpPr>
              <p:nvPr/>
            </p:nvSpPr>
            <p:spPr bwMode="gray">
              <a:xfrm>
                <a:off x="968" y="2736"/>
                <a:ext cx="7568" cy="368"/>
              </a:xfrm>
              <a:prstGeom prst="roundRect">
                <a:avLst>
                  <a:gd name="adj" fmla="val 50000"/>
                </a:avLst>
              </a:prstGeom>
              <a:gradFill rotWithShape="1">
                <a:gsLst>
                  <a:gs pos="0">
                    <a:srgbClr val="66CCFF"/>
                  </a:gs>
                  <a:gs pos="100000">
                    <a:srgbClr val="D5D8FF"/>
                  </a:gs>
                </a:gsLst>
                <a:lin ang="0" scaled="1"/>
              </a:gradFill>
              <a:ln w="38100" algn="ctr">
                <a:solidFill>
                  <a:srgbClr val="6D85E9"/>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4" name="Oval 24"/>
              <p:cNvSpPr>
                <a:spLocks noChangeArrowheads="1"/>
              </p:cNvSpPr>
              <p:nvPr/>
            </p:nvSpPr>
            <p:spPr bwMode="gray">
              <a:xfrm rot="1758052">
                <a:off x="646" y="2705"/>
                <a:ext cx="826" cy="463"/>
              </a:xfrm>
              <a:prstGeom prst="ellipse">
                <a:avLst/>
              </a:prstGeom>
              <a:solidFill>
                <a:srgbClr val="55497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5" name="Oval 25"/>
              <p:cNvSpPr>
                <a:spLocks noChangeArrowheads="1"/>
              </p:cNvSpPr>
              <p:nvPr/>
            </p:nvSpPr>
            <p:spPr bwMode="gray">
              <a:xfrm rot="1758052">
                <a:off x="624" y="2688"/>
                <a:ext cx="826" cy="463"/>
              </a:xfrm>
              <a:prstGeom prst="ellipse">
                <a:avLst/>
              </a:prstGeom>
              <a:gradFill rotWithShape="1">
                <a:gsLst>
                  <a:gs pos="0">
                    <a:srgbClr val="95A8FB"/>
                  </a:gs>
                  <a:gs pos="100000">
                    <a:srgbClr val="454E7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pic>
            <p:nvPicPr>
              <p:cNvPr id="16" name="Picture 15" descr="Picture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 y="2715"/>
                <a:ext cx="384"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28"/>
              <p:cNvSpPr txBox="1">
                <a:spLocks noChangeArrowheads="1"/>
              </p:cNvSpPr>
              <p:nvPr/>
            </p:nvSpPr>
            <p:spPr bwMode="gray">
              <a:xfrm>
                <a:off x="990" y="2708"/>
                <a:ext cx="163"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en-US" sz="2400" b="1" dirty="0">
                  <a:solidFill>
                    <a:srgbClr val="FFFFFF"/>
                  </a:solidFill>
                  <a:latin typeface="Times New Roman" panose="02020603050405020304" pitchFamily="18" charset="0"/>
                  <a:cs typeface="Times New Roman" panose="02020603050405020304" pitchFamily="18" charset="0"/>
                </a:endParaRPr>
              </a:p>
            </p:txBody>
          </p:sp>
        </p:grpSp>
        <p:sp>
          <p:nvSpPr>
            <p:cNvPr id="6" name="Text Box 26"/>
            <p:cNvSpPr txBox="1">
              <a:spLocks noChangeArrowheads="1"/>
            </p:cNvSpPr>
            <p:nvPr/>
          </p:nvSpPr>
          <p:spPr bwMode="gray">
            <a:xfrm>
              <a:off x="1769194" y="616046"/>
              <a:ext cx="871203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700" b="1" dirty="0" err="1">
                  <a:solidFill>
                    <a:srgbClr val="CC00CC"/>
                  </a:solidFill>
                  <a:latin typeface="Times New Roman" panose="02020603050405020304" pitchFamily="18" charset="0"/>
                  <a:cs typeface="Times New Roman" panose="02020603050405020304" pitchFamily="18" charset="0"/>
                </a:rPr>
                <a:t>Thực</a:t>
              </a:r>
              <a:r>
                <a:rPr lang="en-US" altLang="en-US" sz="2700" b="1" dirty="0">
                  <a:solidFill>
                    <a:srgbClr val="CC00CC"/>
                  </a:solidFill>
                  <a:latin typeface="Times New Roman" panose="02020603050405020304" pitchFamily="18" charset="0"/>
                  <a:cs typeface="Times New Roman" panose="02020603050405020304" pitchFamily="18" charset="0"/>
                </a:rPr>
                <a:t> </a:t>
              </a:r>
              <a:r>
                <a:rPr lang="en-US" altLang="en-US" sz="2700" b="1" dirty="0" err="1">
                  <a:solidFill>
                    <a:srgbClr val="CC00CC"/>
                  </a:solidFill>
                  <a:latin typeface="Times New Roman" panose="02020603050405020304" pitchFamily="18" charset="0"/>
                  <a:cs typeface="Times New Roman" panose="02020603050405020304" pitchFamily="18" charset="0"/>
                </a:rPr>
                <a:t>hành</a:t>
              </a:r>
              <a:r>
                <a:rPr lang="en-US" altLang="en-US" sz="2700" b="1">
                  <a:solidFill>
                    <a:srgbClr val="CC00CC"/>
                  </a:solidFill>
                  <a:latin typeface="Times New Roman" panose="02020603050405020304" pitchFamily="18" charset="0"/>
                  <a:cs typeface="Times New Roman" panose="02020603050405020304" pitchFamily="18" charset="0"/>
                </a:rPr>
                <a:t>: Trò chơi MÊ CUNG</a:t>
              </a:r>
              <a:endParaRPr lang="en-US" altLang="en-US" sz="2700" b="1" dirty="0">
                <a:solidFill>
                  <a:srgbClr val="CC00CC"/>
                </a:solidFill>
                <a:latin typeface="Times New Roman" panose="02020603050405020304" pitchFamily="18" charset="0"/>
                <a:cs typeface="Times New Roman" panose="02020603050405020304" pitchFamily="18" charset="0"/>
              </a:endParaRPr>
            </a:p>
          </p:txBody>
        </p:sp>
      </p:grpSp>
      <p:sp>
        <p:nvSpPr>
          <p:cNvPr id="22" name="Cloud Callout 21"/>
          <p:cNvSpPr/>
          <p:nvPr/>
        </p:nvSpPr>
        <p:spPr>
          <a:xfrm>
            <a:off x="4191000" y="1809750"/>
            <a:ext cx="4595520" cy="2257168"/>
          </a:xfrm>
          <a:prstGeom prst="cloudCallout">
            <a:avLst>
              <a:gd name="adj1" fmla="val 43711"/>
              <a:gd name="adj2" fmla="val 6842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5486400" y="2266949"/>
            <a:ext cx="2209800" cy="1384995"/>
          </a:xfrm>
          <a:prstGeom prst="rect">
            <a:avLst/>
          </a:prstGeom>
          <a:noFill/>
        </p:spPr>
        <p:txBody>
          <a:bodyPr wrap="square" rtlCol="0">
            <a:spAutoFit/>
          </a:bodyPr>
          <a:lstStyle/>
          <a:p>
            <a:r>
              <a:rPr lang="en-US" sz="2800">
                <a:solidFill>
                  <a:schemeClr val="accent2">
                    <a:lumMod val="75000"/>
                  </a:schemeClr>
                </a:solidFill>
                <a:latin typeface="Times New Roman" panose="02020603050405020304" pitchFamily="18" charset="0"/>
                <a:cs typeface="Times New Roman" panose="02020603050405020304" pitchFamily="18" charset="0"/>
              </a:rPr>
              <a:t>Việc nào cần hoàn thiện nốt?</a:t>
            </a:r>
          </a:p>
        </p:txBody>
      </p:sp>
      <p:sp>
        <p:nvSpPr>
          <p:cNvPr id="31" name="Rectangle 30"/>
          <p:cNvSpPr/>
          <p:nvPr/>
        </p:nvSpPr>
        <p:spPr>
          <a:xfrm>
            <a:off x="1211871" y="986651"/>
            <a:ext cx="7646979" cy="3724096"/>
          </a:xfrm>
          <a:prstGeom prst="rect">
            <a:avLst/>
          </a:prstGeom>
        </p:spPr>
        <p:txBody>
          <a:bodyPr wrap="square">
            <a:spAutoFit/>
          </a:bodyPr>
          <a:lstStyle/>
          <a:p>
            <a:pPr>
              <a:spcBef>
                <a:spcPts val="300"/>
              </a:spcBef>
              <a:spcAft>
                <a:spcPts val="300"/>
              </a:spcAft>
            </a:pPr>
            <a:r>
              <a:rPr lang="en-US" sz="2400">
                <a:solidFill>
                  <a:srgbClr val="0000CC"/>
                </a:solidFill>
                <a:latin typeface="Times New Roman" panose="02020603050405020304" pitchFamily="18" charset="0"/>
                <a:ea typeface="Calibri" panose="020F0502020204030204" pitchFamily="34" charset="0"/>
              </a:rPr>
              <a:t>Việc cần hoàn thiện nốt là:</a:t>
            </a:r>
          </a:p>
          <a:p>
            <a:pPr>
              <a:spcBef>
                <a:spcPts val="300"/>
              </a:spcBef>
              <a:spcAft>
                <a:spcPts val="300"/>
              </a:spcAft>
            </a:pPr>
            <a:r>
              <a:rPr lang="en-US" sz="2400">
                <a:solidFill>
                  <a:srgbClr val="0000CC"/>
                </a:solidFill>
                <a:latin typeface="Times New Roman" panose="02020603050405020304" pitchFamily="18" charset="0"/>
                <a:ea typeface="Calibri" panose="020F0502020204030204" pitchFamily="34" charset="0"/>
              </a:rPr>
              <a:t>+ Hình ảnh mê cung.</a:t>
            </a:r>
          </a:p>
          <a:p>
            <a:pPr>
              <a:spcBef>
                <a:spcPts val="300"/>
              </a:spcBef>
              <a:spcAft>
                <a:spcPts val="300"/>
              </a:spcAft>
            </a:pPr>
            <a:r>
              <a:rPr lang="en-US" sz="2400">
                <a:solidFill>
                  <a:srgbClr val="0000CC"/>
                </a:solidFill>
                <a:latin typeface="Times New Roman" panose="02020603050405020304" pitchFamily="18" charset="0"/>
                <a:ea typeface="Calibri" panose="020F0502020204030204" pitchFamily="34" charset="0"/>
              </a:rPr>
              <a:t>+ Bằng phím mũi tên người chơi sẽ điều khiển nhân vật Robot đi tìm bánh sinh nhật trong mê cung. Trên đường đi, nếu nhân vật Robot chạm phải tường thì sẽ bị bật  trở lại vị trí xuất phát.</a:t>
            </a:r>
          </a:p>
          <a:p>
            <a:pPr>
              <a:spcBef>
                <a:spcPts val="300"/>
              </a:spcBef>
              <a:spcAft>
                <a:spcPts val="300"/>
              </a:spcAft>
            </a:pPr>
            <a:r>
              <a:rPr lang="en-US" sz="2400">
                <a:solidFill>
                  <a:srgbClr val="0000CC"/>
                </a:solidFill>
                <a:latin typeface="Times New Roman" panose="02020603050405020304" pitchFamily="18" charset="0"/>
                <a:ea typeface="Calibri" panose="020F0502020204030204" pitchFamily="34" charset="0"/>
              </a:rPr>
              <a:t>+ Điều khiển bánh.</a:t>
            </a:r>
          </a:p>
          <a:p>
            <a:pPr>
              <a:spcBef>
                <a:spcPts val="300"/>
              </a:spcBef>
              <a:spcAft>
                <a:spcPts val="300"/>
              </a:spcAft>
            </a:pPr>
            <a:r>
              <a:rPr lang="en-US" sz="2400">
                <a:solidFill>
                  <a:srgbClr val="0000CC"/>
                </a:solidFill>
                <a:latin typeface="Times New Roman" panose="02020603050405020304" pitchFamily="18" charset="0"/>
                <a:ea typeface="Calibri" panose="020F0502020204030204" pitchFamily="34" charset="0"/>
              </a:rPr>
              <a:t>+ Viết lệnh cho nhân vật Con bọ (đã có từ file Bài 4). HS lấy lại file hoặc viết lại lệnh.</a:t>
            </a:r>
          </a:p>
        </p:txBody>
      </p:sp>
    </p:spTree>
    <p:custDataLst>
      <p:tags r:id="rId1"/>
    </p:custDataLst>
    <p:extLst>
      <p:ext uri="{BB962C8B-B14F-4D97-AF65-F5344CB8AC3E}">
        <p14:creationId xmlns:p14="http://schemas.microsoft.com/office/powerpoint/2010/main" val="3382226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23"/>
                                        </p:tgtEl>
                                      </p:cBhvr>
                                    </p:animEffect>
                                    <p:anim calcmode="lin" valueType="num">
                                      <p:cBhvr>
                                        <p:cTn id="12" dur="1000"/>
                                        <p:tgtEl>
                                          <p:spTgt spid="23"/>
                                        </p:tgtEl>
                                        <p:attrNameLst>
                                          <p:attrName>ppt_x</p:attrName>
                                        </p:attrNameLst>
                                      </p:cBhvr>
                                      <p:tavLst>
                                        <p:tav tm="0">
                                          <p:val>
                                            <p:strVal val="ppt_x"/>
                                          </p:val>
                                        </p:tav>
                                        <p:tav tm="100000">
                                          <p:val>
                                            <p:strVal val="ppt_x"/>
                                          </p:val>
                                        </p:tav>
                                      </p:tavLst>
                                    </p:anim>
                                    <p:anim calcmode="lin" valueType="num">
                                      <p:cBhvr>
                                        <p:cTn id="13" dur="1000"/>
                                        <p:tgtEl>
                                          <p:spTgt spid="23"/>
                                        </p:tgtEl>
                                        <p:attrNameLst>
                                          <p:attrName>ppt_y</p:attrName>
                                        </p:attrNameLst>
                                      </p:cBhvr>
                                      <p:tavLst>
                                        <p:tav tm="0">
                                          <p:val>
                                            <p:strVal val="ppt_y"/>
                                          </p:val>
                                        </p:tav>
                                        <p:tav tm="100000">
                                          <p:val>
                                            <p:strVal val="ppt_y+.1"/>
                                          </p:val>
                                        </p:tav>
                                      </p:tavLst>
                                    </p:anim>
                                    <p:set>
                                      <p:cBhvr>
                                        <p:cTn id="14" dur="1" fill="hold">
                                          <p:stCondLst>
                                            <p:cond delay="999"/>
                                          </p:stCondLst>
                                        </p:cTn>
                                        <p:tgtEl>
                                          <p:spTgt spid="23"/>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22"/>
                                        </p:tgtEl>
                                      </p:cBhvr>
                                    </p:animEffect>
                                    <p:anim calcmode="lin" valueType="num">
                                      <p:cBhvr>
                                        <p:cTn id="17" dur="1000"/>
                                        <p:tgtEl>
                                          <p:spTgt spid="22"/>
                                        </p:tgtEl>
                                        <p:attrNameLst>
                                          <p:attrName>ppt_x</p:attrName>
                                        </p:attrNameLst>
                                      </p:cBhvr>
                                      <p:tavLst>
                                        <p:tav tm="0">
                                          <p:val>
                                            <p:strVal val="ppt_x"/>
                                          </p:val>
                                        </p:tav>
                                        <p:tav tm="100000">
                                          <p:val>
                                            <p:strVal val="ppt_x"/>
                                          </p:val>
                                        </p:tav>
                                      </p:tavLst>
                                    </p:anim>
                                    <p:anim calcmode="lin" valueType="num">
                                      <p:cBhvr>
                                        <p:cTn id="18" dur="1000"/>
                                        <p:tgtEl>
                                          <p:spTgt spid="22"/>
                                        </p:tgtEl>
                                        <p:attrNameLst>
                                          <p:attrName>ppt_y</p:attrName>
                                        </p:attrNameLst>
                                      </p:cBhvr>
                                      <p:tavLst>
                                        <p:tav tm="0">
                                          <p:val>
                                            <p:strVal val="ppt_y"/>
                                          </p:val>
                                        </p:tav>
                                        <p:tav tm="100000">
                                          <p:val>
                                            <p:strVal val="ppt_y+.1"/>
                                          </p:val>
                                        </p:tav>
                                      </p:tavLst>
                                    </p:anim>
                                    <p:set>
                                      <p:cBhvr>
                                        <p:cTn id="19" dur="1" fill="hold">
                                          <p:stCondLst>
                                            <p:cond delay="999"/>
                                          </p:stCondLst>
                                        </p:cTn>
                                        <p:tgtEl>
                                          <p:spTgt spid="22"/>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down)">
                                      <p:cBhvr>
                                        <p:cTn id="2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64828" y="241273"/>
            <a:ext cx="8979172" cy="571500"/>
            <a:chOff x="880761" y="539846"/>
            <a:chExt cx="9714747" cy="762000"/>
          </a:xfrm>
        </p:grpSpPr>
        <p:grpSp>
          <p:nvGrpSpPr>
            <p:cNvPr id="4" name="Group 148"/>
            <p:cNvGrpSpPr>
              <a:grpSpLocks/>
            </p:cNvGrpSpPr>
            <p:nvPr/>
          </p:nvGrpSpPr>
          <p:grpSpPr bwMode="auto">
            <a:xfrm>
              <a:off x="880761" y="539846"/>
              <a:ext cx="9714747" cy="762000"/>
              <a:chOff x="624" y="2688"/>
              <a:chExt cx="7912" cy="480"/>
            </a:xfrm>
          </p:grpSpPr>
          <p:sp>
            <p:nvSpPr>
              <p:cNvPr id="7" name="AutoShape 17"/>
              <p:cNvSpPr>
                <a:spLocks noChangeArrowheads="1"/>
              </p:cNvSpPr>
              <p:nvPr/>
            </p:nvSpPr>
            <p:spPr bwMode="auto">
              <a:xfrm>
                <a:off x="968" y="2736"/>
                <a:ext cx="2911" cy="368"/>
              </a:xfrm>
              <a:prstGeom prst="roundRect">
                <a:avLst>
                  <a:gd name="adj" fmla="val 50000"/>
                </a:avLst>
              </a:prstGeom>
              <a:gradFill rotWithShape="1">
                <a:gsLst>
                  <a:gs pos="0">
                    <a:srgbClr val="F9F5D5"/>
                  </a:gs>
                  <a:gs pos="100000">
                    <a:srgbClr val="F5EEB7"/>
                  </a:gs>
                </a:gsLst>
                <a:lin ang="0" scaled="1"/>
              </a:gradFill>
              <a:ln w="38100" algn="ctr">
                <a:solidFill>
                  <a:srgbClr val="74A731"/>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8" name="Oval 18"/>
              <p:cNvSpPr>
                <a:spLocks noChangeArrowheads="1"/>
              </p:cNvSpPr>
              <p:nvPr/>
            </p:nvSpPr>
            <p:spPr bwMode="auto">
              <a:xfrm rot="1758052">
                <a:off x="646" y="2705"/>
                <a:ext cx="826" cy="463"/>
              </a:xfrm>
              <a:prstGeom prst="ellipse">
                <a:avLst/>
              </a:prstGeom>
              <a:gradFill rotWithShape="1">
                <a:gsLst>
                  <a:gs pos="0">
                    <a:srgbClr val="006600"/>
                  </a:gs>
                  <a:gs pos="100000">
                    <a:srgbClr val="002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9" name="Oval 19"/>
              <p:cNvSpPr>
                <a:spLocks noChangeArrowheads="1"/>
              </p:cNvSpPr>
              <p:nvPr/>
            </p:nvSpPr>
            <p:spPr bwMode="auto">
              <a:xfrm rot="1758052">
                <a:off x="624" y="2688"/>
                <a:ext cx="826" cy="463"/>
              </a:xfrm>
              <a:prstGeom prst="ellipse">
                <a:avLst/>
              </a:prstGeom>
              <a:gradFill rotWithShape="1">
                <a:gsLst>
                  <a:gs pos="0">
                    <a:srgbClr val="74A731"/>
                  </a:gs>
                  <a:gs pos="100000">
                    <a:srgbClr val="364D1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0" name="Oval 20"/>
              <p:cNvSpPr>
                <a:spLocks noChangeArrowheads="1"/>
              </p:cNvSpPr>
              <p:nvPr/>
            </p:nvSpPr>
            <p:spPr bwMode="auto">
              <a:xfrm>
                <a:off x="706" y="2717"/>
                <a:ext cx="371" cy="261"/>
              </a:xfrm>
              <a:prstGeom prst="ellipse">
                <a:avLst/>
              </a:pr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1" name="Text Box 21"/>
              <p:cNvSpPr txBox="1">
                <a:spLocks noChangeArrowheads="1"/>
              </p:cNvSpPr>
              <p:nvPr/>
            </p:nvSpPr>
            <p:spPr bwMode="auto">
              <a:xfrm>
                <a:off x="1395" y="2741"/>
                <a:ext cx="347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000000"/>
                    </a:solidFill>
                    <a:latin typeface="Times New Roman" panose="02020603050405020304" pitchFamily="18" charset="0"/>
                    <a:cs typeface="Times New Roman" panose="02020603050405020304" pitchFamily="18" charset="0"/>
                  </a:rPr>
                  <a:t>Click to add Title</a:t>
                </a:r>
              </a:p>
            </p:txBody>
          </p:sp>
          <p:sp>
            <p:nvSpPr>
              <p:cNvPr id="12" name="Text Box 22"/>
              <p:cNvSpPr txBox="1">
                <a:spLocks noChangeArrowheads="1"/>
              </p:cNvSpPr>
              <p:nvPr/>
            </p:nvSpPr>
            <p:spPr bwMode="auto">
              <a:xfrm>
                <a:off x="879" y="2708"/>
                <a:ext cx="31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FFFFFF"/>
                    </a:solidFill>
                    <a:latin typeface="Times New Roman" panose="02020603050405020304" pitchFamily="18" charset="0"/>
                    <a:cs typeface="Times New Roman" panose="02020603050405020304" pitchFamily="18" charset="0"/>
                  </a:rPr>
                  <a:t>2</a:t>
                </a:r>
              </a:p>
            </p:txBody>
          </p:sp>
          <p:sp>
            <p:nvSpPr>
              <p:cNvPr id="13" name="AutoShape 23"/>
              <p:cNvSpPr>
                <a:spLocks noChangeArrowheads="1"/>
              </p:cNvSpPr>
              <p:nvPr/>
            </p:nvSpPr>
            <p:spPr bwMode="gray">
              <a:xfrm>
                <a:off x="968" y="2736"/>
                <a:ext cx="7568" cy="368"/>
              </a:xfrm>
              <a:prstGeom prst="roundRect">
                <a:avLst>
                  <a:gd name="adj" fmla="val 50000"/>
                </a:avLst>
              </a:prstGeom>
              <a:gradFill rotWithShape="1">
                <a:gsLst>
                  <a:gs pos="0">
                    <a:srgbClr val="66CCFF"/>
                  </a:gs>
                  <a:gs pos="100000">
                    <a:srgbClr val="D5D8FF"/>
                  </a:gs>
                </a:gsLst>
                <a:lin ang="0" scaled="1"/>
              </a:gradFill>
              <a:ln w="38100" algn="ctr">
                <a:solidFill>
                  <a:srgbClr val="6D85E9"/>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4" name="Oval 24"/>
              <p:cNvSpPr>
                <a:spLocks noChangeArrowheads="1"/>
              </p:cNvSpPr>
              <p:nvPr/>
            </p:nvSpPr>
            <p:spPr bwMode="gray">
              <a:xfrm rot="1758052">
                <a:off x="646" y="2705"/>
                <a:ext cx="826" cy="463"/>
              </a:xfrm>
              <a:prstGeom prst="ellipse">
                <a:avLst/>
              </a:prstGeom>
              <a:solidFill>
                <a:srgbClr val="55497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5" name="Oval 25"/>
              <p:cNvSpPr>
                <a:spLocks noChangeArrowheads="1"/>
              </p:cNvSpPr>
              <p:nvPr/>
            </p:nvSpPr>
            <p:spPr bwMode="gray">
              <a:xfrm rot="1758052">
                <a:off x="624" y="2688"/>
                <a:ext cx="826" cy="463"/>
              </a:xfrm>
              <a:prstGeom prst="ellipse">
                <a:avLst/>
              </a:prstGeom>
              <a:gradFill rotWithShape="1">
                <a:gsLst>
                  <a:gs pos="0">
                    <a:srgbClr val="95A8FB"/>
                  </a:gs>
                  <a:gs pos="100000">
                    <a:srgbClr val="454E7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pic>
            <p:nvPicPr>
              <p:cNvPr id="16" name="Picture 15" descr="Picture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1" y="2715"/>
                <a:ext cx="384"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28"/>
              <p:cNvSpPr txBox="1">
                <a:spLocks noChangeArrowheads="1"/>
              </p:cNvSpPr>
              <p:nvPr/>
            </p:nvSpPr>
            <p:spPr bwMode="gray">
              <a:xfrm>
                <a:off x="990" y="2708"/>
                <a:ext cx="163"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en-US" sz="2400" b="1" dirty="0">
                  <a:solidFill>
                    <a:srgbClr val="FFFFFF"/>
                  </a:solidFill>
                  <a:latin typeface="Times New Roman" panose="02020603050405020304" pitchFamily="18" charset="0"/>
                  <a:cs typeface="Times New Roman" panose="02020603050405020304" pitchFamily="18" charset="0"/>
                </a:endParaRPr>
              </a:p>
            </p:txBody>
          </p:sp>
        </p:grpSp>
        <p:sp>
          <p:nvSpPr>
            <p:cNvPr id="6" name="Text Box 26"/>
            <p:cNvSpPr txBox="1">
              <a:spLocks noChangeArrowheads="1"/>
            </p:cNvSpPr>
            <p:nvPr/>
          </p:nvSpPr>
          <p:spPr bwMode="gray">
            <a:xfrm>
              <a:off x="1769194" y="616046"/>
              <a:ext cx="871203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700" b="1" dirty="0" err="1">
                  <a:solidFill>
                    <a:srgbClr val="CC00CC"/>
                  </a:solidFill>
                  <a:latin typeface="Times New Roman" panose="02020603050405020304" pitchFamily="18" charset="0"/>
                  <a:cs typeface="Times New Roman" panose="02020603050405020304" pitchFamily="18" charset="0"/>
                </a:rPr>
                <a:t>Thực</a:t>
              </a:r>
              <a:r>
                <a:rPr lang="en-US" altLang="en-US" sz="2700" b="1" dirty="0">
                  <a:solidFill>
                    <a:srgbClr val="CC00CC"/>
                  </a:solidFill>
                  <a:latin typeface="Times New Roman" panose="02020603050405020304" pitchFamily="18" charset="0"/>
                  <a:cs typeface="Times New Roman" panose="02020603050405020304" pitchFamily="18" charset="0"/>
                </a:rPr>
                <a:t> </a:t>
              </a:r>
              <a:r>
                <a:rPr lang="en-US" altLang="en-US" sz="2700" b="1" dirty="0" err="1">
                  <a:solidFill>
                    <a:srgbClr val="CC00CC"/>
                  </a:solidFill>
                  <a:latin typeface="Times New Roman" panose="02020603050405020304" pitchFamily="18" charset="0"/>
                  <a:cs typeface="Times New Roman" panose="02020603050405020304" pitchFamily="18" charset="0"/>
                </a:rPr>
                <a:t>hành</a:t>
              </a:r>
              <a:r>
                <a:rPr lang="en-US" altLang="en-US" sz="2700" b="1">
                  <a:solidFill>
                    <a:srgbClr val="CC00CC"/>
                  </a:solidFill>
                  <a:latin typeface="Times New Roman" panose="02020603050405020304" pitchFamily="18" charset="0"/>
                  <a:cs typeface="Times New Roman" panose="02020603050405020304" pitchFamily="18" charset="0"/>
                </a:rPr>
                <a:t>: Trò chơi MÊ CUNG</a:t>
              </a:r>
              <a:endParaRPr lang="en-US" altLang="en-US" sz="2700" b="1" dirty="0">
                <a:solidFill>
                  <a:srgbClr val="CC00CC"/>
                </a:solidFill>
                <a:latin typeface="Times New Roman" panose="02020603050405020304" pitchFamily="18" charset="0"/>
                <a:cs typeface="Times New Roman" panose="02020603050405020304" pitchFamily="18" charset="0"/>
              </a:endParaRPr>
            </a:p>
          </p:txBody>
        </p:sp>
      </p:grpSp>
      <p:sp>
        <p:nvSpPr>
          <p:cNvPr id="2" name="TextBox 1"/>
          <p:cNvSpPr txBox="1"/>
          <p:nvPr/>
        </p:nvSpPr>
        <p:spPr>
          <a:xfrm>
            <a:off x="630128" y="825917"/>
            <a:ext cx="8164278" cy="900246"/>
          </a:xfrm>
          <a:prstGeom prst="rect">
            <a:avLst/>
          </a:prstGeom>
          <a:noFill/>
        </p:spPr>
        <p:txBody>
          <a:bodyPr wrap="square" lIns="68580" tIns="34290" rIns="68580" bIns="34290" rtlCol="0">
            <a:spAutoFit/>
          </a:bodyPr>
          <a:lstStyle/>
          <a:p>
            <a:pPr algn="ctr"/>
            <a:r>
              <a:rPr lang="en-US" sz="2700" b="1">
                <a:solidFill>
                  <a:srgbClr val="FF0000"/>
                </a:solidFill>
                <a:latin typeface="Times New Roman" panose="02020603050405020304" pitchFamily="18" charset="0"/>
                <a:cs typeface="Times New Roman" panose="02020603050405020304" pitchFamily="18" charset="0"/>
              </a:rPr>
              <a:t>HOẠT ĐỘNG NHÓM (Kỹ thuật khăn trải bàn)</a:t>
            </a:r>
            <a:endParaRPr lang="en-US" sz="2700" b="1" dirty="0">
              <a:solidFill>
                <a:srgbClr val="FF0000"/>
              </a:solidFill>
              <a:latin typeface="Times New Roman" panose="02020603050405020304" pitchFamily="18" charset="0"/>
              <a:cs typeface="Times New Roman" panose="02020603050405020304" pitchFamily="18" charset="0"/>
            </a:endParaRPr>
          </a:p>
          <a:p>
            <a:pPr algn="just"/>
            <a:endParaRPr lang="en-US" sz="2700" dirty="0">
              <a:solidFill>
                <a:srgbClr val="FF0000"/>
              </a:solidFill>
              <a:latin typeface="Times New Roman" panose="02020603050405020304" pitchFamily="18" charset="0"/>
              <a:cs typeface="Times New Roman" panose="02020603050405020304" pitchFamily="18" charset="0"/>
            </a:endParaRPr>
          </a:p>
        </p:txBody>
      </p:sp>
      <p:sp>
        <p:nvSpPr>
          <p:cNvPr id="5" name="Bevel 4"/>
          <p:cNvSpPr/>
          <p:nvPr/>
        </p:nvSpPr>
        <p:spPr>
          <a:xfrm>
            <a:off x="2003485" y="1352550"/>
            <a:ext cx="5464115" cy="3714750"/>
          </a:xfrm>
          <a:prstGeom prst="bevel">
            <a:avLst>
              <a:gd name="adj" fmla="val 2930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3124200" y="1714426"/>
            <a:ext cx="3200400" cy="461665"/>
          </a:xfrm>
          <a:prstGeom prst="rect">
            <a:avLst/>
          </a:prstGeom>
        </p:spPr>
        <p:txBody>
          <a:bodyPr wrap="square">
            <a:spAutoFit/>
          </a:bodyPr>
          <a:lstStyle/>
          <a:p>
            <a:pPr>
              <a:spcBef>
                <a:spcPts val="300"/>
              </a:spcBef>
              <a:spcAft>
                <a:spcPts val="300"/>
              </a:spcAft>
            </a:pPr>
            <a:r>
              <a:rPr lang="en-US" sz="1200">
                <a:solidFill>
                  <a:srgbClr val="0000CC"/>
                </a:solidFill>
                <a:latin typeface="Times New Roman" panose="02020603050405020304" pitchFamily="18" charset="0"/>
                <a:ea typeface="Calibri" panose="020F0502020204030204" pitchFamily="34" charset="0"/>
              </a:rPr>
              <a:t>1.Hình ảnh mê cung.</a:t>
            </a:r>
            <a:r>
              <a:rPr lang="en-US" sz="1200">
                <a:solidFill>
                  <a:srgbClr val="0000CC"/>
                </a:solidFill>
                <a:latin typeface="Times New Roman" panose="02020603050405020304" pitchFamily="18" charset="0"/>
                <a:ea typeface="Times New Roman" panose="02020603050405020304" pitchFamily="18" charset="0"/>
              </a:rPr>
              <a:t> đưa ra hình ảnh mê cung (hình vẽ có sẵn hoặc tự vẽ)</a:t>
            </a:r>
            <a:r>
              <a:rPr lang="en-US" sz="1200">
                <a:solidFill>
                  <a:srgbClr val="0000CC"/>
                </a:solidFill>
                <a:latin typeface="Times New Roman" panose="02020603050405020304" pitchFamily="18" charset="0"/>
                <a:ea typeface="Calibri" panose="020F0502020204030204" pitchFamily="34" charset="0"/>
              </a:rPr>
              <a:t>  </a:t>
            </a:r>
          </a:p>
        </p:txBody>
      </p:sp>
      <p:sp>
        <p:nvSpPr>
          <p:cNvPr id="30" name="Rectangle 29"/>
          <p:cNvSpPr/>
          <p:nvPr/>
        </p:nvSpPr>
        <p:spPr>
          <a:xfrm>
            <a:off x="3047999" y="4031421"/>
            <a:ext cx="3352801" cy="978729"/>
          </a:xfrm>
          <a:prstGeom prst="rect">
            <a:avLst/>
          </a:prstGeom>
        </p:spPr>
        <p:txBody>
          <a:bodyPr wrap="square">
            <a:spAutoFit/>
          </a:bodyPr>
          <a:lstStyle/>
          <a:p>
            <a:pPr algn="just">
              <a:lnSpc>
                <a:spcPct val="120000"/>
              </a:lnSpc>
              <a:spcBef>
                <a:spcPts val="300"/>
              </a:spcBef>
              <a:spcAft>
                <a:spcPts val="300"/>
              </a:spcAft>
            </a:pPr>
            <a:r>
              <a:rPr lang="en-US" sz="1200">
                <a:solidFill>
                  <a:srgbClr val="0000CC"/>
                </a:solidFill>
                <a:latin typeface="Times New Roman" panose="02020603050405020304" pitchFamily="18" charset="0"/>
                <a:ea typeface="Calibri" panose="020F0502020204030204" pitchFamily="34" charset="0"/>
              </a:rPr>
              <a:t>2.Bằng phím mũi tên người chơi sẽ điều khiển nhân vật Robot đi tìm bánh sinh nhật trong mê cung. Trên đường đi, nếu nhân vật Robot chạm phải tường thì sẽ bị bật trở lại vị trí xuất phát.</a:t>
            </a:r>
          </a:p>
        </p:txBody>
      </p:sp>
      <p:sp>
        <p:nvSpPr>
          <p:cNvPr id="31" name="TextBox 30"/>
          <p:cNvSpPr txBox="1"/>
          <p:nvPr/>
        </p:nvSpPr>
        <p:spPr>
          <a:xfrm>
            <a:off x="2207045" y="2419350"/>
            <a:ext cx="609600" cy="1384995"/>
          </a:xfrm>
          <a:prstGeom prst="rect">
            <a:avLst/>
          </a:prstGeom>
          <a:noFill/>
        </p:spPr>
        <p:txBody>
          <a:bodyPr wrap="square" rtlCol="0">
            <a:spAutoFit/>
          </a:bodyPr>
          <a:lstStyle/>
          <a:p>
            <a:r>
              <a:rPr lang="en-US" sz="1200">
                <a:solidFill>
                  <a:srgbClr val="0000CC"/>
                </a:solidFill>
                <a:latin typeface="Times New Roman" panose="02020603050405020304" pitchFamily="18" charset="0"/>
                <a:cs typeface="Times New Roman" panose="02020603050405020304" pitchFamily="18" charset="0"/>
              </a:rPr>
              <a:t>3. Viết lệnh điều khiển nhân vật Bánh</a:t>
            </a:r>
          </a:p>
        </p:txBody>
      </p:sp>
      <p:sp>
        <p:nvSpPr>
          <p:cNvPr id="34" name="Rectangle 33"/>
          <p:cNvSpPr/>
          <p:nvPr/>
        </p:nvSpPr>
        <p:spPr>
          <a:xfrm>
            <a:off x="6561499" y="2297831"/>
            <a:ext cx="883815" cy="1754326"/>
          </a:xfrm>
          <a:prstGeom prst="rect">
            <a:avLst/>
          </a:prstGeom>
        </p:spPr>
        <p:txBody>
          <a:bodyPr wrap="square">
            <a:spAutoFit/>
          </a:bodyPr>
          <a:lstStyle/>
          <a:p>
            <a:r>
              <a:rPr lang="en-US" sz="1200">
                <a:solidFill>
                  <a:srgbClr val="0000CC"/>
                </a:solidFill>
                <a:latin typeface="Times New Roman" panose="02020603050405020304" pitchFamily="18" charset="0"/>
                <a:ea typeface="Calibri" panose="020F0502020204030204" pitchFamily="34" charset="0"/>
              </a:rPr>
              <a:t>4.Viết lệnh cho nhân vật Con bọ (đã có từ file Bài 4). HS lấy lại file hoặc viết lại lệnh.</a:t>
            </a:r>
            <a:endParaRPr lang="en-US" sz="1200">
              <a:solidFill>
                <a:srgbClr val="0000CC"/>
              </a:solidFill>
            </a:endParaRPr>
          </a:p>
        </p:txBody>
      </p:sp>
      <p:sp>
        <p:nvSpPr>
          <p:cNvPr id="35" name="Rectangle 34"/>
          <p:cNvSpPr/>
          <p:nvPr/>
        </p:nvSpPr>
        <p:spPr>
          <a:xfrm>
            <a:off x="3124200" y="2962930"/>
            <a:ext cx="3276600" cy="523220"/>
          </a:xfrm>
          <a:prstGeom prst="rect">
            <a:avLst/>
          </a:prstGeom>
        </p:spPr>
        <p:txBody>
          <a:bodyPr wrap="square">
            <a:spAutoFit/>
          </a:bodyPr>
          <a:lstStyle/>
          <a:p>
            <a:pPr>
              <a:spcBef>
                <a:spcPts val="300"/>
              </a:spcBef>
              <a:spcAft>
                <a:spcPts val="300"/>
              </a:spcAft>
            </a:pPr>
            <a:r>
              <a:rPr lang="en-US" sz="2800" b="1">
                <a:solidFill>
                  <a:srgbClr val="00B050"/>
                </a:solidFill>
                <a:latin typeface="Times New Roman" panose="02020603050405020304" pitchFamily="18" charset="0"/>
                <a:ea typeface="Calibri" panose="020F0502020204030204" pitchFamily="34" charset="0"/>
              </a:rPr>
              <a:t>Trò chơi MÊ CUNG</a:t>
            </a:r>
          </a:p>
        </p:txBody>
      </p:sp>
      <p:pic>
        <p:nvPicPr>
          <p:cNvPr id="18" name="E542BE1">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288657" y="1379826"/>
            <a:ext cx="1588336" cy="619958"/>
          </a:xfrm>
          <a:prstGeom prst="rect">
            <a:avLst/>
          </a:prstGeom>
        </p:spPr>
      </p:pic>
    </p:spTree>
    <p:custDataLst>
      <p:tags r:id="rId1"/>
    </p:custDataLst>
    <p:extLst>
      <p:ext uri="{BB962C8B-B14F-4D97-AF65-F5344CB8AC3E}">
        <p14:creationId xmlns:p14="http://schemas.microsoft.com/office/powerpoint/2010/main" val="1965630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80">
                                          <p:stCondLst>
                                            <p:cond delay="0"/>
                                          </p:stCondLst>
                                        </p:cTn>
                                        <p:tgtEl>
                                          <p:spTgt spid="20"/>
                                        </p:tgtEl>
                                      </p:cBhvr>
                                    </p:animEffect>
                                    <p:anim calcmode="lin" valueType="num">
                                      <p:cBhvr>
                                        <p:cTn id="29"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4" dur="26">
                                          <p:stCondLst>
                                            <p:cond delay="650"/>
                                          </p:stCondLst>
                                        </p:cTn>
                                        <p:tgtEl>
                                          <p:spTgt spid="20"/>
                                        </p:tgtEl>
                                      </p:cBhvr>
                                      <p:to x="100000" y="60000"/>
                                    </p:animScale>
                                    <p:animScale>
                                      <p:cBhvr>
                                        <p:cTn id="35" dur="166" decel="50000">
                                          <p:stCondLst>
                                            <p:cond delay="676"/>
                                          </p:stCondLst>
                                        </p:cTn>
                                        <p:tgtEl>
                                          <p:spTgt spid="20"/>
                                        </p:tgtEl>
                                      </p:cBhvr>
                                      <p:to x="100000" y="100000"/>
                                    </p:animScale>
                                    <p:animScale>
                                      <p:cBhvr>
                                        <p:cTn id="36" dur="26">
                                          <p:stCondLst>
                                            <p:cond delay="1312"/>
                                          </p:stCondLst>
                                        </p:cTn>
                                        <p:tgtEl>
                                          <p:spTgt spid="20"/>
                                        </p:tgtEl>
                                      </p:cBhvr>
                                      <p:to x="100000" y="80000"/>
                                    </p:animScale>
                                    <p:animScale>
                                      <p:cBhvr>
                                        <p:cTn id="37" dur="166" decel="50000">
                                          <p:stCondLst>
                                            <p:cond delay="1338"/>
                                          </p:stCondLst>
                                        </p:cTn>
                                        <p:tgtEl>
                                          <p:spTgt spid="20"/>
                                        </p:tgtEl>
                                      </p:cBhvr>
                                      <p:to x="100000" y="100000"/>
                                    </p:animScale>
                                    <p:animScale>
                                      <p:cBhvr>
                                        <p:cTn id="38" dur="26">
                                          <p:stCondLst>
                                            <p:cond delay="1642"/>
                                          </p:stCondLst>
                                        </p:cTn>
                                        <p:tgtEl>
                                          <p:spTgt spid="20"/>
                                        </p:tgtEl>
                                      </p:cBhvr>
                                      <p:to x="100000" y="90000"/>
                                    </p:animScale>
                                    <p:animScale>
                                      <p:cBhvr>
                                        <p:cTn id="39" dur="166" decel="50000">
                                          <p:stCondLst>
                                            <p:cond delay="1668"/>
                                          </p:stCondLst>
                                        </p:cTn>
                                        <p:tgtEl>
                                          <p:spTgt spid="20"/>
                                        </p:tgtEl>
                                      </p:cBhvr>
                                      <p:to x="100000" y="100000"/>
                                    </p:animScale>
                                    <p:animScale>
                                      <p:cBhvr>
                                        <p:cTn id="40" dur="26">
                                          <p:stCondLst>
                                            <p:cond delay="1808"/>
                                          </p:stCondLst>
                                        </p:cTn>
                                        <p:tgtEl>
                                          <p:spTgt spid="20"/>
                                        </p:tgtEl>
                                      </p:cBhvr>
                                      <p:to x="100000" y="95000"/>
                                    </p:animScale>
                                    <p:animScale>
                                      <p:cBhvr>
                                        <p:cTn id="41" dur="166" decel="50000">
                                          <p:stCondLst>
                                            <p:cond delay="1834"/>
                                          </p:stCondLst>
                                        </p:cTn>
                                        <p:tgtEl>
                                          <p:spTgt spid="20"/>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26" presetClass="entr" presetSubtype="0" fill="hold" grpId="0"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down)">
                                      <p:cBhvr>
                                        <p:cTn id="46" dur="580">
                                          <p:stCondLst>
                                            <p:cond delay="0"/>
                                          </p:stCondLst>
                                        </p:cTn>
                                        <p:tgtEl>
                                          <p:spTgt spid="30"/>
                                        </p:tgtEl>
                                      </p:cBhvr>
                                    </p:animEffect>
                                    <p:anim calcmode="lin" valueType="num">
                                      <p:cBhvr>
                                        <p:cTn id="47"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52" dur="26">
                                          <p:stCondLst>
                                            <p:cond delay="650"/>
                                          </p:stCondLst>
                                        </p:cTn>
                                        <p:tgtEl>
                                          <p:spTgt spid="30"/>
                                        </p:tgtEl>
                                      </p:cBhvr>
                                      <p:to x="100000" y="60000"/>
                                    </p:animScale>
                                    <p:animScale>
                                      <p:cBhvr>
                                        <p:cTn id="53" dur="166" decel="50000">
                                          <p:stCondLst>
                                            <p:cond delay="676"/>
                                          </p:stCondLst>
                                        </p:cTn>
                                        <p:tgtEl>
                                          <p:spTgt spid="30"/>
                                        </p:tgtEl>
                                      </p:cBhvr>
                                      <p:to x="100000" y="100000"/>
                                    </p:animScale>
                                    <p:animScale>
                                      <p:cBhvr>
                                        <p:cTn id="54" dur="26">
                                          <p:stCondLst>
                                            <p:cond delay="1312"/>
                                          </p:stCondLst>
                                        </p:cTn>
                                        <p:tgtEl>
                                          <p:spTgt spid="30"/>
                                        </p:tgtEl>
                                      </p:cBhvr>
                                      <p:to x="100000" y="80000"/>
                                    </p:animScale>
                                    <p:animScale>
                                      <p:cBhvr>
                                        <p:cTn id="55" dur="166" decel="50000">
                                          <p:stCondLst>
                                            <p:cond delay="1338"/>
                                          </p:stCondLst>
                                        </p:cTn>
                                        <p:tgtEl>
                                          <p:spTgt spid="30"/>
                                        </p:tgtEl>
                                      </p:cBhvr>
                                      <p:to x="100000" y="100000"/>
                                    </p:animScale>
                                    <p:animScale>
                                      <p:cBhvr>
                                        <p:cTn id="56" dur="26">
                                          <p:stCondLst>
                                            <p:cond delay="1642"/>
                                          </p:stCondLst>
                                        </p:cTn>
                                        <p:tgtEl>
                                          <p:spTgt spid="30"/>
                                        </p:tgtEl>
                                      </p:cBhvr>
                                      <p:to x="100000" y="90000"/>
                                    </p:animScale>
                                    <p:animScale>
                                      <p:cBhvr>
                                        <p:cTn id="57" dur="166" decel="50000">
                                          <p:stCondLst>
                                            <p:cond delay="1668"/>
                                          </p:stCondLst>
                                        </p:cTn>
                                        <p:tgtEl>
                                          <p:spTgt spid="30"/>
                                        </p:tgtEl>
                                      </p:cBhvr>
                                      <p:to x="100000" y="100000"/>
                                    </p:animScale>
                                    <p:animScale>
                                      <p:cBhvr>
                                        <p:cTn id="58" dur="26">
                                          <p:stCondLst>
                                            <p:cond delay="1808"/>
                                          </p:stCondLst>
                                        </p:cTn>
                                        <p:tgtEl>
                                          <p:spTgt spid="30"/>
                                        </p:tgtEl>
                                      </p:cBhvr>
                                      <p:to x="100000" y="95000"/>
                                    </p:animScale>
                                    <p:animScale>
                                      <p:cBhvr>
                                        <p:cTn id="59" dur="166" decel="50000">
                                          <p:stCondLst>
                                            <p:cond delay="1834"/>
                                          </p:stCondLst>
                                        </p:cTn>
                                        <p:tgtEl>
                                          <p:spTgt spid="30"/>
                                        </p:tgtEl>
                                      </p:cBhvr>
                                      <p:to x="100000" y="100000"/>
                                    </p:animScale>
                                  </p:childTnLst>
                                </p:cTn>
                              </p:par>
                            </p:childTnLst>
                          </p:cTn>
                        </p:par>
                      </p:childTnLst>
                    </p:cTn>
                  </p:par>
                  <p:par>
                    <p:cTn id="60" fill="hold">
                      <p:stCondLst>
                        <p:cond delay="indefinite"/>
                      </p:stCondLst>
                      <p:childTnLst>
                        <p:par>
                          <p:cTn id="61" fill="hold">
                            <p:stCondLst>
                              <p:cond delay="0"/>
                            </p:stCondLst>
                            <p:childTnLst>
                              <p:par>
                                <p:cTn id="62" presetID="26" presetClass="entr" presetSubtype="0" fill="hold" grpId="0"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down)">
                                      <p:cBhvr>
                                        <p:cTn id="64" dur="580">
                                          <p:stCondLst>
                                            <p:cond delay="0"/>
                                          </p:stCondLst>
                                        </p:cTn>
                                        <p:tgtEl>
                                          <p:spTgt spid="31"/>
                                        </p:tgtEl>
                                      </p:cBhvr>
                                    </p:animEffect>
                                    <p:anim calcmode="lin" valueType="num">
                                      <p:cBhvr>
                                        <p:cTn id="65"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70" dur="26">
                                          <p:stCondLst>
                                            <p:cond delay="650"/>
                                          </p:stCondLst>
                                        </p:cTn>
                                        <p:tgtEl>
                                          <p:spTgt spid="31"/>
                                        </p:tgtEl>
                                      </p:cBhvr>
                                      <p:to x="100000" y="60000"/>
                                    </p:animScale>
                                    <p:animScale>
                                      <p:cBhvr>
                                        <p:cTn id="71" dur="166" decel="50000">
                                          <p:stCondLst>
                                            <p:cond delay="676"/>
                                          </p:stCondLst>
                                        </p:cTn>
                                        <p:tgtEl>
                                          <p:spTgt spid="31"/>
                                        </p:tgtEl>
                                      </p:cBhvr>
                                      <p:to x="100000" y="100000"/>
                                    </p:animScale>
                                    <p:animScale>
                                      <p:cBhvr>
                                        <p:cTn id="72" dur="26">
                                          <p:stCondLst>
                                            <p:cond delay="1312"/>
                                          </p:stCondLst>
                                        </p:cTn>
                                        <p:tgtEl>
                                          <p:spTgt spid="31"/>
                                        </p:tgtEl>
                                      </p:cBhvr>
                                      <p:to x="100000" y="80000"/>
                                    </p:animScale>
                                    <p:animScale>
                                      <p:cBhvr>
                                        <p:cTn id="73" dur="166" decel="50000">
                                          <p:stCondLst>
                                            <p:cond delay="1338"/>
                                          </p:stCondLst>
                                        </p:cTn>
                                        <p:tgtEl>
                                          <p:spTgt spid="31"/>
                                        </p:tgtEl>
                                      </p:cBhvr>
                                      <p:to x="100000" y="100000"/>
                                    </p:animScale>
                                    <p:animScale>
                                      <p:cBhvr>
                                        <p:cTn id="74" dur="26">
                                          <p:stCondLst>
                                            <p:cond delay="1642"/>
                                          </p:stCondLst>
                                        </p:cTn>
                                        <p:tgtEl>
                                          <p:spTgt spid="31"/>
                                        </p:tgtEl>
                                      </p:cBhvr>
                                      <p:to x="100000" y="90000"/>
                                    </p:animScale>
                                    <p:animScale>
                                      <p:cBhvr>
                                        <p:cTn id="75" dur="166" decel="50000">
                                          <p:stCondLst>
                                            <p:cond delay="1668"/>
                                          </p:stCondLst>
                                        </p:cTn>
                                        <p:tgtEl>
                                          <p:spTgt spid="31"/>
                                        </p:tgtEl>
                                      </p:cBhvr>
                                      <p:to x="100000" y="100000"/>
                                    </p:animScale>
                                    <p:animScale>
                                      <p:cBhvr>
                                        <p:cTn id="76" dur="26">
                                          <p:stCondLst>
                                            <p:cond delay="1808"/>
                                          </p:stCondLst>
                                        </p:cTn>
                                        <p:tgtEl>
                                          <p:spTgt spid="31"/>
                                        </p:tgtEl>
                                      </p:cBhvr>
                                      <p:to x="100000" y="95000"/>
                                    </p:animScale>
                                    <p:animScale>
                                      <p:cBhvr>
                                        <p:cTn id="77" dur="166" decel="50000">
                                          <p:stCondLst>
                                            <p:cond delay="1834"/>
                                          </p:stCondLst>
                                        </p:cTn>
                                        <p:tgtEl>
                                          <p:spTgt spid="31"/>
                                        </p:tgtEl>
                                      </p:cBhvr>
                                      <p:to x="100000" y="100000"/>
                                    </p:animScale>
                                  </p:childTnLst>
                                </p:cTn>
                              </p:par>
                            </p:childTnLst>
                          </p:cTn>
                        </p:par>
                      </p:childTnLst>
                    </p:cTn>
                  </p:par>
                  <p:par>
                    <p:cTn id="78" fill="hold">
                      <p:stCondLst>
                        <p:cond delay="indefinite"/>
                      </p:stCondLst>
                      <p:childTnLst>
                        <p:par>
                          <p:cTn id="79" fill="hold">
                            <p:stCondLst>
                              <p:cond delay="0"/>
                            </p:stCondLst>
                            <p:childTnLst>
                              <p:par>
                                <p:cTn id="80" presetID="26" presetClass="entr" presetSubtype="0" fill="hold" grpId="0" nodeType="click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down)">
                                      <p:cBhvr>
                                        <p:cTn id="82" dur="580">
                                          <p:stCondLst>
                                            <p:cond delay="0"/>
                                          </p:stCondLst>
                                        </p:cTn>
                                        <p:tgtEl>
                                          <p:spTgt spid="34"/>
                                        </p:tgtEl>
                                      </p:cBhvr>
                                    </p:animEffect>
                                    <p:anim calcmode="lin" valueType="num">
                                      <p:cBhvr>
                                        <p:cTn id="83"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88" dur="26">
                                          <p:stCondLst>
                                            <p:cond delay="650"/>
                                          </p:stCondLst>
                                        </p:cTn>
                                        <p:tgtEl>
                                          <p:spTgt spid="34"/>
                                        </p:tgtEl>
                                      </p:cBhvr>
                                      <p:to x="100000" y="60000"/>
                                    </p:animScale>
                                    <p:animScale>
                                      <p:cBhvr>
                                        <p:cTn id="89" dur="166" decel="50000">
                                          <p:stCondLst>
                                            <p:cond delay="676"/>
                                          </p:stCondLst>
                                        </p:cTn>
                                        <p:tgtEl>
                                          <p:spTgt spid="34"/>
                                        </p:tgtEl>
                                      </p:cBhvr>
                                      <p:to x="100000" y="100000"/>
                                    </p:animScale>
                                    <p:animScale>
                                      <p:cBhvr>
                                        <p:cTn id="90" dur="26">
                                          <p:stCondLst>
                                            <p:cond delay="1312"/>
                                          </p:stCondLst>
                                        </p:cTn>
                                        <p:tgtEl>
                                          <p:spTgt spid="34"/>
                                        </p:tgtEl>
                                      </p:cBhvr>
                                      <p:to x="100000" y="80000"/>
                                    </p:animScale>
                                    <p:animScale>
                                      <p:cBhvr>
                                        <p:cTn id="91" dur="166" decel="50000">
                                          <p:stCondLst>
                                            <p:cond delay="1338"/>
                                          </p:stCondLst>
                                        </p:cTn>
                                        <p:tgtEl>
                                          <p:spTgt spid="34"/>
                                        </p:tgtEl>
                                      </p:cBhvr>
                                      <p:to x="100000" y="100000"/>
                                    </p:animScale>
                                    <p:animScale>
                                      <p:cBhvr>
                                        <p:cTn id="92" dur="26">
                                          <p:stCondLst>
                                            <p:cond delay="1642"/>
                                          </p:stCondLst>
                                        </p:cTn>
                                        <p:tgtEl>
                                          <p:spTgt spid="34"/>
                                        </p:tgtEl>
                                      </p:cBhvr>
                                      <p:to x="100000" y="90000"/>
                                    </p:animScale>
                                    <p:animScale>
                                      <p:cBhvr>
                                        <p:cTn id="93" dur="166" decel="50000">
                                          <p:stCondLst>
                                            <p:cond delay="1668"/>
                                          </p:stCondLst>
                                        </p:cTn>
                                        <p:tgtEl>
                                          <p:spTgt spid="34"/>
                                        </p:tgtEl>
                                      </p:cBhvr>
                                      <p:to x="100000" y="100000"/>
                                    </p:animScale>
                                    <p:animScale>
                                      <p:cBhvr>
                                        <p:cTn id="94" dur="26">
                                          <p:stCondLst>
                                            <p:cond delay="1808"/>
                                          </p:stCondLst>
                                        </p:cTn>
                                        <p:tgtEl>
                                          <p:spTgt spid="34"/>
                                        </p:tgtEl>
                                      </p:cBhvr>
                                      <p:to x="100000" y="95000"/>
                                    </p:animScale>
                                    <p:animScale>
                                      <p:cBhvr>
                                        <p:cTn id="95" dur="166" decel="50000">
                                          <p:stCondLst>
                                            <p:cond delay="1834"/>
                                          </p:stCondLst>
                                        </p:cTn>
                                        <p:tgtEl>
                                          <p:spTgt spid="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96" restart="whenNotActive" fill="hold" evtFilter="cancelBubble" nodeType="interactiveSeq">
                <p:stCondLst>
                  <p:cond evt="onClick" delay="0">
                    <p:tgtEl>
                      <p:spTgt spid="18"/>
                    </p:tgtEl>
                  </p:cond>
                </p:stCondLst>
                <p:endSync evt="end" delay="0">
                  <p:rtn val="all"/>
                </p:endSync>
                <p:childTnLst>
                  <p:par>
                    <p:cTn id="97" fill="hold">
                      <p:stCondLst>
                        <p:cond delay="0"/>
                      </p:stCondLst>
                      <p:childTnLst>
                        <p:par>
                          <p:cTn id="98" fill="hold">
                            <p:stCondLst>
                              <p:cond delay="0"/>
                            </p:stCondLst>
                            <p:childTnLst>
                              <p:par>
                                <p:cTn id="99" presetID="2" presetClass="mediacall" presetSubtype="0" fill="hold" nodeType="clickEffect">
                                  <p:stCondLst>
                                    <p:cond delay="0"/>
                                  </p:stCondLst>
                                  <p:childTnLst>
                                    <p:cmd type="call" cmd="togglePause">
                                      <p:cBhvr>
                                        <p:cTn id="100" dur="1" fill="hold"/>
                                        <p:tgtEl>
                                          <p:spTgt spid="18"/>
                                        </p:tgtEl>
                                      </p:cBhvr>
                                    </p:cmd>
                                  </p:childTnLst>
                                </p:cTn>
                              </p:par>
                            </p:childTnLst>
                          </p:cTn>
                        </p:par>
                      </p:childTnLst>
                    </p:cTn>
                  </p:par>
                </p:childTnLst>
              </p:cTn>
              <p:nextCondLst>
                <p:cond evt="onClick" delay="0">
                  <p:tgtEl>
                    <p:spTgt spid="18"/>
                  </p:tgtEl>
                </p:cond>
              </p:nextCondLst>
            </p:seq>
            <p:video>
              <p:cMediaNode vol="80000">
                <p:cTn id="101" fill="hold" display="0">
                  <p:stCondLst>
                    <p:cond delay="indefinite"/>
                  </p:stCondLst>
                </p:cTn>
                <p:tgtEl>
                  <p:spTgt spid="18"/>
                </p:tgtEl>
              </p:cMediaNode>
            </p:video>
          </p:childTnLst>
        </p:cTn>
      </p:par>
    </p:tnLst>
    <p:bldLst>
      <p:bldP spid="2" grpId="0"/>
      <p:bldP spid="5" grpId="0" animBg="1"/>
      <p:bldP spid="20" grpId="0"/>
      <p:bldP spid="30" grpId="0"/>
      <p:bldP spid="31" grpId="0"/>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64828" y="241273"/>
            <a:ext cx="8979172" cy="571500"/>
            <a:chOff x="880761" y="539846"/>
            <a:chExt cx="9714747" cy="762000"/>
          </a:xfrm>
        </p:grpSpPr>
        <p:grpSp>
          <p:nvGrpSpPr>
            <p:cNvPr id="4" name="Group 148"/>
            <p:cNvGrpSpPr>
              <a:grpSpLocks/>
            </p:cNvGrpSpPr>
            <p:nvPr/>
          </p:nvGrpSpPr>
          <p:grpSpPr bwMode="auto">
            <a:xfrm>
              <a:off x="880761" y="539846"/>
              <a:ext cx="9714747" cy="762000"/>
              <a:chOff x="624" y="2688"/>
              <a:chExt cx="7912" cy="480"/>
            </a:xfrm>
          </p:grpSpPr>
          <p:sp>
            <p:nvSpPr>
              <p:cNvPr id="7" name="AutoShape 17"/>
              <p:cNvSpPr>
                <a:spLocks noChangeArrowheads="1"/>
              </p:cNvSpPr>
              <p:nvPr/>
            </p:nvSpPr>
            <p:spPr bwMode="auto">
              <a:xfrm>
                <a:off x="968" y="2736"/>
                <a:ext cx="2911" cy="368"/>
              </a:xfrm>
              <a:prstGeom prst="roundRect">
                <a:avLst>
                  <a:gd name="adj" fmla="val 50000"/>
                </a:avLst>
              </a:prstGeom>
              <a:gradFill rotWithShape="1">
                <a:gsLst>
                  <a:gs pos="0">
                    <a:srgbClr val="F9F5D5"/>
                  </a:gs>
                  <a:gs pos="100000">
                    <a:srgbClr val="F5EEB7"/>
                  </a:gs>
                </a:gsLst>
                <a:lin ang="0" scaled="1"/>
              </a:gradFill>
              <a:ln w="38100" algn="ctr">
                <a:solidFill>
                  <a:srgbClr val="74A731"/>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8" name="Oval 18"/>
              <p:cNvSpPr>
                <a:spLocks noChangeArrowheads="1"/>
              </p:cNvSpPr>
              <p:nvPr/>
            </p:nvSpPr>
            <p:spPr bwMode="auto">
              <a:xfrm rot="1758052">
                <a:off x="646" y="2705"/>
                <a:ext cx="826" cy="463"/>
              </a:xfrm>
              <a:prstGeom prst="ellipse">
                <a:avLst/>
              </a:prstGeom>
              <a:gradFill rotWithShape="1">
                <a:gsLst>
                  <a:gs pos="0">
                    <a:srgbClr val="006600"/>
                  </a:gs>
                  <a:gs pos="100000">
                    <a:srgbClr val="002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9" name="Oval 19"/>
              <p:cNvSpPr>
                <a:spLocks noChangeArrowheads="1"/>
              </p:cNvSpPr>
              <p:nvPr/>
            </p:nvSpPr>
            <p:spPr bwMode="auto">
              <a:xfrm rot="1758052">
                <a:off x="624" y="2688"/>
                <a:ext cx="826" cy="463"/>
              </a:xfrm>
              <a:prstGeom prst="ellipse">
                <a:avLst/>
              </a:prstGeom>
              <a:gradFill rotWithShape="1">
                <a:gsLst>
                  <a:gs pos="0">
                    <a:srgbClr val="74A731"/>
                  </a:gs>
                  <a:gs pos="100000">
                    <a:srgbClr val="364D1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0" name="Oval 20"/>
              <p:cNvSpPr>
                <a:spLocks noChangeArrowheads="1"/>
              </p:cNvSpPr>
              <p:nvPr/>
            </p:nvSpPr>
            <p:spPr bwMode="auto">
              <a:xfrm>
                <a:off x="706" y="2717"/>
                <a:ext cx="371" cy="261"/>
              </a:xfrm>
              <a:prstGeom prst="ellipse">
                <a:avLst/>
              </a:pr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1" name="Text Box 21"/>
              <p:cNvSpPr txBox="1">
                <a:spLocks noChangeArrowheads="1"/>
              </p:cNvSpPr>
              <p:nvPr/>
            </p:nvSpPr>
            <p:spPr bwMode="auto">
              <a:xfrm>
                <a:off x="1395" y="2741"/>
                <a:ext cx="347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000000"/>
                    </a:solidFill>
                    <a:latin typeface="Times New Roman" panose="02020603050405020304" pitchFamily="18" charset="0"/>
                    <a:cs typeface="Times New Roman" panose="02020603050405020304" pitchFamily="18" charset="0"/>
                  </a:rPr>
                  <a:t>Click to add Title</a:t>
                </a:r>
              </a:p>
            </p:txBody>
          </p:sp>
          <p:sp>
            <p:nvSpPr>
              <p:cNvPr id="12" name="Text Box 22"/>
              <p:cNvSpPr txBox="1">
                <a:spLocks noChangeArrowheads="1"/>
              </p:cNvSpPr>
              <p:nvPr/>
            </p:nvSpPr>
            <p:spPr bwMode="auto">
              <a:xfrm>
                <a:off x="879" y="2708"/>
                <a:ext cx="31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FFFFFF"/>
                    </a:solidFill>
                    <a:latin typeface="Times New Roman" panose="02020603050405020304" pitchFamily="18" charset="0"/>
                    <a:cs typeface="Times New Roman" panose="02020603050405020304" pitchFamily="18" charset="0"/>
                  </a:rPr>
                  <a:t>2</a:t>
                </a:r>
              </a:p>
            </p:txBody>
          </p:sp>
          <p:sp>
            <p:nvSpPr>
              <p:cNvPr id="13" name="AutoShape 23"/>
              <p:cNvSpPr>
                <a:spLocks noChangeArrowheads="1"/>
              </p:cNvSpPr>
              <p:nvPr/>
            </p:nvSpPr>
            <p:spPr bwMode="gray">
              <a:xfrm>
                <a:off x="968" y="2736"/>
                <a:ext cx="7568" cy="368"/>
              </a:xfrm>
              <a:prstGeom prst="roundRect">
                <a:avLst>
                  <a:gd name="adj" fmla="val 50000"/>
                </a:avLst>
              </a:prstGeom>
              <a:gradFill rotWithShape="1">
                <a:gsLst>
                  <a:gs pos="0">
                    <a:srgbClr val="66CCFF"/>
                  </a:gs>
                  <a:gs pos="100000">
                    <a:srgbClr val="D5D8FF"/>
                  </a:gs>
                </a:gsLst>
                <a:lin ang="0" scaled="1"/>
              </a:gradFill>
              <a:ln w="38100" algn="ctr">
                <a:solidFill>
                  <a:srgbClr val="6D85E9"/>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4" name="Oval 24"/>
              <p:cNvSpPr>
                <a:spLocks noChangeArrowheads="1"/>
              </p:cNvSpPr>
              <p:nvPr/>
            </p:nvSpPr>
            <p:spPr bwMode="gray">
              <a:xfrm rot="1758052">
                <a:off x="646" y="2705"/>
                <a:ext cx="826" cy="463"/>
              </a:xfrm>
              <a:prstGeom prst="ellipse">
                <a:avLst/>
              </a:prstGeom>
              <a:solidFill>
                <a:srgbClr val="55497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5" name="Oval 25"/>
              <p:cNvSpPr>
                <a:spLocks noChangeArrowheads="1"/>
              </p:cNvSpPr>
              <p:nvPr/>
            </p:nvSpPr>
            <p:spPr bwMode="gray">
              <a:xfrm rot="1758052">
                <a:off x="624" y="2688"/>
                <a:ext cx="826" cy="463"/>
              </a:xfrm>
              <a:prstGeom prst="ellipse">
                <a:avLst/>
              </a:prstGeom>
              <a:gradFill rotWithShape="1">
                <a:gsLst>
                  <a:gs pos="0">
                    <a:srgbClr val="95A8FB"/>
                  </a:gs>
                  <a:gs pos="100000">
                    <a:srgbClr val="454E7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pic>
            <p:nvPicPr>
              <p:cNvPr id="16" name="Picture 15" descr="Picture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 y="2715"/>
                <a:ext cx="384"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28"/>
              <p:cNvSpPr txBox="1">
                <a:spLocks noChangeArrowheads="1"/>
              </p:cNvSpPr>
              <p:nvPr/>
            </p:nvSpPr>
            <p:spPr bwMode="gray">
              <a:xfrm>
                <a:off x="990" y="2708"/>
                <a:ext cx="163"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en-US" sz="2400" b="1" dirty="0">
                  <a:solidFill>
                    <a:srgbClr val="FFFFFF"/>
                  </a:solidFill>
                  <a:latin typeface="Times New Roman" panose="02020603050405020304" pitchFamily="18" charset="0"/>
                  <a:cs typeface="Times New Roman" panose="02020603050405020304" pitchFamily="18" charset="0"/>
                </a:endParaRPr>
              </a:p>
            </p:txBody>
          </p:sp>
        </p:grpSp>
        <p:sp>
          <p:nvSpPr>
            <p:cNvPr id="6" name="Text Box 26"/>
            <p:cNvSpPr txBox="1">
              <a:spLocks noChangeArrowheads="1"/>
            </p:cNvSpPr>
            <p:nvPr/>
          </p:nvSpPr>
          <p:spPr bwMode="gray">
            <a:xfrm>
              <a:off x="1769194" y="616046"/>
              <a:ext cx="871203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700" b="1" dirty="0" err="1">
                  <a:solidFill>
                    <a:srgbClr val="CC00CC"/>
                  </a:solidFill>
                  <a:latin typeface="Times New Roman" panose="02020603050405020304" pitchFamily="18" charset="0"/>
                  <a:cs typeface="Times New Roman" panose="02020603050405020304" pitchFamily="18" charset="0"/>
                </a:rPr>
                <a:t>Thực</a:t>
              </a:r>
              <a:r>
                <a:rPr lang="en-US" altLang="en-US" sz="2700" b="1" dirty="0">
                  <a:solidFill>
                    <a:srgbClr val="CC00CC"/>
                  </a:solidFill>
                  <a:latin typeface="Times New Roman" panose="02020603050405020304" pitchFamily="18" charset="0"/>
                  <a:cs typeface="Times New Roman" panose="02020603050405020304" pitchFamily="18" charset="0"/>
                </a:rPr>
                <a:t> </a:t>
              </a:r>
              <a:r>
                <a:rPr lang="en-US" altLang="en-US" sz="2700" b="1" dirty="0" err="1">
                  <a:solidFill>
                    <a:srgbClr val="CC00CC"/>
                  </a:solidFill>
                  <a:latin typeface="Times New Roman" panose="02020603050405020304" pitchFamily="18" charset="0"/>
                  <a:cs typeface="Times New Roman" panose="02020603050405020304" pitchFamily="18" charset="0"/>
                </a:rPr>
                <a:t>hành</a:t>
              </a:r>
              <a:r>
                <a:rPr lang="en-US" altLang="en-US" sz="2700" b="1">
                  <a:solidFill>
                    <a:srgbClr val="CC00CC"/>
                  </a:solidFill>
                  <a:latin typeface="Times New Roman" panose="02020603050405020304" pitchFamily="18" charset="0"/>
                  <a:cs typeface="Times New Roman" panose="02020603050405020304" pitchFamily="18" charset="0"/>
                </a:rPr>
                <a:t>: Trò chơi MÊ CUNG</a:t>
              </a:r>
              <a:endParaRPr lang="en-US" altLang="en-US" sz="2700" b="1" dirty="0">
                <a:solidFill>
                  <a:srgbClr val="CC00CC"/>
                </a:solidFill>
                <a:latin typeface="Times New Roman" panose="02020603050405020304" pitchFamily="18" charset="0"/>
                <a:cs typeface="Times New Roman" panose="02020603050405020304" pitchFamily="18" charset="0"/>
              </a:endParaRPr>
            </a:p>
          </p:txBody>
        </p:sp>
      </p:grpSp>
      <p:sp>
        <p:nvSpPr>
          <p:cNvPr id="2" name="TextBox 1"/>
          <p:cNvSpPr txBox="1"/>
          <p:nvPr/>
        </p:nvSpPr>
        <p:spPr>
          <a:xfrm>
            <a:off x="589247" y="950302"/>
            <a:ext cx="8164278" cy="484748"/>
          </a:xfrm>
          <a:prstGeom prst="rect">
            <a:avLst/>
          </a:prstGeom>
          <a:noFill/>
        </p:spPr>
        <p:txBody>
          <a:bodyPr wrap="square" lIns="68580" tIns="34290" rIns="68580" bIns="34290" rtlCol="0">
            <a:spAutoFit/>
          </a:bodyPr>
          <a:lstStyle/>
          <a:p>
            <a:pPr algn="just"/>
            <a:r>
              <a:rPr lang="en-US" sz="2700" b="1" err="1">
                <a:solidFill>
                  <a:srgbClr val="FF0000"/>
                </a:solidFill>
                <a:latin typeface="Times New Roman" panose="02020603050405020304" pitchFamily="18" charset="0"/>
                <a:cs typeface="Times New Roman" panose="02020603050405020304" pitchFamily="18" charset="0"/>
              </a:rPr>
              <a:t>Nhiệm</a:t>
            </a:r>
            <a:r>
              <a:rPr lang="en-US" sz="2700" b="1">
                <a:solidFill>
                  <a:srgbClr val="FF0000"/>
                </a:solidFill>
                <a:latin typeface="Times New Roman" panose="02020603050405020304" pitchFamily="18" charset="0"/>
                <a:cs typeface="Times New Roman" panose="02020603050405020304" pitchFamily="18" charset="0"/>
              </a:rPr>
              <a:t> vụ 1: Hình ảnh MÊ CUNG</a:t>
            </a:r>
            <a:endParaRPr lang="en-US" sz="2700" b="1" dirty="0">
              <a:solidFill>
                <a:srgbClr val="FF0000"/>
              </a:solidFill>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67000" y="1504950"/>
            <a:ext cx="3411082" cy="3411082"/>
          </a:xfrm>
          <a:prstGeom prst="rect">
            <a:avLst/>
          </a:prstGeom>
        </p:spPr>
      </p:pic>
    </p:spTree>
    <p:custDataLst>
      <p:tags r:id="rId1"/>
    </p:custDataLst>
    <p:extLst>
      <p:ext uri="{BB962C8B-B14F-4D97-AF65-F5344CB8AC3E}">
        <p14:creationId xmlns:p14="http://schemas.microsoft.com/office/powerpoint/2010/main" val="2006866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64828" y="241273"/>
            <a:ext cx="8979172" cy="571500"/>
            <a:chOff x="880761" y="539846"/>
            <a:chExt cx="9714747" cy="762000"/>
          </a:xfrm>
        </p:grpSpPr>
        <p:grpSp>
          <p:nvGrpSpPr>
            <p:cNvPr id="4" name="Group 148"/>
            <p:cNvGrpSpPr>
              <a:grpSpLocks/>
            </p:cNvGrpSpPr>
            <p:nvPr/>
          </p:nvGrpSpPr>
          <p:grpSpPr bwMode="auto">
            <a:xfrm>
              <a:off x="880761" y="539846"/>
              <a:ext cx="9714747" cy="762000"/>
              <a:chOff x="624" y="2688"/>
              <a:chExt cx="7912" cy="480"/>
            </a:xfrm>
          </p:grpSpPr>
          <p:sp>
            <p:nvSpPr>
              <p:cNvPr id="7" name="AutoShape 17"/>
              <p:cNvSpPr>
                <a:spLocks noChangeArrowheads="1"/>
              </p:cNvSpPr>
              <p:nvPr/>
            </p:nvSpPr>
            <p:spPr bwMode="auto">
              <a:xfrm>
                <a:off x="968" y="2736"/>
                <a:ext cx="2911" cy="368"/>
              </a:xfrm>
              <a:prstGeom prst="roundRect">
                <a:avLst>
                  <a:gd name="adj" fmla="val 50000"/>
                </a:avLst>
              </a:prstGeom>
              <a:gradFill rotWithShape="1">
                <a:gsLst>
                  <a:gs pos="0">
                    <a:srgbClr val="F9F5D5"/>
                  </a:gs>
                  <a:gs pos="100000">
                    <a:srgbClr val="F5EEB7"/>
                  </a:gs>
                </a:gsLst>
                <a:lin ang="0" scaled="1"/>
              </a:gradFill>
              <a:ln w="38100" algn="ctr">
                <a:solidFill>
                  <a:srgbClr val="74A731"/>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8" name="Oval 18"/>
              <p:cNvSpPr>
                <a:spLocks noChangeArrowheads="1"/>
              </p:cNvSpPr>
              <p:nvPr/>
            </p:nvSpPr>
            <p:spPr bwMode="auto">
              <a:xfrm rot="1758052">
                <a:off x="646" y="2705"/>
                <a:ext cx="826" cy="463"/>
              </a:xfrm>
              <a:prstGeom prst="ellipse">
                <a:avLst/>
              </a:prstGeom>
              <a:gradFill rotWithShape="1">
                <a:gsLst>
                  <a:gs pos="0">
                    <a:srgbClr val="006600"/>
                  </a:gs>
                  <a:gs pos="100000">
                    <a:srgbClr val="002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9" name="Oval 19"/>
              <p:cNvSpPr>
                <a:spLocks noChangeArrowheads="1"/>
              </p:cNvSpPr>
              <p:nvPr/>
            </p:nvSpPr>
            <p:spPr bwMode="auto">
              <a:xfrm rot="1758052">
                <a:off x="624" y="2688"/>
                <a:ext cx="826" cy="463"/>
              </a:xfrm>
              <a:prstGeom prst="ellipse">
                <a:avLst/>
              </a:prstGeom>
              <a:gradFill rotWithShape="1">
                <a:gsLst>
                  <a:gs pos="0">
                    <a:srgbClr val="74A731"/>
                  </a:gs>
                  <a:gs pos="100000">
                    <a:srgbClr val="364D1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0" name="Oval 20"/>
              <p:cNvSpPr>
                <a:spLocks noChangeArrowheads="1"/>
              </p:cNvSpPr>
              <p:nvPr/>
            </p:nvSpPr>
            <p:spPr bwMode="auto">
              <a:xfrm>
                <a:off x="706" y="2717"/>
                <a:ext cx="371" cy="261"/>
              </a:xfrm>
              <a:prstGeom prst="ellipse">
                <a:avLst/>
              </a:pr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1" name="Text Box 21"/>
              <p:cNvSpPr txBox="1">
                <a:spLocks noChangeArrowheads="1"/>
              </p:cNvSpPr>
              <p:nvPr/>
            </p:nvSpPr>
            <p:spPr bwMode="auto">
              <a:xfrm>
                <a:off x="1395" y="2741"/>
                <a:ext cx="347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000000"/>
                    </a:solidFill>
                    <a:latin typeface="Times New Roman" panose="02020603050405020304" pitchFamily="18" charset="0"/>
                    <a:cs typeface="Times New Roman" panose="02020603050405020304" pitchFamily="18" charset="0"/>
                  </a:rPr>
                  <a:t>Click to add Title</a:t>
                </a:r>
              </a:p>
            </p:txBody>
          </p:sp>
          <p:sp>
            <p:nvSpPr>
              <p:cNvPr id="12" name="Text Box 22"/>
              <p:cNvSpPr txBox="1">
                <a:spLocks noChangeArrowheads="1"/>
              </p:cNvSpPr>
              <p:nvPr/>
            </p:nvSpPr>
            <p:spPr bwMode="auto">
              <a:xfrm>
                <a:off x="879" y="2708"/>
                <a:ext cx="31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FFFFFF"/>
                    </a:solidFill>
                    <a:latin typeface="Times New Roman" panose="02020603050405020304" pitchFamily="18" charset="0"/>
                    <a:cs typeface="Times New Roman" panose="02020603050405020304" pitchFamily="18" charset="0"/>
                  </a:rPr>
                  <a:t>2</a:t>
                </a:r>
              </a:p>
            </p:txBody>
          </p:sp>
          <p:sp>
            <p:nvSpPr>
              <p:cNvPr id="13" name="AutoShape 23"/>
              <p:cNvSpPr>
                <a:spLocks noChangeArrowheads="1"/>
              </p:cNvSpPr>
              <p:nvPr/>
            </p:nvSpPr>
            <p:spPr bwMode="gray">
              <a:xfrm>
                <a:off x="968" y="2736"/>
                <a:ext cx="7568" cy="368"/>
              </a:xfrm>
              <a:prstGeom prst="roundRect">
                <a:avLst>
                  <a:gd name="adj" fmla="val 50000"/>
                </a:avLst>
              </a:prstGeom>
              <a:gradFill rotWithShape="1">
                <a:gsLst>
                  <a:gs pos="0">
                    <a:srgbClr val="66CCFF"/>
                  </a:gs>
                  <a:gs pos="100000">
                    <a:srgbClr val="D5D8FF"/>
                  </a:gs>
                </a:gsLst>
                <a:lin ang="0" scaled="1"/>
              </a:gradFill>
              <a:ln w="38100" algn="ctr">
                <a:solidFill>
                  <a:srgbClr val="6D85E9"/>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4" name="Oval 24"/>
              <p:cNvSpPr>
                <a:spLocks noChangeArrowheads="1"/>
              </p:cNvSpPr>
              <p:nvPr/>
            </p:nvSpPr>
            <p:spPr bwMode="gray">
              <a:xfrm rot="1758052">
                <a:off x="646" y="2705"/>
                <a:ext cx="826" cy="463"/>
              </a:xfrm>
              <a:prstGeom prst="ellipse">
                <a:avLst/>
              </a:prstGeom>
              <a:solidFill>
                <a:srgbClr val="55497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5" name="Oval 25"/>
              <p:cNvSpPr>
                <a:spLocks noChangeArrowheads="1"/>
              </p:cNvSpPr>
              <p:nvPr/>
            </p:nvSpPr>
            <p:spPr bwMode="gray">
              <a:xfrm rot="1758052">
                <a:off x="624" y="2688"/>
                <a:ext cx="826" cy="463"/>
              </a:xfrm>
              <a:prstGeom prst="ellipse">
                <a:avLst/>
              </a:prstGeom>
              <a:gradFill rotWithShape="1">
                <a:gsLst>
                  <a:gs pos="0">
                    <a:srgbClr val="95A8FB"/>
                  </a:gs>
                  <a:gs pos="100000">
                    <a:srgbClr val="454E7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pic>
            <p:nvPicPr>
              <p:cNvPr id="16" name="Picture 15" descr="Picture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1" y="2715"/>
                <a:ext cx="384"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28"/>
              <p:cNvSpPr txBox="1">
                <a:spLocks noChangeArrowheads="1"/>
              </p:cNvSpPr>
              <p:nvPr/>
            </p:nvSpPr>
            <p:spPr bwMode="gray">
              <a:xfrm>
                <a:off x="990" y="2708"/>
                <a:ext cx="163"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en-US" sz="2400" b="1" dirty="0">
                  <a:solidFill>
                    <a:srgbClr val="FFFFFF"/>
                  </a:solidFill>
                  <a:latin typeface="Times New Roman" panose="02020603050405020304" pitchFamily="18" charset="0"/>
                  <a:cs typeface="Times New Roman" panose="02020603050405020304" pitchFamily="18" charset="0"/>
                </a:endParaRPr>
              </a:p>
            </p:txBody>
          </p:sp>
        </p:grpSp>
        <p:sp>
          <p:nvSpPr>
            <p:cNvPr id="6" name="Text Box 26"/>
            <p:cNvSpPr txBox="1">
              <a:spLocks noChangeArrowheads="1"/>
            </p:cNvSpPr>
            <p:nvPr/>
          </p:nvSpPr>
          <p:spPr bwMode="gray">
            <a:xfrm>
              <a:off x="1769194" y="616046"/>
              <a:ext cx="871203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700" b="1" dirty="0" err="1">
                  <a:solidFill>
                    <a:srgbClr val="CC00CC"/>
                  </a:solidFill>
                  <a:latin typeface="Times New Roman" panose="02020603050405020304" pitchFamily="18" charset="0"/>
                  <a:cs typeface="Times New Roman" panose="02020603050405020304" pitchFamily="18" charset="0"/>
                </a:rPr>
                <a:t>Thực</a:t>
              </a:r>
              <a:r>
                <a:rPr lang="en-US" altLang="en-US" sz="2700" b="1" dirty="0">
                  <a:solidFill>
                    <a:srgbClr val="CC00CC"/>
                  </a:solidFill>
                  <a:latin typeface="Times New Roman" panose="02020603050405020304" pitchFamily="18" charset="0"/>
                  <a:cs typeface="Times New Roman" panose="02020603050405020304" pitchFamily="18" charset="0"/>
                </a:rPr>
                <a:t> </a:t>
              </a:r>
              <a:r>
                <a:rPr lang="en-US" altLang="en-US" sz="2700" b="1" dirty="0" err="1">
                  <a:solidFill>
                    <a:srgbClr val="CC00CC"/>
                  </a:solidFill>
                  <a:latin typeface="Times New Roman" panose="02020603050405020304" pitchFamily="18" charset="0"/>
                  <a:cs typeface="Times New Roman" panose="02020603050405020304" pitchFamily="18" charset="0"/>
                </a:rPr>
                <a:t>hành</a:t>
              </a:r>
              <a:r>
                <a:rPr lang="en-US" altLang="en-US" sz="2700" b="1">
                  <a:solidFill>
                    <a:srgbClr val="CC00CC"/>
                  </a:solidFill>
                  <a:latin typeface="Times New Roman" panose="02020603050405020304" pitchFamily="18" charset="0"/>
                  <a:cs typeface="Times New Roman" panose="02020603050405020304" pitchFamily="18" charset="0"/>
                </a:rPr>
                <a:t>: Trò chơi MÊ CUNG</a:t>
              </a:r>
              <a:endParaRPr lang="en-US" altLang="en-US" sz="2700" b="1" dirty="0">
                <a:solidFill>
                  <a:srgbClr val="CC00CC"/>
                </a:solidFill>
                <a:latin typeface="Times New Roman" panose="02020603050405020304" pitchFamily="18" charset="0"/>
                <a:cs typeface="Times New Roman" panose="02020603050405020304" pitchFamily="18" charset="0"/>
              </a:endParaRPr>
            </a:p>
          </p:txBody>
        </p:sp>
      </p:grpSp>
      <p:sp>
        <p:nvSpPr>
          <p:cNvPr id="2" name="TextBox 1"/>
          <p:cNvSpPr txBox="1"/>
          <p:nvPr/>
        </p:nvSpPr>
        <p:spPr>
          <a:xfrm>
            <a:off x="589247" y="950302"/>
            <a:ext cx="8164278" cy="484748"/>
          </a:xfrm>
          <a:prstGeom prst="rect">
            <a:avLst/>
          </a:prstGeom>
          <a:noFill/>
        </p:spPr>
        <p:txBody>
          <a:bodyPr wrap="square" lIns="68580" tIns="34290" rIns="68580" bIns="34290" rtlCol="0">
            <a:spAutoFit/>
          </a:bodyPr>
          <a:lstStyle/>
          <a:p>
            <a:pPr algn="just"/>
            <a:r>
              <a:rPr lang="en-US" sz="2700" b="1" err="1">
                <a:solidFill>
                  <a:srgbClr val="FF0000"/>
                </a:solidFill>
                <a:latin typeface="Times New Roman" panose="02020603050405020304" pitchFamily="18" charset="0"/>
                <a:cs typeface="Times New Roman" panose="02020603050405020304" pitchFamily="18" charset="0"/>
              </a:rPr>
              <a:t>Nhiệm</a:t>
            </a:r>
            <a:r>
              <a:rPr lang="en-US" sz="2700" b="1">
                <a:solidFill>
                  <a:srgbClr val="FF0000"/>
                </a:solidFill>
                <a:latin typeface="Times New Roman" panose="02020603050405020304" pitchFamily="18" charset="0"/>
                <a:cs typeface="Times New Roman" panose="02020603050405020304" pitchFamily="18" charset="0"/>
              </a:rPr>
              <a:t> vụ 2:  Chương trình điều khiển nhân vật Robot</a:t>
            </a:r>
            <a:endParaRPr lang="en-US" sz="2700" b="1" dirty="0">
              <a:solidFill>
                <a:srgbClr val="FF0000"/>
              </a:solidFill>
              <a:latin typeface="Times New Roman" panose="02020603050405020304" pitchFamily="18" charset="0"/>
              <a:cs typeface="Times New Roman" panose="02020603050405020304" pitchFamily="18" charset="0"/>
            </a:endParaRPr>
          </a:p>
        </p:txBody>
      </p:sp>
      <p:pic>
        <p:nvPicPr>
          <p:cNvPr id="18" name="Picture 17"/>
          <p:cNvPicPr/>
          <p:nvPr/>
        </p:nvPicPr>
        <p:blipFill>
          <a:blip r:embed="rId6">
            <a:extLst>
              <a:ext uri="{28A0092B-C50C-407E-A947-70E740481C1C}">
                <a14:useLocalDpi xmlns:a14="http://schemas.microsoft.com/office/drawing/2010/main" val="0"/>
              </a:ext>
            </a:extLst>
          </a:blip>
          <a:srcRect/>
          <a:stretch>
            <a:fillRect/>
          </a:stretch>
        </p:blipFill>
        <p:spPr bwMode="auto">
          <a:xfrm>
            <a:off x="311422" y="1648779"/>
            <a:ext cx="1884472" cy="1142995"/>
          </a:xfrm>
          <a:prstGeom prst="rect">
            <a:avLst/>
          </a:prstGeom>
          <a:noFill/>
          <a:ln>
            <a:noFill/>
          </a:ln>
        </p:spPr>
      </p:pic>
      <p:sp>
        <p:nvSpPr>
          <p:cNvPr id="20" name="Rectangle 2"/>
          <p:cNvSpPr>
            <a:spLocks noChangeArrowheads="1"/>
          </p:cNvSpPr>
          <p:nvPr/>
        </p:nvSpPr>
        <p:spPr bwMode="auto">
          <a:xfrm>
            <a:off x="2286000" y="144844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1" name="Object 20"/>
          <p:cNvGraphicFramePr>
            <a:graphicFrameLocks noChangeAspect="1"/>
          </p:cNvGraphicFramePr>
          <p:nvPr>
            <p:extLst>
              <p:ext uri="{D42A27DB-BD31-4B8C-83A1-F6EECF244321}">
                <p14:modId xmlns:p14="http://schemas.microsoft.com/office/powerpoint/2010/main" val="1333330073"/>
              </p:ext>
            </p:extLst>
          </p:nvPr>
        </p:nvGraphicFramePr>
        <p:xfrm>
          <a:off x="2643320" y="1420496"/>
          <a:ext cx="2766879" cy="3723004"/>
        </p:xfrm>
        <a:graphic>
          <a:graphicData uri="http://schemas.openxmlformats.org/presentationml/2006/ole">
            <mc:AlternateContent xmlns:mc="http://schemas.openxmlformats.org/markup-compatibility/2006">
              <mc:Choice xmlns:v="urn:schemas-microsoft-com:vml" Requires="v">
                <p:oleObj spid="_x0000_s1074" name="Bitmap Image" r:id="rId7" imgW="2800741" imgH="4001058" progId="Paint.Picture">
                  <p:embed/>
                </p:oleObj>
              </mc:Choice>
              <mc:Fallback>
                <p:oleObj name="Bitmap Image" r:id="rId7" imgW="2800741" imgH="4001058" progId="Paint.Picture">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43320" y="1420496"/>
                        <a:ext cx="2766879" cy="3723004"/>
                      </a:xfrm>
                      <a:prstGeom prst="rect">
                        <a:avLst/>
                      </a:prstGeom>
                      <a:noFill/>
                    </p:spPr>
                  </p:pic>
                </p:oleObj>
              </mc:Fallback>
            </mc:AlternateContent>
          </a:graphicData>
        </a:graphic>
      </p:graphicFrame>
      <p:sp>
        <p:nvSpPr>
          <p:cNvPr id="23" name="Rectangle 5"/>
          <p:cNvSpPr>
            <a:spLocks noChangeArrowheads="1"/>
          </p:cNvSpPr>
          <p:nvPr/>
        </p:nvSpPr>
        <p:spPr bwMode="auto">
          <a:xfrm>
            <a:off x="5834062" y="156781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4" name="Object 23"/>
          <p:cNvGraphicFramePr>
            <a:graphicFrameLocks noChangeAspect="1"/>
          </p:cNvGraphicFramePr>
          <p:nvPr>
            <p:extLst>
              <p:ext uri="{D42A27DB-BD31-4B8C-83A1-F6EECF244321}">
                <p14:modId xmlns:p14="http://schemas.microsoft.com/office/powerpoint/2010/main" val="3398134758"/>
              </p:ext>
            </p:extLst>
          </p:nvPr>
        </p:nvGraphicFramePr>
        <p:xfrm>
          <a:off x="6096000" y="1531028"/>
          <a:ext cx="2460558" cy="2107521"/>
        </p:xfrm>
        <a:graphic>
          <a:graphicData uri="http://schemas.openxmlformats.org/presentationml/2006/ole">
            <mc:AlternateContent xmlns:mc="http://schemas.openxmlformats.org/markup-compatibility/2006">
              <mc:Choice xmlns:v="urn:schemas-microsoft-com:vml" Requires="v">
                <p:oleObj spid="_x0000_s1075" name="Bitmap Image" r:id="rId9" imgW="2190476" imgH="1876190" progId="Paint.Picture">
                  <p:embed/>
                </p:oleObj>
              </mc:Choice>
              <mc:Fallback>
                <p:oleObj name="Bitmap Image" r:id="rId9" imgW="2190476" imgH="1876190" progId="Paint.Picture">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96000" y="1531028"/>
                        <a:ext cx="2460558" cy="2107521"/>
                      </a:xfrm>
                      <a:prstGeom prst="rect">
                        <a:avLst/>
                      </a:prstGeom>
                      <a:noFill/>
                    </p:spPr>
                  </p:pic>
                </p:oleObj>
              </mc:Fallback>
            </mc:AlternateContent>
          </a:graphicData>
        </a:graphic>
      </p:graphicFrame>
    </p:spTree>
    <p:custDataLst>
      <p:tags r:id="rId2"/>
    </p:custDataLst>
    <p:extLst>
      <p:ext uri="{BB962C8B-B14F-4D97-AF65-F5344CB8AC3E}">
        <p14:creationId xmlns:p14="http://schemas.microsoft.com/office/powerpoint/2010/main" val="3854398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down)">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down)">
                                      <p:cBhvr>
                                        <p:cTn id="2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64828" y="241273"/>
            <a:ext cx="8979172" cy="571500"/>
            <a:chOff x="880761" y="539846"/>
            <a:chExt cx="9714747" cy="762000"/>
          </a:xfrm>
        </p:grpSpPr>
        <p:grpSp>
          <p:nvGrpSpPr>
            <p:cNvPr id="4" name="Group 148"/>
            <p:cNvGrpSpPr>
              <a:grpSpLocks/>
            </p:cNvGrpSpPr>
            <p:nvPr/>
          </p:nvGrpSpPr>
          <p:grpSpPr bwMode="auto">
            <a:xfrm>
              <a:off x="880761" y="539846"/>
              <a:ext cx="9714747" cy="762000"/>
              <a:chOff x="624" y="2688"/>
              <a:chExt cx="7912" cy="480"/>
            </a:xfrm>
          </p:grpSpPr>
          <p:sp>
            <p:nvSpPr>
              <p:cNvPr id="7" name="AutoShape 17"/>
              <p:cNvSpPr>
                <a:spLocks noChangeArrowheads="1"/>
              </p:cNvSpPr>
              <p:nvPr/>
            </p:nvSpPr>
            <p:spPr bwMode="auto">
              <a:xfrm>
                <a:off x="968" y="2736"/>
                <a:ext cx="2911" cy="368"/>
              </a:xfrm>
              <a:prstGeom prst="roundRect">
                <a:avLst>
                  <a:gd name="adj" fmla="val 50000"/>
                </a:avLst>
              </a:prstGeom>
              <a:gradFill rotWithShape="1">
                <a:gsLst>
                  <a:gs pos="0">
                    <a:srgbClr val="F9F5D5"/>
                  </a:gs>
                  <a:gs pos="100000">
                    <a:srgbClr val="F5EEB7"/>
                  </a:gs>
                </a:gsLst>
                <a:lin ang="0" scaled="1"/>
              </a:gradFill>
              <a:ln w="38100" algn="ctr">
                <a:solidFill>
                  <a:srgbClr val="74A731"/>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8" name="Oval 18"/>
              <p:cNvSpPr>
                <a:spLocks noChangeArrowheads="1"/>
              </p:cNvSpPr>
              <p:nvPr/>
            </p:nvSpPr>
            <p:spPr bwMode="auto">
              <a:xfrm rot="1758052">
                <a:off x="646" y="2705"/>
                <a:ext cx="826" cy="463"/>
              </a:xfrm>
              <a:prstGeom prst="ellipse">
                <a:avLst/>
              </a:prstGeom>
              <a:gradFill rotWithShape="1">
                <a:gsLst>
                  <a:gs pos="0">
                    <a:srgbClr val="006600"/>
                  </a:gs>
                  <a:gs pos="100000">
                    <a:srgbClr val="002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9" name="Oval 19"/>
              <p:cNvSpPr>
                <a:spLocks noChangeArrowheads="1"/>
              </p:cNvSpPr>
              <p:nvPr/>
            </p:nvSpPr>
            <p:spPr bwMode="auto">
              <a:xfrm rot="1758052">
                <a:off x="624" y="2688"/>
                <a:ext cx="826" cy="463"/>
              </a:xfrm>
              <a:prstGeom prst="ellipse">
                <a:avLst/>
              </a:prstGeom>
              <a:gradFill rotWithShape="1">
                <a:gsLst>
                  <a:gs pos="0">
                    <a:srgbClr val="74A731"/>
                  </a:gs>
                  <a:gs pos="100000">
                    <a:srgbClr val="364D1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0" name="Oval 20"/>
              <p:cNvSpPr>
                <a:spLocks noChangeArrowheads="1"/>
              </p:cNvSpPr>
              <p:nvPr/>
            </p:nvSpPr>
            <p:spPr bwMode="auto">
              <a:xfrm>
                <a:off x="706" y="2717"/>
                <a:ext cx="371" cy="261"/>
              </a:xfrm>
              <a:prstGeom prst="ellipse">
                <a:avLst/>
              </a:pr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1" name="Text Box 21"/>
              <p:cNvSpPr txBox="1">
                <a:spLocks noChangeArrowheads="1"/>
              </p:cNvSpPr>
              <p:nvPr/>
            </p:nvSpPr>
            <p:spPr bwMode="auto">
              <a:xfrm>
                <a:off x="1395" y="2741"/>
                <a:ext cx="347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000000"/>
                    </a:solidFill>
                    <a:latin typeface="Times New Roman" panose="02020603050405020304" pitchFamily="18" charset="0"/>
                    <a:cs typeface="Times New Roman" panose="02020603050405020304" pitchFamily="18" charset="0"/>
                  </a:rPr>
                  <a:t>Click to add Title</a:t>
                </a:r>
              </a:p>
            </p:txBody>
          </p:sp>
          <p:sp>
            <p:nvSpPr>
              <p:cNvPr id="12" name="Text Box 22"/>
              <p:cNvSpPr txBox="1">
                <a:spLocks noChangeArrowheads="1"/>
              </p:cNvSpPr>
              <p:nvPr/>
            </p:nvSpPr>
            <p:spPr bwMode="auto">
              <a:xfrm>
                <a:off x="879" y="2708"/>
                <a:ext cx="31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FFFFFF"/>
                    </a:solidFill>
                    <a:latin typeface="Times New Roman" panose="02020603050405020304" pitchFamily="18" charset="0"/>
                    <a:cs typeface="Times New Roman" panose="02020603050405020304" pitchFamily="18" charset="0"/>
                  </a:rPr>
                  <a:t>2</a:t>
                </a:r>
              </a:p>
            </p:txBody>
          </p:sp>
          <p:sp>
            <p:nvSpPr>
              <p:cNvPr id="13" name="AutoShape 23"/>
              <p:cNvSpPr>
                <a:spLocks noChangeArrowheads="1"/>
              </p:cNvSpPr>
              <p:nvPr/>
            </p:nvSpPr>
            <p:spPr bwMode="gray">
              <a:xfrm>
                <a:off x="968" y="2736"/>
                <a:ext cx="7568" cy="368"/>
              </a:xfrm>
              <a:prstGeom prst="roundRect">
                <a:avLst>
                  <a:gd name="adj" fmla="val 50000"/>
                </a:avLst>
              </a:prstGeom>
              <a:gradFill rotWithShape="1">
                <a:gsLst>
                  <a:gs pos="0">
                    <a:srgbClr val="66CCFF"/>
                  </a:gs>
                  <a:gs pos="100000">
                    <a:srgbClr val="D5D8FF"/>
                  </a:gs>
                </a:gsLst>
                <a:lin ang="0" scaled="1"/>
              </a:gradFill>
              <a:ln w="38100" algn="ctr">
                <a:solidFill>
                  <a:srgbClr val="6D85E9"/>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4" name="Oval 24"/>
              <p:cNvSpPr>
                <a:spLocks noChangeArrowheads="1"/>
              </p:cNvSpPr>
              <p:nvPr/>
            </p:nvSpPr>
            <p:spPr bwMode="gray">
              <a:xfrm rot="1758052">
                <a:off x="646" y="2705"/>
                <a:ext cx="826" cy="463"/>
              </a:xfrm>
              <a:prstGeom prst="ellipse">
                <a:avLst/>
              </a:prstGeom>
              <a:solidFill>
                <a:srgbClr val="55497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5" name="Oval 25"/>
              <p:cNvSpPr>
                <a:spLocks noChangeArrowheads="1"/>
              </p:cNvSpPr>
              <p:nvPr/>
            </p:nvSpPr>
            <p:spPr bwMode="gray">
              <a:xfrm rot="1758052">
                <a:off x="624" y="2688"/>
                <a:ext cx="826" cy="463"/>
              </a:xfrm>
              <a:prstGeom prst="ellipse">
                <a:avLst/>
              </a:prstGeom>
              <a:gradFill rotWithShape="1">
                <a:gsLst>
                  <a:gs pos="0">
                    <a:srgbClr val="95A8FB"/>
                  </a:gs>
                  <a:gs pos="100000">
                    <a:srgbClr val="454E7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pic>
            <p:nvPicPr>
              <p:cNvPr id="16" name="Picture 15" descr="Picture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1" y="2715"/>
                <a:ext cx="384"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28"/>
              <p:cNvSpPr txBox="1">
                <a:spLocks noChangeArrowheads="1"/>
              </p:cNvSpPr>
              <p:nvPr/>
            </p:nvSpPr>
            <p:spPr bwMode="gray">
              <a:xfrm>
                <a:off x="990" y="2708"/>
                <a:ext cx="163"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en-US" sz="2400" b="1" dirty="0">
                  <a:solidFill>
                    <a:srgbClr val="FFFFFF"/>
                  </a:solidFill>
                  <a:latin typeface="Times New Roman" panose="02020603050405020304" pitchFamily="18" charset="0"/>
                  <a:cs typeface="Times New Roman" panose="02020603050405020304" pitchFamily="18" charset="0"/>
                </a:endParaRPr>
              </a:p>
            </p:txBody>
          </p:sp>
        </p:grpSp>
        <p:sp>
          <p:nvSpPr>
            <p:cNvPr id="6" name="Text Box 26"/>
            <p:cNvSpPr txBox="1">
              <a:spLocks noChangeArrowheads="1"/>
            </p:cNvSpPr>
            <p:nvPr/>
          </p:nvSpPr>
          <p:spPr bwMode="gray">
            <a:xfrm>
              <a:off x="1769194" y="616046"/>
              <a:ext cx="871203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700" b="1" dirty="0" err="1">
                  <a:solidFill>
                    <a:srgbClr val="CC00CC"/>
                  </a:solidFill>
                  <a:latin typeface="Times New Roman" panose="02020603050405020304" pitchFamily="18" charset="0"/>
                  <a:cs typeface="Times New Roman" panose="02020603050405020304" pitchFamily="18" charset="0"/>
                </a:rPr>
                <a:t>Thực</a:t>
              </a:r>
              <a:r>
                <a:rPr lang="en-US" altLang="en-US" sz="2700" b="1" dirty="0">
                  <a:solidFill>
                    <a:srgbClr val="CC00CC"/>
                  </a:solidFill>
                  <a:latin typeface="Times New Roman" panose="02020603050405020304" pitchFamily="18" charset="0"/>
                  <a:cs typeface="Times New Roman" panose="02020603050405020304" pitchFamily="18" charset="0"/>
                </a:rPr>
                <a:t> </a:t>
              </a:r>
              <a:r>
                <a:rPr lang="en-US" altLang="en-US" sz="2700" b="1" dirty="0" err="1">
                  <a:solidFill>
                    <a:srgbClr val="CC00CC"/>
                  </a:solidFill>
                  <a:latin typeface="Times New Roman" panose="02020603050405020304" pitchFamily="18" charset="0"/>
                  <a:cs typeface="Times New Roman" panose="02020603050405020304" pitchFamily="18" charset="0"/>
                </a:rPr>
                <a:t>hành</a:t>
              </a:r>
              <a:r>
                <a:rPr lang="en-US" altLang="en-US" sz="2700" b="1">
                  <a:solidFill>
                    <a:srgbClr val="CC00CC"/>
                  </a:solidFill>
                  <a:latin typeface="Times New Roman" panose="02020603050405020304" pitchFamily="18" charset="0"/>
                  <a:cs typeface="Times New Roman" panose="02020603050405020304" pitchFamily="18" charset="0"/>
                </a:rPr>
                <a:t>: Trò chơi MÊ CUNG</a:t>
              </a:r>
              <a:endParaRPr lang="en-US" altLang="en-US" sz="2700" b="1" dirty="0">
                <a:solidFill>
                  <a:srgbClr val="CC00CC"/>
                </a:solidFill>
                <a:latin typeface="Times New Roman" panose="02020603050405020304" pitchFamily="18" charset="0"/>
                <a:cs typeface="Times New Roman" panose="02020603050405020304" pitchFamily="18" charset="0"/>
              </a:endParaRPr>
            </a:p>
          </p:txBody>
        </p:sp>
      </p:grpSp>
      <p:sp>
        <p:nvSpPr>
          <p:cNvPr id="2" name="TextBox 1"/>
          <p:cNvSpPr txBox="1"/>
          <p:nvPr/>
        </p:nvSpPr>
        <p:spPr>
          <a:xfrm>
            <a:off x="688008" y="1010986"/>
            <a:ext cx="8164278" cy="484748"/>
          </a:xfrm>
          <a:prstGeom prst="rect">
            <a:avLst/>
          </a:prstGeom>
          <a:noFill/>
        </p:spPr>
        <p:txBody>
          <a:bodyPr wrap="square" lIns="68580" tIns="34290" rIns="68580" bIns="34290" rtlCol="0">
            <a:spAutoFit/>
          </a:bodyPr>
          <a:lstStyle/>
          <a:p>
            <a:pPr algn="just"/>
            <a:r>
              <a:rPr lang="en-US" sz="2700" b="1" dirty="0" err="1">
                <a:solidFill>
                  <a:srgbClr val="FF0000"/>
                </a:solidFill>
                <a:latin typeface="Times New Roman" panose="02020603050405020304" pitchFamily="18" charset="0"/>
                <a:cs typeface="Times New Roman" panose="02020603050405020304" pitchFamily="18" charset="0"/>
              </a:rPr>
              <a:t>Nhiệm</a:t>
            </a:r>
            <a:r>
              <a:rPr lang="en-US" sz="2700" b="1" dirty="0">
                <a:solidFill>
                  <a:srgbClr val="FF0000"/>
                </a:solidFill>
                <a:latin typeface="Times New Roman" panose="02020603050405020304" pitchFamily="18" charset="0"/>
                <a:cs typeface="Times New Roman" panose="02020603050405020304" pitchFamily="18" charset="0"/>
              </a:rPr>
              <a:t> </a:t>
            </a:r>
            <a:r>
              <a:rPr lang="en-US" sz="2700" b="1" dirty="0" err="1">
                <a:solidFill>
                  <a:srgbClr val="FF0000"/>
                </a:solidFill>
                <a:latin typeface="Times New Roman" panose="02020603050405020304" pitchFamily="18" charset="0"/>
                <a:cs typeface="Times New Roman" panose="02020603050405020304" pitchFamily="18" charset="0"/>
              </a:rPr>
              <a:t>vụ</a:t>
            </a:r>
            <a:r>
              <a:rPr lang="en-US" sz="2700" b="1" dirty="0">
                <a:solidFill>
                  <a:srgbClr val="FF0000"/>
                </a:solidFill>
                <a:latin typeface="Times New Roman" panose="02020603050405020304" pitchFamily="18" charset="0"/>
                <a:cs typeface="Times New Roman" panose="02020603050405020304" pitchFamily="18" charset="0"/>
              </a:rPr>
              <a:t> 3: </a:t>
            </a:r>
            <a:r>
              <a:rPr lang="en-US" sz="2700" b="1" dirty="0" err="1">
                <a:solidFill>
                  <a:srgbClr val="FF0000"/>
                </a:solidFill>
                <a:latin typeface="Times New Roman" panose="02020603050405020304" pitchFamily="18" charset="0"/>
                <a:cs typeface="Times New Roman" panose="02020603050405020304" pitchFamily="18" charset="0"/>
              </a:rPr>
              <a:t>Chương</a:t>
            </a:r>
            <a:r>
              <a:rPr lang="en-US" sz="2700" b="1" dirty="0">
                <a:solidFill>
                  <a:srgbClr val="FF0000"/>
                </a:solidFill>
                <a:latin typeface="Times New Roman" panose="02020603050405020304" pitchFamily="18" charset="0"/>
                <a:cs typeface="Times New Roman" panose="02020603050405020304" pitchFamily="18" charset="0"/>
              </a:rPr>
              <a:t> </a:t>
            </a:r>
            <a:r>
              <a:rPr lang="en-US" sz="2700" b="1" dirty="0" err="1">
                <a:solidFill>
                  <a:srgbClr val="FF0000"/>
                </a:solidFill>
                <a:latin typeface="Times New Roman" panose="02020603050405020304" pitchFamily="18" charset="0"/>
                <a:cs typeface="Times New Roman" panose="02020603050405020304" pitchFamily="18" charset="0"/>
              </a:rPr>
              <a:t>trình</a:t>
            </a:r>
            <a:r>
              <a:rPr lang="en-US" sz="2700" b="1" dirty="0">
                <a:solidFill>
                  <a:srgbClr val="FF0000"/>
                </a:solidFill>
                <a:latin typeface="Times New Roman" panose="02020603050405020304" pitchFamily="18" charset="0"/>
                <a:cs typeface="Times New Roman" panose="02020603050405020304" pitchFamily="18" charset="0"/>
              </a:rPr>
              <a:t> </a:t>
            </a:r>
            <a:r>
              <a:rPr lang="en-US" sz="2700" b="1" dirty="0" err="1">
                <a:solidFill>
                  <a:srgbClr val="FF0000"/>
                </a:solidFill>
                <a:latin typeface="Times New Roman" panose="02020603050405020304" pitchFamily="18" charset="0"/>
                <a:cs typeface="Times New Roman" panose="02020603050405020304" pitchFamily="18" charset="0"/>
              </a:rPr>
              <a:t>điều</a:t>
            </a:r>
            <a:r>
              <a:rPr lang="en-US" sz="2700" b="1" dirty="0">
                <a:solidFill>
                  <a:srgbClr val="FF0000"/>
                </a:solidFill>
                <a:latin typeface="Times New Roman" panose="02020603050405020304" pitchFamily="18" charset="0"/>
                <a:cs typeface="Times New Roman" panose="02020603050405020304" pitchFamily="18" charset="0"/>
              </a:rPr>
              <a:t> </a:t>
            </a:r>
            <a:r>
              <a:rPr lang="en-US" sz="2700" b="1" dirty="0" err="1">
                <a:solidFill>
                  <a:srgbClr val="FF0000"/>
                </a:solidFill>
                <a:latin typeface="Times New Roman" panose="02020603050405020304" pitchFamily="18" charset="0"/>
                <a:cs typeface="Times New Roman" panose="02020603050405020304" pitchFamily="18" charset="0"/>
              </a:rPr>
              <a:t>khiển</a:t>
            </a:r>
            <a:r>
              <a:rPr lang="en-US" sz="2700" b="1" dirty="0">
                <a:solidFill>
                  <a:srgbClr val="FF0000"/>
                </a:solidFill>
                <a:latin typeface="Times New Roman" panose="02020603050405020304" pitchFamily="18" charset="0"/>
                <a:cs typeface="Times New Roman" panose="02020603050405020304" pitchFamily="18" charset="0"/>
              </a:rPr>
              <a:t> </a:t>
            </a:r>
            <a:r>
              <a:rPr lang="en-US" sz="2700" b="1" dirty="0" err="1">
                <a:solidFill>
                  <a:srgbClr val="FF0000"/>
                </a:solidFill>
                <a:latin typeface="Times New Roman" panose="02020603050405020304" pitchFamily="18" charset="0"/>
                <a:cs typeface="Times New Roman" panose="02020603050405020304" pitchFamily="18" charset="0"/>
              </a:rPr>
              <a:t>nhân</a:t>
            </a:r>
            <a:r>
              <a:rPr lang="en-US" sz="2700" b="1" dirty="0">
                <a:solidFill>
                  <a:srgbClr val="FF0000"/>
                </a:solidFill>
                <a:latin typeface="Times New Roman" panose="02020603050405020304" pitchFamily="18" charset="0"/>
                <a:cs typeface="Times New Roman" panose="02020603050405020304" pitchFamily="18" charset="0"/>
              </a:rPr>
              <a:t> </a:t>
            </a:r>
            <a:r>
              <a:rPr lang="en-US" sz="2700" b="1" dirty="0" err="1">
                <a:solidFill>
                  <a:srgbClr val="FF0000"/>
                </a:solidFill>
                <a:latin typeface="Times New Roman" panose="02020603050405020304" pitchFamily="18" charset="0"/>
                <a:cs typeface="Times New Roman" panose="02020603050405020304" pitchFamily="18" charset="0"/>
              </a:rPr>
              <a:t>vật</a:t>
            </a:r>
            <a:r>
              <a:rPr lang="en-US" sz="2700" b="1" dirty="0">
                <a:solidFill>
                  <a:srgbClr val="FF0000"/>
                </a:solidFill>
                <a:latin typeface="Times New Roman" panose="02020603050405020304" pitchFamily="18" charset="0"/>
                <a:cs typeface="Times New Roman" panose="02020603050405020304" pitchFamily="18" charset="0"/>
              </a:rPr>
              <a:t> Bánh</a:t>
            </a:r>
          </a:p>
        </p:txBody>
      </p:sp>
      <p:sp>
        <p:nvSpPr>
          <p:cNvPr id="19" name="Rectangle 2"/>
          <p:cNvSpPr>
            <a:spLocks noChangeArrowheads="1"/>
          </p:cNvSpPr>
          <p:nvPr/>
        </p:nvSpPr>
        <p:spPr bwMode="auto">
          <a:xfrm>
            <a:off x="3200400" y="18859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0" name="Object 19"/>
          <p:cNvGraphicFramePr>
            <a:graphicFrameLocks noChangeAspect="1"/>
          </p:cNvGraphicFramePr>
          <p:nvPr>
            <p:extLst>
              <p:ext uri="{D42A27DB-BD31-4B8C-83A1-F6EECF244321}">
                <p14:modId xmlns:p14="http://schemas.microsoft.com/office/powerpoint/2010/main" val="3123410427"/>
              </p:ext>
            </p:extLst>
          </p:nvPr>
        </p:nvGraphicFramePr>
        <p:xfrm>
          <a:off x="2809855" y="1778440"/>
          <a:ext cx="4079515" cy="3352800"/>
        </p:xfrm>
        <a:graphic>
          <a:graphicData uri="http://schemas.openxmlformats.org/presentationml/2006/ole">
            <mc:AlternateContent xmlns:mc="http://schemas.openxmlformats.org/markup-compatibility/2006">
              <mc:Choice xmlns:v="urn:schemas-microsoft-com:vml" Requires="v">
                <p:oleObj spid="_x0000_s2072" name="Bitmap Image" r:id="rId6" imgW="2352381" imgH="1933333" progId="Paint.Picture">
                  <p:embed/>
                </p:oleObj>
              </mc:Choice>
              <mc:Fallback>
                <p:oleObj name="Bitmap Image" r:id="rId6" imgW="2352381" imgH="1933333" progId="Paint.Picture">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09855" y="1778440"/>
                        <a:ext cx="4079515" cy="3352800"/>
                      </a:xfrm>
                      <a:prstGeom prst="rect">
                        <a:avLst/>
                      </a:prstGeom>
                      <a:noFill/>
                    </p:spPr>
                  </p:pic>
                </p:oleObj>
              </mc:Fallback>
            </mc:AlternateContent>
          </a:graphicData>
        </a:graphic>
      </p:graphicFrame>
    </p:spTree>
    <p:custDataLst>
      <p:tags r:id="rId2"/>
    </p:custDataLst>
    <p:extLst>
      <p:ext uri="{BB962C8B-B14F-4D97-AF65-F5344CB8AC3E}">
        <p14:creationId xmlns:p14="http://schemas.microsoft.com/office/powerpoint/2010/main" val="738706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247185"/>
            <a:ext cx="3733800" cy="1315745"/>
          </a:xfrm>
          <a:prstGeom prst="rect">
            <a:avLst/>
          </a:prstGeom>
          <a:noFill/>
        </p:spPr>
        <p:txBody>
          <a:bodyPr wrap="square" lIns="68580" tIns="34290" rIns="68580" bIns="34290" rtlCol="0">
            <a:spAutoFit/>
          </a:bodyPr>
          <a:lstStyle/>
          <a:p>
            <a:pPr algn="ctr"/>
            <a:r>
              <a:rPr lang="en-US" sz="2700" b="1" u="sng" dirty="0" err="1">
                <a:solidFill>
                  <a:srgbClr val="FF0000"/>
                </a:solidFill>
                <a:latin typeface="Times New Roman" panose="02020603050405020304" pitchFamily="18" charset="0"/>
                <a:cs typeface="Times New Roman" panose="02020603050405020304" pitchFamily="18" charset="0"/>
              </a:rPr>
              <a:t>Nhiệm</a:t>
            </a:r>
            <a:r>
              <a:rPr lang="en-US" sz="2700" b="1" u="sng" dirty="0">
                <a:solidFill>
                  <a:srgbClr val="FF0000"/>
                </a:solidFill>
                <a:latin typeface="Times New Roman" panose="02020603050405020304" pitchFamily="18" charset="0"/>
                <a:cs typeface="Times New Roman" panose="02020603050405020304" pitchFamily="18" charset="0"/>
              </a:rPr>
              <a:t> </a:t>
            </a:r>
            <a:r>
              <a:rPr lang="en-US" sz="2700" b="1" u="sng" dirty="0" err="1">
                <a:solidFill>
                  <a:srgbClr val="FF0000"/>
                </a:solidFill>
                <a:latin typeface="Times New Roman" panose="02020603050405020304" pitchFamily="18" charset="0"/>
                <a:cs typeface="Times New Roman" panose="02020603050405020304" pitchFamily="18" charset="0"/>
              </a:rPr>
              <a:t>vụ</a:t>
            </a:r>
            <a:r>
              <a:rPr lang="en-US" sz="2700" b="1" u="sng" dirty="0">
                <a:solidFill>
                  <a:srgbClr val="FF0000"/>
                </a:solidFill>
                <a:latin typeface="Times New Roman" panose="02020603050405020304" pitchFamily="18" charset="0"/>
                <a:cs typeface="Times New Roman" panose="02020603050405020304" pitchFamily="18" charset="0"/>
              </a:rPr>
              <a:t> 4: </a:t>
            </a:r>
          </a:p>
          <a:p>
            <a:pPr algn="ctr"/>
            <a:r>
              <a:rPr lang="en-US" sz="2700" b="1" dirty="0" err="1">
                <a:solidFill>
                  <a:srgbClr val="FF0000"/>
                </a:solidFill>
                <a:latin typeface="Times New Roman" panose="02020603050405020304" pitchFamily="18" charset="0"/>
                <a:cs typeface="Times New Roman" panose="02020603050405020304" pitchFamily="18" charset="0"/>
              </a:rPr>
              <a:t>Chương</a:t>
            </a:r>
            <a:r>
              <a:rPr lang="en-US" sz="2700" b="1" dirty="0">
                <a:solidFill>
                  <a:srgbClr val="FF0000"/>
                </a:solidFill>
                <a:latin typeface="Times New Roman" panose="02020603050405020304" pitchFamily="18" charset="0"/>
                <a:cs typeface="Times New Roman" panose="02020603050405020304" pitchFamily="18" charset="0"/>
              </a:rPr>
              <a:t> </a:t>
            </a:r>
            <a:r>
              <a:rPr lang="en-US" sz="2700" b="1" dirty="0" err="1">
                <a:solidFill>
                  <a:srgbClr val="FF0000"/>
                </a:solidFill>
                <a:latin typeface="Times New Roman" panose="02020603050405020304" pitchFamily="18" charset="0"/>
                <a:cs typeface="Times New Roman" panose="02020603050405020304" pitchFamily="18" charset="0"/>
              </a:rPr>
              <a:t>trình</a:t>
            </a:r>
            <a:r>
              <a:rPr lang="en-US" sz="2700" b="1" dirty="0">
                <a:solidFill>
                  <a:srgbClr val="FF0000"/>
                </a:solidFill>
                <a:latin typeface="Times New Roman" panose="02020603050405020304" pitchFamily="18" charset="0"/>
                <a:cs typeface="Times New Roman" panose="02020603050405020304" pitchFamily="18" charset="0"/>
              </a:rPr>
              <a:t> </a:t>
            </a:r>
            <a:r>
              <a:rPr lang="en-US" sz="2700" b="1" dirty="0" err="1">
                <a:solidFill>
                  <a:srgbClr val="FF0000"/>
                </a:solidFill>
                <a:latin typeface="Times New Roman" panose="02020603050405020304" pitchFamily="18" charset="0"/>
                <a:cs typeface="Times New Roman" panose="02020603050405020304" pitchFamily="18" charset="0"/>
              </a:rPr>
              <a:t>điều</a:t>
            </a:r>
            <a:r>
              <a:rPr lang="en-US" sz="2700" b="1" dirty="0">
                <a:solidFill>
                  <a:srgbClr val="FF0000"/>
                </a:solidFill>
                <a:latin typeface="Times New Roman" panose="02020603050405020304" pitchFamily="18" charset="0"/>
                <a:cs typeface="Times New Roman" panose="02020603050405020304" pitchFamily="18" charset="0"/>
              </a:rPr>
              <a:t> </a:t>
            </a:r>
            <a:r>
              <a:rPr lang="en-US" sz="2700" b="1" dirty="0" err="1">
                <a:solidFill>
                  <a:srgbClr val="FF0000"/>
                </a:solidFill>
                <a:latin typeface="Times New Roman" panose="02020603050405020304" pitchFamily="18" charset="0"/>
                <a:cs typeface="Times New Roman" panose="02020603050405020304" pitchFamily="18" charset="0"/>
              </a:rPr>
              <a:t>khiển</a:t>
            </a:r>
            <a:r>
              <a:rPr lang="en-US" sz="2700" b="1" dirty="0">
                <a:solidFill>
                  <a:srgbClr val="FF0000"/>
                </a:solidFill>
                <a:latin typeface="Times New Roman" panose="02020603050405020304" pitchFamily="18" charset="0"/>
                <a:cs typeface="Times New Roman" panose="02020603050405020304" pitchFamily="18" charset="0"/>
              </a:rPr>
              <a:t> </a:t>
            </a:r>
            <a:r>
              <a:rPr lang="en-US" sz="2700" b="1" dirty="0" err="1">
                <a:solidFill>
                  <a:srgbClr val="FF0000"/>
                </a:solidFill>
                <a:latin typeface="Times New Roman" panose="02020603050405020304" pitchFamily="18" charset="0"/>
                <a:cs typeface="Times New Roman" panose="02020603050405020304" pitchFamily="18" charset="0"/>
              </a:rPr>
              <a:t>nhân</a:t>
            </a:r>
            <a:r>
              <a:rPr lang="en-US" sz="2700" b="1" dirty="0">
                <a:solidFill>
                  <a:srgbClr val="FF0000"/>
                </a:solidFill>
                <a:latin typeface="Times New Roman" panose="02020603050405020304" pitchFamily="18" charset="0"/>
                <a:cs typeface="Times New Roman" panose="02020603050405020304" pitchFamily="18" charset="0"/>
              </a:rPr>
              <a:t> </a:t>
            </a:r>
            <a:r>
              <a:rPr lang="en-US" sz="2700" b="1" dirty="0" err="1">
                <a:solidFill>
                  <a:srgbClr val="FF0000"/>
                </a:solidFill>
                <a:latin typeface="Times New Roman" panose="02020603050405020304" pitchFamily="18" charset="0"/>
                <a:cs typeface="Times New Roman" panose="02020603050405020304" pitchFamily="18" charset="0"/>
              </a:rPr>
              <a:t>vật</a:t>
            </a:r>
            <a:r>
              <a:rPr lang="en-US" sz="2700" b="1" dirty="0">
                <a:solidFill>
                  <a:srgbClr val="FF0000"/>
                </a:solidFill>
                <a:latin typeface="Times New Roman" panose="02020603050405020304" pitchFamily="18" charset="0"/>
                <a:cs typeface="Times New Roman" panose="02020603050405020304" pitchFamily="18" charset="0"/>
              </a:rPr>
              <a:t> Con </a:t>
            </a:r>
            <a:r>
              <a:rPr lang="en-US" sz="2700" b="1" dirty="0" err="1">
                <a:solidFill>
                  <a:srgbClr val="FF0000"/>
                </a:solidFill>
                <a:latin typeface="Times New Roman" panose="02020603050405020304" pitchFamily="18" charset="0"/>
                <a:cs typeface="Times New Roman" panose="02020603050405020304" pitchFamily="18" charset="0"/>
              </a:rPr>
              <a:t>bọ</a:t>
            </a:r>
            <a:endParaRPr lang="en-US" sz="2700" b="1" dirty="0">
              <a:solidFill>
                <a:srgbClr val="FF0000"/>
              </a:solidFill>
              <a:latin typeface="Times New Roman" panose="02020603050405020304" pitchFamily="18" charset="0"/>
              <a:cs typeface="Times New Roman" panose="02020603050405020304" pitchFamily="18" charset="0"/>
            </a:endParaRPr>
          </a:p>
        </p:txBody>
      </p:sp>
      <p:sp>
        <p:nvSpPr>
          <p:cNvPr id="19" name="Rectangle 2"/>
          <p:cNvSpPr>
            <a:spLocks noChangeArrowheads="1"/>
          </p:cNvSpPr>
          <p:nvPr/>
        </p:nvSpPr>
        <p:spPr bwMode="auto">
          <a:xfrm>
            <a:off x="5191317" y="1333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0" name="Object 19"/>
          <p:cNvGraphicFramePr>
            <a:graphicFrameLocks noChangeAspect="1"/>
          </p:cNvGraphicFramePr>
          <p:nvPr>
            <p:extLst>
              <p:ext uri="{D42A27DB-BD31-4B8C-83A1-F6EECF244321}">
                <p14:modId xmlns:p14="http://schemas.microsoft.com/office/powerpoint/2010/main" val="304435230"/>
              </p:ext>
            </p:extLst>
          </p:nvPr>
        </p:nvGraphicFramePr>
        <p:xfrm>
          <a:off x="4343400" y="133350"/>
          <a:ext cx="2981093" cy="4895850"/>
        </p:xfrm>
        <a:graphic>
          <a:graphicData uri="http://schemas.openxmlformats.org/presentationml/2006/ole">
            <mc:AlternateContent xmlns:mc="http://schemas.openxmlformats.org/markup-compatibility/2006">
              <mc:Choice xmlns:v="urn:schemas-microsoft-com:vml" Requires="v">
                <p:oleObj spid="_x0000_s3097" name="Bitmap Image" r:id="rId5" imgW="2514286" imgH="4885714" progId="Paint.Picture">
                  <p:embed/>
                </p:oleObj>
              </mc:Choice>
              <mc:Fallback>
                <p:oleObj name="Bitmap Image" r:id="rId5" imgW="2514286" imgH="4885714" progId="Paint.Picture">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43400" y="133350"/>
                        <a:ext cx="2981093" cy="4895850"/>
                      </a:xfrm>
                      <a:prstGeom prst="rect">
                        <a:avLst/>
                      </a:prstGeom>
                      <a:noFill/>
                    </p:spPr>
                  </p:pic>
                </p:oleObj>
              </mc:Fallback>
            </mc:AlternateContent>
          </a:graphicData>
        </a:graphic>
      </p:graphicFrame>
    </p:spTree>
    <p:custDataLst>
      <p:tags r:id="rId2"/>
    </p:custDataLst>
    <p:extLst>
      <p:ext uri="{BB962C8B-B14F-4D97-AF65-F5344CB8AC3E}">
        <p14:creationId xmlns:p14="http://schemas.microsoft.com/office/powerpoint/2010/main" val="3265754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n 2">
            <a:extLst>
              <a:ext uri="{FF2B5EF4-FFF2-40B4-BE49-F238E27FC236}">
                <a16:creationId xmlns:a16="http://schemas.microsoft.com/office/drawing/2014/main" id="{6437E96C-B4D7-4CA6-90EE-43A5C748EF9C}"/>
              </a:ext>
            </a:extLst>
          </p:cNvPr>
          <p:cNvSpPr/>
          <p:nvPr/>
        </p:nvSpPr>
        <p:spPr>
          <a:xfrm>
            <a:off x="228600" y="501139"/>
            <a:ext cx="3249386" cy="3099707"/>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0000"/>
                </a:solidFill>
                <a:latin typeface="Times New Roman" panose="02020603050405020304" pitchFamily="18" charset="0"/>
                <a:cs typeface="Times New Roman" panose="02020603050405020304" pitchFamily="18" charset="0"/>
              </a:rPr>
              <a:t>HOẠT ĐỘNG </a:t>
            </a:r>
          </a:p>
        </p:txBody>
      </p:sp>
      <p:sp>
        <p:nvSpPr>
          <p:cNvPr id="11" name="TextBox 10">
            <a:extLst>
              <a:ext uri="{FF2B5EF4-FFF2-40B4-BE49-F238E27FC236}">
                <a16:creationId xmlns:a16="http://schemas.microsoft.com/office/drawing/2014/main" id="{B812FD0D-3345-4D97-BED4-5A0590056D2D}"/>
              </a:ext>
            </a:extLst>
          </p:cNvPr>
          <p:cNvSpPr txBox="1"/>
          <p:nvPr/>
        </p:nvSpPr>
        <p:spPr>
          <a:xfrm>
            <a:off x="4419600" y="1123950"/>
            <a:ext cx="3094827" cy="784830"/>
          </a:xfrm>
          <a:prstGeom prst="rect">
            <a:avLst/>
          </a:prstGeom>
          <a:noFill/>
        </p:spPr>
        <p:txBody>
          <a:bodyPr wrap="square">
            <a:spAutoFit/>
          </a:bodyPr>
          <a:lstStyle/>
          <a:p>
            <a:r>
              <a:rPr lang="en-US" sz="4500" b="1" dirty="0" err="1">
                <a:solidFill>
                  <a:srgbClr val="FF0000"/>
                </a:solidFill>
                <a:latin typeface="Times New Roman" panose="02020603050405020304" pitchFamily="18" charset="0"/>
                <a:ea typeface="Calibri" panose="020F0502020204030204" pitchFamily="34" charset="0"/>
              </a:rPr>
              <a:t>Luyện</a:t>
            </a:r>
            <a:r>
              <a:rPr lang="en-US" sz="4500" b="1" dirty="0">
                <a:solidFill>
                  <a:srgbClr val="FF0000"/>
                </a:solidFill>
                <a:latin typeface="Times New Roman" panose="02020603050405020304" pitchFamily="18" charset="0"/>
                <a:ea typeface="Calibri" panose="020F0502020204030204" pitchFamily="34" charset="0"/>
              </a:rPr>
              <a:t> </a:t>
            </a:r>
            <a:r>
              <a:rPr lang="en-US" sz="4500" b="1" dirty="0" err="1">
                <a:solidFill>
                  <a:srgbClr val="FF0000"/>
                </a:solidFill>
                <a:latin typeface="Times New Roman" panose="02020603050405020304" pitchFamily="18" charset="0"/>
                <a:ea typeface="Calibri" panose="020F0502020204030204" pitchFamily="34" charset="0"/>
              </a:rPr>
              <a:t>tập</a:t>
            </a:r>
            <a:endParaRPr lang="en-US" sz="4500" dirty="0">
              <a:solidFill>
                <a:prstClr val="black"/>
              </a:solidFill>
            </a:endParaRPr>
          </a:p>
        </p:txBody>
      </p:sp>
      <p:pic>
        <p:nvPicPr>
          <p:cNvPr id="4" name="Hình ảnh 3">
            <a:extLst>
              <a:ext uri="{FF2B5EF4-FFF2-40B4-BE49-F238E27FC236}">
                <a16:creationId xmlns:a16="http://schemas.microsoft.com/office/drawing/2014/main" id="{65070DB6-3AAA-4E44-BD69-D8EC9843B0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6200" y="2294793"/>
            <a:ext cx="4762500" cy="2857500"/>
          </a:xfrm>
          <a:prstGeom prst="rect">
            <a:avLst/>
          </a:prstGeom>
        </p:spPr>
      </p:pic>
    </p:spTree>
    <p:extLst>
      <p:ext uri="{BB962C8B-B14F-4D97-AF65-F5344CB8AC3E}">
        <p14:creationId xmlns:p14="http://schemas.microsoft.com/office/powerpoint/2010/main" val="31022906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fltVal val="0"/>
                                          </p:val>
                                        </p:tav>
                                        <p:tav tm="100000">
                                          <p:val>
                                            <p:strVal val="#ppt_w"/>
                                          </p:val>
                                        </p:tav>
                                      </p:tavLst>
                                    </p:anim>
                                    <p:anim calcmode="lin" valueType="num">
                                      <p:cBhvr>
                                        <p:cTn id="8" dur="1500" fill="hold"/>
                                        <p:tgtEl>
                                          <p:spTgt spid="3"/>
                                        </p:tgtEl>
                                        <p:attrNameLst>
                                          <p:attrName>ppt_h</p:attrName>
                                        </p:attrNameLst>
                                      </p:cBhvr>
                                      <p:tavLst>
                                        <p:tav tm="0">
                                          <p:val>
                                            <p:fltVal val="0"/>
                                          </p:val>
                                        </p:tav>
                                        <p:tav tm="100000">
                                          <p:val>
                                            <p:strVal val="#ppt_h"/>
                                          </p:val>
                                        </p:tav>
                                      </p:tavLst>
                                    </p:anim>
                                    <p:anim calcmode="lin" valueType="num">
                                      <p:cBhvr>
                                        <p:cTn id="9" dur="1500" fill="hold"/>
                                        <p:tgtEl>
                                          <p:spTgt spid="3"/>
                                        </p:tgtEl>
                                        <p:attrNameLst>
                                          <p:attrName>style.rotation</p:attrName>
                                        </p:attrNameLst>
                                      </p:cBhvr>
                                      <p:tavLst>
                                        <p:tav tm="0">
                                          <p:val>
                                            <p:fltVal val="360"/>
                                          </p:val>
                                        </p:tav>
                                        <p:tav tm="100000">
                                          <p:val>
                                            <p:fltVal val="0"/>
                                          </p:val>
                                        </p:tav>
                                      </p:tavLst>
                                    </p:anim>
                                    <p:animEffect transition="in" filter="fade">
                                      <p:cBhvr>
                                        <p:cTn id="10" dur="1500"/>
                                        <p:tgtEl>
                                          <p:spTgt spid="3"/>
                                        </p:tgtEl>
                                      </p:cBhvr>
                                    </p:animEffect>
                                  </p:childTnLst>
                                </p:cTn>
                              </p:par>
                            </p:childTnLst>
                          </p:cTn>
                        </p:par>
                        <p:par>
                          <p:cTn id="11" fill="hold">
                            <p:stCondLst>
                              <p:cond delay="1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500" autoRev="1" fill="hold">
                                          <p:stCondLst>
                                            <p:cond delay="0"/>
                                          </p:stCondLst>
                                        </p:cTn>
                                        <p:tgtEl>
                                          <p:spTgt spid="11"/>
                                        </p:tgtEl>
                                        <p:attrNameLst>
                                          <p:attrName>ppt_w</p:attrName>
                                        </p:attrNameLst>
                                      </p:cBhvr>
                                    </p:anim>
                                    <p:anim by="(#ppt_w*0.50)" calcmode="lin" valueType="num">
                                      <p:cBhvr>
                                        <p:cTn id="15" dur="500" decel="50000" autoRev="1" fill="hold">
                                          <p:stCondLst>
                                            <p:cond delay="0"/>
                                          </p:stCondLst>
                                        </p:cTn>
                                        <p:tgtEl>
                                          <p:spTgt spid="11"/>
                                        </p:tgtEl>
                                        <p:attrNameLst>
                                          <p:attrName>ppt_x</p:attrName>
                                        </p:attrNameLst>
                                      </p:cBhvr>
                                    </p:anim>
                                    <p:anim from="(-#ppt_h/2)" to="(#ppt_y)" calcmode="lin" valueType="num">
                                      <p:cBhvr>
                                        <p:cTn id="16" dur="1000" fill="hold">
                                          <p:stCondLst>
                                            <p:cond delay="0"/>
                                          </p:stCondLst>
                                        </p:cTn>
                                        <p:tgtEl>
                                          <p:spTgt spid="11"/>
                                        </p:tgtEl>
                                        <p:attrNameLst>
                                          <p:attrName>ppt_y</p:attrName>
                                        </p:attrNameLst>
                                      </p:cBhvr>
                                    </p:anim>
                                    <p:animRot by="21600000">
                                      <p:cBhvr>
                                        <p:cTn id="17"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7">
            <a:alphaModFix amt="23000"/>
            <a:lum/>
          </a:blip>
          <a:srcRect/>
          <a:stretch>
            <a:fillRect l="-45000" r="-45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83239" y="-28811"/>
            <a:ext cx="829447" cy="818533"/>
          </a:xfrm>
          <a:prstGeom prst="rect">
            <a:avLst/>
          </a:prstGeom>
        </p:spPr>
      </p:pic>
      <p:pic>
        <p:nvPicPr>
          <p:cNvPr id="36" name="Picture 3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187997" y="3485759"/>
            <a:ext cx="2756055" cy="1182765"/>
          </a:xfrm>
          <a:prstGeom prst="rect">
            <a:avLst/>
          </a:prstGeom>
        </p:spPr>
      </p:pic>
      <p:pic>
        <p:nvPicPr>
          <p:cNvPr id="17" name="Picture 16">
            <a:hlinkClick r:id="rId10" action="ppaction://hlinksldjump"/>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723924" y="2969717"/>
            <a:ext cx="984298" cy="984298"/>
          </a:xfrm>
          <a:prstGeom prst="rect">
            <a:avLst/>
          </a:prstGeom>
        </p:spPr>
      </p:pic>
      <p:pic>
        <p:nvPicPr>
          <p:cNvPr id="21" name="Picture 2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317050" y="3140266"/>
            <a:ext cx="813749" cy="813749"/>
          </a:xfrm>
          <a:prstGeom prst="rect">
            <a:avLst/>
          </a:prstGeom>
        </p:spPr>
      </p:pic>
      <p:pic>
        <p:nvPicPr>
          <p:cNvPr id="30" name="Picture 2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383949" y="2951232"/>
            <a:ext cx="1550194" cy="985838"/>
          </a:xfrm>
          <a:prstGeom prst="rect">
            <a:avLst/>
          </a:prstGeom>
        </p:spPr>
      </p:pic>
      <p:sp>
        <p:nvSpPr>
          <p:cNvPr id="28" name="Cloud 27"/>
          <p:cNvSpPr/>
          <p:nvPr/>
        </p:nvSpPr>
        <p:spPr>
          <a:xfrm>
            <a:off x="-1028701" y="497455"/>
            <a:ext cx="779318" cy="461084"/>
          </a:xfrm>
          <a:prstGeom prst="cloud">
            <a:avLst/>
          </a:prstGeom>
          <a:solidFill>
            <a:schemeClr val="bg1">
              <a:alpha val="95000"/>
            </a:schemeClr>
          </a:solid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vi-VN" sz="1350">
              <a:solidFill>
                <a:prstClr val="white"/>
              </a:solidFill>
              <a:latin typeface="Arial" panose="020B0604020202020204" pitchFamily="34" charset="0"/>
            </a:endParaRPr>
          </a:p>
        </p:txBody>
      </p:sp>
      <p:pic>
        <p:nvPicPr>
          <p:cNvPr id="50" name="Picture 4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136620" y="727997"/>
            <a:ext cx="2717511" cy="918185"/>
          </a:xfrm>
          <a:prstGeom prst="rect">
            <a:avLst/>
          </a:prstGeom>
          <a:noFill/>
        </p:spPr>
      </p:pic>
      <p:pic>
        <p:nvPicPr>
          <p:cNvPr id="51" name="Picture 50"/>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009393" y="39928"/>
            <a:ext cx="1485900" cy="1300163"/>
          </a:xfrm>
          <a:prstGeom prst="rect">
            <a:avLst/>
          </a:prstGeom>
        </p:spPr>
      </p:pic>
      <p:sp>
        <p:nvSpPr>
          <p:cNvPr id="29" name="Cloud 28"/>
          <p:cNvSpPr/>
          <p:nvPr/>
        </p:nvSpPr>
        <p:spPr>
          <a:xfrm>
            <a:off x="9263091" y="1230820"/>
            <a:ext cx="779318" cy="461084"/>
          </a:xfrm>
          <a:prstGeom prst="cloud">
            <a:avLst/>
          </a:prstGeom>
          <a:solidFill>
            <a:schemeClr val="bg1">
              <a:alpha val="95000"/>
            </a:schemeClr>
          </a:solid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vi-VN" sz="1350">
              <a:solidFill>
                <a:prstClr val="white"/>
              </a:solidFill>
              <a:latin typeface="Arial" panose="020B0604020202020204" pitchFamily="34" charset="0"/>
            </a:endParaRPr>
          </a:p>
        </p:txBody>
      </p:sp>
      <p:sp>
        <p:nvSpPr>
          <p:cNvPr id="27" name="Cloud 26"/>
          <p:cNvSpPr/>
          <p:nvPr/>
        </p:nvSpPr>
        <p:spPr>
          <a:xfrm>
            <a:off x="-1473023" y="3597514"/>
            <a:ext cx="1438134" cy="722631"/>
          </a:xfrm>
          <a:prstGeom prst="cloud">
            <a:avLst/>
          </a:prstGeom>
          <a:solidFill>
            <a:schemeClr val="bg1">
              <a:alpha val="95000"/>
            </a:schemeClr>
          </a:solid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vi-VN" sz="1350">
              <a:solidFill>
                <a:prstClr val="white"/>
              </a:solidFill>
              <a:latin typeface="Arial" panose="020B0604020202020204" pitchFamily="34" charset="0"/>
            </a:endParaRPr>
          </a:p>
        </p:txBody>
      </p:sp>
      <p:pic>
        <p:nvPicPr>
          <p:cNvPr id="61" name="Picture 60"/>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715662" y="2078074"/>
            <a:ext cx="1285544" cy="447972"/>
          </a:xfrm>
          <a:prstGeom prst="rect">
            <a:avLst/>
          </a:prstGeom>
        </p:spPr>
      </p:pic>
      <p:pic>
        <p:nvPicPr>
          <p:cNvPr id="60" name="Picture 59"/>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876796" y="2847051"/>
            <a:ext cx="1512818" cy="532539"/>
          </a:xfrm>
          <a:prstGeom prst="rect">
            <a:avLst/>
          </a:prstGeom>
        </p:spPr>
      </p:pic>
      <p:pic>
        <p:nvPicPr>
          <p:cNvPr id="59" name="Picture 5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629400" y="3490077"/>
            <a:ext cx="1737425" cy="634487"/>
          </a:xfrm>
          <a:prstGeom prst="rect">
            <a:avLst/>
          </a:prstGeom>
        </p:spPr>
      </p:pic>
      <p:pic>
        <p:nvPicPr>
          <p:cNvPr id="58" name="Picture 57"/>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7218582" y="4317117"/>
            <a:ext cx="1849220" cy="826383"/>
          </a:xfrm>
          <a:prstGeom prst="rect">
            <a:avLst/>
          </a:prstGeom>
        </p:spPr>
      </p:pic>
      <p:pic>
        <p:nvPicPr>
          <p:cNvPr id="53" name="Picture 52"/>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986219" y="3545423"/>
            <a:ext cx="1518770" cy="733516"/>
          </a:xfrm>
          <a:prstGeom prst="rect">
            <a:avLst/>
          </a:prstGeom>
        </p:spPr>
      </p:pic>
      <p:pic>
        <p:nvPicPr>
          <p:cNvPr id="56" name="Picture 55"/>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2582874" y="2098527"/>
            <a:ext cx="1117550" cy="460321"/>
          </a:xfrm>
          <a:prstGeom prst="rect">
            <a:avLst/>
          </a:prstGeom>
        </p:spPr>
      </p:pic>
      <p:pic>
        <p:nvPicPr>
          <p:cNvPr id="55" name="Picture 54"/>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749410" y="2847051"/>
            <a:ext cx="1392186" cy="566453"/>
          </a:xfrm>
          <a:prstGeom prst="rect">
            <a:avLst/>
          </a:prstGeom>
        </p:spPr>
      </p:pic>
      <p:pic>
        <p:nvPicPr>
          <p:cNvPr id="54" name="Picture 53"/>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21497" y="4414488"/>
            <a:ext cx="1664270" cy="729012"/>
          </a:xfrm>
          <a:prstGeom prst="rect">
            <a:avLst/>
          </a:prstGeom>
        </p:spPr>
      </p:pic>
      <p:pic>
        <p:nvPicPr>
          <p:cNvPr id="25" name="Picture 24"/>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7718875" y="3208011"/>
            <a:ext cx="1293560" cy="1373052"/>
          </a:xfrm>
          <a:prstGeom prst="rect">
            <a:avLst/>
          </a:prstGeom>
        </p:spPr>
      </p:pic>
      <p:sp>
        <p:nvSpPr>
          <p:cNvPr id="42" name="Oval 41">
            <a:hlinkClick r:id="rId25" action="ppaction://hlinksldjump"/>
          </p:cNvPr>
          <p:cNvSpPr/>
          <p:nvPr/>
        </p:nvSpPr>
        <p:spPr>
          <a:xfrm>
            <a:off x="83229" y="2430138"/>
            <a:ext cx="481551" cy="481551"/>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b="1" dirty="0">
                <a:solidFill>
                  <a:prstClr val="white"/>
                </a:solidFill>
                <a:latin typeface="Tahoma" panose="020B0604030504040204" pitchFamily="34" charset="0"/>
                <a:ea typeface="Tahoma" panose="020B0604030504040204" pitchFamily="34" charset="0"/>
                <a:cs typeface="Tahoma" panose="020B0604030504040204" pitchFamily="34" charset="0"/>
              </a:rPr>
              <a:t>1</a:t>
            </a:r>
            <a:endParaRPr lang="vi-VN"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pic>
        <p:nvPicPr>
          <p:cNvPr id="26" name="Picture 25"/>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377923" y="3691171"/>
            <a:ext cx="980675" cy="1150489"/>
          </a:xfrm>
          <a:prstGeom prst="rect">
            <a:avLst/>
          </a:prstGeom>
        </p:spPr>
      </p:pic>
      <p:sp>
        <p:nvSpPr>
          <p:cNvPr id="66" name="Oval 65">
            <a:hlinkClick r:id="rId27" action="ppaction://hlinksldjump"/>
          </p:cNvPr>
          <p:cNvSpPr/>
          <p:nvPr/>
        </p:nvSpPr>
        <p:spPr>
          <a:xfrm>
            <a:off x="83229" y="1903769"/>
            <a:ext cx="481551" cy="481551"/>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b="1" dirty="0">
                <a:solidFill>
                  <a:prstClr val="white"/>
                </a:solidFill>
                <a:latin typeface="Tahoma" panose="020B0604030504040204" pitchFamily="34" charset="0"/>
                <a:ea typeface="Tahoma" panose="020B0604030504040204" pitchFamily="34" charset="0"/>
                <a:cs typeface="Tahoma" panose="020B0604030504040204" pitchFamily="34" charset="0"/>
              </a:rPr>
              <a:t>2</a:t>
            </a:r>
            <a:endParaRPr lang="vi-VN"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67" name="Oval 66">
            <a:hlinkClick r:id="rId28" action="ppaction://hlinksldjump"/>
          </p:cNvPr>
          <p:cNvSpPr/>
          <p:nvPr/>
        </p:nvSpPr>
        <p:spPr>
          <a:xfrm>
            <a:off x="83229" y="1369172"/>
            <a:ext cx="481551" cy="481551"/>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b="1" dirty="0">
                <a:solidFill>
                  <a:prstClr val="white"/>
                </a:solidFill>
                <a:latin typeface="Tahoma" panose="020B0604030504040204" pitchFamily="34" charset="0"/>
                <a:ea typeface="Tahoma" panose="020B0604030504040204" pitchFamily="34" charset="0"/>
                <a:cs typeface="Tahoma" panose="020B0604030504040204" pitchFamily="34" charset="0"/>
              </a:rPr>
              <a:t>3</a:t>
            </a:r>
            <a:endParaRPr lang="vi-VN"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68" name="Oval 67">
            <a:hlinkClick r:id="rId29" action="ppaction://hlinksldjump"/>
          </p:cNvPr>
          <p:cNvSpPr/>
          <p:nvPr/>
        </p:nvSpPr>
        <p:spPr>
          <a:xfrm>
            <a:off x="83229" y="834576"/>
            <a:ext cx="481551" cy="481551"/>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US" b="1" dirty="0">
                <a:solidFill>
                  <a:prstClr val="white"/>
                </a:solidFill>
                <a:latin typeface="Tahoma" panose="020B0604030504040204" pitchFamily="34" charset="0"/>
                <a:ea typeface="Tahoma" panose="020B0604030504040204" pitchFamily="34" charset="0"/>
                <a:cs typeface="Tahoma" panose="020B0604030504040204" pitchFamily="34" charset="0"/>
              </a:rPr>
              <a:t>4</a:t>
            </a:r>
            <a:endParaRPr lang="vi-VN"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81" name="Rectangle 80"/>
          <p:cNvSpPr/>
          <p:nvPr/>
        </p:nvSpPr>
        <p:spPr>
          <a:xfrm>
            <a:off x="512218" y="243535"/>
            <a:ext cx="3205621" cy="600164"/>
          </a:xfrm>
          <a:prstGeom prst="rect">
            <a:avLst/>
          </a:prstGeom>
          <a:noFill/>
        </p:spPr>
        <p:txBody>
          <a:bodyPr wrap="none" lIns="68580" tIns="34290" rIns="68580" bIns="34290">
            <a:spAutoFit/>
          </a:bodyPr>
          <a:lstStyle/>
          <a:p>
            <a:pPr algn="ctr" defTabSz="685800"/>
            <a:r>
              <a:rPr lang="en-US" sz="2100" b="1" dirty="0">
                <a:ln w="6600">
                  <a:solidFill>
                    <a:srgbClr val="ED7D31"/>
                  </a:solidFill>
                  <a:prstDash val="solid"/>
                </a:ln>
                <a:solidFill>
                  <a:srgbClr val="FFFFFF"/>
                </a:solidFill>
                <a:effectLst>
                  <a:outerShdw dist="38100" dir="2700000" algn="tl" rotWithShape="0">
                    <a:srgbClr val="ED7D31"/>
                  </a:outerShdw>
                </a:effectLst>
                <a:latin typeface="Calibri"/>
              </a:rPr>
              <a:t>CHÚC MỪNG ĐỘI BẠN THỎ</a:t>
            </a:r>
          </a:p>
          <a:p>
            <a:pPr algn="ctr" defTabSz="685800"/>
            <a:r>
              <a:rPr lang="en-US" sz="1350" b="1" dirty="0">
                <a:ln w="6600">
                  <a:solidFill>
                    <a:srgbClr val="ED7D31"/>
                  </a:solidFill>
                  <a:prstDash val="solid"/>
                </a:ln>
                <a:solidFill>
                  <a:srgbClr val="FFFFFF"/>
                </a:solidFill>
                <a:effectLst>
                  <a:outerShdw dist="38100" dir="2700000" algn="tl" rotWithShape="0">
                    <a:srgbClr val="ED7D31"/>
                  </a:outerShdw>
                </a:effectLst>
                <a:latin typeface="Calibri"/>
              </a:rPr>
              <a:t>CONGRATULATIONS RABBIT TEAM</a:t>
            </a:r>
          </a:p>
        </p:txBody>
      </p:sp>
      <p:sp>
        <p:nvSpPr>
          <p:cNvPr id="83" name="Rectangle 82"/>
          <p:cNvSpPr/>
          <p:nvPr/>
        </p:nvSpPr>
        <p:spPr>
          <a:xfrm>
            <a:off x="5673260" y="254514"/>
            <a:ext cx="3186000" cy="600164"/>
          </a:xfrm>
          <a:prstGeom prst="rect">
            <a:avLst/>
          </a:prstGeom>
          <a:noFill/>
        </p:spPr>
        <p:txBody>
          <a:bodyPr wrap="none" lIns="68580" tIns="34290" rIns="68580" bIns="34290">
            <a:spAutoFit/>
          </a:bodyPr>
          <a:lstStyle/>
          <a:p>
            <a:pPr algn="ctr" defTabSz="685800"/>
            <a:r>
              <a:rPr lang="en-US" sz="2100" b="1" dirty="0">
                <a:ln w="6600">
                  <a:solidFill>
                    <a:srgbClr val="ED7D31"/>
                  </a:solidFill>
                  <a:prstDash val="solid"/>
                </a:ln>
                <a:solidFill>
                  <a:srgbClr val="FFFFFF"/>
                </a:solidFill>
                <a:effectLst>
                  <a:outerShdw dist="38100" dir="2700000" algn="tl" rotWithShape="0">
                    <a:srgbClr val="ED7D31"/>
                  </a:outerShdw>
                </a:effectLst>
                <a:latin typeface="Calibri"/>
              </a:rPr>
              <a:t>CHÚC MỪNG ĐỘI BẠN CỌP</a:t>
            </a:r>
          </a:p>
          <a:p>
            <a:pPr algn="ctr" defTabSz="685800"/>
            <a:r>
              <a:rPr lang="en-US" sz="1350" b="1" dirty="0">
                <a:ln w="6600">
                  <a:solidFill>
                    <a:srgbClr val="ED7D31"/>
                  </a:solidFill>
                  <a:prstDash val="solid"/>
                </a:ln>
                <a:solidFill>
                  <a:srgbClr val="FFFFFF"/>
                </a:solidFill>
                <a:effectLst>
                  <a:outerShdw dist="38100" dir="2700000" algn="tl" rotWithShape="0">
                    <a:srgbClr val="ED7D31"/>
                  </a:outerShdw>
                </a:effectLst>
                <a:latin typeface="Calibri"/>
              </a:rPr>
              <a:t>CONGRATULATIONS TIGER TEAM</a:t>
            </a:r>
            <a:endParaRPr lang="en-US" sz="3300" b="1" dirty="0">
              <a:ln w="6600">
                <a:solidFill>
                  <a:srgbClr val="ED7D31"/>
                </a:solidFill>
                <a:prstDash val="solid"/>
              </a:ln>
              <a:solidFill>
                <a:srgbClr val="FFFFFF"/>
              </a:solidFill>
              <a:effectLst>
                <a:outerShdw dist="38100" dir="2700000" algn="tl" rotWithShape="0">
                  <a:srgbClr val="ED7D31"/>
                </a:outerShdw>
              </a:effectLst>
              <a:latin typeface="Calibri"/>
            </a:endParaRPr>
          </a:p>
        </p:txBody>
      </p:sp>
      <p:sp>
        <p:nvSpPr>
          <p:cNvPr id="19" name="Cloud 18"/>
          <p:cNvSpPr/>
          <p:nvPr/>
        </p:nvSpPr>
        <p:spPr>
          <a:xfrm>
            <a:off x="1676912" y="814318"/>
            <a:ext cx="695528" cy="444185"/>
          </a:xfrm>
          <a:prstGeom prst="cloud">
            <a:avLst/>
          </a:prstGeom>
          <a:solidFill>
            <a:schemeClr val="bg1"/>
          </a:solid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vi-VN" sz="1350">
              <a:solidFill>
                <a:prstClr val="white"/>
              </a:solidFill>
              <a:latin typeface="Arial" panose="020B0604020202020204" pitchFamily="34" charset="0"/>
            </a:endParaRPr>
          </a:p>
        </p:txBody>
      </p:sp>
      <p:sp>
        <p:nvSpPr>
          <p:cNvPr id="20" name="Cloud 19"/>
          <p:cNvSpPr/>
          <p:nvPr/>
        </p:nvSpPr>
        <p:spPr>
          <a:xfrm>
            <a:off x="6937863" y="791221"/>
            <a:ext cx="688275" cy="438635"/>
          </a:xfrm>
          <a:prstGeom prst="cloud">
            <a:avLst/>
          </a:prstGeom>
          <a:solidFill>
            <a:schemeClr val="bg1"/>
          </a:solidFill>
          <a:ln w="317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vi-VN" sz="1350">
              <a:solidFill>
                <a:prstClr val="white"/>
              </a:solidFill>
              <a:latin typeface="Arial" panose="020B0604020202020204" pitchFamily="34" charset="0"/>
            </a:endParaRPr>
          </a:p>
        </p:txBody>
      </p:sp>
      <p:pic>
        <p:nvPicPr>
          <p:cNvPr id="4" name="Yankee Doodl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30"/>
          <a:stretch>
            <a:fillRect/>
          </a:stretch>
        </p:blipFill>
        <p:spPr>
          <a:xfrm>
            <a:off x="9263091" y="139960"/>
            <a:ext cx="457200" cy="457200"/>
          </a:xfrm>
          <a:prstGeom prst="rect">
            <a:avLst/>
          </a:prstGeom>
        </p:spPr>
      </p:pic>
      <p:sp>
        <p:nvSpPr>
          <p:cNvPr id="7" name="Rectangle 6"/>
          <p:cNvSpPr/>
          <p:nvPr/>
        </p:nvSpPr>
        <p:spPr>
          <a:xfrm>
            <a:off x="737078" y="1252644"/>
            <a:ext cx="7841093" cy="2461194"/>
          </a:xfrm>
          <a:prstGeom prst="rect">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vi-VN" sz="1350">
              <a:solidFill>
                <a:prstClr val="white"/>
              </a:solidFill>
              <a:latin typeface="Arial" panose="020B0604020202020204" pitchFamily="34" charset="0"/>
            </a:endParaRPr>
          </a:p>
        </p:txBody>
      </p:sp>
      <p:sp>
        <p:nvSpPr>
          <p:cNvPr id="3" name="Smiley Face 2"/>
          <p:cNvSpPr/>
          <p:nvPr/>
        </p:nvSpPr>
        <p:spPr>
          <a:xfrm>
            <a:off x="3802566" y="4276072"/>
            <a:ext cx="1710119" cy="304991"/>
          </a:xfrm>
          <a:prstGeom prst="smileyFac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44" name="Smiley Face 43"/>
          <p:cNvSpPr/>
          <p:nvPr/>
        </p:nvSpPr>
        <p:spPr>
          <a:xfrm>
            <a:off x="3821697" y="1267961"/>
            <a:ext cx="1488653" cy="231505"/>
          </a:xfrm>
          <a:prstGeom prst="smileyFac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685800"/>
            <a:endParaRPr lang="en-US" sz="1350">
              <a:solidFill>
                <a:prstClr val="white"/>
              </a:solidFill>
              <a:latin typeface="Calibri"/>
            </a:endParaRPr>
          </a:p>
        </p:txBody>
      </p:sp>
      <p:sp>
        <p:nvSpPr>
          <p:cNvPr id="9" name="Heart 8"/>
          <p:cNvSpPr/>
          <p:nvPr/>
        </p:nvSpPr>
        <p:spPr>
          <a:xfrm>
            <a:off x="324005" y="4864474"/>
            <a:ext cx="1229131" cy="248771"/>
          </a:xfrm>
          <a:prstGeom prst="heart">
            <a:avLst/>
          </a:prstGeom>
          <a:solidFill>
            <a:srgbClr val="CF5F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47" name="Heart 46"/>
          <p:cNvSpPr/>
          <p:nvPr/>
        </p:nvSpPr>
        <p:spPr>
          <a:xfrm>
            <a:off x="7626139" y="4800945"/>
            <a:ext cx="1186010" cy="289485"/>
          </a:xfrm>
          <a:prstGeom prst="heart">
            <a:avLst/>
          </a:prstGeom>
          <a:solidFill>
            <a:srgbClr val="CF5F1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Calibri"/>
            </a:endParaRPr>
          </a:p>
        </p:txBody>
      </p:sp>
      <p:sp>
        <p:nvSpPr>
          <p:cNvPr id="11" name="Smiley Face 10"/>
          <p:cNvSpPr/>
          <p:nvPr/>
        </p:nvSpPr>
        <p:spPr>
          <a:xfrm>
            <a:off x="1221490" y="4034224"/>
            <a:ext cx="962581" cy="131384"/>
          </a:xfrm>
          <a:prstGeom prst="smileyFace">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685800"/>
            <a:endParaRPr lang="en-US" sz="1350">
              <a:solidFill>
                <a:prstClr val="white"/>
              </a:solidFill>
              <a:latin typeface="Calibri"/>
            </a:endParaRPr>
          </a:p>
        </p:txBody>
      </p:sp>
      <p:sp>
        <p:nvSpPr>
          <p:cNvPr id="49" name="Smiley Face 48"/>
          <p:cNvSpPr/>
          <p:nvPr/>
        </p:nvSpPr>
        <p:spPr>
          <a:xfrm>
            <a:off x="6939032" y="3910367"/>
            <a:ext cx="868155" cy="123857"/>
          </a:xfrm>
          <a:prstGeom prst="smileyFace">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685800"/>
            <a:endParaRPr lang="en-US" sz="1350">
              <a:solidFill>
                <a:prstClr val="white"/>
              </a:solidFill>
              <a:latin typeface="Calibri"/>
            </a:endParaRPr>
          </a:p>
        </p:txBody>
      </p:sp>
      <p:sp>
        <p:nvSpPr>
          <p:cNvPr id="52" name="Smiley Face 51"/>
          <p:cNvSpPr/>
          <p:nvPr/>
        </p:nvSpPr>
        <p:spPr>
          <a:xfrm>
            <a:off x="6172085" y="3207827"/>
            <a:ext cx="962581" cy="131384"/>
          </a:xfrm>
          <a:prstGeom prst="smileyFace">
            <a:avLst/>
          </a:prstGeom>
          <a:noFill/>
        </p:spPr>
        <p:style>
          <a:lnRef idx="1">
            <a:schemeClr val="accent2"/>
          </a:lnRef>
          <a:fillRef idx="3">
            <a:schemeClr val="accent2"/>
          </a:fillRef>
          <a:effectRef idx="2">
            <a:schemeClr val="accent2"/>
          </a:effectRef>
          <a:fontRef idx="minor">
            <a:schemeClr val="lt1"/>
          </a:fontRef>
        </p:style>
        <p:txBody>
          <a:bodyPr rtlCol="0" anchor="ctr"/>
          <a:lstStyle/>
          <a:p>
            <a:pPr algn="ctr" defTabSz="685800"/>
            <a:endParaRPr lang="en-US" sz="1350">
              <a:solidFill>
                <a:prstClr val="white"/>
              </a:solidFill>
              <a:latin typeface="Calibri"/>
            </a:endParaRPr>
          </a:p>
        </p:txBody>
      </p:sp>
      <p:sp>
        <p:nvSpPr>
          <p:cNvPr id="62" name="Smiley Face 61"/>
          <p:cNvSpPr/>
          <p:nvPr/>
        </p:nvSpPr>
        <p:spPr>
          <a:xfrm>
            <a:off x="2029651" y="3205614"/>
            <a:ext cx="880705" cy="150967"/>
          </a:xfrm>
          <a:prstGeom prst="smileyFace">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685800"/>
            <a:endParaRPr lang="en-US" sz="1350">
              <a:solidFill>
                <a:prstClr val="white"/>
              </a:solidFill>
              <a:latin typeface="Calibri"/>
            </a:endParaRPr>
          </a:p>
        </p:txBody>
      </p:sp>
      <p:sp>
        <p:nvSpPr>
          <p:cNvPr id="64" name="Smiley Face 63"/>
          <p:cNvSpPr/>
          <p:nvPr/>
        </p:nvSpPr>
        <p:spPr>
          <a:xfrm>
            <a:off x="2725861" y="2401863"/>
            <a:ext cx="819594" cy="65692"/>
          </a:xfrm>
          <a:prstGeom prst="smileyFace">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685800"/>
            <a:endParaRPr lang="en-US" sz="1350">
              <a:solidFill>
                <a:prstClr val="white"/>
              </a:solidFill>
              <a:latin typeface="Calibri"/>
            </a:endParaRPr>
          </a:p>
        </p:txBody>
      </p:sp>
      <p:sp>
        <p:nvSpPr>
          <p:cNvPr id="65" name="Smiley Face 64"/>
          <p:cNvSpPr/>
          <p:nvPr/>
        </p:nvSpPr>
        <p:spPr>
          <a:xfrm>
            <a:off x="5944551" y="2401862"/>
            <a:ext cx="819594" cy="65692"/>
          </a:xfrm>
          <a:prstGeom prst="smileyFace">
            <a:avLst/>
          </a:prstGeom>
        </p:spPr>
        <p:style>
          <a:lnRef idx="1">
            <a:schemeClr val="accent2"/>
          </a:lnRef>
          <a:fillRef idx="3">
            <a:schemeClr val="accent2"/>
          </a:fillRef>
          <a:effectRef idx="2">
            <a:schemeClr val="accent2"/>
          </a:effectRef>
          <a:fontRef idx="minor">
            <a:schemeClr val="lt1"/>
          </a:fontRef>
        </p:style>
        <p:txBody>
          <a:bodyPr rtlCol="0" anchor="ctr"/>
          <a:lstStyle/>
          <a:p>
            <a:pPr algn="ctr" defTabSz="685800"/>
            <a:endParaRPr lang="en-US" sz="1350">
              <a:solidFill>
                <a:prstClr val="white"/>
              </a:solidFill>
              <a:latin typeface="Calibri"/>
            </a:endParaRPr>
          </a:p>
        </p:txBody>
      </p:sp>
      <p:sp>
        <p:nvSpPr>
          <p:cNvPr id="5" name="Rectangle 4"/>
          <p:cNvSpPr/>
          <p:nvPr/>
        </p:nvSpPr>
        <p:spPr>
          <a:xfrm>
            <a:off x="2024676" y="1812101"/>
            <a:ext cx="5535811" cy="830997"/>
          </a:xfrm>
          <a:prstGeom prst="rect">
            <a:avLst/>
          </a:prstGeom>
          <a:noFill/>
        </p:spPr>
        <p:txBody>
          <a:bodyPr wrap="none" lIns="68580" tIns="34290" rIns="68580" bIns="34290">
            <a:spAutoFit/>
          </a:bodyPr>
          <a:lstStyle/>
          <a:p>
            <a:pPr algn="ctr" defTabSz="685800"/>
            <a:r>
              <a:rPr lang="en-US" sz="4950" b="1" dirty="0">
                <a:ln w="13462">
                  <a:solidFill>
                    <a:prstClr val="white"/>
                  </a:solidFill>
                  <a:prstDash val="solid"/>
                </a:ln>
                <a:solidFill>
                  <a:prstClr val="black">
                    <a:lumMod val="85000"/>
                    <a:lumOff val="15000"/>
                  </a:prstClr>
                </a:solidFill>
                <a:effectLst>
                  <a:outerShdw dist="38100" dir="2700000" algn="bl" rotWithShape="0">
                    <a:srgbClr val="4472C4"/>
                  </a:outerShdw>
                </a:effectLst>
                <a:latin typeface="Tahoma" panose="020B0604030504040204" pitchFamily="34" charset="0"/>
                <a:ea typeface="Tahoma" panose="020B0604030504040204" pitchFamily="34" charset="0"/>
                <a:cs typeface="Tahoma" panose="020B0604030504040204" pitchFamily="34" charset="0"/>
              </a:rPr>
              <a:t>AI LÊN CAO HƠN</a:t>
            </a:r>
          </a:p>
        </p:txBody>
      </p:sp>
    </p:spTree>
    <p:extLst>
      <p:ext uri="{BB962C8B-B14F-4D97-AF65-F5344CB8AC3E}">
        <p14:creationId xmlns:p14="http://schemas.microsoft.com/office/powerpoint/2010/main" val="1057085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5000" fill="hold"/>
                                        <p:tgtEl>
                                          <p:spTgt spid="27"/>
                                        </p:tgtEl>
                                        <p:attrNameLst>
                                          <p:attrName>ppt_x</p:attrName>
                                        </p:attrNameLst>
                                      </p:cBhvr>
                                      <p:tavLst>
                                        <p:tav tm="0">
                                          <p:val>
                                            <p:strVal val="1+#ppt_w/2"/>
                                          </p:val>
                                        </p:tav>
                                        <p:tav tm="100000">
                                          <p:val>
                                            <p:strVal val="#ppt_x"/>
                                          </p:val>
                                        </p:tav>
                                      </p:tavLst>
                                    </p:anim>
                                    <p:anim calcmode="lin" valueType="num">
                                      <p:cBhvr additive="base">
                                        <p:cTn id="8" dur="150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repeatCount="indefinite"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20000" fill="hold"/>
                                        <p:tgtEl>
                                          <p:spTgt spid="28"/>
                                        </p:tgtEl>
                                        <p:attrNameLst>
                                          <p:attrName>ppt_x</p:attrName>
                                        </p:attrNameLst>
                                      </p:cBhvr>
                                      <p:tavLst>
                                        <p:tav tm="0">
                                          <p:val>
                                            <p:strVal val="1+#ppt_w/2"/>
                                          </p:val>
                                        </p:tav>
                                        <p:tav tm="100000">
                                          <p:val>
                                            <p:strVal val="#ppt_x"/>
                                          </p:val>
                                        </p:tav>
                                      </p:tavLst>
                                    </p:anim>
                                    <p:anim calcmode="lin" valueType="num">
                                      <p:cBhvr additive="base">
                                        <p:cTn id="12" dur="200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8" repeatCount="indefinite"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8000" fill="hold"/>
                                        <p:tgtEl>
                                          <p:spTgt spid="29"/>
                                        </p:tgtEl>
                                        <p:attrNameLst>
                                          <p:attrName>ppt_x</p:attrName>
                                        </p:attrNameLst>
                                      </p:cBhvr>
                                      <p:tavLst>
                                        <p:tav tm="0">
                                          <p:val>
                                            <p:strVal val="0-#ppt_w/2"/>
                                          </p:val>
                                        </p:tav>
                                        <p:tav tm="100000">
                                          <p:val>
                                            <p:strVal val="#ppt_x"/>
                                          </p:val>
                                        </p:tav>
                                      </p:tavLst>
                                    </p:anim>
                                    <p:anim calcmode="lin" valueType="num">
                                      <p:cBhvr additive="base">
                                        <p:cTn id="16" dur="18000" fill="hold"/>
                                        <p:tgtEl>
                                          <p:spTgt spid="29"/>
                                        </p:tgtEl>
                                        <p:attrNameLst>
                                          <p:attrName>ppt_y</p:attrName>
                                        </p:attrNameLst>
                                      </p:cBhvr>
                                      <p:tavLst>
                                        <p:tav tm="0">
                                          <p:val>
                                            <p:strVal val="#ppt_y"/>
                                          </p:val>
                                        </p:tav>
                                        <p:tav tm="100000">
                                          <p:val>
                                            <p:strVal val="#ppt_y"/>
                                          </p:val>
                                        </p:tav>
                                      </p:tavLst>
                                    </p:anim>
                                  </p:childTnLst>
                                </p:cTn>
                              </p:par>
                              <p:par>
                                <p:cTn id="17" presetID="1" presetClass="mediacall" presetSubtype="0" fill="hold" nodeType="withEffect">
                                  <p:stCondLst>
                                    <p:cond delay="0"/>
                                  </p:stCondLst>
                                  <p:childTnLst>
                                    <p:cmd type="call" cmd="playFrom(0.0)">
                                      <p:cBhvr>
                                        <p:cTn id="18" dur="21083" fill="hold"/>
                                        <p:tgtEl>
                                          <p:spTgt spid="4"/>
                                        </p:tgtEl>
                                      </p:cBhvr>
                                    </p:cmd>
                                  </p:childTnLst>
                                </p:cTn>
                              </p:par>
                              <p:par>
                                <p:cTn id="19" presetID="53" presetClass="entr" presetSubtype="16"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22000" fill="hold"/>
                                        <p:tgtEl>
                                          <p:spTgt spid="5"/>
                                        </p:tgtEl>
                                        <p:attrNameLst>
                                          <p:attrName>ppt_w</p:attrName>
                                        </p:attrNameLst>
                                      </p:cBhvr>
                                      <p:tavLst>
                                        <p:tav tm="0">
                                          <p:val>
                                            <p:fltVal val="0"/>
                                          </p:val>
                                        </p:tav>
                                        <p:tav tm="100000">
                                          <p:val>
                                            <p:strVal val="#ppt_w"/>
                                          </p:val>
                                        </p:tav>
                                      </p:tavLst>
                                    </p:anim>
                                    <p:anim calcmode="lin" valueType="num">
                                      <p:cBhvr>
                                        <p:cTn id="22" dur="22000" fill="hold"/>
                                        <p:tgtEl>
                                          <p:spTgt spid="5"/>
                                        </p:tgtEl>
                                        <p:attrNameLst>
                                          <p:attrName>ppt_h</p:attrName>
                                        </p:attrNameLst>
                                      </p:cBhvr>
                                      <p:tavLst>
                                        <p:tav tm="0">
                                          <p:val>
                                            <p:fltVal val="0"/>
                                          </p:val>
                                        </p:tav>
                                        <p:tav tm="100000">
                                          <p:val>
                                            <p:strVal val="#ppt_h"/>
                                          </p:val>
                                        </p:tav>
                                      </p:tavLst>
                                    </p:anim>
                                    <p:animEffect transition="in" filter="fade">
                                      <p:cBhvr>
                                        <p:cTn id="23" dur="22000"/>
                                        <p:tgtEl>
                                          <p:spTgt spid="5"/>
                                        </p:tgtEl>
                                      </p:cBhvr>
                                    </p:animEffect>
                                  </p:childTnLst>
                                </p:cTn>
                              </p:par>
                            </p:childTnLst>
                          </p:cTn>
                        </p:par>
                        <p:par>
                          <p:cTn id="24" fill="hold">
                            <p:stCondLst>
                              <p:cond delay="22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5"/>
                                        </p:tgtEl>
                                      </p:cBhvr>
                                    </p:animEffect>
                                    <p:set>
                                      <p:cBhvr>
                                        <p:cTn id="32" dur="1" fill="hold">
                                          <p:stCondLst>
                                            <p:cond delay="499"/>
                                          </p:stCondLst>
                                        </p:cTn>
                                        <p:tgtEl>
                                          <p:spTgt spid="5"/>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6" restart="whenNotActive" fill="hold" evtFilter="cancelBubble" nodeType="interactiveSeq">
                <p:stCondLst>
                  <p:cond evt="onClick" delay="0">
                    <p:tgtEl>
                      <p:spTgt spid="26"/>
                    </p:tgtEl>
                  </p:cond>
                </p:stCondLst>
                <p:endSync evt="end" delay="0">
                  <p:rtn val="all"/>
                </p:endSync>
                <p:childTnLst>
                  <p:par>
                    <p:cTn id="37" fill="hold">
                      <p:stCondLst>
                        <p:cond delay="0"/>
                      </p:stCondLst>
                      <p:childTnLst>
                        <p:par>
                          <p:cTn id="38" fill="hold">
                            <p:stCondLst>
                              <p:cond delay="0"/>
                            </p:stCondLst>
                            <p:childTnLst>
                              <p:par>
                                <p:cTn id="39" presetID="44" presetClass="path" presetSubtype="0" accel="50000" decel="50000" fill="hold" nodeType="clickEffect">
                                  <p:stCondLst>
                                    <p:cond delay="0"/>
                                  </p:stCondLst>
                                  <p:childTnLst>
                                    <p:animMotion origin="layout" path="M -0.00026 0.00139 C 0.0013 -0.04375 -0.02187 -0.18148 0.01406 -0.21621 C 0.04792 -0.22685 0.05352 -0.18982 0.06979 -0.15857 " pathEditMode="relative" rAng="0" ptsTypes="AAA">
                                      <p:cBhvr>
                                        <p:cTn id="40" dur="500" fill="hold"/>
                                        <p:tgtEl>
                                          <p:spTgt spid="26"/>
                                        </p:tgtEl>
                                        <p:attrNameLst>
                                          <p:attrName>ppt_x</p:attrName>
                                          <p:attrName>ppt_y</p:attrName>
                                        </p:attrNameLst>
                                      </p:cBhvr>
                                      <p:rCtr x="3203" y="-10995"/>
                                    </p:animMotion>
                                  </p:childTnLst>
                                  <p:subTnLst>
                                    <p:audio>
                                      <p:cMediaNode>
                                        <p:cTn display="0" masterRel="sameClick">
                                          <p:stCondLst>
                                            <p:cond evt="begin" delay="0">
                                              <p:tn val="39"/>
                                            </p:cond>
                                          </p:stCondLst>
                                          <p:endCondLst>
                                            <p:cond evt="onStopAudio" delay="0">
                                              <p:tgtEl>
                                                <p:sldTgt/>
                                              </p:tgtEl>
                                            </p:cond>
                                          </p:endCondLst>
                                        </p:cTn>
                                        <p:tgtEl>
                                          <p:sndTgt r:embed="rId4" name="whoosh.wav"/>
                                        </p:tgtEl>
                                      </p:cMediaNode>
                                    </p:audio>
                                  </p:subTnLst>
                                </p:cTn>
                              </p:par>
                              <p:par>
                                <p:cTn id="41" presetID="6" presetClass="emph" presetSubtype="0" fill="hold" nodeType="withEffect">
                                  <p:stCondLst>
                                    <p:cond delay="0"/>
                                  </p:stCondLst>
                                  <p:childTnLst>
                                    <p:animScale>
                                      <p:cBhvr>
                                        <p:cTn id="42" dur="500" fill="hold"/>
                                        <p:tgtEl>
                                          <p:spTgt spid="26"/>
                                        </p:tgtEl>
                                      </p:cBhvr>
                                      <p:by x="97000" y="97000"/>
                                    </p:animScale>
                                  </p:childTnLst>
                                </p:cTn>
                              </p:par>
                            </p:childTnLst>
                          </p:cTn>
                        </p:par>
                      </p:childTnLst>
                    </p:cTn>
                  </p:par>
                  <p:par>
                    <p:cTn id="43" fill="hold">
                      <p:stCondLst>
                        <p:cond delay="indefinite"/>
                      </p:stCondLst>
                      <p:childTnLst>
                        <p:par>
                          <p:cTn id="44" fill="hold">
                            <p:stCondLst>
                              <p:cond delay="0"/>
                            </p:stCondLst>
                            <p:childTnLst>
                              <p:par>
                                <p:cTn id="45" presetID="44" presetClass="path" presetSubtype="0" accel="50000" decel="50000" fill="hold" nodeType="clickEffect">
                                  <p:stCondLst>
                                    <p:cond delay="0"/>
                                  </p:stCondLst>
                                  <p:childTnLst>
                                    <p:animMotion origin="layout" path="M 0.06979 -0.15857 C 0.07995 -0.21134 0.05065 -0.33218 0.10143 -0.34699 C 0.14714 -0.35371 0.15716 -0.33426 0.16576 -0.28125 " pathEditMode="relative" rAng="0" ptsTypes="AAA">
                                      <p:cBhvr>
                                        <p:cTn id="46" dur="500" fill="hold"/>
                                        <p:tgtEl>
                                          <p:spTgt spid="26"/>
                                        </p:tgtEl>
                                        <p:attrNameLst>
                                          <p:attrName>ppt_x</p:attrName>
                                          <p:attrName>ppt_y</p:attrName>
                                        </p:attrNameLst>
                                      </p:cBhvr>
                                      <p:rCtr x="4792" y="-9491"/>
                                    </p:animMotion>
                                  </p:childTnLst>
                                  <p:subTnLst>
                                    <p:audio>
                                      <p:cMediaNode>
                                        <p:cTn display="0" masterRel="sameClick">
                                          <p:stCondLst>
                                            <p:cond evt="begin" delay="0">
                                              <p:tn val="45"/>
                                            </p:cond>
                                          </p:stCondLst>
                                          <p:endCondLst>
                                            <p:cond evt="onStopAudio" delay="0">
                                              <p:tgtEl>
                                                <p:sldTgt/>
                                              </p:tgtEl>
                                            </p:cond>
                                          </p:endCondLst>
                                        </p:cTn>
                                        <p:tgtEl>
                                          <p:sndTgt r:embed="rId4" name="whoosh.wav"/>
                                        </p:tgtEl>
                                      </p:cMediaNode>
                                    </p:audio>
                                  </p:subTnLst>
                                </p:cTn>
                              </p:par>
                              <p:par>
                                <p:cTn id="47" presetID="6" presetClass="emph" presetSubtype="0" fill="hold" nodeType="withEffect">
                                  <p:stCondLst>
                                    <p:cond delay="0"/>
                                  </p:stCondLst>
                                  <p:childTnLst>
                                    <p:animScale>
                                      <p:cBhvr>
                                        <p:cTn id="48" dur="500" fill="hold"/>
                                        <p:tgtEl>
                                          <p:spTgt spid="26"/>
                                        </p:tgtEl>
                                      </p:cBhvr>
                                      <p:by x="94000" y="94000"/>
                                    </p:animScale>
                                  </p:childTnLst>
                                </p:cTn>
                              </p:par>
                            </p:childTnLst>
                          </p:cTn>
                        </p:par>
                      </p:childTnLst>
                    </p:cTn>
                  </p:par>
                  <p:par>
                    <p:cTn id="49" fill="hold">
                      <p:stCondLst>
                        <p:cond delay="indefinite"/>
                      </p:stCondLst>
                      <p:childTnLst>
                        <p:par>
                          <p:cTn id="50" fill="hold">
                            <p:stCondLst>
                              <p:cond delay="0"/>
                            </p:stCondLst>
                            <p:childTnLst>
                              <p:par>
                                <p:cTn id="51" presetID="44" presetClass="path" presetSubtype="0" accel="50000" decel="50000" fill="hold" nodeType="clickEffect">
                                  <p:stCondLst>
                                    <p:cond delay="0"/>
                                  </p:stCondLst>
                                  <p:childTnLst>
                                    <p:animMotion origin="layout" path="M 0.16576 -0.28125 C 0.1642 -0.34121 0.14883 -0.42246 0.18972 -0.43982 C 0.21797 -0.43935 0.21641 -0.42848 0.22878 -0.40764 " pathEditMode="relative" rAng="0" ptsTypes="AAA">
                                      <p:cBhvr>
                                        <p:cTn id="52" dur="500" fill="hold"/>
                                        <p:tgtEl>
                                          <p:spTgt spid="26"/>
                                        </p:tgtEl>
                                        <p:attrNameLst>
                                          <p:attrName>ppt_x</p:attrName>
                                          <p:attrName>ppt_y</p:attrName>
                                        </p:attrNameLst>
                                      </p:cBhvr>
                                      <p:rCtr x="2943" y="-7940"/>
                                    </p:animMotion>
                                  </p:childTnLst>
                                  <p:subTnLst>
                                    <p:audio>
                                      <p:cMediaNode>
                                        <p:cTn display="0" masterRel="sameClick">
                                          <p:stCondLst>
                                            <p:cond evt="begin" delay="0">
                                              <p:tn val="51"/>
                                            </p:cond>
                                          </p:stCondLst>
                                          <p:endCondLst>
                                            <p:cond evt="onStopAudio" delay="0">
                                              <p:tgtEl>
                                                <p:sldTgt/>
                                              </p:tgtEl>
                                            </p:cond>
                                          </p:endCondLst>
                                        </p:cTn>
                                        <p:tgtEl>
                                          <p:sndTgt r:embed="rId4" name="whoosh.wav"/>
                                        </p:tgtEl>
                                      </p:cMediaNode>
                                    </p:audio>
                                  </p:subTnLst>
                                </p:cTn>
                              </p:par>
                              <p:par>
                                <p:cTn id="53" presetID="6" presetClass="emph" presetSubtype="0" fill="hold" nodeType="withEffect">
                                  <p:stCondLst>
                                    <p:cond delay="0"/>
                                  </p:stCondLst>
                                  <p:childTnLst>
                                    <p:animScale>
                                      <p:cBhvr>
                                        <p:cTn id="54" dur="500" fill="hold"/>
                                        <p:tgtEl>
                                          <p:spTgt spid="26"/>
                                        </p:tgtEl>
                                      </p:cBhvr>
                                      <p:by x="91000" y="91000"/>
                                    </p:animScale>
                                  </p:childTnLst>
                                </p:cTn>
                              </p:par>
                            </p:childTnLst>
                          </p:cTn>
                        </p:par>
                      </p:childTnLst>
                    </p:cTn>
                  </p:par>
                  <p:par>
                    <p:cTn id="55" fill="hold">
                      <p:stCondLst>
                        <p:cond delay="indefinite"/>
                      </p:stCondLst>
                      <p:childTnLst>
                        <p:par>
                          <p:cTn id="56" fill="hold">
                            <p:stCondLst>
                              <p:cond delay="0"/>
                            </p:stCondLst>
                            <p:childTnLst>
                              <p:par>
                                <p:cTn id="57" presetID="44" presetClass="path" presetSubtype="0" accel="50000" decel="50000" fill="hold" nodeType="clickEffect">
                                  <p:stCondLst>
                                    <p:cond delay="0"/>
                                  </p:stCondLst>
                                  <p:childTnLst>
                                    <p:animMotion origin="layout" path="M 0.22882 -0.40772 C 0.22465 -0.56451 0.13316 -0.78951 0.26979 -0.82932 C 0.34896 -0.81327 0.32292 -0.76728 0.36389 -0.72407 " pathEditMode="relative" rAng="0" ptsTypes="AAA">
                                      <p:cBhvr>
                                        <p:cTn id="58" dur="500" fill="hold"/>
                                        <p:tgtEl>
                                          <p:spTgt spid="26"/>
                                        </p:tgtEl>
                                        <p:attrNameLst>
                                          <p:attrName>ppt_x</p:attrName>
                                          <p:attrName>ppt_y</p:attrName>
                                        </p:attrNameLst>
                                      </p:cBhvr>
                                      <p:rCtr x="5052" y="-21080"/>
                                    </p:animMotion>
                                  </p:childTnLst>
                                  <p:subTnLst>
                                    <p:audio>
                                      <p:cMediaNode>
                                        <p:cTn display="0" masterRel="sameClick">
                                          <p:stCondLst>
                                            <p:cond evt="begin" delay="0">
                                              <p:tn val="57"/>
                                            </p:cond>
                                          </p:stCondLst>
                                          <p:endCondLst>
                                            <p:cond evt="onStopAudio" delay="0">
                                              <p:tgtEl>
                                                <p:sldTgt/>
                                              </p:tgtEl>
                                            </p:cond>
                                          </p:endCondLst>
                                        </p:cTn>
                                        <p:tgtEl>
                                          <p:sndTgt r:embed="rId4" name="whoosh.wav"/>
                                        </p:tgtEl>
                                      </p:cMediaNode>
                                    </p:audio>
                                  </p:subTnLst>
                                </p:cTn>
                              </p:par>
                              <p:par>
                                <p:cTn id="59" presetID="6" presetClass="emph" presetSubtype="0" fill="hold" nodeType="withEffect">
                                  <p:stCondLst>
                                    <p:cond delay="0"/>
                                  </p:stCondLst>
                                  <p:childTnLst>
                                    <p:animScale>
                                      <p:cBhvr>
                                        <p:cTn id="60" dur="500" fill="hold"/>
                                        <p:tgtEl>
                                          <p:spTgt spid="26"/>
                                        </p:tgtEl>
                                      </p:cBhvr>
                                      <p:by x="88000" y="88000"/>
                                    </p:animScale>
                                  </p:childTnLst>
                                </p:cTn>
                              </p:par>
                            </p:childTnLst>
                          </p:cTn>
                        </p:par>
                        <p:par>
                          <p:cTn id="61" fill="hold">
                            <p:stCondLst>
                              <p:cond delay="500"/>
                            </p:stCondLst>
                            <p:childTnLst>
                              <p:par>
                                <p:cTn id="62" presetID="2" presetClass="entr" presetSubtype="4" fill="hold" grpId="1" nodeType="afterEffect">
                                  <p:stCondLst>
                                    <p:cond delay="0"/>
                                  </p:stCondLst>
                                  <p:childTnLst>
                                    <p:set>
                                      <p:cBhvr>
                                        <p:cTn id="63" dur="1" fill="hold">
                                          <p:stCondLst>
                                            <p:cond delay="0"/>
                                          </p:stCondLst>
                                        </p:cTn>
                                        <p:tgtEl>
                                          <p:spTgt spid="81"/>
                                        </p:tgtEl>
                                        <p:attrNameLst>
                                          <p:attrName>style.visibility</p:attrName>
                                        </p:attrNameLst>
                                      </p:cBhvr>
                                      <p:to>
                                        <p:strVal val="visible"/>
                                      </p:to>
                                    </p:set>
                                    <p:anim calcmode="lin" valueType="num">
                                      <p:cBhvr additive="base">
                                        <p:cTn id="64" dur="500" fill="hold"/>
                                        <p:tgtEl>
                                          <p:spTgt spid="81"/>
                                        </p:tgtEl>
                                        <p:attrNameLst>
                                          <p:attrName>ppt_x</p:attrName>
                                        </p:attrNameLst>
                                      </p:cBhvr>
                                      <p:tavLst>
                                        <p:tav tm="0">
                                          <p:val>
                                            <p:strVal val="#ppt_x"/>
                                          </p:val>
                                        </p:tav>
                                        <p:tav tm="100000">
                                          <p:val>
                                            <p:strVal val="#ppt_x"/>
                                          </p:val>
                                        </p:tav>
                                      </p:tavLst>
                                    </p:anim>
                                    <p:anim calcmode="lin" valueType="num">
                                      <p:cBhvr additive="base">
                                        <p:cTn id="65" dur="500" fill="hold"/>
                                        <p:tgtEl>
                                          <p:spTgt spid="8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62"/>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26"/>
                  </p:tgtEl>
                </p:cond>
              </p:nextCondLst>
            </p:seq>
            <p:seq concurrent="1" nextAc="seek">
              <p:cTn id="66" restart="whenNotActive" fill="hold" evtFilter="cancelBubble" nodeType="interactiveSeq">
                <p:stCondLst>
                  <p:cond evt="onClick" delay="0">
                    <p:tgtEl>
                      <p:spTgt spid="25"/>
                    </p:tgtEl>
                  </p:cond>
                </p:stCondLst>
                <p:endSync evt="end" delay="0">
                  <p:rtn val="all"/>
                </p:endSync>
                <p:childTnLst>
                  <p:par>
                    <p:cTn id="67" fill="hold">
                      <p:stCondLst>
                        <p:cond delay="0"/>
                      </p:stCondLst>
                      <p:childTnLst>
                        <p:par>
                          <p:cTn id="68" fill="hold">
                            <p:stCondLst>
                              <p:cond delay="0"/>
                            </p:stCondLst>
                            <p:childTnLst>
                              <p:par>
                                <p:cTn id="69" presetID="44" presetClass="path" presetSubtype="0" accel="50000" decel="50000" fill="hold" nodeType="clickEffect">
                                  <p:stCondLst>
                                    <p:cond delay="0"/>
                                  </p:stCondLst>
                                  <p:childTnLst>
                                    <p:animMotion origin="layout" path="M -0.0052 -0.04908 C -0.00091 -0.11852 0.02852 -0.28125 -0.04114 -0.31088 C -0.072 -0.32662 -0.09414 -0.16551 -0.09557 -0.12454 " pathEditMode="relative" rAng="0" ptsTypes="AAA">
                                      <p:cBhvr>
                                        <p:cTn id="70" dur="500" fill="hold"/>
                                        <p:tgtEl>
                                          <p:spTgt spid="25"/>
                                        </p:tgtEl>
                                        <p:attrNameLst>
                                          <p:attrName>ppt_x</p:attrName>
                                          <p:attrName>ppt_y</p:attrName>
                                        </p:attrNameLst>
                                      </p:cBhvr>
                                      <p:rCtr x="-4023" y="-13148"/>
                                    </p:animMotion>
                                  </p:childTnLst>
                                  <p:subTnLst>
                                    <p:audio>
                                      <p:cMediaNode>
                                        <p:cTn display="0" masterRel="sameClick">
                                          <p:stCondLst>
                                            <p:cond evt="begin" delay="0">
                                              <p:tn val="69"/>
                                            </p:cond>
                                          </p:stCondLst>
                                          <p:endCondLst>
                                            <p:cond evt="onStopAudio" delay="0">
                                              <p:tgtEl>
                                                <p:sldTgt/>
                                              </p:tgtEl>
                                            </p:cond>
                                          </p:endCondLst>
                                        </p:cTn>
                                        <p:tgtEl>
                                          <p:sndTgt r:embed="rId4" name="whoosh.wav"/>
                                        </p:tgtEl>
                                      </p:cMediaNode>
                                    </p:audio>
                                  </p:subTnLst>
                                </p:cTn>
                              </p:par>
                              <p:par>
                                <p:cTn id="71" presetID="6" presetClass="emph" presetSubtype="0" fill="hold" nodeType="withEffect">
                                  <p:stCondLst>
                                    <p:cond delay="0"/>
                                  </p:stCondLst>
                                  <p:childTnLst>
                                    <p:animScale>
                                      <p:cBhvr>
                                        <p:cTn id="72" dur="500" fill="hold"/>
                                        <p:tgtEl>
                                          <p:spTgt spid="25"/>
                                        </p:tgtEl>
                                      </p:cBhvr>
                                      <p:by x="97000" y="97000"/>
                                    </p:animScale>
                                  </p:childTnLst>
                                </p:cTn>
                              </p:par>
                            </p:childTnLst>
                          </p:cTn>
                        </p:par>
                      </p:childTnLst>
                    </p:cTn>
                  </p:par>
                  <p:par>
                    <p:cTn id="73" fill="hold">
                      <p:stCondLst>
                        <p:cond delay="indefinite"/>
                      </p:stCondLst>
                      <p:childTnLst>
                        <p:par>
                          <p:cTn id="74" fill="hold">
                            <p:stCondLst>
                              <p:cond delay="0"/>
                            </p:stCondLst>
                            <p:childTnLst>
                              <p:par>
                                <p:cTn id="75" presetID="51" presetClass="path" presetSubtype="0" accel="50000" decel="50000" fill="hold" nodeType="clickEffect">
                                  <p:stCondLst>
                                    <p:cond delay="0"/>
                                  </p:stCondLst>
                                  <p:childTnLst>
                                    <p:animMotion origin="layout" path="M -0.09549 -0.12469 C -0.09827 -0.2071 -0.07848 -0.43333 -0.14514 -0.43673 C -0.17361 -0.44074 -0.17726 -0.3429 -0.18837 -0.26945 " pathEditMode="relative" rAng="0" ptsTypes="AAA">
                                      <p:cBhvr>
                                        <p:cTn id="76" dur="500" fill="hold"/>
                                        <p:tgtEl>
                                          <p:spTgt spid="25"/>
                                        </p:tgtEl>
                                        <p:attrNameLst>
                                          <p:attrName>ppt_x</p:attrName>
                                          <p:attrName>ppt_y</p:attrName>
                                        </p:attrNameLst>
                                      </p:cBhvr>
                                      <p:rCtr x="-4618" y="-15617"/>
                                    </p:animMotion>
                                  </p:childTnLst>
                                  <p:subTnLst>
                                    <p:audio>
                                      <p:cMediaNode>
                                        <p:cTn display="0" masterRel="sameClick">
                                          <p:stCondLst>
                                            <p:cond evt="begin" delay="0">
                                              <p:tn val="75"/>
                                            </p:cond>
                                          </p:stCondLst>
                                          <p:endCondLst>
                                            <p:cond evt="onStopAudio" delay="0">
                                              <p:tgtEl>
                                                <p:sldTgt/>
                                              </p:tgtEl>
                                            </p:cond>
                                          </p:endCondLst>
                                        </p:cTn>
                                        <p:tgtEl>
                                          <p:sndTgt r:embed="rId4" name="whoosh.wav"/>
                                        </p:tgtEl>
                                      </p:cMediaNode>
                                    </p:audio>
                                  </p:subTnLst>
                                </p:cTn>
                              </p:par>
                              <p:par>
                                <p:cTn id="77" presetID="6" presetClass="emph" presetSubtype="0" fill="hold" nodeType="withEffect">
                                  <p:stCondLst>
                                    <p:cond delay="0"/>
                                  </p:stCondLst>
                                  <p:childTnLst>
                                    <p:animScale>
                                      <p:cBhvr>
                                        <p:cTn id="78" dur="500" fill="hold"/>
                                        <p:tgtEl>
                                          <p:spTgt spid="25"/>
                                        </p:tgtEl>
                                      </p:cBhvr>
                                      <p:by x="94000" y="94000"/>
                                    </p:animScale>
                                  </p:childTnLst>
                                </p:cTn>
                              </p:par>
                            </p:childTnLst>
                          </p:cTn>
                        </p:par>
                      </p:childTnLst>
                    </p:cTn>
                  </p:par>
                  <p:par>
                    <p:cTn id="79" fill="hold">
                      <p:stCondLst>
                        <p:cond delay="indefinite"/>
                      </p:stCondLst>
                      <p:childTnLst>
                        <p:par>
                          <p:cTn id="80" fill="hold">
                            <p:stCondLst>
                              <p:cond delay="0"/>
                            </p:stCondLst>
                            <p:childTnLst>
                              <p:par>
                                <p:cTn id="81" presetID="51" presetClass="path" presetSubtype="0" accel="50000" decel="50000" fill="hold" nodeType="clickEffect">
                                  <p:stCondLst>
                                    <p:cond delay="0"/>
                                  </p:stCondLst>
                                  <p:childTnLst>
                                    <p:animMotion origin="layout" path="M -0.18837 -0.25432 C -0.18507 -0.37191 -0.14566 -0.53951 -0.18073 -0.5929 C -0.21077 -0.60926 -0.22466 -0.49321 -0.22483 -0.43395 " pathEditMode="relative" rAng="0" ptsTypes="AAA">
                                      <p:cBhvr>
                                        <p:cTn id="82" dur="500" fill="hold"/>
                                        <p:tgtEl>
                                          <p:spTgt spid="25"/>
                                        </p:tgtEl>
                                        <p:attrNameLst>
                                          <p:attrName>ppt_x</p:attrName>
                                          <p:attrName>ppt_y</p:attrName>
                                        </p:attrNameLst>
                                      </p:cBhvr>
                                      <p:rCtr x="-729" y="-17037"/>
                                    </p:animMotion>
                                  </p:childTnLst>
                                  <p:subTnLst>
                                    <p:audio>
                                      <p:cMediaNode>
                                        <p:cTn display="0" masterRel="sameClick">
                                          <p:stCondLst>
                                            <p:cond evt="begin" delay="0">
                                              <p:tn val="81"/>
                                            </p:cond>
                                          </p:stCondLst>
                                          <p:endCondLst>
                                            <p:cond evt="onStopAudio" delay="0">
                                              <p:tgtEl>
                                                <p:sldTgt/>
                                              </p:tgtEl>
                                            </p:cond>
                                          </p:endCondLst>
                                        </p:cTn>
                                        <p:tgtEl>
                                          <p:sndTgt r:embed="rId4" name="whoosh.wav"/>
                                        </p:tgtEl>
                                      </p:cMediaNode>
                                    </p:audio>
                                  </p:subTnLst>
                                </p:cTn>
                              </p:par>
                              <p:par>
                                <p:cTn id="83" presetID="6" presetClass="emph" presetSubtype="0" fill="hold" nodeType="withEffect">
                                  <p:stCondLst>
                                    <p:cond delay="0"/>
                                  </p:stCondLst>
                                  <p:childTnLst>
                                    <p:animScale>
                                      <p:cBhvr>
                                        <p:cTn id="84" dur="500" fill="hold"/>
                                        <p:tgtEl>
                                          <p:spTgt spid="25"/>
                                        </p:tgtEl>
                                      </p:cBhvr>
                                      <p:by x="91000" y="91000"/>
                                    </p:animScale>
                                  </p:childTnLst>
                                </p:cTn>
                              </p:par>
                            </p:childTnLst>
                          </p:cTn>
                        </p:par>
                      </p:childTnLst>
                    </p:cTn>
                  </p:par>
                  <p:par>
                    <p:cTn id="85" fill="hold">
                      <p:stCondLst>
                        <p:cond delay="indefinite"/>
                      </p:stCondLst>
                      <p:childTnLst>
                        <p:par>
                          <p:cTn id="86" fill="hold">
                            <p:stCondLst>
                              <p:cond delay="0"/>
                            </p:stCondLst>
                            <p:childTnLst>
                              <p:par>
                                <p:cTn id="87" presetID="51" presetClass="path" presetSubtype="0" accel="50000" decel="50000" fill="hold" nodeType="clickEffect">
                                  <p:stCondLst>
                                    <p:cond delay="0"/>
                                  </p:stCondLst>
                                  <p:childTnLst>
                                    <p:animMotion origin="layout" path="M -0.22639 -0.4429 C -0.23056 -0.43673 -0.18802 -0.75432 -0.26545 -0.80124 C -0.3316 -0.79105 -0.36216 -0.69537 -0.36823 -0.62901 " pathEditMode="relative" rAng="0" ptsTypes="AAA">
                                      <p:cBhvr>
                                        <p:cTn id="88" dur="500" fill="hold"/>
                                        <p:tgtEl>
                                          <p:spTgt spid="25"/>
                                        </p:tgtEl>
                                        <p:attrNameLst>
                                          <p:attrName>ppt_x</p:attrName>
                                          <p:attrName>ppt_y</p:attrName>
                                        </p:attrNameLst>
                                      </p:cBhvr>
                                      <p:rCtr x="-6701" y="-17932"/>
                                    </p:animMotion>
                                  </p:childTnLst>
                                  <p:subTnLst>
                                    <p:audio>
                                      <p:cMediaNode>
                                        <p:cTn display="0" masterRel="sameClick">
                                          <p:stCondLst>
                                            <p:cond evt="begin" delay="0">
                                              <p:tn val="87"/>
                                            </p:cond>
                                          </p:stCondLst>
                                          <p:endCondLst>
                                            <p:cond evt="onStopAudio" delay="0">
                                              <p:tgtEl>
                                                <p:sldTgt/>
                                              </p:tgtEl>
                                            </p:cond>
                                          </p:endCondLst>
                                        </p:cTn>
                                        <p:tgtEl>
                                          <p:sndTgt r:embed="rId4" name="whoosh.wav"/>
                                        </p:tgtEl>
                                      </p:cMediaNode>
                                    </p:audio>
                                  </p:subTnLst>
                                </p:cTn>
                              </p:par>
                              <p:par>
                                <p:cTn id="89" presetID="6" presetClass="emph" presetSubtype="0" fill="hold" nodeType="withEffect">
                                  <p:stCondLst>
                                    <p:cond delay="0"/>
                                  </p:stCondLst>
                                  <p:childTnLst>
                                    <p:animScale>
                                      <p:cBhvr>
                                        <p:cTn id="90" dur="500" fill="hold"/>
                                        <p:tgtEl>
                                          <p:spTgt spid="25"/>
                                        </p:tgtEl>
                                      </p:cBhvr>
                                      <p:by x="88000" y="88000"/>
                                    </p:animScale>
                                  </p:childTnLst>
                                </p:cTn>
                              </p:par>
                            </p:childTnLst>
                          </p:cTn>
                        </p:par>
                        <p:par>
                          <p:cTn id="91" fill="hold">
                            <p:stCondLst>
                              <p:cond delay="500"/>
                            </p:stCondLst>
                            <p:childTnLst>
                              <p:par>
                                <p:cTn id="92" presetID="2" presetClass="entr" presetSubtype="4" fill="hold" grpId="1" nodeType="afterEffect">
                                  <p:stCondLst>
                                    <p:cond delay="0"/>
                                  </p:stCondLst>
                                  <p:childTnLst>
                                    <p:set>
                                      <p:cBhvr>
                                        <p:cTn id="93" dur="1" fill="hold">
                                          <p:stCondLst>
                                            <p:cond delay="0"/>
                                          </p:stCondLst>
                                        </p:cTn>
                                        <p:tgtEl>
                                          <p:spTgt spid="83"/>
                                        </p:tgtEl>
                                        <p:attrNameLst>
                                          <p:attrName>style.visibility</p:attrName>
                                        </p:attrNameLst>
                                      </p:cBhvr>
                                      <p:to>
                                        <p:strVal val="visible"/>
                                      </p:to>
                                    </p:set>
                                    <p:anim calcmode="lin" valueType="num">
                                      <p:cBhvr additive="base">
                                        <p:cTn id="94" dur="500" fill="hold"/>
                                        <p:tgtEl>
                                          <p:spTgt spid="83"/>
                                        </p:tgtEl>
                                        <p:attrNameLst>
                                          <p:attrName>ppt_x</p:attrName>
                                        </p:attrNameLst>
                                      </p:cBhvr>
                                      <p:tavLst>
                                        <p:tav tm="0">
                                          <p:val>
                                            <p:strVal val="#ppt_x"/>
                                          </p:val>
                                        </p:tav>
                                        <p:tav tm="100000">
                                          <p:val>
                                            <p:strVal val="#ppt_x"/>
                                          </p:val>
                                        </p:tav>
                                      </p:tavLst>
                                    </p:anim>
                                    <p:anim calcmode="lin" valueType="num">
                                      <p:cBhvr additive="base">
                                        <p:cTn id="95" dur="500" fill="hold"/>
                                        <p:tgtEl>
                                          <p:spTgt spid="8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92"/>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25"/>
                  </p:tgtEl>
                </p:cond>
              </p:nextCondLst>
            </p:seq>
            <p:seq concurrent="1" nextAc="seek">
              <p:cTn id="96" restart="whenNotActive" fill="hold" evtFilter="cancelBubble" nodeType="interactiveSeq">
                <p:stCondLst>
                  <p:cond evt="onClick" delay="0">
                    <p:tgtEl>
                      <p:spTgt spid="42"/>
                    </p:tgtEl>
                  </p:cond>
                </p:stCondLst>
                <p:endSync evt="end" delay="0">
                  <p:rtn val="all"/>
                </p:endSync>
                <p:childTnLst>
                  <p:par>
                    <p:cTn id="97" fill="hold">
                      <p:stCondLst>
                        <p:cond delay="0"/>
                      </p:stCondLst>
                      <p:childTnLst>
                        <p:par>
                          <p:cTn id="98" fill="hold">
                            <p:stCondLst>
                              <p:cond delay="0"/>
                            </p:stCondLst>
                            <p:childTnLst>
                              <p:par>
                                <p:cTn id="99" presetID="1" presetClass="emph" presetSubtype="2" repeatCount="5000" fill="hold" nodeType="clickEffect">
                                  <p:stCondLst>
                                    <p:cond delay="0"/>
                                  </p:stCondLst>
                                  <p:childTnLst>
                                    <p:animClr clrSpc="rgb" dir="cw">
                                      <p:cBhvr>
                                        <p:cTn id="100" dur="500" fill="hold"/>
                                        <p:tgtEl>
                                          <p:spTgt spid="42"/>
                                        </p:tgtEl>
                                        <p:attrNameLst>
                                          <p:attrName>fillcolor</p:attrName>
                                        </p:attrNameLst>
                                      </p:cBhvr>
                                      <p:to>
                                        <a:srgbClr val="FF0000"/>
                                      </p:to>
                                    </p:animClr>
                                    <p:set>
                                      <p:cBhvr>
                                        <p:cTn id="101" dur="500" fill="hold"/>
                                        <p:tgtEl>
                                          <p:spTgt spid="42"/>
                                        </p:tgtEl>
                                        <p:attrNameLst>
                                          <p:attrName>fill.type</p:attrName>
                                        </p:attrNameLst>
                                      </p:cBhvr>
                                      <p:to>
                                        <p:strVal val="solid"/>
                                      </p:to>
                                    </p:set>
                                    <p:set>
                                      <p:cBhvr>
                                        <p:cTn id="102" dur="500" fill="hold"/>
                                        <p:tgtEl>
                                          <p:spTgt spid="42"/>
                                        </p:tgtEl>
                                        <p:attrNameLst>
                                          <p:attrName>fill.on</p:attrName>
                                        </p:attrNameLst>
                                      </p:cBhvr>
                                      <p:to>
                                        <p:strVal val="true"/>
                                      </p:to>
                                    </p:set>
                                  </p:childTnLst>
                                  <p:subTnLst>
                                    <p:audio>
                                      <p:cMediaNode>
                                        <p:cTn display="0" masterRel="sameClick">
                                          <p:stCondLst>
                                            <p:cond evt="begin" delay="0">
                                              <p:tn val="99"/>
                                            </p:cond>
                                          </p:stCondLst>
                                          <p:endCondLst>
                                            <p:cond evt="onStopAudio" delay="0">
                                              <p:tgtEl>
                                                <p:sldTgt/>
                                              </p:tgtEl>
                                            </p:cond>
                                          </p:endCondLst>
                                        </p:cTn>
                                        <p:tgtEl>
                                          <p:sndTgt r:embed="rId6" name="breeze.wav"/>
                                        </p:tgtEl>
                                      </p:cMediaNode>
                                    </p:audio>
                                  </p:subTnLst>
                                </p:cTn>
                              </p:par>
                            </p:childTnLst>
                          </p:cTn>
                        </p:par>
                      </p:childTnLst>
                    </p:cTn>
                  </p:par>
                </p:childTnLst>
              </p:cTn>
              <p:nextCondLst>
                <p:cond evt="onClick" delay="0">
                  <p:tgtEl>
                    <p:spTgt spid="42"/>
                  </p:tgtEl>
                </p:cond>
              </p:nextCondLst>
            </p:seq>
            <p:seq concurrent="1" nextAc="seek">
              <p:cTn id="103" restart="whenNotActive" fill="hold" evtFilter="cancelBubble" nodeType="interactiveSeq">
                <p:stCondLst>
                  <p:cond evt="onClick" delay="0">
                    <p:tgtEl>
                      <p:spTgt spid="66"/>
                    </p:tgtEl>
                  </p:cond>
                </p:stCondLst>
                <p:endSync evt="end" delay="0">
                  <p:rtn val="all"/>
                </p:endSync>
                <p:childTnLst>
                  <p:par>
                    <p:cTn id="104" fill="hold">
                      <p:stCondLst>
                        <p:cond delay="0"/>
                      </p:stCondLst>
                      <p:childTnLst>
                        <p:par>
                          <p:cTn id="105" fill="hold">
                            <p:stCondLst>
                              <p:cond delay="0"/>
                            </p:stCondLst>
                            <p:childTnLst>
                              <p:par>
                                <p:cTn id="106" presetID="1" presetClass="emph" presetSubtype="2" repeatCount="5000" fill="hold" nodeType="clickEffect">
                                  <p:stCondLst>
                                    <p:cond delay="0"/>
                                  </p:stCondLst>
                                  <p:childTnLst>
                                    <p:animClr clrSpc="rgb" dir="cw">
                                      <p:cBhvr>
                                        <p:cTn id="107" dur="500" fill="hold"/>
                                        <p:tgtEl>
                                          <p:spTgt spid="66"/>
                                        </p:tgtEl>
                                        <p:attrNameLst>
                                          <p:attrName>fillcolor</p:attrName>
                                        </p:attrNameLst>
                                      </p:cBhvr>
                                      <p:to>
                                        <a:srgbClr val="FF0000"/>
                                      </p:to>
                                    </p:animClr>
                                    <p:set>
                                      <p:cBhvr>
                                        <p:cTn id="108" dur="500" fill="hold"/>
                                        <p:tgtEl>
                                          <p:spTgt spid="66"/>
                                        </p:tgtEl>
                                        <p:attrNameLst>
                                          <p:attrName>fill.type</p:attrName>
                                        </p:attrNameLst>
                                      </p:cBhvr>
                                      <p:to>
                                        <p:strVal val="solid"/>
                                      </p:to>
                                    </p:set>
                                    <p:set>
                                      <p:cBhvr>
                                        <p:cTn id="109" dur="500" fill="hold"/>
                                        <p:tgtEl>
                                          <p:spTgt spid="66"/>
                                        </p:tgtEl>
                                        <p:attrNameLst>
                                          <p:attrName>fill.on</p:attrName>
                                        </p:attrNameLst>
                                      </p:cBhvr>
                                      <p:to>
                                        <p:strVal val="true"/>
                                      </p:to>
                                    </p:set>
                                  </p:childTnLst>
                                  <p:subTnLst>
                                    <p:audio>
                                      <p:cMediaNode>
                                        <p:cTn display="0" masterRel="sameClick">
                                          <p:stCondLst>
                                            <p:cond evt="begin" delay="0">
                                              <p:tn val="106"/>
                                            </p:cond>
                                          </p:stCondLst>
                                          <p:endCondLst>
                                            <p:cond evt="onStopAudio" delay="0">
                                              <p:tgtEl>
                                                <p:sldTgt/>
                                              </p:tgtEl>
                                            </p:cond>
                                          </p:endCondLst>
                                        </p:cTn>
                                        <p:tgtEl>
                                          <p:sndTgt r:embed="rId6" name="breeze.wav"/>
                                        </p:tgtEl>
                                      </p:cMediaNode>
                                    </p:audio>
                                  </p:subTnLst>
                                </p:cTn>
                              </p:par>
                            </p:childTnLst>
                          </p:cTn>
                        </p:par>
                      </p:childTnLst>
                    </p:cTn>
                  </p:par>
                </p:childTnLst>
              </p:cTn>
              <p:nextCondLst>
                <p:cond evt="onClick" delay="0">
                  <p:tgtEl>
                    <p:spTgt spid="66"/>
                  </p:tgtEl>
                </p:cond>
              </p:nextCondLst>
            </p:seq>
            <p:seq concurrent="1" nextAc="seek">
              <p:cTn id="110" restart="whenNotActive" fill="hold" evtFilter="cancelBubble" nodeType="interactiveSeq">
                <p:stCondLst>
                  <p:cond evt="onClick" delay="0">
                    <p:tgtEl>
                      <p:spTgt spid="67"/>
                    </p:tgtEl>
                  </p:cond>
                </p:stCondLst>
                <p:endSync evt="end" delay="0">
                  <p:rtn val="all"/>
                </p:endSync>
                <p:childTnLst>
                  <p:par>
                    <p:cTn id="111" fill="hold">
                      <p:stCondLst>
                        <p:cond delay="0"/>
                      </p:stCondLst>
                      <p:childTnLst>
                        <p:par>
                          <p:cTn id="112" fill="hold">
                            <p:stCondLst>
                              <p:cond delay="0"/>
                            </p:stCondLst>
                            <p:childTnLst>
                              <p:par>
                                <p:cTn id="113" presetID="1" presetClass="emph" presetSubtype="2" repeatCount="5000" fill="hold" nodeType="clickEffect">
                                  <p:stCondLst>
                                    <p:cond delay="0"/>
                                  </p:stCondLst>
                                  <p:childTnLst>
                                    <p:animClr clrSpc="rgb" dir="cw">
                                      <p:cBhvr>
                                        <p:cTn id="114" dur="500" fill="hold"/>
                                        <p:tgtEl>
                                          <p:spTgt spid="67"/>
                                        </p:tgtEl>
                                        <p:attrNameLst>
                                          <p:attrName>fillcolor</p:attrName>
                                        </p:attrNameLst>
                                      </p:cBhvr>
                                      <p:to>
                                        <a:srgbClr val="FF0000"/>
                                      </p:to>
                                    </p:animClr>
                                    <p:set>
                                      <p:cBhvr>
                                        <p:cTn id="115" dur="500" fill="hold"/>
                                        <p:tgtEl>
                                          <p:spTgt spid="67"/>
                                        </p:tgtEl>
                                        <p:attrNameLst>
                                          <p:attrName>fill.type</p:attrName>
                                        </p:attrNameLst>
                                      </p:cBhvr>
                                      <p:to>
                                        <p:strVal val="solid"/>
                                      </p:to>
                                    </p:set>
                                    <p:set>
                                      <p:cBhvr>
                                        <p:cTn id="116" dur="500" fill="hold"/>
                                        <p:tgtEl>
                                          <p:spTgt spid="67"/>
                                        </p:tgtEl>
                                        <p:attrNameLst>
                                          <p:attrName>fill.on</p:attrName>
                                        </p:attrNameLst>
                                      </p:cBhvr>
                                      <p:to>
                                        <p:strVal val="true"/>
                                      </p:to>
                                    </p:set>
                                  </p:childTnLst>
                                  <p:subTnLst>
                                    <p:audio>
                                      <p:cMediaNode>
                                        <p:cTn display="0" masterRel="sameClick">
                                          <p:stCondLst>
                                            <p:cond evt="begin" delay="0">
                                              <p:tn val="113"/>
                                            </p:cond>
                                          </p:stCondLst>
                                          <p:endCondLst>
                                            <p:cond evt="onStopAudio" delay="0">
                                              <p:tgtEl>
                                                <p:sldTgt/>
                                              </p:tgtEl>
                                            </p:cond>
                                          </p:endCondLst>
                                        </p:cTn>
                                        <p:tgtEl>
                                          <p:sndTgt r:embed="rId6" name="breeze.wav"/>
                                        </p:tgtEl>
                                      </p:cMediaNode>
                                    </p:audio>
                                  </p:subTnLst>
                                </p:cTn>
                              </p:par>
                            </p:childTnLst>
                          </p:cTn>
                        </p:par>
                      </p:childTnLst>
                    </p:cTn>
                  </p:par>
                </p:childTnLst>
              </p:cTn>
              <p:nextCondLst>
                <p:cond evt="onClick" delay="0">
                  <p:tgtEl>
                    <p:spTgt spid="67"/>
                  </p:tgtEl>
                </p:cond>
              </p:nextCondLst>
            </p:seq>
            <p:seq concurrent="1" nextAc="seek">
              <p:cTn id="117" restart="whenNotActive" fill="hold" evtFilter="cancelBubble" nodeType="interactiveSeq">
                <p:stCondLst>
                  <p:cond evt="onClick" delay="0">
                    <p:tgtEl>
                      <p:spTgt spid="68"/>
                    </p:tgtEl>
                  </p:cond>
                </p:stCondLst>
                <p:endSync evt="end" delay="0">
                  <p:rtn val="all"/>
                </p:endSync>
                <p:childTnLst>
                  <p:par>
                    <p:cTn id="118" fill="hold">
                      <p:stCondLst>
                        <p:cond delay="0"/>
                      </p:stCondLst>
                      <p:childTnLst>
                        <p:par>
                          <p:cTn id="119" fill="hold">
                            <p:stCondLst>
                              <p:cond delay="0"/>
                            </p:stCondLst>
                            <p:childTnLst>
                              <p:par>
                                <p:cTn id="120" presetID="1" presetClass="emph" presetSubtype="2" repeatCount="5000" fill="hold" nodeType="clickEffect">
                                  <p:stCondLst>
                                    <p:cond delay="0"/>
                                  </p:stCondLst>
                                  <p:childTnLst>
                                    <p:animClr clrSpc="rgb" dir="cw">
                                      <p:cBhvr>
                                        <p:cTn id="121" dur="500" fill="hold"/>
                                        <p:tgtEl>
                                          <p:spTgt spid="68"/>
                                        </p:tgtEl>
                                        <p:attrNameLst>
                                          <p:attrName>fillcolor</p:attrName>
                                        </p:attrNameLst>
                                      </p:cBhvr>
                                      <p:to>
                                        <a:srgbClr val="FF0000"/>
                                      </p:to>
                                    </p:animClr>
                                    <p:set>
                                      <p:cBhvr>
                                        <p:cTn id="122" dur="500" fill="hold"/>
                                        <p:tgtEl>
                                          <p:spTgt spid="68"/>
                                        </p:tgtEl>
                                        <p:attrNameLst>
                                          <p:attrName>fill.type</p:attrName>
                                        </p:attrNameLst>
                                      </p:cBhvr>
                                      <p:to>
                                        <p:strVal val="solid"/>
                                      </p:to>
                                    </p:set>
                                    <p:set>
                                      <p:cBhvr>
                                        <p:cTn id="123" dur="500" fill="hold"/>
                                        <p:tgtEl>
                                          <p:spTgt spid="68"/>
                                        </p:tgtEl>
                                        <p:attrNameLst>
                                          <p:attrName>fill.on</p:attrName>
                                        </p:attrNameLst>
                                      </p:cBhvr>
                                      <p:to>
                                        <p:strVal val="true"/>
                                      </p:to>
                                    </p:set>
                                  </p:childTnLst>
                                  <p:subTnLst>
                                    <p:audio>
                                      <p:cMediaNode>
                                        <p:cTn display="0" masterRel="sameClick">
                                          <p:stCondLst>
                                            <p:cond evt="begin" delay="0">
                                              <p:tn val="120"/>
                                            </p:cond>
                                          </p:stCondLst>
                                          <p:endCondLst>
                                            <p:cond evt="onStopAudio" delay="0">
                                              <p:tgtEl>
                                                <p:sldTgt/>
                                              </p:tgtEl>
                                            </p:cond>
                                          </p:endCondLst>
                                        </p:cTn>
                                        <p:tgtEl>
                                          <p:sndTgt r:embed="rId6" name="breeze.wav"/>
                                        </p:tgtEl>
                                      </p:cMediaNode>
                                    </p:audio>
                                  </p:subTnLst>
                                </p:cTn>
                              </p:par>
                            </p:childTnLst>
                          </p:cTn>
                        </p:par>
                      </p:childTnLst>
                    </p:cTn>
                  </p:par>
                </p:childTnLst>
              </p:cTn>
              <p:nextCondLst>
                <p:cond evt="onClick" delay="0">
                  <p:tgtEl>
                    <p:spTgt spid="68"/>
                  </p:tgtEl>
                </p:cond>
              </p:nextCondLst>
            </p:seq>
            <p:seq concurrent="1" nextAc="seek">
              <p:cTn id="124" restart="whenNotActive" fill="hold" evtFilter="cancelBubble" nodeType="interactiveSeq">
                <p:stCondLst>
                  <p:cond evt="onClick" delay="0">
                    <p:tgtEl>
                      <p:spTgt spid="19"/>
                    </p:tgtEl>
                  </p:cond>
                </p:stCondLst>
                <p:endSync evt="end" delay="0">
                  <p:rtn val="all"/>
                </p:endSync>
                <p:childTnLst>
                  <p:par>
                    <p:cTn id="125" fill="hold">
                      <p:stCondLst>
                        <p:cond delay="0"/>
                      </p:stCondLst>
                      <p:childTnLst>
                        <p:par>
                          <p:cTn id="126" fill="hold">
                            <p:stCondLst>
                              <p:cond delay="0"/>
                            </p:stCondLst>
                            <p:childTnLst>
                              <p:par>
                                <p:cTn id="127" presetID="2" presetClass="entr" presetSubtype="4" fill="hold" grpId="0" nodeType="clickEffect">
                                  <p:stCondLst>
                                    <p:cond delay="0"/>
                                  </p:stCondLst>
                                  <p:childTnLst>
                                    <p:set>
                                      <p:cBhvr>
                                        <p:cTn id="128" dur="1" fill="hold">
                                          <p:stCondLst>
                                            <p:cond delay="0"/>
                                          </p:stCondLst>
                                        </p:cTn>
                                        <p:tgtEl>
                                          <p:spTgt spid="81"/>
                                        </p:tgtEl>
                                        <p:attrNameLst>
                                          <p:attrName>style.visibility</p:attrName>
                                        </p:attrNameLst>
                                      </p:cBhvr>
                                      <p:to>
                                        <p:strVal val="visible"/>
                                      </p:to>
                                    </p:set>
                                    <p:anim calcmode="lin" valueType="num">
                                      <p:cBhvr additive="base">
                                        <p:cTn id="129" dur="500" fill="hold"/>
                                        <p:tgtEl>
                                          <p:spTgt spid="81"/>
                                        </p:tgtEl>
                                        <p:attrNameLst>
                                          <p:attrName>ppt_x</p:attrName>
                                        </p:attrNameLst>
                                      </p:cBhvr>
                                      <p:tavLst>
                                        <p:tav tm="0">
                                          <p:val>
                                            <p:strVal val="#ppt_x"/>
                                          </p:val>
                                        </p:tav>
                                        <p:tav tm="100000">
                                          <p:val>
                                            <p:strVal val="#ppt_x"/>
                                          </p:val>
                                        </p:tav>
                                      </p:tavLst>
                                    </p:anim>
                                    <p:anim calcmode="lin" valueType="num">
                                      <p:cBhvr additive="base">
                                        <p:cTn id="130" dur="500" fill="hold"/>
                                        <p:tgtEl>
                                          <p:spTgt spid="8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27"/>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19"/>
                  </p:tgtEl>
                </p:cond>
              </p:nextCondLst>
            </p:seq>
            <p:seq concurrent="1" nextAc="seek">
              <p:cTn id="131" restart="whenNotActive" fill="hold" evtFilter="cancelBubble" nodeType="interactiveSeq">
                <p:stCondLst>
                  <p:cond evt="onClick" delay="0">
                    <p:tgtEl>
                      <p:spTgt spid="20"/>
                    </p:tgtEl>
                  </p:cond>
                </p:stCondLst>
                <p:endSync evt="end" delay="0">
                  <p:rtn val="all"/>
                </p:endSync>
                <p:childTnLst>
                  <p:par>
                    <p:cTn id="132" fill="hold">
                      <p:stCondLst>
                        <p:cond delay="0"/>
                      </p:stCondLst>
                      <p:childTnLst>
                        <p:par>
                          <p:cTn id="133" fill="hold">
                            <p:stCondLst>
                              <p:cond delay="0"/>
                            </p:stCondLst>
                            <p:childTnLst>
                              <p:par>
                                <p:cTn id="134" presetID="2" presetClass="entr" presetSubtype="4" fill="hold" grpId="0" nodeType="clickEffect">
                                  <p:stCondLst>
                                    <p:cond delay="0"/>
                                  </p:stCondLst>
                                  <p:childTnLst>
                                    <p:set>
                                      <p:cBhvr>
                                        <p:cTn id="135" dur="1" fill="hold">
                                          <p:stCondLst>
                                            <p:cond delay="0"/>
                                          </p:stCondLst>
                                        </p:cTn>
                                        <p:tgtEl>
                                          <p:spTgt spid="83"/>
                                        </p:tgtEl>
                                        <p:attrNameLst>
                                          <p:attrName>style.visibility</p:attrName>
                                        </p:attrNameLst>
                                      </p:cBhvr>
                                      <p:to>
                                        <p:strVal val="visible"/>
                                      </p:to>
                                    </p:set>
                                    <p:anim calcmode="lin" valueType="num">
                                      <p:cBhvr additive="base">
                                        <p:cTn id="136" dur="500" fill="hold"/>
                                        <p:tgtEl>
                                          <p:spTgt spid="83"/>
                                        </p:tgtEl>
                                        <p:attrNameLst>
                                          <p:attrName>ppt_x</p:attrName>
                                        </p:attrNameLst>
                                      </p:cBhvr>
                                      <p:tavLst>
                                        <p:tav tm="0">
                                          <p:val>
                                            <p:strVal val="#ppt_x"/>
                                          </p:val>
                                        </p:tav>
                                        <p:tav tm="100000">
                                          <p:val>
                                            <p:strVal val="#ppt_x"/>
                                          </p:val>
                                        </p:tav>
                                      </p:tavLst>
                                    </p:anim>
                                    <p:anim calcmode="lin" valueType="num">
                                      <p:cBhvr additive="base">
                                        <p:cTn id="137" dur="500" fill="hold"/>
                                        <p:tgtEl>
                                          <p:spTgt spid="8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34"/>
                                            </p:cond>
                                          </p:stCondLst>
                                          <p:endCondLst>
                                            <p:cond evt="onStopAudio" delay="0">
                                              <p:tgtEl>
                                                <p:sldTgt/>
                                              </p:tgtEl>
                                            </p:cond>
                                          </p:endCondLst>
                                        </p:cTn>
                                        <p:tgtEl>
                                          <p:sndTgt r:embed="rId5" name="applause.wav"/>
                                        </p:tgtEl>
                                      </p:cMediaNode>
                                    </p:audio>
                                  </p:subTnLst>
                                </p:cTn>
                              </p:par>
                            </p:childTnLst>
                          </p:cTn>
                        </p:par>
                      </p:childTnLst>
                    </p:cTn>
                  </p:par>
                </p:childTnLst>
              </p:cTn>
              <p:nextCondLst>
                <p:cond evt="onClick" delay="0">
                  <p:tgtEl>
                    <p:spTgt spid="20"/>
                  </p:tgtEl>
                </p:cond>
              </p:nextCondLst>
            </p:seq>
            <p:audio>
              <p:cMediaNode vol="80000">
                <p:cTn id="138" fill="hold" display="0">
                  <p:stCondLst>
                    <p:cond delay="indefinite"/>
                  </p:stCondLst>
                  <p:endCondLst>
                    <p:cond evt="onStopAudio" delay="0">
                      <p:tgtEl>
                        <p:sldTgt/>
                      </p:tgtEl>
                    </p:cond>
                  </p:endCondLst>
                </p:cTn>
                <p:tgtEl>
                  <p:spTgt spid="4"/>
                </p:tgtEl>
              </p:cMediaNode>
            </p:audio>
          </p:childTnLst>
        </p:cTn>
      </p:par>
    </p:tnLst>
    <p:bldLst>
      <p:bldP spid="28" grpId="0" animBg="1"/>
      <p:bldP spid="29" grpId="0" animBg="1"/>
      <p:bldP spid="27" grpId="0" animBg="1"/>
      <p:bldP spid="81" grpId="0"/>
      <p:bldP spid="81" grpId="1"/>
      <p:bldP spid="83" grpId="0"/>
      <p:bldP spid="83" grpId="1"/>
      <p:bldP spid="7" grpId="0" animBg="1"/>
      <p:bldP spid="7" grpId="1" animBg="1"/>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25193"/>
            <a:ext cx="5020614" cy="341557"/>
          </a:xfrm>
        </p:spPr>
        <p:txBody>
          <a:bodyPr>
            <a:noAutofit/>
          </a:bodyPr>
          <a:lstStyle/>
          <a:p>
            <a:r>
              <a:rPr lang="en-US" sz="3000" b="1" dirty="0">
                <a:solidFill>
                  <a:srgbClr val="FF0000"/>
                </a:solidFill>
                <a:latin typeface="Times New Roman" panose="02020603050405020304" pitchFamily="18" charset="0"/>
                <a:cs typeface="Times New Roman" panose="02020603050405020304" pitchFamily="18" charset="0"/>
              </a:rPr>
              <a:t>TRÒ CHƠI </a:t>
            </a:r>
            <a:r>
              <a:rPr lang="en-US" sz="3200" b="1" dirty="0">
                <a:solidFill>
                  <a:srgbClr val="FF0000"/>
                </a:solidFill>
                <a:latin typeface="Times New Roman" pitchFamily="18" charset="0"/>
                <a:cs typeface="Times New Roman" pitchFamily="18" charset="0"/>
              </a:rPr>
              <a:t>PLICKERS</a:t>
            </a:r>
            <a:endParaRPr lang="en-US" sz="3000" b="1" dirty="0">
              <a:solidFill>
                <a:srgbClr val="FF0000"/>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762000" y="1048256"/>
            <a:ext cx="7997780" cy="3046988"/>
          </a:xfrm>
          <a:prstGeom prst="rect">
            <a:avLst/>
          </a:prstGeom>
          <a:noFill/>
        </p:spPr>
        <p:txBody>
          <a:bodyPr wrap="square" rtlCol="0">
            <a:spAutoFit/>
          </a:bodyPr>
          <a:lstStyle/>
          <a:p>
            <a:r>
              <a:rPr lang="en-US" sz="2400" b="1" dirty="0" err="1">
                <a:solidFill>
                  <a:srgbClr val="002060"/>
                </a:solidFill>
                <a:latin typeface="Times New Roman" pitchFamily="18" charset="0"/>
                <a:cs typeface="Times New Roman" pitchFamily="18" charset="0"/>
              </a:rPr>
              <a:t>Luật</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chơi</a:t>
            </a:r>
            <a:r>
              <a:rPr lang="en-US" sz="2400" b="1" dirty="0">
                <a:solidFill>
                  <a:srgbClr val="002060"/>
                </a:solidFill>
                <a:latin typeface="Times New Roman" pitchFamily="18" charset="0"/>
                <a:cs typeface="Times New Roman" pitchFamily="18" charset="0"/>
              </a:rPr>
              <a:t>:</a:t>
            </a:r>
          </a:p>
          <a:p>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Gồm</a:t>
            </a:r>
            <a:r>
              <a:rPr lang="en-US" sz="2400" dirty="0">
                <a:latin typeface="Times New Roman" pitchFamily="18" charset="0"/>
                <a:cs typeface="Times New Roman" pitchFamily="18" charset="0"/>
              </a:rPr>
              <a:t> 4 </a:t>
            </a:r>
            <a:r>
              <a:rPr lang="en-US" sz="2400" dirty="0" err="1">
                <a:latin typeface="Times New Roman" pitchFamily="18" charset="0"/>
                <a:cs typeface="Times New Roman" pitchFamily="18" charset="0"/>
              </a:rPr>
              <a:t>câu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hỏi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mỗi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câu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4 </a:t>
            </a:r>
            <a:r>
              <a:rPr lang="en-US" sz="2400" dirty="0" err="1">
                <a:latin typeface="Times New Roman" pitchFamily="18" charset="0"/>
                <a:cs typeface="Times New Roman" pitchFamily="18" charset="0"/>
              </a:rPr>
              <a:t>đáp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1 </a:t>
            </a:r>
            <a:r>
              <a:rPr lang="en-US" sz="2400" dirty="0" err="1">
                <a:latin typeface="Times New Roman" pitchFamily="18" charset="0"/>
                <a:cs typeface="Times New Roman" pitchFamily="18" charset="0"/>
              </a:rPr>
              <a:t>đáp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đúng</a:t>
            </a:r>
            <a:r>
              <a:rPr lang="en-US" sz="2400" dirty="0">
                <a:latin typeface="Times New Roman" pitchFamily="18" charset="0"/>
                <a:cs typeface="Times New Roman" pitchFamily="18" charset="0"/>
              </a:rPr>
              <a:t>.</a:t>
            </a:r>
          </a:p>
          <a:p>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sinh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lựa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chọn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đáp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đúng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bằng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thẻ</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Cạnh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thẻ</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tương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ứng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với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đáp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chọn</a:t>
            </a:r>
            <a:r>
              <a:rPr lang="en-US" sz="2400" dirty="0">
                <a:latin typeface="Times New Roman" pitchFamily="18" charset="0"/>
                <a:cs typeface="Times New Roman" pitchFamily="18" charset="0"/>
              </a:rPr>
              <a:t>).</a:t>
            </a:r>
          </a:p>
          <a:p>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Mỗi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câu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hỏi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20 </a:t>
            </a:r>
            <a:r>
              <a:rPr lang="en-US" sz="2400" dirty="0" err="1">
                <a:latin typeface="Times New Roman" pitchFamily="18" charset="0"/>
                <a:cs typeface="Times New Roman" pitchFamily="18" charset="0"/>
              </a:rPr>
              <a:t>giây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nghĩ</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sau</a:t>
            </a:r>
            <a:r>
              <a:rPr lang="en-US" sz="2400" dirty="0">
                <a:latin typeface="Times New Roman" pitchFamily="18" charset="0"/>
                <a:cs typeface="Times New Roman" pitchFamily="18" charset="0"/>
              </a:rPr>
              <a:t> 20 </a:t>
            </a:r>
            <a:r>
              <a:rPr lang="en-US" sz="2400" dirty="0" err="1">
                <a:latin typeface="Times New Roman" pitchFamily="18" charset="0"/>
                <a:cs typeface="Times New Roman" pitchFamily="18" charset="0"/>
              </a:rPr>
              <a:t>giây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học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sinh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cùng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thẻ</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đáp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án</a:t>
            </a:r>
            <a:r>
              <a:rPr lang="en-US" sz="2400" dirty="0">
                <a:latin typeface="Times New Roman" pitchFamily="18" charset="0"/>
                <a:cs typeface="Times New Roman" pitchFamily="18" charset="0"/>
              </a:rPr>
              <a:t>.</a:t>
            </a:r>
          </a:p>
          <a:p>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456887901"/>
      </p:ext>
    </p:extLst>
  </p:cSld>
  <p:clrMapOvr>
    <a:masterClrMapping/>
  </p:clrMapOvr>
  <mc:AlternateContent xmlns:mc="http://schemas.openxmlformats.org/markup-compatibility/2006" xmlns:p14="http://schemas.microsoft.com/office/powerpoint/2010/main">
    <mc:Choice Requires="p14">
      <p:transition p14:dur="10">
        <p:random/>
      </p:transition>
    </mc:Choice>
    <mc:Fallback xmlns="">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Nhóm 11"/>
          <p:cNvGrpSpPr/>
          <p:nvPr/>
        </p:nvGrpSpPr>
        <p:grpSpPr>
          <a:xfrm>
            <a:off x="-133350" y="137319"/>
            <a:ext cx="9144000" cy="1276350"/>
            <a:chOff x="-1798431" y="-171903"/>
            <a:chExt cx="10264196" cy="1701799"/>
          </a:xfrm>
        </p:grpSpPr>
        <p:sp>
          <p:nvSpPr>
            <p:cNvPr id="13" name="Hình chữ nhật 12"/>
            <p:cNvSpPr/>
            <p:nvPr/>
          </p:nvSpPr>
          <p:spPr>
            <a:xfrm>
              <a:off x="-1301710" y="-52334"/>
              <a:ext cx="9767475" cy="1582230"/>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spcBef>
                  <a:spcPct val="0"/>
                </a:spcBef>
                <a:spcAft>
                  <a:spcPct val="0"/>
                </a:spcAft>
              </a:pPr>
              <a:endParaRPr lang="en-US" altLang="en-US" sz="2400" b="1" u="sng"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endParaRPr lang="en-US" altLang="en-US" sz="2400" b="1" u="sng"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en-US" altLang="en-US" sz="32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en-US" sz="3200" b="1" u="sng"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altLang="en-US" sz="3200" b="1" u="sng"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1:</a:t>
              </a:r>
              <a:r>
                <a:rPr lang="en-US" altLang="en-US" sz="32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333333"/>
                  </a:solidFill>
                  <a:effectLst/>
                  <a:latin typeface="Times New Roman" panose="02020603050405020304" pitchFamily="18" charset="0"/>
                  <a:ea typeface="Calibri" panose="020F0502020204030204" pitchFamily="34" charset="0"/>
                </a:rPr>
                <a:t>Thế</a:t>
              </a:r>
              <a:r>
                <a:rPr lang="en-US" sz="3200" dirty="0">
                  <a:solidFill>
                    <a:srgbClr val="333333"/>
                  </a:solidFill>
                  <a:effectLst/>
                  <a:latin typeface="Times New Roman" panose="02020603050405020304" pitchFamily="18" charset="0"/>
                  <a:ea typeface="Calibri" panose="020F0502020204030204" pitchFamily="34" charset="0"/>
                </a:rPr>
                <a:t> </a:t>
              </a:r>
              <a:r>
                <a:rPr lang="en-US" sz="3200" dirty="0" err="1">
                  <a:solidFill>
                    <a:srgbClr val="333333"/>
                  </a:solidFill>
                  <a:effectLst/>
                  <a:latin typeface="Times New Roman" panose="02020603050405020304" pitchFamily="18" charset="0"/>
                  <a:ea typeface="Calibri" panose="020F0502020204030204" pitchFamily="34" charset="0"/>
                </a:rPr>
                <a:t>nào</a:t>
              </a:r>
              <a:r>
                <a:rPr lang="en-US" sz="3200" dirty="0">
                  <a:solidFill>
                    <a:srgbClr val="333333"/>
                  </a:solidFill>
                  <a:effectLst/>
                  <a:latin typeface="Times New Roman" panose="02020603050405020304" pitchFamily="18" charset="0"/>
                  <a:ea typeface="Calibri" panose="020F0502020204030204" pitchFamily="34" charset="0"/>
                </a:rPr>
                <a:t> </a:t>
              </a:r>
              <a:r>
                <a:rPr lang="en-US" sz="3200" dirty="0" err="1">
                  <a:solidFill>
                    <a:srgbClr val="333333"/>
                  </a:solidFill>
                  <a:effectLst/>
                  <a:latin typeface="Times New Roman" panose="02020603050405020304" pitchFamily="18" charset="0"/>
                  <a:ea typeface="Calibri" panose="020F0502020204030204" pitchFamily="34" charset="0"/>
                </a:rPr>
                <a:t>là</a:t>
              </a:r>
              <a:r>
                <a:rPr lang="en-US" sz="3200" dirty="0">
                  <a:solidFill>
                    <a:srgbClr val="333333"/>
                  </a:solidFill>
                  <a:effectLst/>
                  <a:latin typeface="Times New Roman" panose="02020603050405020304" pitchFamily="18" charset="0"/>
                  <a:ea typeface="Calibri" panose="020F0502020204030204" pitchFamily="34" charset="0"/>
                </a:rPr>
                <a:t> </a:t>
              </a:r>
              <a:r>
                <a:rPr lang="en-US" sz="3200" dirty="0" err="1">
                  <a:solidFill>
                    <a:srgbClr val="333333"/>
                  </a:solidFill>
                  <a:effectLst/>
                  <a:latin typeface="Times New Roman" panose="02020603050405020304" pitchFamily="18" charset="0"/>
                  <a:ea typeface="Calibri" panose="020F0502020204030204" pitchFamily="34" charset="0"/>
                </a:rPr>
                <a:t>lỗi</a:t>
              </a:r>
              <a:r>
                <a:rPr lang="en-US" sz="3200" dirty="0">
                  <a:solidFill>
                    <a:srgbClr val="333333"/>
                  </a:solidFill>
                  <a:effectLst/>
                  <a:latin typeface="Times New Roman" panose="02020603050405020304" pitchFamily="18" charset="0"/>
                  <a:ea typeface="Calibri" panose="020F0502020204030204" pitchFamily="34" charset="0"/>
                </a:rPr>
                <a:t> </a:t>
              </a:r>
              <a:r>
                <a:rPr lang="en-US" sz="3200" dirty="0" err="1">
                  <a:solidFill>
                    <a:srgbClr val="333333"/>
                  </a:solidFill>
                  <a:effectLst/>
                  <a:latin typeface="Times New Roman" panose="02020603050405020304" pitchFamily="18" charset="0"/>
                  <a:ea typeface="Calibri" panose="020F0502020204030204" pitchFamily="34" charset="0"/>
                </a:rPr>
                <a:t>cú</a:t>
              </a:r>
              <a:r>
                <a:rPr lang="en-US" sz="3200" dirty="0">
                  <a:solidFill>
                    <a:srgbClr val="333333"/>
                  </a:solidFill>
                  <a:effectLst/>
                  <a:latin typeface="Times New Roman" panose="02020603050405020304" pitchFamily="18" charset="0"/>
                  <a:ea typeface="Calibri" panose="020F0502020204030204" pitchFamily="34" charset="0"/>
                </a:rPr>
                <a:t> </a:t>
              </a:r>
              <a:r>
                <a:rPr lang="en-US" sz="3200" dirty="0" err="1">
                  <a:solidFill>
                    <a:srgbClr val="333333"/>
                  </a:solidFill>
                  <a:effectLst/>
                  <a:latin typeface="Times New Roman" panose="02020603050405020304" pitchFamily="18" charset="0"/>
                  <a:ea typeface="Calibri" panose="020F0502020204030204" pitchFamily="34" charset="0"/>
                </a:rPr>
                <a:t>pháp</a:t>
              </a:r>
              <a:r>
                <a:rPr lang="en-US" sz="3200" dirty="0">
                  <a:solidFill>
                    <a:srgbClr val="333333"/>
                  </a:solidFill>
                  <a:effectLst/>
                  <a:latin typeface="Times New Roman" panose="02020603050405020304" pitchFamily="18" charset="0"/>
                  <a:ea typeface="Calibri" panose="020F0502020204030204" pitchFamily="34" charset="0"/>
                </a:rPr>
                <a:t>, </a:t>
              </a:r>
              <a:r>
                <a:rPr lang="en-US" sz="3200" dirty="0" err="1">
                  <a:solidFill>
                    <a:srgbClr val="333333"/>
                  </a:solidFill>
                  <a:effectLst/>
                  <a:latin typeface="Times New Roman" panose="02020603050405020304" pitchFamily="18" charset="0"/>
                  <a:ea typeface="Calibri" panose="020F0502020204030204" pitchFamily="34" charset="0"/>
                </a:rPr>
                <a:t>lỗi</a:t>
              </a:r>
              <a:r>
                <a:rPr lang="en-US" sz="3200" dirty="0">
                  <a:solidFill>
                    <a:srgbClr val="333333"/>
                  </a:solidFill>
                  <a:effectLst/>
                  <a:latin typeface="Times New Roman" panose="02020603050405020304" pitchFamily="18" charset="0"/>
                  <a:ea typeface="Calibri" panose="020F0502020204030204" pitchFamily="34" charset="0"/>
                </a:rPr>
                <a:t> logic?</a:t>
              </a:r>
              <a:endParaRPr lang="en-US" altLang="en-US" sz="32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endParaRPr lang="en-US" altLang="en-US" sz="40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4" name="Ảnh 13"/>
            <p:cNvPicPr>
              <a:picLocks noChangeAspect="1"/>
            </p:cNvPicPr>
            <p:nvPr/>
          </p:nvPicPr>
          <p:blipFill>
            <a:blip r:embed="rId3">
              <a:clrChange>
                <a:clrFrom>
                  <a:srgbClr val="FFFFFF"/>
                </a:clrFrom>
                <a:clrTo>
                  <a:srgbClr val="FFFFFF">
                    <a:alpha val="0"/>
                  </a:srgbClr>
                </a:clrTo>
              </a:clrChange>
              <a:duotone>
                <a:prstClr val="black"/>
                <a:schemeClr val="accent2">
                  <a:tint val="45000"/>
                  <a:satMod val="400000"/>
                </a:schemeClr>
              </a:duotone>
            </a:blip>
            <a:stretch>
              <a:fillRect/>
            </a:stretch>
          </p:blipFill>
          <p:spPr>
            <a:xfrm>
              <a:off x="-1798431" y="-171903"/>
              <a:ext cx="1704762" cy="866666"/>
            </a:xfrm>
            <a:prstGeom prst="rect">
              <a:avLst/>
            </a:prstGeom>
          </p:spPr>
        </p:pic>
      </p:grpSp>
      <p:sp>
        <p:nvSpPr>
          <p:cNvPr id="18" name="Rounded Rectangle 23"/>
          <p:cNvSpPr/>
          <p:nvPr/>
        </p:nvSpPr>
        <p:spPr>
          <a:xfrm>
            <a:off x="3581400" y="1740509"/>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00:10</a:t>
            </a:r>
          </a:p>
        </p:txBody>
      </p:sp>
      <p:sp>
        <p:nvSpPr>
          <p:cNvPr id="19" name="Rounded Rectangle 24"/>
          <p:cNvSpPr/>
          <p:nvPr/>
        </p:nvSpPr>
        <p:spPr>
          <a:xfrm>
            <a:off x="3581400" y="1751598"/>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00:09</a:t>
            </a:r>
          </a:p>
        </p:txBody>
      </p:sp>
      <p:sp>
        <p:nvSpPr>
          <p:cNvPr id="20" name="Rounded Rectangle 25"/>
          <p:cNvSpPr/>
          <p:nvPr/>
        </p:nvSpPr>
        <p:spPr>
          <a:xfrm>
            <a:off x="3581400" y="175907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00:08</a:t>
            </a:r>
          </a:p>
        </p:txBody>
      </p:sp>
      <p:sp>
        <p:nvSpPr>
          <p:cNvPr id="21" name="Rounded Rectangle 26"/>
          <p:cNvSpPr/>
          <p:nvPr/>
        </p:nvSpPr>
        <p:spPr>
          <a:xfrm>
            <a:off x="3581400" y="175183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00:07</a:t>
            </a:r>
          </a:p>
        </p:txBody>
      </p:sp>
      <p:sp>
        <p:nvSpPr>
          <p:cNvPr id="22" name="Rounded Rectangle 27"/>
          <p:cNvSpPr/>
          <p:nvPr/>
        </p:nvSpPr>
        <p:spPr>
          <a:xfrm>
            <a:off x="3581400" y="1740509"/>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00:06</a:t>
            </a:r>
          </a:p>
        </p:txBody>
      </p:sp>
      <p:sp>
        <p:nvSpPr>
          <p:cNvPr id="23" name="Rounded Rectangle 28"/>
          <p:cNvSpPr/>
          <p:nvPr/>
        </p:nvSpPr>
        <p:spPr>
          <a:xfrm>
            <a:off x="3581400" y="1755454"/>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00:05</a:t>
            </a:r>
          </a:p>
        </p:txBody>
      </p:sp>
      <p:sp>
        <p:nvSpPr>
          <p:cNvPr id="24" name="Rounded Rectangle 29"/>
          <p:cNvSpPr/>
          <p:nvPr/>
        </p:nvSpPr>
        <p:spPr>
          <a:xfrm>
            <a:off x="3581400" y="174798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00:04</a:t>
            </a:r>
          </a:p>
        </p:txBody>
      </p:sp>
      <p:sp>
        <p:nvSpPr>
          <p:cNvPr id="25" name="Rounded Rectangle 30"/>
          <p:cNvSpPr/>
          <p:nvPr/>
        </p:nvSpPr>
        <p:spPr>
          <a:xfrm>
            <a:off x="3581400" y="1740509"/>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00:03</a:t>
            </a:r>
          </a:p>
        </p:txBody>
      </p:sp>
      <p:sp>
        <p:nvSpPr>
          <p:cNvPr id="26" name="Rounded Rectangle 31"/>
          <p:cNvSpPr/>
          <p:nvPr/>
        </p:nvSpPr>
        <p:spPr>
          <a:xfrm>
            <a:off x="3581400" y="1725565"/>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00:02</a:t>
            </a:r>
          </a:p>
        </p:txBody>
      </p:sp>
      <p:sp>
        <p:nvSpPr>
          <p:cNvPr id="27" name="Rounded Rectangle 32"/>
          <p:cNvSpPr/>
          <p:nvPr/>
        </p:nvSpPr>
        <p:spPr>
          <a:xfrm>
            <a:off x="3581400" y="173303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00:01</a:t>
            </a:r>
          </a:p>
        </p:txBody>
      </p:sp>
      <p:sp>
        <p:nvSpPr>
          <p:cNvPr id="28" name="Rounded Rectangle 33"/>
          <p:cNvSpPr/>
          <p:nvPr/>
        </p:nvSpPr>
        <p:spPr>
          <a:xfrm>
            <a:off x="3581400" y="173303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00:00</a:t>
            </a:r>
          </a:p>
        </p:txBody>
      </p:sp>
      <p:pic>
        <p:nvPicPr>
          <p:cNvPr id="29" name="Picture 2" descr="Káº¿t quáº£ hÃ¬nh áº£nh cho icon Äá»ng há»"/>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895850" y="1712307"/>
            <a:ext cx="585656" cy="592932"/>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9">
            <a:extLst>
              <a:ext uri="{FF2B5EF4-FFF2-40B4-BE49-F238E27FC236}">
                <a16:creationId xmlns:a16="http://schemas.microsoft.com/office/drawing/2014/main" id="{0886BF95-0BC2-45FE-944C-C9D1C921631B}"/>
              </a:ext>
            </a:extLst>
          </p:cNvPr>
          <p:cNvSpPr/>
          <p:nvPr/>
        </p:nvSpPr>
        <p:spPr>
          <a:xfrm>
            <a:off x="290111" y="2466558"/>
            <a:ext cx="8549088" cy="2133600"/>
          </a:xfrm>
          <a:prstGeom prst="rect">
            <a:avLst/>
          </a:prstGeom>
          <a:solidFill>
            <a:srgbClr val="7030A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dirty="0" err="1">
                <a:latin typeface="Times New Roman" panose="02020603050405020304" pitchFamily="18" charset="0"/>
                <a:cs typeface="Times New Roman" panose="02020603050405020304" pitchFamily="18" charset="0"/>
              </a:rPr>
              <a:t>Lỗi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cú</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lỗi</a:t>
            </a:r>
            <a:r>
              <a:rPr lang="en-US" sz="2800" dirty="0">
                <a:latin typeface="Times New Roman" panose="02020603050405020304" pitchFamily="18" charset="0"/>
                <a:cs typeface="Times New Roman" panose="02020603050405020304" pitchFamily="18" charset="0"/>
              </a:rPr>
              <a:t> do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lệnh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cú</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dẫn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Lỗi</a:t>
            </a:r>
            <a:r>
              <a:rPr lang="en-US" sz="2800" dirty="0">
                <a:latin typeface="Times New Roman" panose="02020603050405020304" pitchFamily="18" charset="0"/>
                <a:cs typeface="Times New Roman" panose="02020603050405020304" pitchFamily="18" charset="0"/>
              </a:rPr>
              <a:t> logic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lỗi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xảy</a:t>
            </a:r>
            <a:r>
              <a:rPr lang="en-US" sz="2800" dirty="0">
                <a:latin typeface="Times New Roman" panose="02020603050405020304" pitchFamily="18" charset="0"/>
                <a:cs typeface="Times New Roman" panose="02020603050405020304" pitchFamily="18" charset="0"/>
              </a:rPr>
              <a:t> ra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đưa</a:t>
            </a:r>
            <a:r>
              <a:rPr lang="en-US" sz="2800" dirty="0">
                <a:latin typeface="Times New Roman" panose="02020603050405020304" pitchFamily="18" charset="0"/>
                <a:cs typeface="Times New Roman" panose="02020603050405020304" pitchFamily="18" charset="0"/>
              </a:rPr>
              <a:t> ra </a:t>
            </a:r>
            <a:r>
              <a:rPr lang="en-US" sz="2800" dirty="0" err="1">
                <a:latin typeface="Times New Roman" panose="02020603050405020304" pitchFamily="18" charset="0"/>
                <a:cs typeface="Times New Roman" panose="02020603050405020304" pitchFamily="18" charset="0"/>
              </a:rPr>
              <a:t>kết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sai</a:t>
            </a:r>
            <a:r>
              <a:rPr lang="en-US" sz="2800" dirty="0">
                <a:latin typeface="Times New Roman" panose="02020603050405020304" pitchFamily="18" charset="0"/>
                <a:cs typeface="Times New Roman" panose="02020603050405020304" pitchFamily="18" charset="0"/>
              </a:rPr>
              <a:t>.</a:t>
            </a:r>
          </a:p>
        </p:txBody>
      </p:sp>
      <p:pic>
        <p:nvPicPr>
          <p:cNvPr id="30" name="Picture 29">
            <a:hlinkClick r:id="rId6" action="ppaction://hlinksldjump"/>
            <a:extLst>
              <a:ext uri="{FF2B5EF4-FFF2-40B4-BE49-F238E27FC236}">
                <a16:creationId xmlns:a16="http://schemas.microsoft.com/office/drawing/2014/main" id="{CD1BCEAD-B792-4CEC-A5F7-E23654DC9DF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49089" y="4600158"/>
            <a:ext cx="609599" cy="609599"/>
          </a:xfrm>
          <a:prstGeom prst="rect">
            <a:avLst/>
          </a:prstGeom>
        </p:spPr>
      </p:pic>
    </p:spTree>
    <p:extLst>
      <p:ext uri="{BB962C8B-B14F-4D97-AF65-F5344CB8AC3E}">
        <p14:creationId xmlns:p14="http://schemas.microsoft.com/office/powerpoint/2010/main" val="2560195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grpId="0"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1000" fill="hold"/>
                                        <p:tgtEl>
                                          <p:spTgt spid="40"/>
                                        </p:tgtEl>
                                        <p:attrNameLst>
                                          <p:attrName>ppt_w</p:attrName>
                                        </p:attrNameLst>
                                      </p:cBhvr>
                                      <p:tavLst>
                                        <p:tav tm="0">
                                          <p:val>
                                            <p:strVal val="#ppt_w+.3"/>
                                          </p:val>
                                        </p:tav>
                                        <p:tav tm="100000">
                                          <p:val>
                                            <p:strVal val="#ppt_w"/>
                                          </p:val>
                                        </p:tav>
                                      </p:tavLst>
                                    </p:anim>
                                    <p:anim calcmode="lin" valueType="num">
                                      <p:cBhvr>
                                        <p:cTn id="14" dur="1000" fill="hold"/>
                                        <p:tgtEl>
                                          <p:spTgt spid="40"/>
                                        </p:tgtEl>
                                        <p:attrNameLst>
                                          <p:attrName>ppt_h</p:attrName>
                                        </p:attrNameLst>
                                      </p:cBhvr>
                                      <p:tavLst>
                                        <p:tav tm="0">
                                          <p:val>
                                            <p:strVal val="#ppt_h"/>
                                          </p:val>
                                        </p:tav>
                                        <p:tav tm="100000">
                                          <p:val>
                                            <p:strVal val="#ppt_h"/>
                                          </p:val>
                                        </p:tav>
                                      </p:tavLst>
                                    </p:anim>
                                    <p:animEffect transition="in" filter="fade">
                                      <p:cBhvr>
                                        <p:cTn id="15" dur="1000"/>
                                        <p:tgtEl>
                                          <p:spTgt spid="40"/>
                                        </p:tgtEl>
                                      </p:cBhvr>
                                    </p:animEffect>
                                  </p:childTnLst>
                                  <p:subTnLst>
                                    <p:audio>
                                      <p:cMediaNode>
                                        <p:cTn display="0" masterRel="sameClick">
                                          <p:stCondLst>
                                            <p:cond evt="begin" delay="0">
                                              <p:tn val="11"/>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29"/>
                    </p:tgtEl>
                  </p:cond>
                </p:stCondLst>
                <p:endSync evt="end" delay="0">
                  <p:rtn val="all"/>
                </p:endSync>
                <p:childTnLst>
                  <p:par>
                    <p:cTn id="17" fill="hold">
                      <p:stCondLst>
                        <p:cond delay="0"/>
                      </p:stCondLst>
                      <p:childTnLst>
                        <p:par>
                          <p:cTn id="18" fill="hold">
                            <p:stCondLst>
                              <p:cond delay="0"/>
                            </p:stCondLst>
                            <p:childTnLst>
                              <p:par>
                                <p:cTn id="19" presetID="11" presetClass="entr" presetSubtype="0" fill="hold" grpId="0" nodeType="afterEffect">
                                  <p:stCondLst>
                                    <p:cond delay="0"/>
                                  </p:stCondLst>
                                  <p:childTnLst>
                                    <p:set>
                                      <p:cBhvr>
                                        <p:cTn id="20" dur="1000">
                                          <p:stCondLst>
                                            <p:cond delay="0"/>
                                          </p:stCondLst>
                                        </p:cTn>
                                        <p:tgtEl>
                                          <p:spTgt spid="18"/>
                                        </p:tgtEl>
                                        <p:attrNameLst>
                                          <p:attrName>style.visibility</p:attrName>
                                        </p:attrNameLst>
                                      </p:cBhvr>
                                      <p:to>
                                        <p:strVal val="visible"/>
                                      </p:to>
                                    </p:set>
                                  </p:childTnLst>
                                </p:cTn>
                              </p:par>
                            </p:childTnLst>
                          </p:cTn>
                        </p:par>
                        <p:par>
                          <p:cTn id="21" fill="hold">
                            <p:stCondLst>
                              <p:cond delay="1000"/>
                            </p:stCondLst>
                            <p:childTnLst>
                              <p:par>
                                <p:cTn id="22" presetID="11" presetClass="entr" presetSubtype="0" fill="hold" grpId="0" nodeType="afterEffect">
                                  <p:stCondLst>
                                    <p:cond delay="0"/>
                                  </p:stCondLst>
                                  <p:childTnLst>
                                    <p:set>
                                      <p:cBhvr>
                                        <p:cTn id="23" dur="1000">
                                          <p:stCondLst>
                                            <p:cond delay="0"/>
                                          </p:stCondLst>
                                        </p:cTn>
                                        <p:tgtEl>
                                          <p:spTgt spid="19"/>
                                        </p:tgtEl>
                                        <p:attrNameLst>
                                          <p:attrName>style.visibility</p:attrName>
                                        </p:attrNameLst>
                                      </p:cBhvr>
                                      <p:to>
                                        <p:strVal val="visible"/>
                                      </p:to>
                                    </p:set>
                                  </p:childTnLst>
                                </p:cTn>
                              </p:par>
                            </p:childTnLst>
                          </p:cTn>
                        </p:par>
                        <p:par>
                          <p:cTn id="24" fill="hold">
                            <p:stCondLst>
                              <p:cond delay="2000"/>
                            </p:stCondLst>
                            <p:childTnLst>
                              <p:par>
                                <p:cTn id="25" presetID="11" presetClass="entr" presetSubtype="0" fill="hold" grpId="0" nodeType="afterEffect">
                                  <p:stCondLst>
                                    <p:cond delay="0"/>
                                  </p:stCondLst>
                                  <p:childTnLst>
                                    <p:set>
                                      <p:cBhvr>
                                        <p:cTn id="26" dur="1000">
                                          <p:stCondLst>
                                            <p:cond delay="0"/>
                                          </p:stCondLst>
                                        </p:cTn>
                                        <p:tgtEl>
                                          <p:spTgt spid="20"/>
                                        </p:tgtEl>
                                        <p:attrNameLst>
                                          <p:attrName>style.visibility</p:attrName>
                                        </p:attrNameLst>
                                      </p:cBhvr>
                                      <p:to>
                                        <p:strVal val="visible"/>
                                      </p:to>
                                    </p:set>
                                  </p:childTnLst>
                                </p:cTn>
                              </p:par>
                            </p:childTnLst>
                          </p:cTn>
                        </p:par>
                        <p:par>
                          <p:cTn id="27" fill="hold">
                            <p:stCondLst>
                              <p:cond delay="3000"/>
                            </p:stCondLst>
                            <p:childTnLst>
                              <p:par>
                                <p:cTn id="28" presetID="11" presetClass="entr" presetSubtype="0" fill="hold" grpId="0" nodeType="afterEffect">
                                  <p:stCondLst>
                                    <p:cond delay="0"/>
                                  </p:stCondLst>
                                  <p:childTnLst>
                                    <p:set>
                                      <p:cBhvr>
                                        <p:cTn id="29" dur="1000">
                                          <p:stCondLst>
                                            <p:cond delay="0"/>
                                          </p:stCondLst>
                                        </p:cTn>
                                        <p:tgtEl>
                                          <p:spTgt spid="21"/>
                                        </p:tgtEl>
                                        <p:attrNameLst>
                                          <p:attrName>style.visibility</p:attrName>
                                        </p:attrNameLst>
                                      </p:cBhvr>
                                      <p:to>
                                        <p:strVal val="visible"/>
                                      </p:to>
                                    </p:set>
                                  </p:childTnLst>
                                </p:cTn>
                              </p:par>
                            </p:childTnLst>
                          </p:cTn>
                        </p:par>
                        <p:par>
                          <p:cTn id="30" fill="hold">
                            <p:stCondLst>
                              <p:cond delay="4000"/>
                            </p:stCondLst>
                            <p:childTnLst>
                              <p:par>
                                <p:cTn id="31" presetID="11" presetClass="entr" presetSubtype="0" fill="hold" grpId="0" nodeType="afterEffect">
                                  <p:stCondLst>
                                    <p:cond delay="0"/>
                                  </p:stCondLst>
                                  <p:childTnLst>
                                    <p:set>
                                      <p:cBhvr>
                                        <p:cTn id="32" dur="1000">
                                          <p:stCondLst>
                                            <p:cond delay="0"/>
                                          </p:stCondLst>
                                        </p:cTn>
                                        <p:tgtEl>
                                          <p:spTgt spid="22"/>
                                        </p:tgtEl>
                                        <p:attrNameLst>
                                          <p:attrName>style.visibility</p:attrName>
                                        </p:attrNameLst>
                                      </p:cBhvr>
                                      <p:to>
                                        <p:strVal val="visible"/>
                                      </p:to>
                                    </p:set>
                                  </p:childTnLst>
                                </p:cTn>
                              </p:par>
                            </p:childTnLst>
                          </p:cTn>
                        </p:par>
                        <p:par>
                          <p:cTn id="33" fill="hold">
                            <p:stCondLst>
                              <p:cond delay="5000"/>
                            </p:stCondLst>
                            <p:childTnLst>
                              <p:par>
                                <p:cTn id="34" presetID="11" presetClass="entr" presetSubtype="0" fill="hold" grpId="0" nodeType="afterEffect">
                                  <p:stCondLst>
                                    <p:cond delay="0"/>
                                  </p:stCondLst>
                                  <p:childTnLst>
                                    <p:set>
                                      <p:cBhvr>
                                        <p:cTn id="35" dur="1000">
                                          <p:stCondLst>
                                            <p:cond delay="0"/>
                                          </p:stCondLst>
                                        </p:cTn>
                                        <p:tgtEl>
                                          <p:spTgt spid="23"/>
                                        </p:tgtEl>
                                        <p:attrNameLst>
                                          <p:attrName>style.visibility</p:attrName>
                                        </p:attrNameLst>
                                      </p:cBhvr>
                                      <p:to>
                                        <p:strVal val="visible"/>
                                      </p:to>
                                    </p:set>
                                  </p:childTnLst>
                                </p:cTn>
                              </p:par>
                            </p:childTnLst>
                          </p:cTn>
                        </p:par>
                        <p:par>
                          <p:cTn id="36" fill="hold">
                            <p:stCondLst>
                              <p:cond delay="6000"/>
                            </p:stCondLst>
                            <p:childTnLst>
                              <p:par>
                                <p:cTn id="37" presetID="11" presetClass="entr" presetSubtype="0" fill="hold" grpId="0" nodeType="afterEffect">
                                  <p:stCondLst>
                                    <p:cond delay="0"/>
                                  </p:stCondLst>
                                  <p:childTnLst>
                                    <p:set>
                                      <p:cBhvr>
                                        <p:cTn id="38" dur="1000">
                                          <p:stCondLst>
                                            <p:cond delay="0"/>
                                          </p:stCondLst>
                                        </p:cTn>
                                        <p:tgtEl>
                                          <p:spTgt spid="24"/>
                                        </p:tgtEl>
                                        <p:attrNameLst>
                                          <p:attrName>style.visibility</p:attrName>
                                        </p:attrNameLst>
                                      </p:cBhvr>
                                      <p:to>
                                        <p:strVal val="visible"/>
                                      </p:to>
                                    </p:set>
                                  </p:childTnLst>
                                </p:cTn>
                              </p:par>
                            </p:childTnLst>
                          </p:cTn>
                        </p:par>
                        <p:par>
                          <p:cTn id="39" fill="hold">
                            <p:stCondLst>
                              <p:cond delay="7000"/>
                            </p:stCondLst>
                            <p:childTnLst>
                              <p:par>
                                <p:cTn id="40" presetID="11" presetClass="entr" presetSubtype="0" fill="hold" grpId="0" nodeType="afterEffect">
                                  <p:stCondLst>
                                    <p:cond delay="0"/>
                                  </p:stCondLst>
                                  <p:childTnLst>
                                    <p:set>
                                      <p:cBhvr>
                                        <p:cTn id="41" dur="1000">
                                          <p:stCondLst>
                                            <p:cond delay="0"/>
                                          </p:stCondLst>
                                        </p:cTn>
                                        <p:tgtEl>
                                          <p:spTgt spid="25"/>
                                        </p:tgtEl>
                                        <p:attrNameLst>
                                          <p:attrName>style.visibility</p:attrName>
                                        </p:attrNameLst>
                                      </p:cBhvr>
                                      <p:to>
                                        <p:strVal val="visible"/>
                                      </p:to>
                                    </p:set>
                                  </p:childTnLst>
                                </p:cTn>
                              </p:par>
                            </p:childTnLst>
                          </p:cTn>
                        </p:par>
                        <p:par>
                          <p:cTn id="42" fill="hold">
                            <p:stCondLst>
                              <p:cond delay="8000"/>
                            </p:stCondLst>
                            <p:childTnLst>
                              <p:par>
                                <p:cTn id="43" presetID="11" presetClass="entr" presetSubtype="0" fill="hold" grpId="0" nodeType="afterEffect">
                                  <p:stCondLst>
                                    <p:cond delay="0"/>
                                  </p:stCondLst>
                                  <p:childTnLst>
                                    <p:set>
                                      <p:cBhvr>
                                        <p:cTn id="44" dur="1000">
                                          <p:stCondLst>
                                            <p:cond delay="0"/>
                                          </p:stCondLst>
                                        </p:cTn>
                                        <p:tgtEl>
                                          <p:spTgt spid="26"/>
                                        </p:tgtEl>
                                        <p:attrNameLst>
                                          <p:attrName>style.visibility</p:attrName>
                                        </p:attrNameLst>
                                      </p:cBhvr>
                                      <p:to>
                                        <p:strVal val="visible"/>
                                      </p:to>
                                    </p:set>
                                  </p:childTnLst>
                                </p:cTn>
                              </p:par>
                            </p:childTnLst>
                          </p:cTn>
                        </p:par>
                        <p:par>
                          <p:cTn id="45" fill="hold">
                            <p:stCondLst>
                              <p:cond delay="9000"/>
                            </p:stCondLst>
                            <p:childTnLst>
                              <p:par>
                                <p:cTn id="46" presetID="11" presetClass="entr" presetSubtype="0" fill="hold" grpId="0" nodeType="afterEffect">
                                  <p:stCondLst>
                                    <p:cond delay="0"/>
                                  </p:stCondLst>
                                  <p:childTnLst>
                                    <p:set>
                                      <p:cBhvr>
                                        <p:cTn id="47" dur="1000">
                                          <p:stCondLst>
                                            <p:cond delay="0"/>
                                          </p:stCondLst>
                                        </p:cTn>
                                        <p:tgtEl>
                                          <p:spTgt spid="27"/>
                                        </p:tgtEl>
                                        <p:attrNameLst>
                                          <p:attrName>style.visibility</p:attrName>
                                        </p:attrNameLst>
                                      </p:cBhvr>
                                      <p:to>
                                        <p:strVal val="visible"/>
                                      </p:to>
                                    </p:set>
                                  </p:childTnLst>
                                </p:cTn>
                              </p:par>
                            </p:childTnLst>
                          </p:cTn>
                        </p:par>
                        <p:par>
                          <p:cTn id="48" fill="hold">
                            <p:stCondLst>
                              <p:cond delay="10000"/>
                            </p:stCondLst>
                            <p:childTnLst>
                              <p:par>
                                <p:cTn id="49" presetID="11" presetClass="entr" presetSubtype="0" fill="hold" grpId="0" nodeType="afterEffect">
                                  <p:stCondLst>
                                    <p:cond delay="0"/>
                                  </p:stCondLst>
                                  <p:childTnLst>
                                    <p:set>
                                      <p:cBhvr>
                                        <p:cTn id="50" dur="1000">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4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Nhóm 11"/>
          <p:cNvGrpSpPr/>
          <p:nvPr/>
        </p:nvGrpSpPr>
        <p:grpSpPr>
          <a:xfrm>
            <a:off x="-228600" y="-147512"/>
            <a:ext cx="9263627" cy="3786062"/>
            <a:chOff x="-1891742" y="-249016"/>
            <a:chExt cx="10406291" cy="5048081"/>
          </a:xfrm>
        </p:grpSpPr>
        <p:sp>
          <p:nvSpPr>
            <p:cNvPr id="13" name="Hình chữ nhật 12"/>
            <p:cNvSpPr/>
            <p:nvPr/>
          </p:nvSpPr>
          <p:spPr>
            <a:xfrm>
              <a:off x="-1463746" y="129100"/>
              <a:ext cx="9978295" cy="4669965"/>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spcBef>
                  <a:spcPct val="0"/>
                </a:spcBef>
                <a:spcAft>
                  <a:spcPct val="0"/>
                </a:spcAft>
              </a:pPr>
              <a:endParaRPr lang="en-US" altLang="en-US" sz="2800" b="1" u="sng"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0" marR="0">
                <a:spcBef>
                  <a:spcPts val="0"/>
                </a:spcBef>
                <a:spcAft>
                  <a:spcPts val="0"/>
                </a:spcAft>
              </a:pPr>
              <a:r>
                <a:rPr lang="en-US" altLang="en-US" sz="28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en-US" sz="2800" b="1" u="sng"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altLang="en-US" sz="2800" b="1" u="sng"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2:</a:t>
              </a:r>
              <a:r>
                <a:rPr lang="en-US" altLang="en-US" sz="28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Hãy</a:t>
              </a:r>
              <a:r>
                <a:rPr lang="en-US" sz="2800" dirty="0">
                  <a:solidFill>
                    <a:srgbClr val="333333"/>
                  </a:solidFill>
                  <a:effectLst/>
                  <a:latin typeface="Times New Roman" panose="02020603050405020304" pitchFamily="18" charset="0"/>
                  <a:ea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sắp</a:t>
              </a:r>
              <a:r>
                <a:rPr lang="en-US" sz="2800" dirty="0">
                  <a:solidFill>
                    <a:srgbClr val="333333"/>
                  </a:solidFill>
                  <a:effectLst/>
                  <a:latin typeface="Times New Roman" panose="02020603050405020304" pitchFamily="18" charset="0"/>
                  <a:ea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xếp</a:t>
              </a:r>
              <a:r>
                <a:rPr lang="en-US" sz="2800" dirty="0">
                  <a:solidFill>
                    <a:srgbClr val="333333"/>
                  </a:solidFill>
                  <a:effectLst/>
                  <a:latin typeface="Times New Roman" panose="02020603050405020304" pitchFamily="18" charset="0"/>
                  <a:ea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các</a:t>
              </a:r>
              <a:r>
                <a:rPr lang="en-US" sz="2800" dirty="0">
                  <a:solidFill>
                    <a:srgbClr val="333333"/>
                  </a:solidFill>
                  <a:effectLst/>
                  <a:latin typeface="Times New Roman" panose="02020603050405020304" pitchFamily="18" charset="0"/>
                  <a:ea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việc</a:t>
              </a:r>
              <a:r>
                <a:rPr lang="en-US" sz="2800" dirty="0">
                  <a:solidFill>
                    <a:srgbClr val="333333"/>
                  </a:solidFill>
                  <a:effectLst/>
                  <a:latin typeface="Times New Roman" panose="02020603050405020304" pitchFamily="18" charset="0"/>
                  <a:ea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dưới</a:t>
              </a:r>
              <a:r>
                <a:rPr lang="en-US" sz="2800" dirty="0">
                  <a:solidFill>
                    <a:srgbClr val="333333"/>
                  </a:solidFill>
                  <a:effectLst/>
                  <a:latin typeface="Times New Roman" panose="02020603050405020304" pitchFamily="18" charset="0"/>
                  <a:ea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đây</a:t>
              </a:r>
              <a:r>
                <a:rPr lang="en-US" sz="2800" dirty="0">
                  <a:solidFill>
                    <a:srgbClr val="333333"/>
                  </a:solidFill>
                  <a:effectLst/>
                  <a:latin typeface="Times New Roman" panose="02020603050405020304" pitchFamily="18" charset="0"/>
                  <a:ea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theo</a:t>
              </a:r>
              <a:r>
                <a:rPr lang="en-US" sz="2800" dirty="0">
                  <a:solidFill>
                    <a:srgbClr val="333333"/>
                  </a:solidFill>
                  <a:effectLst/>
                  <a:latin typeface="Times New Roman" panose="02020603050405020304" pitchFamily="18" charset="0"/>
                  <a:ea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trình</a:t>
              </a:r>
              <a:r>
                <a:rPr lang="en-US" sz="2800" dirty="0">
                  <a:solidFill>
                    <a:srgbClr val="333333"/>
                  </a:solidFill>
                  <a:effectLst/>
                  <a:latin typeface="Times New Roman" panose="02020603050405020304" pitchFamily="18" charset="0"/>
                  <a:ea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tự</a:t>
              </a:r>
              <a:r>
                <a:rPr lang="en-US" sz="2800" dirty="0">
                  <a:solidFill>
                    <a:srgbClr val="333333"/>
                  </a:solidFill>
                  <a:effectLst/>
                  <a:latin typeface="Times New Roman" panose="02020603050405020304" pitchFamily="18" charset="0"/>
                  <a:ea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để</a:t>
              </a:r>
              <a:r>
                <a:rPr lang="en-US" sz="2800" dirty="0">
                  <a:solidFill>
                    <a:srgbClr val="333333"/>
                  </a:solidFill>
                  <a:effectLst/>
                  <a:latin typeface="Times New Roman" panose="02020603050405020304" pitchFamily="18" charset="0"/>
                  <a:ea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phát</a:t>
              </a:r>
              <a:r>
                <a:rPr lang="en-US" sz="2800" dirty="0">
                  <a:solidFill>
                    <a:srgbClr val="333333"/>
                  </a:solidFill>
                  <a:effectLst/>
                  <a:latin typeface="Times New Roman" panose="02020603050405020304" pitchFamily="18" charset="0"/>
                  <a:ea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hiện</a:t>
              </a:r>
              <a:r>
                <a:rPr lang="en-US" sz="2800" dirty="0">
                  <a:solidFill>
                    <a:srgbClr val="333333"/>
                  </a:solidFill>
                  <a:effectLst/>
                  <a:latin typeface="Times New Roman" panose="02020603050405020304" pitchFamily="18" charset="0"/>
                  <a:ea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gỡ</a:t>
              </a:r>
              <a:r>
                <a:rPr lang="en-US" sz="2800" dirty="0">
                  <a:solidFill>
                    <a:srgbClr val="333333"/>
                  </a:solidFill>
                  <a:effectLst/>
                  <a:latin typeface="Times New Roman" panose="02020603050405020304" pitchFamily="18" charset="0"/>
                  <a:ea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lỗi</a:t>
              </a:r>
              <a:r>
                <a:rPr lang="en-US" sz="2800" dirty="0">
                  <a:solidFill>
                    <a:srgbClr val="333333"/>
                  </a:solidFill>
                  <a:effectLst/>
                  <a:latin typeface="Times New Roman" panose="02020603050405020304" pitchFamily="18" charset="0"/>
                  <a:ea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chương</a:t>
              </a:r>
              <a:r>
                <a:rPr lang="en-US" sz="2800" dirty="0">
                  <a:solidFill>
                    <a:srgbClr val="333333"/>
                  </a:solidFill>
                  <a:effectLst/>
                  <a:latin typeface="Times New Roman" panose="02020603050405020304" pitchFamily="18" charset="0"/>
                  <a:ea typeface="Times New Roman" panose="02020603050405020304" pitchFamily="18" charset="0"/>
                </a:rPr>
                <a:t> </a:t>
              </a:r>
              <a:r>
                <a:rPr lang="en-US" sz="2800" dirty="0" err="1">
                  <a:solidFill>
                    <a:srgbClr val="333333"/>
                  </a:solidFill>
                  <a:effectLst/>
                  <a:latin typeface="Times New Roman" panose="02020603050405020304" pitchFamily="18" charset="0"/>
                  <a:ea typeface="Times New Roman" panose="02020603050405020304" pitchFamily="18" charset="0"/>
                </a:rPr>
                <a:t>trình</a:t>
              </a:r>
              <a:r>
                <a:rPr lang="en-US" sz="2800" dirty="0">
                  <a:solidFill>
                    <a:srgbClr val="333333"/>
                  </a:solidFill>
                  <a:effectLst/>
                  <a:latin typeface="Times New Roman" panose="02020603050405020304" pitchFamily="18" charset="0"/>
                  <a:ea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2800" dirty="0">
                  <a:solidFill>
                    <a:srgbClr val="0000CC"/>
                  </a:solidFill>
                  <a:effectLst/>
                  <a:latin typeface="Times New Roman" panose="02020603050405020304" pitchFamily="18" charset="0"/>
                  <a:ea typeface="Times New Roman" panose="02020603050405020304" pitchFamily="18" charset="0"/>
                </a:rPr>
                <a:t>A. </a:t>
              </a:r>
              <a:r>
                <a:rPr lang="en-US" sz="2800" dirty="0" err="1">
                  <a:solidFill>
                    <a:srgbClr val="0000CC"/>
                  </a:solidFill>
                  <a:effectLst/>
                  <a:latin typeface="Times New Roman" panose="02020603050405020304" pitchFamily="18" charset="0"/>
                  <a:ea typeface="Times New Roman" panose="02020603050405020304" pitchFamily="18" charset="0"/>
                </a:rPr>
                <a:t>Xây</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dựng</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bộ</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dữ</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liệu</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thử</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với</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các</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tình</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huống</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có</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thể</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xảy</a:t>
              </a:r>
              <a:r>
                <a:rPr lang="en-US" sz="2800" dirty="0">
                  <a:solidFill>
                    <a:srgbClr val="0000CC"/>
                  </a:solidFill>
                  <a:effectLst/>
                  <a:latin typeface="Times New Roman" panose="02020603050405020304" pitchFamily="18" charset="0"/>
                  <a:ea typeface="Times New Roman" panose="02020603050405020304" pitchFamily="18" charset="0"/>
                </a:rPr>
                <a:t> ra </a:t>
              </a:r>
              <a:r>
                <a:rPr lang="en-US" sz="2800" dirty="0" err="1">
                  <a:solidFill>
                    <a:srgbClr val="0000CC"/>
                  </a:solidFill>
                  <a:effectLst/>
                  <a:latin typeface="Times New Roman" panose="02020603050405020304" pitchFamily="18" charset="0"/>
                  <a:ea typeface="Times New Roman" panose="02020603050405020304" pitchFamily="18" charset="0"/>
                </a:rPr>
                <a:t>khi</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đưa</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chương</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trình</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vào</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sử</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dụng</a:t>
              </a:r>
              <a:r>
                <a:rPr lang="en-US" sz="2800" dirty="0">
                  <a:solidFill>
                    <a:srgbClr val="0000CC"/>
                  </a:solidFill>
                  <a:effectLst/>
                  <a:latin typeface="Times New Roman" panose="02020603050405020304" pitchFamily="18" charset="0"/>
                  <a:ea typeface="Times New Roman" panose="02020603050405020304" pitchFamily="18" charset="0"/>
                </a:rPr>
                <a:t>.</a:t>
              </a:r>
            </a:p>
            <a:p>
              <a:pPr marL="0" marR="0">
                <a:spcBef>
                  <a:spcPts val="0"/>
                </a:spcBef>
                <a:spcAft>
                  <a:spcPts val="0"/>
                </a:spcAft>
              </a:pPr>
              <a:r>
                <a:rPr lang="en-US" sz="2800" dirty="0">
                  <a:solidFill>
                    <a:srgbClr val="0000CC"/>
                  </a:solidFill>
                  <a:effectLst/>
                  <a:latin typeface="Times New Roman" panose="02020603050405020304" pitchFamily="18" charset="0"/>
                  <a:ea typeface="Times New Roman" panose="02020603050405020304" pitchFamily="18" charset="0"/>
                </a:rPr>
                <a:t>B. </a:t>
              </a:r>
              <a:r>
                <a:rPr lang="en-US" sz="2800" dirty="0" err="1">
                  <a:solidFill>
                    <a:srgbClr val="0000CC"/>
                  </a:solidFill>
                  <a:effectLst/>
                  <a:latin typeface="Times New Roman" panose="02020603050405020304" pitchFamily="18" charset="0"/>
                  <a:ea typeface="Times New Roman" panose="02020603050405020304" pitchFamily="18" charset="0"/>
                </a:rPr>
                <a:t>Tìm</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câu</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lệnh</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cấu</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trúc</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điều</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khiển</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gây</a:t>
              </a:r>
              <a:r>
                <a:rPr lang="en-US" sz="2800" dirty="0">
                  <a:solidFill>
                    <a:srgbClr val="0000CC"/>
                  </a:solidFill>
                  <a:effectLst/>
                  <a:latin typeface="Times New Roman" panose="02020603050405020304" pitchFamily="18" charset="0"/>
                  <a:ea typeface="Times New Roman" panose="02020603050405020304" pitchFamily="18" charset="0"/>
                </a:rPr>
                <a:t> ra </a:t>
              </a:r>
              <a:r>
                <a:rPr lang="en-US" sz="2800" dirty="0" err="1">
                  <a:solidFill>
                    <a:srgbClr val="0000CC"/>
                  </a:solidFill>
                  <a:effectLst/>
                  <a:latin typeface="Times New Roman" panose="02020603050405020304" pitchFamily="18" charset="0"/>
                  <a:ea typeface="Times New Roman" panose="02020603050405020304" pitchFamily="18" charset="0"/>
                </a:rPr>
                <a:t>lỗi</a:t>
              </a:r>
              <a:r>
                <a:rPr lang="en-US" sz="2800" dirty="0">
                  <a:solidFill>
                    <a:srgbClr val="0000CC"/>
                  </a:solidFill>
                  <a:effectLst/>
                  <a:latin typeface="Times New Roman" panose="02020603050405020304" pitchFamily="18" charset="0"/>
                  <a:ea typeface="Times New Roman" panose="02020603050405020304" pitchFamily="18" charset="0"/>
                </a:rPr>
                <a:t>.</a:t>
              </a:r>
            </a:p>
            <a:p>
              <a:pPr marL="0" marR="0">
                <a:spcBef>
                  <a:spcPts val="0"/>
                </a:spcBef>
                <a:spcAft>
                  <a:spcPts val="0"/>
                </a:spcAft>
              </a:pPr>
              <a:r>
                <a:rPr lang="en-US" sz="2800" dirty="0">
                  <a:solidFill>
                    <a:srgbClr val="0000CC"/>
                  </a:solidFill>
                  <a:effectLst/>
                  <a:latin typeface="Times New Roman" panose="02020603050405020304" pitchFamily="18" charset="0"/>
                  <a:ea typeface="Times New Roman" panose="02020603050405020304" pitchFamily="18" charset="0"/>
                </a:rPr>
                <a:t>C. </a:t>
              </a:r>
              <a:r>
                <a:rPr lang="en-US" sz="2800" dirty="0" err="1">
                  <a:solidFill>
                    <a:srgbClr val="0000CC"/>
                  </a:solidFill>
                  <a:effectLst/>
                  <a:latin typeface="Times New Roman" panose="02020603050405020304" pitchFamily="18" charset="0"/>
                  <a:ea typeface="Times New Roman" panose="02020603050405020304" pitchFamily="18" charset="0"/>
                </a:rPr>
                <a:t>Thực</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hiện</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chương</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trình</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với</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các</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bộ</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dữ</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liệu</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thử</a:t>
              </a:r>
              <a:r>
                <a:rPr lang="en-US" sz="2800" dirty="0">
                  <a:solidFill>
                    <a:srgbClr val="0000CC"/>
                  </a:solidFill>
                  <a:effectLst/>
                  <a:latin typeface="Times New Roman" panose="02020603050405020304" pitchFamily="18" charset="0"/>
                  <a:ea typeface="Times New Roman" panose="02020603050405020304" pitchFamily="18" charset="0"/>
                </a:rPr>
                <a:t>.</a:t>
              </a:r>
            </a:p>
            <a:p>
              <a:pPr marL="0" marR="0">
                <a:spcBef>
                  <a:spcPts val="0"/>
                </a:spcBef>
                <a:spcAft>
                  <a:spcPts val="0"/>
                </a:spcAft>
              </a:pPr>
              <a:r>
                <a:rPr lang="en-US" sz="2800" dirty="0">
                  <a:solidFill>
                    <a:srgbClr val="0000CC"/>
                  </a:solidFill>
                  <a:effectLst/>
                  <a:latin typeface="Times New Roman" panose="02020603050405020304" pitchFamily="18" charset="0"/>
                  <a:ea typeface="Times New Roman" panose="02020603050405020304" pitchFamily="18" charset="0"/>
                </a:rPr>
                <a:t>D. </a:t>
              </a:r>
              <a:r>
                <a:rPr lang="en-US" sz="2800" dirty="0" err="1">
                  <a:solidFill>
                    <a:srgbClr val="0000CC"/>
                  </a:solidFill>
                  <a:effectLst/>
                  <a:latin typeface="Times New Roman" panose="02020603050405020304" pitchFamily="18" charset="0"/>
                  <a:ea typeface="Times New Roman" panose="02020603050405020304" pitchFamily="18" charset="0"/>
                </a:rPr>
                <a:t>Sửa</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lỗi</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cho</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chương</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trình</a:t>
              </a:r>
              <a:r>
                <a:rPr lang="en-US" sz="2800" dirty="0">
                  <a:solidFill>
                    <a:srgbClr val="0000CC"/>
                  </a:solidFill>
                  <a:effectLst/>
                  <a:latin typeface="Times New Roman" panose="02020603050405020304" pitchFamily="18" charset="0"/>
                  <a:ea typeface="Times New Roman" panose="02020603050405020304" pitchFamily="18" charset="0"/>
                </a:rPr>
                <a:t>.</a:t>
              </a:r>
            </a:p>
            <a:p>
              <a:pPr marL="0" marR="0">
                <a:spcBef>
                  <a:spcPts val="0"/>
                </a:spcBef>
                <a:spcAft>
                  <a:spcPts val="0"/>
                </a:spcAft>
              </a:pPr>
              <a:r>
                <a:rPr lang="en-US" sz="2800" dirty="0">
                  <a:solidFill>
                    <a:srgbClr val="0000CC"/>
                  </a:solidFill>
                  <a:effectLst/>
                  <a:latin typeface="Times New Roman" panose="02020603050405020304" pitchFamily="18" charset="0"/>
                  <a:ea typeface="Times New Roman" panose="02020603050405020304" pitchFamily="18" charset="0"/>
                </a:rPr>
                <a:t>E. </a:t>
              </a:r>
              <a:r>
                <a:rPr lang="en-US" sz="2800" dirty="0" err="1">
                  <a:solidFill>
                    <a:srgbClr val="0000CC"/>
                  </a:solidFill>
                  <a:effectLst/>
                  <a:latin typeface="Times New Roman" panose="02020603050405020304" pitchFamily="18" charset="0"/>
                  <a:ea typeface="Times New Roman" panose="02020603050405020304" pitchFamily="18" charset="0"/>
                </a:rPr>
                <a:t>Xác</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định</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nguyên</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nhân</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gây</a:t>
              </a:r>
              <a:r>
                <a:rPr lang="en-US" sz="2800" dirty="0">
                  <a:solidFill>
                    <a:srgbClr val="0000CC"/>
                  </a:solidFill>
                  <a:effectLst/>
                  <a:latin typeface="Times New Roman" panose="02020603050405020304" pitchFamily="18" charset="0"/>
                  <a:ea typeface="Times New Roman" panose="02020603050405020304" pitchFamily="18" charset="0"/>
                </a:rPr>
                <a:t> </a:t>
              </a:r>
              <a:r>
                <a:rPr lang="en-US" sz="2800" dirty="0" err="1">
                  <a:solidFill>
                    <a:srgbClr val="0000CC"/>
                  </a:solidFill>
                  <a:effectLst/>
                  <a:latin typeface="Times New Roman" panose="02020603050405020304" pitchFamily="18" charset="0"/>
                  <a:ea typeface="Times New Roman" panose="02020603050405020304" pitchFamily="18" charset="0"/>
                </a:rPr>
                <a:t>lỗi</a:t>
              </a:r>
              <a:r>
                <a:rPr lang="en-US" sz="2800" dirty="0">
                  <a:solidFill>
                    <a:srgbClr val="0000CC"/>
                  </a:solidFill>
                  <a:effectLst/>
                  <a:latin typeface="Times New Roman" panose="02020603050405020304" pitchFamily="18" charset="0"/>
                  <a:ea typeface="Times New Roman" panose="02020603050405020304" pitchFamily="18" charset="0"/>
                </a:rPr>
                <a:t>.</a:t>
              </a:r>
            </a:p>
            <a:p>
              <a:pPr lvl="0" eaLnBrk="0" fontAlgn="base" hangingPunct="0">
                <a:spcBef>
                  <a:spcPct val="0"/>
                </a:spcBef>
                <a:spcAft>
                  <a:spcPct val="0"/>
                </a:spcAft>
              </a:pPr>
              <a:endParaRPr lang="en-US" altLang="en-US" sz="28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4" name="Ảnh 13"/>
            <p:cNvPicPr>
              <a:picLocks noChangeAspect="1"/>
            </p:cNvPicPr>
            <p:nvPr/>
          </p:nvPicPr>
          <p:blipFill>
            <a:blip r:embed="rId3">
              <a:clrChange>
                <a:clrFrom>
                  <a:srgbClr val="FFFFFF"/>
                </a:clrFrom>
                <a:clrTo>
                  <a:srgbClr val="FFFFFF">
                    <a:alpha val="0"/>
                  </a:srgbClr>
                </a:clrTo>
              </a:clrChange>
              <a:duotone>
                <a:prstClr val="black"/>
                <a:schemeClr val="accent2">
                  <a:tint val="45000"/>
                  <a:satMod val="400000"/>
                </a:schemeClr>
              </a:duotone>
            </a:blip>
            <a:stretch>
              <a:fillRect/>
            </a:stretch>
          </p:blipFill>
          <p:spPr>
            <a:xfrm>
              <a:off x="-1891742" y="-249016"/>
              <a:ext cx="1704762" cy="866666"/>
            </a:xfrm>
            <a:prstGeom prst="rect">
              <a:avLst/>
            </a:prstGeom>
          </p:spPr>
        </p:pic>
      </p:grpSp>
      <p:sp>
        <p:nvSpPr>
          <p:cNvPr id="18" name="Rounded Rectangle 23"/>
          <p:cNvSpPr/>
          <p:nvPr/>
        </p:nvSpPr>
        <p:spPr>
          <a:xfrm>
            <a:off x="3790950" y="381915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00:10</a:t>
            </a:r>
          </a:p>
        </p:txBody>
      </p:sp>
      <p:sp>
        <p:nvSpPr>
          <p:cNvPr id="19" name="Rounded Rectangle 24"/>
          <p:cNvSpPr/>
          <p:nvPr/>
        </p:nvSpPr>
        <p:spPr>
          <a:xfrm>
            <a:off x="3790950" y="383024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00:09</a:t>
            </a:r>
          </a:p>
        </p:txBody>
      </p:sp>
      <p:sp>
        <p:nvSpPr>
          <p:cNvPr id="20" name="Rounded Rectangle 25"/>
          <p:cNvSpPr/>
          <p:nvPr/>
        </p:nvSpPr>
        <p:spPr>
          <a:xfrm>
            <a:off x="3790950" y="3837713"/>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00:08</a:t>
            </a:r>
          </a:p>
        </p:txBody>
      </p:sp>
      <p:sp>
        <p:nvSpPr>
          <p:cNvPr id="21" name="Rounded Rectangle 26"/>
          <p:cNvSpPr/>
          <p:nvPr/>
        </p:nvSpPr>
        <p:spPr>
          <a:xfrm>
            <a:off x="3790950" y="383048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00:07</a:t>
            </a:r>
          </a:p>
        </p:txBody>
      </p:sp>
      <p:sp>
        <p:nvSpPr>
          <p:cNvPr id="22" name="Rounded Rectangle 27"/>
          <p:cNvSpPr/>
          <p:nvPr/>
        </p:nvSpPr>
        <p:spPr>
          <a:xfrm>
            <a:off x="3790950" y="381915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00:06</a:t>
            </a:r>
          </a:p>
        </p:txBody>
      </p:sp>
      <p:sp>
        <p:nvSpPr>
          <p:cNvPr id="23" name="Rounded Rectangle 28"/>
          <p:cNvSpPr/>
          <p:nvPr/>
        </p:nvSpPr>
        <p:spPr>
          <a:xfrm>
            <a:off x="3790950" y="383409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00:05</a:t>
            </a:r>
          </a:p>
        </p:txBody>
      </p:sp>
      <p:sp>
        <p:nvSpPr>
          <p:cNvPr id="24" name="Rounded Rectangle 29"/>
          <p:cNvSpPr/>
          <p:nvPr/>
        </p:nvSpPr>
        <p:spPr>
          <a:xfrm>
            <a:off x="3790950" y="3826624"/>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00:04</a:t>
            </a:r>
          </a:p>
        </p:txBody>
      </p:sp>
      <p:sp>
        <p:nvSpPr>
          <p:cNvPr id="25" name="Rounded Rectangle 30"/>
          <p:cNvSpPr/>
          <p:nvPr/>
        </p:nvSpPr>
        <p:spPr>
          <a:xfrm>
            <a:off x="3790950" y="381915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00:03</a:t>
            </a:r>
          </a:p>
        </p:txBody>
      </p:sp>
      <p:sp>
        <p:nvSpPr>
          <p:cNvPr id="26" name="Rounded Rectangle 31"/>
          <p:cNvSpPr/>
          <p:nvPr/>
        </p:nvSpPr>
        <p:spPr>
          <a:xfrm>
            <a:off x="3790950" y="3804208"/>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00:02</a:t>
            </a:r>
          </a:p>
        </p:txBody>
      </p:sp>
      <p:sp>
        <p:nvSpPr>
          <p:cNvPr id="27" name="Rounded Rectangle 32"/>
          <p:cNvSpPr/>
          <p:nvPr/>
        </p:nvSpPr>
        <p:spPr>
          <a:xfrm>
            <a:off x="3790950" y="381168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00:01</a:t>
            </a:r>
          </a:p>
        </p:txBody>
      </p:sp>
      <p:sp>
        <p:nvSpPr>
          <p:cNvPr id="28" name="Rounded Rectangle 33"/>
          <p:cNvSpPr/>
          <p:nvPr/>
        </p:nvSpPr>
        <p:spPr>
          <a:xfrm>
            <a:off x="3790950" y="381168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00:00</a:t>
            </a:r>
          </a:p>
        </p:txBody>
      </p:sp>
      <p:pic>
        <p:nvPicPr>
          <p:cNvPr id="29" name="Picture 2" descr="Káº¿t quáº£ hÃ¬nh áº£nh cho icon Äá»ng há»"/>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5105400" y="3790950"/>
            <a:ext cx="585656" cy="59293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9">
            <a:hlinkClick r:id="rId6" action="ppaction://hlinksldjump"/>
            <a:extLst>
              <a:ext uri="{FF2B5EF4-FFF2-40B4-BE49-F238E27FC236}">
                <a16:creationId xmlns:a16="http://schemas.microsoft.com/office/drawing/2014/main" id="{D4D92144-ED52-4CE0-97B7-0FF1AEAB435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13956" y="4533900"/>
            <a:ext cx="609600" cy="609600"/>
          </a:xfrm>
          <a:prstGeom prst="rect">
            <a:avLst/>
          </a:prstGeom>
        </p:spPr>
      </p:pic>
      <p:sp>
        <p:nvSpPr>
          <p:cNvPr id="37" name="Rectangle 36">
            <a:extLst>
              <a:ext uri="{FF2B5EF4-FFF2-40B4-BE49-F238E27FC236}">
                <a16:creationId xmlns:a16="http://schemas.microsoft.com/office/drawing/2014/main" id="{6F085047-C27E-41C8-AD27-DE547B70C4F0}"/>
              </a:ext>
            </a:extLst>
          </p:cNvPr>
          <p:cNvSpPr/>
          <p:nvPr/>
        </p:nvSpPr>
        <p:spPr>
          <a:xfrm>
            <a:off x="2044203" y="4549540"/>
            <a:ext cx="4636494" cy="514351"/>
          </a:xfrm>
          <a:prstGeom prst="rect">
            <a:avLst/>
          </a:prstGeom>
          <a:solidFill>
            <a:srgbClr val="7030A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Times New Roman" panose="02020603050405020304" pitchFamily="18" charset="0"/>
                <a:cs typeface="Times New Roman" panose="02020603050405020304" pitchFamily="18" charset="0"/>
              </a:rPr>
              <a:t>A – C – E – B – D</a:t>
            </a:r>
          </a:p>
        </p:txBody>
      </p:sp>
    </p:spTree>
    <p:extLst>
      <p:ext uri="{BB962C8B-B14F-4D97-AF65-F5344CB8AC3E}">
        <p14:creationId xmlns:p14="http://schemas.microsoft.com/office/powerpoint/2010/main" val="407021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1000" fill="hold"/>
                                        <p:tgtEl>
                                          <p:spTgt spid="37"/>
                                        </p:tgtEl>
                                        <p:attrNameLst>
                                          <p:attrName>ppt_w</p:attrName>
                                        </p:attrNameLst>
                                      </p:cBhvr>
                                      <p:tavLst>
                                        <p:tav tm="0">
                                          <p:val>
                                            <p:strVal val="#ppt_w+.3"/>
                                          </p:val>
                                        </p:tav>
                                        <p:tav tm="100000">
                                          <p:val>
                                            <p:strVal val="#ppt_w"/>
                                          </p:val>
                                        </p:tav>
                                      </p:tavLst>
                                    </p:anim>
                                    <p:anim calcmode="lin" valueType="num">
                                      <p:cBhvr>
                                        <p:cTn id="14" dur="1000" fill="hold"/>
                                        <p:tgtEl>
                                          <p:spTgt spid="37"/>
                                        </p:tgtEl>
                                        <p:attrNameLst>
                                          <p:attrName>ppt_h</p:attrName>
                                        </p:attrNameLst>
                                      </p:cBhvr>
                                      <p:tavLst>
                                        <p:tav tm="0">
                                          <p:val>
                                            <p:strVal val="#ppt_h"/>
                                          </p:val>
                                        </p:tav>
                                        <p:tav tm="100000">
                                          <p:val>
                                            <p:strVal val="#ppt_h"/>
                                          </p:val>
                                        </p:tav>
                                      </p:tavLst>
                                    </p:anim>
                                    <p:animEffect transition="in" filter="fade">
                                      <p:cBhvr>
                                        <p:cTn id="15" dur="1000"/>
                                        <p:tgtEl>
                                          <p:spTgt spid="37"/>
                                        </p:tgtEl>
                                      </p:cBhvr>
                                    </p:animEffect>
                                  </p:childTnLst>
                                  <p:subTnLst>
                                    <p:audio>
                                      <p:cMediaNode>
                                        <p:cTn display="0" masterRel="sameClick">
                                          <p:stCondLst>
                                            <p:cond evt="begin" delay="0">
                                              <p:tn val="11"/>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29"/>
                    </p:tgtEl>
                  </p:cond>
                </p:stCondLst>
                <p:endSync evt="end" delay="0">
                  <p:rtn val="all"/>
                </p:endSync>
                <p:childTnLst>
                  <p:par>
                    <p:cTn id="17" fill="hold">
                      <p:stCondLst>
                        <p:cond delay="0"/>
                      </p:stCondLst>
                      <p:childTnLst>
                        <p:par>
                          <p:cTn id="18" fill="hold">
                            <p:stCondLst>
                              <p:cond delay="0"/>
                            </p:stCondLst>
                            <p:childTnLst>
                              <p:par>
                                <p:cTn id="19" presetID="11" presetClass="entr" presetSubtype="0" fill="hold" grpId="0" nodeType="afterEffect">
                                  <p:stCondLst>
                                    <p:cond delay="0"/>
                                  </p:stCondLst>
                                  <p:childTnLst>
                                    <p:set>
                                      <p:cBhvr>
                                        <p:cTn id="20" dur="1000">
                                          <p:stCondLst>
                                            <p:cond delay="0"/>
                                          </p:stCondLst>
                                        </p:cTn>
                                        <p:tgtEl>
                                          <p:spTgt spid="18"/>
                                        </p:tgtEl>
                                        <p:attrNameLst>
                                          <p:attrName>style.visibility</p:attrName>
                                        </p:attrNameLst>
                                      </p:cBhvr>
                                      <p:to>
                                        <p:strVal val="visible"/>
                                      </p:to>
                                    </p:set>
                                  </p:childTnLst>
                                </p:cTn>
                              </p:par>
                            </p:childTnLst>
                          </p:cTn>
                        </p:par>
                        <p:par>
                          <p:cTn id="21" fill="hold">
                            <p:stCondLst>
                              <p:cond delay="1000"/>
                            </p:stCondLst>
                            <p:childTnLst>
                              <p:par>
                                <p:cTn id="22" presetID="11" presetClass="entr" presetSubtype="0" fill="hold" grpId="0" nodeType="afterEffect">
                                  <p:stCondLst>
                                    <p:cond delay="0"/>
                                  </p:stCondLst>
                                  <p:childTnLst>
                                    <p:set>
                                      <p:cBhvr>
                                        <p:cTn id="23" dur="1000">
                                          <p:stCondLst>
                                            <p:cond delay="0"/>
                                          </p:stCondLst>
                                        </p:cTn>
                                        <p:tgtEl>
                                          <p:spTgt spid="19"/>
                                        </p:tgtEl>
                                        <p:attrNameLst>
                                          <p:attrName>style.visibility</p:attrName>
                                        </p:attrNameLst>
                                      </p:cBhvr>
                                      <p:to>
                                        <p:strVal val="visible"/>
                                      </p:to>
                                    </p:set>
                                  </p:childTnLst>
                                </p:cTn>
                              </p:par>
                            </p:childTnLst>
                          </p:cTn>
                        </p:par>
                        <p:par>
                          <p:cTn id="24" fill="hold">
                            <p:stCondLst>
                              <p:cond delay="2000"/>
                            </p:stCondLst>
                            <p:childTnLst>
                              <p:par>
                                <p:cTn id="25" presetID="11" presetClass="entr" presetSubtype="0" fill="hold" grpId="0" nodeType="afterEffect">
                                  <p:stCondLst>
                                    <p:cond delay="0"/>
                                  </p:stCondLst>
                                  <p:childTnLst>
                                    <p:set>
                                      <p:cBhvr>
                                        <p:cTn id="26" dur="1000">
                                          <p:stCondLst>
                                            <p:cond delay="0"/>
                                          </p:stCondLst>
                                        </p:cTn>
                                        <p:tgtEl>
                                          <p:spTgt spid="20"/>
                                        </p:tgtEl>
                                        <p:attrNameLst>
                                          <p:attrName>style.visibility</p:attrName>
                                        </p:attrNameLst>
                                      </p:cBhvr>
                                      <p:to>
                                        <p:strVal val="visible"/>
                                      </p:to>
                                    </p:set>
                                  </p:childTnLst>
                                </p:cTn>
                              </p:par>
                            </p:childTnLst>
                          </p:cTn>
                        </p:par>
                        <p:par>
                          <p:cTn id="27" fill="hold">
                            <p:stCondLst>
                              <p:cond delay="3000"/>
                            </p:stCondLst>
                            <p:childTnLst>
                              <p:par>
                                <p:cTn id="28" presetID="11" presetClass="entr" presetSubtype="0" fill="hold" grpId="0" nodeType="afterEffect">
                                  <p:stCondLst>
                                    <p:cond delay="0"/>
                                  </p:stCondLst>
                                  <p:childTnLst>
                                    <p:set>
                                      <p:cBhvr>
                                        <p:cTn id="29" dur="1000">
                                          <p:stCondLst>
                                            <p:cond delay="0"/>
                                          </p:stCondLst>
                                        </p:cTn>
                                        <p:tgtEl>
                                          <p:spTgt spid="21"/>
                                        </p:tgtEl>
                                        <p:attrNameLst>
                                          <p:attrName>style.visibility</p:attrName>
                                        </p:attrNameLst>
                                      </p:cBhvr>
                                      <p:to>
                                        <p:strVal val="visible"/>
                                      </p:to>
                                    </p:set>
                                  </p:childTnLst>
                                </p:cTn>
                              </p:par>
                            </p:childTnLst>
                          </p:cTn>
                        </p:par>
                        <p:par>
                          <p:cTn id="30" fill="hold">
                            <p:stCondLst>
                              <p:cond delay="4000"/>
                            </p:stCondLst>
                            <p:childTnLst>
                              <p:par>
                                <p:cTn id="31" presetID="11" presetClass="entr" presetSubtype="0" fill="hold" grpId="0" nodeType="afterEffect">
                                  <p:stCondLst>
                                    <p:cond delay="0"/>
                                  </p:stCondLst>
                                  <p:childTnLst>
                                    <p:set>
                                      <p:cBhvr>
                                        <p:cTn id="32" dur="1000">
                                          <p:stCondLst>
                                            <p:cond delay="0"/>
                                          </p:stCondLst>
                                        </p:cTn>
                                        <p:tgtEl>
                                          <p:spTgt spid="22"/>
                                        </p:tgtEl>
                                        <p:attrNameLst>
                                          <p:attrName>style.visibility</p:attrName>
                                        </p:attrNameLst>
                                      </p:cBhvr>
                                      <p:to>
                                        <p:strVal val="visible"/>
                                      </p:to>
                                    </p:set>
                                  </p:childTnLst>
                                </p:cTn>
                              </p:par>
                            </p:childTnLst>
                          </p:cTn>
                        </p:par>
                        <p:par>
                          <p:cTn id="33" fill="hold">
                            <p:stCondLst>
                              <p:cond delay="5000"/>
                            </p:stCondLst>
                            <p:childTnLst>
                              <p:par>
                                <p:cTn id="34" presetID="11" presetClass="entr" presetSubtype="0" fill="hold" grpId="0" nodeType="afterEffect">
                                  <p:stCondLst>
                                    <p:cond delay="0"/>
                                  </p:stCondLst>
                                  <p:childTnLst>
                                    <p:set>
                                      <p:cBhvr>
                                        <p:cTn id="35" dur="1000">
                                          <p:stCondLst>
                                            <p:cond delay="0"/>
                                          </p:stCondLst>
                                        </p:cTn>
                                        <p:tgtEl>
                                          <p:spTgt spid="23"/>
                                        </p:tgtEl>
                                        <p:attrNameLst>
                                          <p:attrName>style.visibility</p:attrName>
                                        </p:attrNameLst>
                                      </p:cBhvr>
                                      <p:to>
                                        <p:strVal val="visible"/>
                                      </p:to>
                                    </p:set>
                                  </p:childTnLst>
                                </p:cTn>
                              </p:par>
                            </p:childTnLst>
                          </p:cTn>
                        </p:par>
                        <p:par>
                          <p:cTn id="36" fill="hold">
                            <p:stCondLst>
                              <p:cond delay="6000"/>
                            </p:stCondLst>
                            <p:childTnLst>
                              <p:par>
                                <p:cTn id="37" presetID="11" presetClass="entr" presetSubtype="0" fill="hold" grpId="0" nodeType="afterEffect">
                                  <p:stCondLst>
                                    <p:cond delay="0"/>
                                  </p:stCondLst>
                                  <p:childTnLst>
                                    <p:set>
                                      <p:cBhvr>
                                        <p:cTn id="38" dur="1000">
                                          <p:stCondLst>
                                            <p:cond delay="0"/>
                                          </p:stCondLst>
                                        </p:cTn>
                                        <p:tgtEl>
                                          <p:spTgt spid="24"/>
                                        </p:tgtEl>
                                        <p:attrNameLst>
                                          <p:attrName>style.visibility</p:attrName>
                                        </p:attrNameLst>
                                      </p:cBhvr>
                                      <p:to>
                                        <p:strVal val="visible"/>
                                      </p:to>
                                    </p:set>
                                  </p:childTnLst>
                                </p:cTn>
                              </p:par>
                            </p:childTnLst>
                          </p:cTn>
                        </p:par>
                        <p:par>
                          <p:cTn id="39" fill="hold">
                            <p:stCondLst>
                              <p:cond delay="7000"/>
                            </p:stCondLst>
                            <p:childTnLst>
                              <p:par>
                                <p:cTn id="40" presetID="11" presetClass="entr" presetSubtype="0" fill="hold" grpId="0" nodeType="afterEffect">
                                  <p:stCondLst>
                                    <p:cond delay="0"/>
                                  </p:stCondLst>
                                  <p:childTnLst>
                                    <p:set>
                                      <p:cBhvr>
                                        <p:cTn id="41" dur="1000">
                                          <p:stCondLst>
                                            <p:cond delay="0"/>
                                          </p:stCondLst>
                                        </p:cTn>
                                        <p:tgtEl>
                                          <p:spTgt spid="25"/>
                                        </p:tgtEl>
                                        <p:attrNameLst>
                                          <p:attrName>style.visibility</p:attrName>
                                        </p:attrNameLst>
                                      </p:cBhvr>
                                      <p:to>
                                        <p:strVal val="visible"/>
                                      </p:to>
                                    </p:set>
                                  </p:childTnLst>
                                </p:cTn>
                              </p:par>
                            </p:childTnLst>
                          </p:cTn>
                        </p:par>
                        <p:par>
                          <p:cTn id="42" fill="hold">
                            <p:stCondLst>
                              <p:cond delay="8000"/>
                            </p:stCondLst>
                            <p:childTnLst>
                              <p:par>
                                <p:cTn id="43" presetID="11" presetClass="entr" presetSubtype="0" fill="hold" grpId="0" nodeType="afterEffect">
                                  <p:stCondLst>
                                    <p:cond delay="0"/>
                                  </p:stCondLst>
                                  <p:childTnLst>
                                    <p:set>
                                      <p:cBhvr>
                                        <p:cTn id="44" dur="1000">
                                          <p:stCondLst>
                                            <p:cond delay="0"/>
                                          </p:stCondLst>
                                        </p:cTn>
                                        <p:tgtEl>
                                          <p:spTgt spid="26"/>
                                        </p:tgtEl>
                                        <p:attrNameLst>
                                          <p:attrName>style.visibility</p:attrName>
                                        </p:attrNameLst>
                                      </p:cBhvr>
                                      <p:to>
                                        <p:strVal val="visible"/>
                                      </p:to>
                                    </p:set>
                                  </p:childTnLst>
                                </p:cTn>
                              </p:par>
                            </p:childTnLst>
                          </p:cTn>
                        </p:par>
                        <p:par>
                          <p:cTn id="45" fill="hold">
                            <p:stCondLst>
                              <p:cond delay="9000"/>
                            </p:stCondLst>
                            <p:childTnLst>
                              <p:par>
                                <p:cTn id="46" presetID="11" presetClass="entr" presetSubtype="0" fill="hold" grpId="0" nodeType="afterEffect">
                                  <p:stCondLst>
                                    <p:cond delay="0"/>
                                  </p:stCondLst>
                                  <p:childTnLst>
                                    <p:set>
                                      <p:cBhvr>
                                        <p:cTn id="47" dur="1000">
                                          <p:stCondLst>
                                            <p:cond delay="0"/>
                                          </p:stCondLst>
                                        </p:cTn>
                                        <p:tgtEl>
                                          <p:spTgt spid="27"/>
                                        </p:tgtEl>
                                        <p:attrNameLst>
                                          <p:attrName>style.visibility</p:attrName>
                                        </p:attrNameLst>
                                      </p:cBhvr>
                                      <p:to>
                                        <p:strVal val="visible"/>
                                      </p:to>
                                    </p:set>
                                  </p:childTnLst>
                                </p:cTn>
                              </p:par>
                            </p:childTnLst>
                          </p:cTn>
                        </p:par>
                        <p:par>
                          <p:cTn id="48" fill="hold">
                            <p:stCondLst>
                              <p:cond delay="10000"/>
                            </p:stCondLst>
                            <p:childTnLst>
                              <p:par>
                                <p:cTn id="49" presetID="11" presetClass="entr" presetSubtype="0" fill="hold" grpId="0" nodeType="afterEffect">
                                  <p:stCondLst>
                                    <p:cond delay="0"/>
                                  </p:stCondLst>
                                  <p:childTnLst>
                                    <p:set>
                                      <p:cBhvr>
                                        <p:cTn id="50" dur="1000">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3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Nhóm 11"/>
          <p:cNvGrpSpPr/>
          <p:nvPr/>
        </p:nvGrpSpPr>
        <p:grpSpPr>
          <a:xfrm>
            <a:off x="-228600" y="-63745"/>
            <a:ext cx="9207882" cy="1187695"/>
            <a:chOff x="-1835634" y="-137327"/>
            <a:chExt cx="10203312" cy="1583592"/>
          </a:xfrm>
        </p:grpSpPr>
        <p:sp>
          <p:nvSpPr>
            <p:cNvPr id="13" name="Hình chữ nhật 12"/>
            <p:cNvSpPr/>
            <p:nvPr/>
          </p:nvSpPr>
          <p:spPr>
            <a:xfrm>
              <a:off x="-1399797" y="178590"/>
              <a:ext cx="9767475" cy="1267675"/>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spcBef>
                  <a:spcPts val="0"/>
                </a:spcBef>
                <a:spcAft>
                  <a:spcPts val="0"/>
                </a:spcAft>
              </a:pPr>
              <a:r>
                <a:rPr lang="en-US" altLang="en-US" sz="26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en-US" sz="2600" b="1" u="sng"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altLang="en-US" sz="2600" b="1" u="sng"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3:</a:t>
              </a:r>
              <a:r>
                <a:rPr lang="en-US" altLang="en-U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Những</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phát</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biểu</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nào</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sau</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đây</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là</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sai</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khi</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nói</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về</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việc</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xác</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định</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vị</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trí</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nguyên</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nhân</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gây</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lỗi</a:t>
              </a:r>
              <a:r>
                <a:rPr lang="en-US" sz="2600" dirty="0">
                  <a:solidFill>
                    <a:srgbClr val="333333"/>
                  </a:solidFill>
                  <a:effectLst/>
                  <a:latin typeface="Times New Roman" panose="02020603050405020304" pitchFamily="18" charset="0"/>
                  <a:ea typeface="Times New Roman" panose="02020603050405020304" pitchFamily="18" charset="0"/>
                </a:rPr>
                <a:t>?</a:t>
              </a:r>
              <a:endParaRPr lang="en-US" altLang="en-US" sz="26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4" name="Ảnh 13"/>
            <p:cNvPicPr>
              <a:picLocks noChangeAspect="1"/>
            </p:cNvPicPr>
            <p:nvPr/>
          </p:nvPicPr>
          <p:blipFill>
            <a:blip r:embed="rId4">
              <a:clrChange>
                <a:clrFrom>
                  <a:srgbClr val="FFFFFF"/>
                </a:clrFrom>
                <a:clrTo>
                  <a:srgbClr val="FFFFFF">
                    <a:alpha val="0"/>
                  </a:srgbClr>
                </a:clrTo>
              </a:clrChange>
              <a:duotone>
                <a:prstClr val="black"/>
                <a:schemeClr val="accent2">
                  <a:tint val="45000"/>
                  <a:satMod val="400000"/>
                </a:schemeClr>
              </a:duotone>
            </a:blip>
            <a:stretch>
              <a:fillRect/>
            </a:stretch>
          </p:blipFill>
          <p:spPr>
            <a:xfrm>
              <a:off x="-1835634" y="-137327"/>
              <a:ext cx="1351003" cy="866666"/>
            </a:xfrm>
            <a:prstGeom prst="rect">
              <a:avLst/>
            </a:prstGeom>
          </p:spPr>
        </p:pic>
      </p:grpSp>
      <p:sp>
        <p:nvSpPr>
          <p:cNvPr id="18" name="Rounded Rectangle 23"/>
          <p:cNvSpPr/>
          <p:nvPr/>
        </p:nvSpPr>
        <p:spPr>
          <a:xfrm>
            <a:off x="3562350" y="119640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00:10</a:t>
            </a:r>
          </a:p>
        </p:txBody>
      </p:sp>
      <p:sp>
        <p:nvSpPr>
          <p:cNvPr id="19" name="Rounded Rectangle 24"/>
          <p:cNvSpPr/>
          <p:nvPr/>
        </p:nvSpPr>
        <p:spPr>
          <a:xfrm>
            <a:off x="3562350" y="120749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00:09</a:t>
            </a:r>
          </a:p>
        </p:txBody>
      </p:sp>
      <p:sp>
        <p:nvSpPr>
          <p:cNvPr id="20" name="Rounded Rectangle 25"/>
          <p:cNvSpPr/>
          <p:nvPr/>
        </p:nvSpPr>
        <p:spPr>
          <a:xfrm>
            <a:off x="3562350" y="121496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00:08</a:t>
            </a:r>
          </a:p>
        </p:txBody>
      </p:sp>
      <p:sp>
        <p:nvSpPr>
          <p:cNvPr id="21" name="Rounded Rectangle 26"/>
          <p:cNvSpPr/>
          <p:nvPr/>
        </p:nvSpPr>
        <p:spPr>
          <a:xfrm>
            <a:off x="3562350" y="1207729"/>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00:07</a:t>
            </a:r>
          </a:p>
        </p:txBody>
      </p:sp>
      <p:sp>
        <p:nvSpPr>
          <p:cNvPr id="22" name="Rounded Rectangle 27"/>
          <p:cNvSpPr/>
          <p:nvPr/>
        </p:nvSpPr>
        <p:spPr>
          <a:xfrm>
            <a:off x="3562350" y="119640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00:06</a:t>
            </a:r>
          </a:p>
        </p:txBody>
      </p:sp>
      <p:sp>
        <p:nvSpPr>
          <p:cNvPr id="23" name="Rounded Rectangle 28"/>
          <p:cNvSpPr/>
          <p:nvPr/>
        </p:nvSpPr>
        <p:spPr>
          <a:xfrm>
            <a:off x="3562350" y="1211346"/>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00:05</a:t>
            </a:r>
          </a:p>
        </p:txBody>
      </p:sp>
      <p:sp>
        <p:nvSpPr>
          <p:cNvPr id="24" name="Rounded Rectangle 29"/>
          <p:cNvSpPr/>
          <p:nvPr/>
        </p:nvSpPr>
        <p:spPr>
          <a:xfrm>
            <a:off x="3562350" y="1203873"/>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00:04</a:t>
            </a:r>
          </a:p>
        </p:txBody>
      </p:sp>
      <p:sp>
        <p:nvSpPr>
          <p:cNvPr id="25" name="Rounded Rectangle 30"/>
          <p:cNvSpPr/>
          <p:nvPr/>
        </p:nvSpPr>
        <p:spPr>
          <a:xfrm>
            <a:off x="3562350" y="119640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00:03</a:t>
            </a:r>
          </a:p>
        </p:txBody>
      </p:sp>
      <p:sp>
        <p:nvSpPr>
          <p:cNvPr id="26" name="Rounded Rectangle 31"/>
          <p:cNvSpPr/>
          <p:nvPr/>
        </p:nvSpPr>
        <p:spPr>
          <a:xfrm>
            <a:off x="3562350" y="118145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00:02</a:t>
            </a:r>
          </a:p>
        </p:txBody>
      </p:sp>
      <p:sp>
        <p:nvSpPr>
          <p:cNvPr id="27" name="Rounded Rectangle 32"/>
          <p:cNvSpPr/>
          <p:nvPr/>
        </p:nvSpPr>
        <p:spPr>
          <a:xfrm>
            <a:off x="3562350" y="1188929"/>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00:01</a:t>
            </a:r>
          </a:p>
        </p:txBody>
      </p:sp>
      <p:sp>
        <p:nvSpPr>
          <p:cNvPr id="28" name="Rounded Rectangle 33"/>
          <p:cNvSpPr/>
          <p:nvPr/>
        </p:nvSpPr>
        <p:spPr>
          <a:xfrm>
            <a:off x="3562350" y="1188929"/>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00:00</a:t>
            </a:r>
          </a:p>
        </p:txBody>
      </p:sp>
      <p:pic>
        <p:nvPicPr>
          <p:cNvPr id="29" name="Picture 2" descr="Káº¿t quáº£ hÃ¬nh áº£nh cho icon Äá»ng há»"/>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876800" y="1168199"/>
            <a:ext cx="585656" cy="592932"/>
          </a:xfrm>
          <a:prstGeom prst="rect">
            <a:avLst/>
          </a:prstGeom>
          <a:noFill/>
          <a:extLst>
            <a:ext uri="{909E8E84-426E-40DD-AFC4-6F175D3DCCD1}">
              <a14:hiddenFill xmlns:a14="http://schemas.microsoft.com/office/drawing/2010/main">
                <a:solidFill>
                  <a:srgbClr val="FFFFFF"/>
                </a:solidFill>
              </a14:hiddenFill>
            </a:ext>
          </a:extLst>
        </p:spPr>
      </p:pic>
      <p:sp>
        <p:nvSpPr>
          <p:cNvPr id="31" name="A"/>
          <p:cNvSpPr/>
          <p:nvPr/>
        </p:nvSpPr>
        <p:spPr>
          <a:xfrm>
            <a:off x="350783" y="3074908"/>
            <a:ext cx="8229600"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9464B8"/>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2000" dirty="0">
                <a:latin typeface="Times New Roman" panose="02020603050405020304" pitchFamily="18" charset="0"/>
                <a:cs typeface="Times New Roman" panose="02020603050405020304" pitchFamily="18" charset="0"/>
              </a:rPr>
              <a:t>C. </a:t>
            </a:r>
            <a:r>
              <a:rPr lang="en-US" sz="2000" dirty="0" err="1">
                <a:latin typeface="Times New Roman" panose="02020603050405020304" pitchFamily="18" charset="0"/>
                <a:cs typeface="Times New Roman" panose="02020603050405020304" pitchFamily="18" charset="0"/>
              </a:rPr>
              <a:t>Người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lập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trình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không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cần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dụng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tư</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duy</a:t>
            </a:r>
            <a:r>
              <a:rPr lang="en-US" sz="2000" dirty="0">
                <a:latin typeface="Times New Roman" panose="02020603050405020304" pitchFamily="18" charset="0"/>
                <a:cs typeface="Times New Roman" panose="02020603050405020304" pitchFamily="18" charset="0"/>
              </a:rPr>
              <a:t> logic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bản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phân</a:t>
            </a:r>
            <a:r>
              <a:rPr lang="en-US" sz="2000" dirty="0">
                <a:latin typeface="Times New Roman" panose="02020603050405020304" pitchFamily="18" charset="0"/>
                <a:cs typeface="Times New Roman" panose="02020603050405020304" pitchFamily="18" charset="0"/>
              </a:rPr>
              <a:t> </a:t>
            </a:r>
          </a:p>
          <a:p>
            <a:r>
              <a:rPr lang="en-US" sz="2000" dirty="0" err="1">
                <a:latin typeface="Times New Roman" panose="02020603050405020304" pitchFamily="18" charset="0"/>
                <a:cs typeface="Times New Roman" panose="02020603050405020304" pitchFamily="18" charset="0"/>
              </a:rPr>
              <a:t>tích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suy</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luận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nguyên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gây</a:t>
            </a:r>
            <a:r>
              <a:rPr lang="en-US" sz="2000" dirty="0">
                <a:latin typeface="Times New Roman" panose="02020603050405020304" pitchFamily="18" charset="0"/>
                <a:cs typeface="Times New Roman" panose="02020603050405020304" pitchFamily="18" charset="0"/>
              </a:rPr>
              <a:t> ra </a:t>
            </a:r>
            <a:r>
              <a:rPr lang="en-US" sz="2000" dirty="0" err="1">
                <a:latin typeface="Times New Roman" panose="02020603050405020304" pitchFamily="18" charset="0"/>
                <a:cs typeface="Times New Roman" panose="02020603050405020304" pitchFamily="18" charset="0"/>
              </a:rPr>
              <a:t>lỗi</a:t>
            </a:r>
            <a:r>
              <a:rPr lang="en-US" sz="2000" dirty="0">
                <a:latin typeface="Times New Roman" panose="02020603050405020304" pitchFamily="18" charset="0"/>
                <a:cs typeface="Times New Roman" panose="02020603050405020304" pitchFamily="18" charset="0"/>
              </a:rPr>
              <a:t>.</a:t>
            </a:r>
            <a:endParaRPr lang="vi-VN" sz="2000" dirty="0">
              <a:latin typeface="Times New Roman" panose="02020603050405020304" pitchFamily="18" charset="0"/>
              <a:cs typeface="Times New Roman" panose="02020603050405020304" pitchFamily="18" charset="0"/>
            </a:endParaRPr>
          </a:p>
        </p:txBody>
      </p:sp>
      <p:sp>
        <p:nvSpPr>
          <p:cNvPr id="32" name="B"/>
          <p:cNvSpPr/>
          <p:nvPr/>
        </p:nvSpPr>
        <p:spPr>
          <a:xfrm>
            <a:off x="345528" y="1794120"/>
            <a:ext cx="8229600"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9464B8"/>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2000" dirty="0">
                <a:latin typeface="Times New Roman" panose="02020603050405020304" pitchFamily="18" charset="0"/>
                <a:cs typeface="Times New Roman" panose="02020603050405020304" pitchFamily="18" charset="0"/>
              </a:rPr>
              <a:t>A. </a:t>
            </a:r>
            <a:r>
              <a:rPr lang="en-US" sz="2000" dirty="0" err="1">
                <a:latin typeface="Times New Roman" panose="02020603050405020304" pitchFamily="18" charset="0"/>
                <a:cs typeface="Times New Roman" panose="02020603050405020304" pitchFamily="18" charset="0"/>
              </a:rPr>
              <a:t>Cần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tập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trung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xem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xét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câu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lệnh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cấu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trúc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điều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khiển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trực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tiếp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tạo</a:t>
            </a:r>
            <a:r>
              <a:rPr lang="en-US" sz="2000" dirty="0">
                <a:latin typeface="Times New Roman" panose="02020603050405020304" pitchFamily="18" charset="0"/>
                <a:cs typeface="Times New Roman" panose="02020603050405020304" pitchFamily="18" charset="0"/>
              </a:rPr>
              <a:t> ra </a:t>
            </a:r>
            <a:r>
              <a:rPr lang="en-US" sz="2000" dirty="0" err="1">
                <a:latin typeface="Times New Roman" panose="02020603050405020304" pitchFamily="18" charset="0"/>
                <a:cs typeface="Times New Roman" panose="02020603050405020304" pitchFamily="18" charset="0"/>
              </a:rPr>
              <a:t>lỗi</a:t>
            </a:r>
            <a:r>
              <a:rPr lang="en-US" sz="2000" dirty="0">
                <a:latin typeface="Times New Roman" panose="02020603050405020304" pitchFamily="18" charset="0"/>
                <a:cs typeface="Times New Roman" panose="02020603050405020304" pitchFamily="18" charset="0"/>
              </a:rPr>
              <a:t> </a:t>
            </a:r>
          </a:p>
          <a:p>
            <a:r>
              <a:rPr lang="en-US" sz="2000" dirty="0">
                <a:latin typeface="Times New Roman" panose="02020603050405020304" pitchFamily="18" charset="0"/>
                <a:cs typeface="Times New Roman" panose="02020603050405020304" pitchFamily="18" charset="0"/>
              </a:rPr>
              <a:t>hay </a:t>
            </a:r>
            <a:r>
              <a:rPr lang="en-US" sz="2000" dirty="0" err="1">
                <a:latin typeface="Times New Roman" panose="02020603050405020304" pitchFamily="18" charset="0"/>
                <a:cs typeface="Times New Roman" panose="02020603050405020304" pitchFamily="18" charset="0"/>
              </a:rPr>
              <a:t>liên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đến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lỗi</a:t>
            </a:r>
            <a:r>
              <a:rPr lang="en-US" sz="2000" dirty="0">
                <a:latin typeface="Times New Roman" panose="02020603050405020304" pitchFamily="18" charset="0"/>
                <a:cs typeface="Times New Roman" panose="02020603050405020304" pitchFamily="18" charset="0"/>
              </a:rPr>
              <a:t>.</a:t>
            </a:r>
            <a:endParaRPr lang="vi-VN" sz="2000" dirty="0">
              <a:latin typeface="Times New Roman" panose="02020603050405020304" pitchFamily="18" charset="0"/>
              <a:cs typeface="Times New Roman" panose="02020603050405020304" pitchFamily="18" charset="0"/>
            </a:endParaRPr>
          </a:p>
        </p:txBody>
      </p:sp>
      <p:pic>
        <p:nvPicPr>
          <p:cNvPr id="30" name="Picture 29">
            <a:hlinkClick r:id="rId7" action="ppaction://hlinksldjump"/>
            <a:extLst>
              <a:ext uri="{FF2B5EF4-FFF2-40B4-BE49-F238E27FC236}">
                <a16:creationId xmlns:a16="http://schemas.microsoft.com/office/drawing/2014/main" id="{B1B37B0C-EC4C-43BA-A7F9-9147E1AC426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75128" y="4574628"/>
            <a:ext cx="568872" cy="568872"/>
          </a:xfrm>
          <a:prstGeom prst="rect">
            <a:avLst/>
          </a:prstGeom>
        </p:spPr>
      </p:pic>
      <p:sp>
        <p:nvSpPr>
          <p:cNvPr id="38" name="B">
            <a:extLst>
              <a:ext uri="{FF2B5EF4-FFF2-40B4-BE49-F238E27FC236}">
                <a16:creationId xmlns:a16="http://schemas.microsoft.com/office/drawing/2014/main" id="{FF20EB0C-0C1B-4300-9006-EE8036082933}"/>
              </a:ext>
            </a:extLst>
          </p:cNvPr>
          <p:cNvSpPr/>
          <p:nvPr/>
        </p:nvSpPr>
        <p:spPr>
          <a:xfrm>
            <a:off x="345528" y="2434514"/>
            <a:ext cx="8229600"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9464B8"/>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2000" dirty="0">
                <a:latin typeface="Times New Roman" panose="02020603050405020304" pitchFamily="18" charset="0"/>
                <a:cs typeface="Times New Roman" panose="02020603050405020304" pitchFamily="18" charset="0"/>
              </a:rPr>
              <a:t>B. </a:t>
            </a:r>
            <a:r>
              <a:rPr lang="en-US" sz="2000" dirty="0" err="1">
                <a:latin typeface="Times New Roman" panose="02020603050405020304" pitchFamily="18" charset="0"/>
                <a:cs typeface="Times New Roman" panose="02020603050405020304" pitchFamily="18" charset="0"/>
              </a:rPr>
              <a:t>Xem</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xét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kĩ</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lưỡng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cụ</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hoạt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động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câu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lệnh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cấu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trúc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điều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khiển</a:t>
            </a:r>
            <a:r>
              <a:rPr lang="en-US" sz="2000" dirty="0">
                <a:latin typeface="Times New Roman" panose="02020603050405020304" pitchFamily="18" charset="0"/>
                <a:cs typeface="Times New Roman" panose="02020603050405020304" pitchFamily="18" charset="0"/>
              </a:rPr>
              <a:t> </a:t>
            </a:r>
          </a:p>
          <a:p>
            <a:r>
              <a:rPr lang="en-US" sz="2000" dirty="0" err="1">
                <a:latin typeface="Times New Roman" panose="02020603050405020304" pitchFamily="18" charset="0"/>
                <a:cs typeface="Times New Roman" panose="02020603050405020304" pitchFamily="18" charset="0"/>
              </a:rPr>
              <a:t>tạo</a:t>
            </a:r>
            <a:r>
              <a:rPr lang="en-US" sz="2000" dirty="0">
                <a:latin typeface="Times New Roman" panose="02020603050405020304" pitchFamily="18" charset="0"/>
                <a:cs typeface="Times New Roman" panose="02020603050405020304" pitchFamily="18" charset="0"/>
              </a:rPr>
              <a:t> ra </a:t>
            </a:r>
            <a:r>
              <a:rPr lang="en-US" sz="2000" dirty="0" err="1">
                <a:latin typeface="Times New Roman" panose="02020603050405020304" pitchFamily="18" charset="0"/>
                <a:cs typeface="Times New Roman" panose="02020603050405020304" pitchFamily="18" charset="0"/>
              </a:rPr>
              <a:t>lỗi</a:t>
            </a:r>
            <a:r>
              <a:rPr lang="en-US" sz="2000" dirty="0">
                <a:latin typeface="Times New Roman" panose="02020603050405020304" pitchFamily="18" charset="0"/>
                <a:cs typeface="Times New Roman" panose="02020603050405020304" pitchFamily="18" charset="0"/>
              </a:rPr>
              <a:t> hay </a:t>
            </a:r>
            <a:r>
              <a:rPr lang="en-US" sz="2000" dirty="0" err="1">
                <a:latin typeface="Times New Roman" panose="02020603050405020304" pitchFamily="18" charset="0"/>
                <a:cs typeface="Times New Roman" panose="02020603050405020304" pitchFamily="18" charset="0"/>
              </a:rPr>
              <a:t>liên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quan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đến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lỗi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trong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tình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huống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phát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sinh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lỗi</a:t>
            </a:r>
            <a:r>
              <a:rPr lang="en-US" sz="2000" dirty="0">
                <a:latin typeface="Times New Roman" panose="02020603050405020304" pitchFamily="18" charset="0"/>
                <a:cs typeface="Times New Roman" panose="02020603050405020304" pitchFamily="18" charset="0"/>
              </a:rPr>
              <a:t>.</a:t>
            </a:r>
          </a:p>
        </p:txBody>
      </p:sp>
      <p:sp>
        <p:nvSpPr>
          <p:cNvPr id="39" name="B">
            <a:extLst>
              <a:ext uri="{FF2B5EF4-FFF2-40B4-BE49-F238E27FC236}">
                <a16:creationId xmlns:a16="http://schemas.microsoft.com/office/drawing/2014/main" id="{3CFC6FB4-FA77-48D8-9C6C-01FB8886880D}"/>
              </a:ext>
            </a:extLst>
          </p:cNvPr>
          <p:cNvSpPr/>
          <p:nvPr/>
        </p:nvSpPr>
        <p:spPr>
          <a:xfrm>
            <a:off x="345528" y="3726245"/>
            <a:ext cx="8229600" cy="136862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9464B8"/>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US" sz="2000" dirty="0">
                <a:latin typeface="Times New Roman" panose="02020603050405020304" pitchFamily="18" charset="0"/>
                <a:cs typeface="Times New Roman" panose="02020603050405020304" pitchFamily="18" charset="0"/>
              </a:rPr>
              <a:t>D. Khi </a:t>
            </a:r>
            <a:r>
              <a:rPr lang="en-US" sz="2000" dirty="0" err="1">
                <a:latin typeface="Times New Roman" panose="02020603050405020304" pitchFamily="18" charset="0"/>
                <a:cs typeface="Times New Roman" panose="02020603050405020304" pitchFamily="18" charset="0"/>
              </a:rPr>
              <a:t>cần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thiết</a:t>
            </a:r>
            <a:r>
              <a:rPr lang="en-US" sz="2000" dirty="0">
                <a:latin typeface="Times New Roman" panose="02020603050405020304" pitchFamily="18" charset="0"/>
                <a:cs typeface="Times New Roman" panose="02020603050405020304" pitchFamily="18" charset="0"/>
              </a:rPr>
              <a:t>, ta </a:t>
            </a:r>
            <a:r>
              <a:rPr lang="en-US" sz="2000" dirty="0" err="1">
                <a:latin typeface="Times New Roman" panose="02020603050405020304" pitchFamily="18" charset="0"/>
                <a:cs typeface="Times New Roman" panose="02020603050405020304" pitchFamily="18" charset="0"/>
              </a:rPr>
              <a:t>có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bổ</a:t>
            </a:r>
            <a:r>
              <a:rPr lang="en-US" sz="2000" dirty="0">
                <a:latin typeface="Times New Roman" panose="02020603050405020304" pitchFamily="18" charset="0"/>
                <a:cs typeface="Times New Roman" panose="02020603050405020304" pitchFamily="18" charset="0"/>
              </a:rPr>
              <a:t> sung </a:t>
            </a:r>
            <a:r>
              <a:rPr lang="en-US" sz="2000" dirty="0" err="1">
                <a:latin typeface="Times New Roman" panose="02020603050405020304" pitchFamily="18" charset="0"/>
                <a:cs typeface="Times New Roman" panose="02020603050405020304" pitchFamily="18" charset="0"/>
              </a:rPr>
              <a:t>một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số</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câu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lệnh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theo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dõi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sự</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thay</a:t>
            </a:r>
            <a:r>
              <a:rPr lang="en-US" sz="2000" dirty="0">
                <a:latin typeface="Times New Roman" panose="02020603050405020304" pitchFamily="18" charset="0"/>
                <a:cs typeface="Times New Roman" panose="02020603050405020304" pitchFamily="18" charset="0"/>
              </a:rPr>
              <a:t> </a:t>
            </a:r>
          </a:p>
          <a:p>
            <a:r>
              <a:rPr lang="en-US" sz="2000" dirty="0" err="1">
                <a:latin typeface="Times New Roman" panose="02020603050405020304" pitchFamily="18" charset="0"/>
                <a:cs typeface="Times New Roman" panose="02020603050405020304" pitchFamily="18" charset="0"/>
              </a:rPr>
              <a:t>đổi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giá</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trị</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của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biến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kết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quả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thực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hiện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câu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lệnh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cấu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trúc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điều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khiển</a:t>
            </a:r>
            <a:r>
              <a:rPr lang="en-US" sz="2000" dirty="0">
                <a:latin typeface="Times New Roman" panose="02020603050405020304" pitchFamily="18" charset="0"/>
                <a:cs typeface="Times New Roman" panose="02020603050405020304" pitchFamily="18" charset="0"/>
              </a:rPr>
              <a:t> </a:t>
            </a:r>
          </a:p>
          <a:p>
            <a:r>
              <a:rPr lang="en-US" sz="2000" dirty="0" err="1">
                <a:latin typeface="Times New Roman" panose="02020603050405020304" pitchFamily="18" charset="0"/>
                <a:cs typeface="Times New Roman" panose="02020603050405020304" pitchFamily="18" charset="0"/>
              </a:rPr>
              <a:t>nào</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từ</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đó</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giúp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xác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định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vị</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nguyên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nhân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gây</a:t>
            </a:r>
            <a:r>
              <a:rPr lang="en-US" sz="2000" dirty="0">
                <a:latin typeface="Times New Roman" panose="02020603050405020304" pitchFamily="18" charset="0"/>
                <a:cs typeface="Times New Roman" panose="02020603050405020304" pitchFamily="18" charset="0"/>
              </a:rPr>
              <a:t> ra </a:t>
            </a:r>
            <a:r>
              <a:rPr lang="en-US" sz="2000" dirty="0" err="1">
                <a:latin typeface="Times New Roman" panose="02020603050405020304" pitchFamily="18" charset="0"/>
                <a:cs typeface="Times New Roman" panose="02020603050405020304" pitchFamily="18" charset="0"/>
              </a:rPr>
              <a:t>lỗi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dễ</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dàng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nhanh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chóng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hơn</a:t>
            </a:r>
            <a:r>
              <a:rPr lang="en-US" sz="2000" dirty="0">
                <a:latin typeface="Times New Roman" panose="02020603050405020304" pitchFamily="18" charset="0"/>
                <a:cs typeface="Times New Roman" panose="02020603050405020304" pitchFamily="18" charset="0"/>
              </a:rPr>
              <a:t>.</a:t>
            </a:r>
            <a:endParaRPr lang="vi-V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27290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1" nodeType="afterEffect">
                                  <p:stCondLst>
                                    <p:cond delay="0"/>
                                  </p:stCondLst>
                                  <p:childTnLst>
                                    <p:set>
                                      <p:cBhvr>
                                        <p:cTn id="11" dur="1" fill="hold">
                                          <p:stCondLst>
                                            <p:cond delay="0"/>
                                          </p:stCondLst>
                                        </p:cTn>
                                        <p:tgtEl>
                                          <p:spTgt spid="31"/>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1" nodeType="after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grpId="1" nodeType="afterEffect">
                                  <p:stCondLst>
                                    <p:cond delay="0"/>
                                  </p:stCondLst>
                                  <p:childTnLst>
                                    <p:set>
                                      <p:cBhvr>
                                        <p:cTn id="17" dur="1" fill="hold">
                                          <p:stCondLst>
                                            <p:cond delay="0"/>
                                          </p:stCondLst>
                                        </p:cTn>
                                        <p:tgtEl>
                                          <p:spTgt spid="38"/>
                                        </p:tgtEl>
                                        <p:attrNameLst>
                                          <p:attrName>style.visibility</p:attrName>
                                        </p:attrNameLst>
                                      </p:cBhvr>
                                      <p:to>
                                        <p:strVal val="visible"/>
                                      </p:to>
                                    </p:set>
                                  </p:childTnLst>
                                </p:cTn>
                              </p:par>
                            </p:childTnLst>
                          </p:cTn>
                        </p:par>
                        <p:par>
                          <p:cTn id="18" fill="hold">
                            <p:stCondLst>
                              <p:cond delay="500"/>
                            </p:stCondLst>
                            <p:childTnLst>
                              <p:par>
                                <p:cTn id="19" presetID="1" presetClass="entr" presetSubtype="0" fill="hold" grpId="1" nodeType="after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29"/>
                    </p:tgtEl>
                  </p:cond>
                </p:stCondLst>
                <p:endSync evt="end" delay="0">
                  <p:rtn val="all"/>
                </p:endSync>
                <p:childTnLst>
                  <p:par>
                    <p:cTn id="22" fill="hold">
                      <p:stCondLst>
                        <p:cond delay="0"/>
                      </p:stCondLst>
                      <p:childTnLst>
                        <p:par>
                          <p:cTn id="23" fill="hold">
                            <p:stCondLst>
                              <p:cond delay="0"/>
                            </p:stCondLst>
                            <p:childTnLst>
                              <p:par>
                                <p:cTn id="24" presetID="11" presetClass="entr" presetSubtype="0" fill="hold" grpId="0" nodeType="afterEffect">
                                  <p:stCondLst>
                                    <p:cond delay="0"/>
                                  </p:stCondLst>
                                  <p:childTnLst>
                                    <p:set>
                                      <p:cBhvr>
                                        <p:cTn id="25" dur="1000">
                                          <p:stCondLst>
                                            <p:cond delay="0"/>
                                          </p:stCondLst>
                                        </p:cTn>
                                        <p:tgtEl>
                                          <p:spTgt spid="18"/>
                                        </p:tgtEl>
                                        <p:attrNameLst>
                                          <p:attrName>style.visibility</p:attrName>
                                        </p:attrNameLst>
                                      </p:cBhvr>
                                      <p:to>
                                        <p:strVal val="visible"/>
                                      </p:to>
                                    </p:set>
                                  </p:childTnLst>
                                </p:cTn>
                              </p:par>
                            </p:childTnLst>
                          </p:cTn>
                        </p:par>
                        <p:par>
                          <p:cTn id="26" fill="hold">
                            <p:stCondLst>
                              <p:cond delay="1000"/>
                            </p:stCondLst>
                            <p:childTnLst>
                              <p:par>
                                <p:cTn id="27" presetID="11" presetClass="entr" presetSubtype="0" fill="hold" grpId="0" nodeType="afterEffect">
                                  <p:stCondLst>
                                    <p:cond delay="0"/>
                                  </p:stCondLst>
                                  <p:childTnLst>
                                    <p:set>
                                      <p:cBhvr>
                                        <p:cTn id="28" dur="1000">
                                          <p:stCondLst>
                                            <p:cond delay="0"/>
                                          </p:stCondLst>
                                        </p:cTn>
                                        <p:tgtEl>
                                          <p:spTgt spid="19"/>
                                        </p:tgtEl>
                                        <p:attrNameLst>
                                          <p:attrName>style.visibility</p:attrName>
                                        </p:attrNameLst>
                                      </p:cBhvr>
                                      <p:to>
                                        <p:strVal val="visible"/>
                                      </p:to>
                                    </p:set>
                                  </p:childTnLst>
                                </p:cTn>
                              </p:par>
                            </p:childTnLst>
                          </p:cTn>
                        </p:par>
                        <p:par>
                          <p:cTn id="29" fill="hold">
                            <p:stCondLst>
                              <p:cond delay="2000"/>
                            </p:stCondLst>
                            <p:childTnLst>
                              <p:par>
                                <p:cTn id="30" presetID="11" presetClass="entr" presetSubtype="0" fill="hold" grpId="0" nodeType="afterEffect">
                                  <p:stCondLst>
                                    <p:cond delay="0"/>
                                  </p:stCondLst>
                                  <p:childTnLst>
                                    <p:set>
                                      <p:cBhvr>
                                        <p:cTn id="31" dur="1000">
                                          <p:stCondLst>
                                            <p:cond delay="0"/>
                                          </p:stCondLst>
                                        </p:cTn>
                                        <p:tgtEl>
                                          <p:spTgt spid="20"/>
                                        </p:tgtEl>
                                        <p:attrNameLst>
                                          <p:attrName>style.visibility</p:attrName>
                                        </p:attrNameLst>
                                      </p:cBhvr>
                                      <p:to>
                                        <p:strVal val="visible"/>
                                      </p:to>
                                    </p:set>
                                  </p:childTnLst>
                                </p:cTn>
                              </p:par>
                            </p:childTnLst>
                          </p:cTn>
                        </p:par>
                        <p:par>
                          <p:cTn id="32" fill="hold">
                            <p:stCondLst>
                              <p:cond delay="3000"/>
                            </p:stCondLst>
                            <p:childTnLst>
                              <p:par>
                                <p:cTn id="33" presetID="11" presetClass="entr" presetSubtype="0" fill="hold" grpId="0" nodeType="afterEffect">
                                  <p:stCondLst>
                                    <p:cond delay="0"/>
                                  </p:stCondLst>
                                  <p:childTnLst>
                                    <p:set>
                                      <p:cBhvr>
                                        <p:cTn id="34" dur="1000">
                                          <p:stCondLst>
                                            <p:cond delay="0"/>
                                          </p:stCondLst>
                                        </p:cTn>
                                        <p:tgtEl>
                                          <p:spTgt spid="21"/>
                                        </p:tgtEl>
                                        <p:attrNameLst>
                                          <p:attrName>style.visibility</p:attrName>
                                        </p:attrNameLst>
                                      </p:cBhvr>
                                      <p:to>
                                        <p:strVal val="visible"/>
                                      </p:to>
                                    </p:set>
                                  </p:childTnLst>
                                </p:cTn>
                              </p:par>
                            </p:childTnLst>
                          </p:cTn>
                        </p:par>
                        <p:par>
                          <p:cTn id="35" fill="hold">
                            <p:stCondLst>
                              <p:cond delay="4000"/>
                            </p:stCondLst>
                            <p:childTnLst>
                              <p:par>
                                <p:cTn id="36" presetID="11" presetClass="entr" presetSubtype="0" fill="hold" grpId="0" nodeType="afterEffect">
                                  <p:stCondLst>
                                    <p:cond delay="0"/>
                                  </p:stCondLst>
                                  <p:childTnLst>
                                    <p:set>
                                      <p:cBhvr>
                                        <p:cTn id="37" dur="1000">
                                          <p:stCondLst>
                                            <p:cond delay="0"/>
                                          </p:stCondLst>
                                        </p:cTn>
                                        <p:tgtEl>
                                          <p:spTgt spid="22"/>
                                        </p:tgtEl>
                                        <p:attrNameLst>
                                          <p:attrName>style.visibility</p:attrName>
                                        </p:attrNameLst>
                                      </p:cBhvr>
                                      <p:to>
                                        <p:strVal val="visible"/>
                                      </p:to>
                                    </p:set>
                                  </p:childTnLst>
                                </p:cTn>
                              </p:par>
                            </p:childTnLst>
                          </p:cTn>
                        </p:par>
                        <p:par>
                          <p:cTn id="38" fill="hold">
                            <p:stCondLst>
                              <p:cond delay="5000"/>
                            </p:stCondLst>
                            <p:childTnLst>
                              <p:par>
                                <p:cTn id="39" presetID="11" presetClass="entr" presetSubtype="0" fill="hold" grpId="0" nodeType="afterEffect">
                                  <p:stCondLst>
                                    <p:cond delay="0"/>
                                  </p:stCondLst>
                                  <p:childTnLst>
                                    <p:set>
                                      <p:cBhvr>
                                        <p:cTn id="40" dur="1000">
                                          <p:stCondLst>
                                            <p:cond delay="0"/>
                                          </p:stCondLst>
                                        </p:cTn>
                                        <p:tgtEl>
                                          <p:spTgt spid="23"/>
                                        </p:tgtEl>
                                        <p:attrNameLst>
                                          <p:attrName>style.visibility</p:attrName>
                                        </p:attrNameLst>
                                      </p:cBhvr>
                                      <p:to>
                                        <p:strVal val="visible"/>
                                      </p:to>
                                    </p:set>
                                  </p:childTnLst>
                                </p:cTn>
                              </p:par>
                            </p:childTnLst>
                          </p:cTn>
                        </p:par>
                        <p:par>
                          <p:cTn id="41" fill="hold">
                            <p:stCondLst>
                              <p:cond delay="6000"/>
                            </p:stCondLst>
                            <p:childTnLst>
                              <p:par>
                                <p:cTn id="42" presetID="11" presetClass="entr" presetSubtype="0" fill="hold" grpId="0" nodeType="afterEffect">
                                  <p:stCondLst>
                                    <p:cond delay="0"/>
                                  </p:stCondLst>
                                  <p:childTnLst>
                                    <p:set>
                                      <p:cBhvr>
                                        <p:cTn id="43" dur="1000">
                                          <p:stCondLst>
                                            <p:cond delay="0"/>
                                          </p:stCondLst>
                                        </p:cTn>
                                        <p:tgtEl>
                                          <p:spTgt spid="24"/>
                                        </p:tgtEl>
                                        <p:attrNameLst>
                                          <p:attrName>style.visibility</p:attrName>
                                        </p:attrNameLst>
                                      </p:cBhvr>
                                      <p:to>
                                        <p:strVal val="visible"/>
                                      </p:to>
                                    </p:set>
                                  </p:childTnLst>
                                </p:cTn>
                              </p:par>
                            </p:childTnLst>
                          </p:cTn>
                        </p:par>
                        <p:par>
                          <p:cTn id="44" fill="hold">
                            <p:stCondLst>
                              <p:cond delay="7000"/>
                            </p:stCondLst>
                            <p:childTnLst>
                              <p:par>
                                <p:cTn id="45" presetID="11" presetClass="entr" presetSubtype="0" fill="hold" grpId="0" nodeType="afterEffect">
                                  <p:stCondLst>
                                    <p:cond delay="0"/>
                                  </p:stCondLst>
                                  <p:childTnLst>
                                    <p:set>
                                      <p:cBhvr>
                                        <p:cTn id="46" dur="1000">
                                          <p:stCondLst>
                                            <p:cond delay="0"/>
                                          </p:stCondLst>
                                        </p:cTn>
                                        <p:tgtEl>
                                          <p:spTgt spid="25"/>
                                        </p:tgtEl>
                                        <p:attrNameLst>
                                          <p:attrName>style.visibility</p:attrName>
                                        </p:attrNameLst>
                                      </p:cBhvr>
                                      <p:to>
                                        <p:strVal val="visible"/>
                                      </p:to>
                                    </p:set>
                                  </p:childTnLst>
                                </p:cTn>
                              </p:par>
                            </p:childTnLst>
                          </p:cTn>
                        </p:par>
                        <p:par>
                          <p:cTn id="47" fill="hold">
                            <p:stCondLst>
                              <p:cond delay="8000"/>
                            </p:stCondLst>
                            <p:childTnLst>
                              <p:par>
                                <p:cTn id="48" presetID="11" presetClass="entr" presetSubtype="0" fill="hold" grpId="0" nodeType="afterEffect">
                                  <p:stCondLst>
                                    <p:cond delay="0"/>
                                  </p:stCondLst>
                                  <p:childTnLst>
                                    <p:set>
                                      <p:cBhvr>
                                        <p:cTn id="49" dur="1000">
                                          <p:stCondLst>
                                            <p:cond delay="0"/>
                                          </p:stCondLst>
                                        </p:cTn>
                                        <p:tgtEl>
                                          <p:spTgt spid="26"/>
                                        </p:tgtEl>
                                        <p:attrNameLst>
                                          <p:attrName>style.visibility</p:attrName>
                                        </p:attrNameLst>
                                      </p:cBhvr>
                                      <p:to>
                                        <p:strVal val="visible"/>
                                      </p:to>
                                    </p:set>
                                  </p:childTnLst>
                                </p:cTn>
                              </p:par>
                            </p:childTnLst>
                          </p:cTn>
                        </p:par>
                        <p:par>
                          <p:cTn id="50" fill="hold">
                            <p:stCondLst>
                              <p:cond delay="9000"/>
                            </p:stCondLst>
                            <p:childTnLst>
                              <p:par>
                                <p:cTn id="51" presetID="11" presetClass="entr" presetSubtype="0" fill="hold" grpId="0" nodeType="afterEffect">
                                  <p:stCondLst>
                                    <p:cond delay="0"/>
                                  </p:stCondLst>
                                  <p:childTnLst>
                                    <p:set>
                                      <p:cBhvr>
                                        <p:cTn id="52" dur="1000">
                                          <p:stCondLst>
                                            <p:cond delay="0"/>
                                          </p:stCondLst>
                                        </p:cTn>
                                        <p:tgtEl>
                                          <p:spTgt spid="27"/>
                                        </p:tgtEl>
                                        <p:attrNameLst>
                                          <p:attrName>style.visibility</p:attrName>
                                        </p:attrNameLst>
                                      </p:cBhvr>
                                      <p:to>
                                        <p:strVal val="visible"/>
                                      </p:to>
                                    </p:set>
                                  </p:childTnLst>
                                </p:cTn>
                              </p:par>
                            </p:childTnLst>
                          </p:cTn>
                        </p:par>
                        <p:par>
                          <p:cTn id="53" fill="hold">
                            <p:stCondLst>
                              <p:cond delay="10000"/>
                            </p:stCondLst>
                            <p:childTnLst>
                              <p:par>
                                <p:cTn id="54" presetID="11" presetClass="entr" presetSubtype="0" fill="hold" grpId="0" nodeType="afterEffect">
                                  <p:stCondLst>
                                    <p:cond delay="0"/>
                                  </p:stCondLst>
                                  <p:childTnLst>
                                    <p:set>
                                      <p:cBhvr>
                                        <p:cTn id="55" dur="1000">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seq concurrent="1" nextAc="seek">
              <p:cTn id="56" restart="whenNotActive" fill="hold" evtFilter="cancelBubble" nodeType="interactiveSeq">
                <p:stCondLst>
                  <p:cond evt="onClick" delay="0">
                    <p:tgtEl>
                      <p:spTgt spid="31"/>
                    </p:tgtEl>
                  </p:cond>
                </p:stCondLst>
                <p:endSync evt="end" delay="0">
                  <p:rtn val="all"/>
                </p:endSync>
                <p:childTnLst>
                  <p:par>
                    <p:cTn id="57" fill="hold">
                      <p:stCondLst>
                        <p:cond delay="0"/>
                      </p:stCondLst>
                      <p:childTnLst>
                        <p:par>
                          <p:cTn id="58" fill="hold">
                            <p:stCondLst>
                              <p:cond delay="0"/>
                            </p:stCondLst>
                            <p:childTnLst>
                              <p:par>
                                <p:cTn id="59" presetID="30" presetClass="emph" presetSubtype="0" fill="hold" grpId="0" nodeType="clickEffect">
                                  <p:stCondLst>
                                    <p:cond delay="0"/>
                                  </p:stCondLst>
                                  <p:childTnLst>
                                    <p:animClr clrSpc="hsl" dir="cw">
                                      <p:cBhvr override="childStyle">
                                        <p:cTn id="60" dur="500" fill="hold"/>
                                        <p:tgtEl>
                                          <p:spTgt spid="31"/>
                                        </p:tgtEl>
                                        <p:attrNameLst>
                                          <p:attrName>style.color</p:attrName>
                                        </p:attrNameLst>
                                      </p:cBhvr>
                                      <p:by>
                                        <p:hsl h="0" s="12549" l="25098"/>
                                      </p:by>
                                    </p:animClr>
                                    <p:animClr clrSpc="hsl" dir="cw">
                                      <p:cBhvr>
                                        <p:cTn id="61" dur="500" fill="hold"/>
                                        <p:tgtEl>
                                          <p:spTgt spid="31"/>
                                        </p:tgtEl>
                                        <p:attrNameLst>
                                          <p:attrName>fillcolor</p:attrName>
                                        </p:attrNameLst>
                                      </p:cBhvr>
                                      <p:by>
                                        <p:hsl h="0" s="12549" l="25098"/>
                                      </p:by>
                                    </p:animClr>
                                    <p:animClr clrSpc="hsl" dir="cw">
                                      <p:cBhvr>
                                        <p:cTn id="62" dur="500" fill="hold"/>
                                        <p:tgtEl>
                                          <p:spTgt spid="31"/>
                                        </p:tgtEl>
                                        <p:attrNameLst>
                                          <p:attrName>stroke.color</p:attrName>
                                        </p:attrNameLst>
                                      </p:cBhvr>
                                      <p:by>
                                        <p:hsl h="0" s="12549" l="25098"/>
                                      </p:by>
                                    </p:animClr>
                                    <p:set>
                                      <p:cBhvr>
                                        <p:cTn id="63" dur="500" fill="hold"/>
                                        <p:tgtEl>
                                          <p:spTgt spid="31"/>
                                        </p:tgtEl>
                                        <p:attrNameLst>
                                          <p:attrName>fill.type</p:attrName>
                                        </p:attrNameLst>
                                      </p:cBhvr>
                                      <p:to>
                                        <p:strVal val="solid"/>
                                      </p:to>
                                    </p:set>
                                  </p:childTnLst>
                                  <p:subTnLst>
                                    <p:animClr clrSpc="rgb" dir="cw">
                                      <p:cBhvr override="childStyle">
                                        <p:cTn dur="1" fill="hold" display="0" masterRel="nextClick" afterEffect="1"/>
                                        <p:tgtEl>
                                          <p:spTgt spid="31"/>
                                        </p:tgtEl>
                                        <p:attrNameLst>
                                          <p:attrName>ppt_c</p:attrName>
                                        </p:attrNameLst>
                                      </p:cBhvr>
                                      <p:to>
                                        <a:schemeClr val="accent2"/>
                                      </p:to>
                                    </p:animClr>
                                    <p:audio>
                                      <p:cMediaNode>
                                        <p:cTn display="0" masterRel="sameClick">
                                          <p:stCondLst>
                                            <p:cond evt="begin" delay="0">
                                              <p:tn val="5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1"/>
                  </p:tgtEl>
                </p:cond>
              </p:nextCondLst>
            </p:seq>
            <p:seq concurrent="1" nextAc="seek">
              <p:cTn id="64" restart="whenNotActive" fill="hold" evtFilter="cancelBubble" nodeType="interactiveSeq">
                <p:stCondLst>
                  <p:cond evt="onClick" delay="0">
                    <p:tgtEl>
                      <p:spTgt spid="32"/>
                    </p:tgtEl>
                  </p:cond>
                </p:stCondLst>
                <p:endSync evt="end" delay="0">
                  <p:rtn val="all"/>
                </p:endSync>
                <p:childTnLst>
                  <p:par>
                    <p:cTn id="65" fill="hold">
                      <p:stCondLst>
                        <p:cond delay="0"/>
                      </p:stCondLst>
                      <p:childTnLst>
                        <p:par>
                          <p:cTn id="66" fill="hold">
                            <p:stCondLst>
                              <p:cond delay="0"/>
                            </p:stCondLst>
                            <p:childTnLst>
                              <p:par>
                                <p:cTn id="67" presetID="26" presetClass="emph" presetSubtype="0" fill="hold" grpId="0" nodeType="clickEffect">
                                  <p:stCondLst>
                                    <p:cond delay="0"/>
                                  </p:stCondLst>
                                  <p:childTnLst>
                                    <p:animEffect transition="out" filter="fade">
                                      <p:cBhvr>
                                        <p:cTn id="68" dur="500" tmFilter="0, 0; .2, .5; .8, .5; 1, 0"/>
                                        <p:tgtEl>
                                          <p:spTgt spid="32"/>
                                        </p:tgtEl>
                                      </p:cBhvr>
                                    </p:animEffect>
                                    <p:animScale>
                                      <p:cBhvr>
                                        <p:cTn id="69" dur="250" autoRev="1" fill="hold"/>
                                        <p:tgtEl>
                                          <p:spTgt spid="32"/>
                                        </p:tgtEl>
                                      </p:cBhvr>
                                      <p:by x="105000" y="105000"/>
                                    </p:animScale>
                                  </p:childTnLst>
                                  <p:subTnLst>
                                    <p:audio>
                                      <p:cMediaNode>
                                        <p:cTn display="0" masterRel="sameClick">
                                          <p:stCondLst>
                                            <p:cond evt="begin" delay="0">
                                              <p:tn val="67"/>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2"/>
                  </p:tgtEl>
                </p:cond>
              </p:nextCondLst>
            </p:seq>
            <p:seq concurrent="1" nextAc="seek">
              <p:cTn id="70" restart="whenNotActive" fill="hold" evtFilter="cancelBubble" nodeType="interactiveSeq">
                <p:stCondLst>
                  <p:cond evt="onClick" delay="0">
                    <p:tgtEl>
                      <p:spTgt spid="38"/>
                    </p:tgtEl>
                  </p:cond>
                </p:stCondLst>
                <p:endSync evt="end" delay="0">
                  <p:rtn val="all"/>
                </p:endSync>
                <p:childTnLst>
                  <p:par>
                    <p:cTn id="71" fill="hold">
                      <p:stCondLst>
                        <p:cond delay="0"/>
                      </p:stCondLst>
                      <p:childTnLst>
                        <p:par>
                          <p:cTn id="72" fill="hold">
                            <p:stCondLst>
                              <p:cond delay="0"/>
                            </p:stCondLst>
                            <p:childTnLst>
                              <p:par>
                                <p:cTn id="73" presetID="26" presetClass="emph" presetSubtype="0" fill="hold" grpId="0" nodeType="clickEffect">
                                  <p:stCondLst>
                                    <p:cond delay="0"/>
                                  </p:stCondLst>
                                  <p:childTnLst>
                                    <p:animEffect transition="out" filter="fade">
                                      <p:cBhvr>
                                        <p:cTn id="74" dur="500" tmFilter="0, 0; .2, .5; .8, .5; 1, 0"/>
                                        <p:tgtEl>
                                          <p:spTgt spid="38"/>
                                        </p:tgtEl>
                                      </p:cBhvr>
                                    </p:animEffect>
                                    <p:animScale>
                                      <p:cBhvr>
                                        <p:cTn id="75" dur="250" autoRev="1" fill="hold"/>
                                        <p:tgtEl>
                                          <p:spTgt spid="38"/>
                                        </p:tgtEl>
                                      </p:cBhvr>
                                      <p:by x="105000" y="105000"/>
                                    </p:animScale>
                                  </p:childTnLst>
                                  <p:subTnLst>
                                    <p:audio>
                                      <p:cMediaNode>
                                        <p:cTn display="0" masterRel="sameClick">
                                          <p:stCondLst>
                                            <p:cond evt="begin" delay="0">
                                              <p:tn val="73"/>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seq concurrent="1" nextAc="seek">
              <p:cTn id="76" restart="whenNotActive" fill="hold" evtFilter="cancelBubble" nodeType="interactiveSeq">
                <p:stCondLst>
                  <p:cond evt="onClick" delay="0">
                    <p:tgtEl>
                      <p:spTgt spid="39"/>
                    </p:tgtEl>
                  </p:cond>
                </p:stCondLst>
                <p:endSync evt="end" delay="0">
                  <p:rtn val="all"/>
                </p:endSync>
                <p:childTnLst>
                  <p:par>
                    <p:cTn id="77" fill="hold">
                      <p:stCondLst>
                        <p:cond delay="0"/>
                      </p:stCondLst>
                      <p:childTnLst>
                        <p:par>
                          <p:cTn id="78" fill="hold">
                            <p:stCondLst>
                              <p:cond delay="0"/>
                            </p:stCondLst>
                            <p:childTnLst>
                              <p:par>
                                <p:cTn id="79" presetID="26" presetClass="emph" presetSubtype="0" fill="hold" grpId="0" nodeType="clickEffect">
                                  <p:stCondLst>
                                    <p:cond delay="0"/>
                                  </p:stCondLst>
                                  <p:childTnLst>
                                    <p:animEffect transition="out" filter="fade">
                                      <p:cBhvr>
                                        <p:cTn id="80" dur="500" tmFilter="0, 0; .2, .5; .8, .5; 1, 0"/>
                                        <p:tgtEl>
                                          <p:spTgt spid="39"/>
                                        </p:tgtEl>
                                      </p:cBhvr>
                                    </p:animEffect>
                                    <p:animScale>
                                      <p:cBhvr>
                                        <p:cTn id="81" dur="250" autoRev="1" fill="hold"/>
                                        <p:tgtEl>
                                          <p:spTgt spid="39"/>
                                        </p:tgtEl>
                                      </p:cBhvr>
                                      <p:by x="105000" y="105000"/>
                                    </p:animScale>
                                  </p:childTnLst>
                                  <p:subTnLst>
                                    <p:audio>
                                      <p:cMediaNode>
                                        <p:cTn display="0" masterRel="sameClick">
                                          <p:stCondLst>
                                            <p:cond evt="begin" delay="0">
                                              <p:tn val="79"/>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9"/>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31" grpId="0" animBg="1"/>
      <p:bldP spid="31" grpId="1" animBg="1"/>
      <p:bldP spid="32" grpId="0" animBg="1"/>
      <p:bldP spid="32" grpId="1" animBg="1"/>
      <p:bldP spid="38" grpId="0" animBg="1"/>
      <p:bldP spid="38" grpId="1" animBg="1"/>
      <p:bldP spid="39" grpId="0" animBg="1"/>
      <p:bldP spid="3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Nhóm 11"/>
          <p:cNvGrpSpPr/>
          <p:nvPr/>
        </p:nvGrpSpPr>
        <p:grpSpPr>
          <a:xfrm>
            <a:off x="-381000" y="-133651"/>
            <a:ext cx="9525000" cy="3661012"/>
            <a:chOff x="-2022056" y="-367623"/>
            <a:chExt cx="10487821" cy="5369885"/>
          </a:xfrm>
        </p:grpSpPr>
        <p:sp>
          <p:nvSpPr>
            <p:cNvPr id="13" name="Hình chữ nhật 12"/>
            <p:cNvSpPr/>
            <p:nvPr/>
          </p:nvSpPr>
          <p:spPr>
            <a:xfrm>
              <a:off x="-1425188" y="-52334"/>
              <a:ext cx="9890953" cy="5054596"/>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eaLnBrk="0" fontAlgn="base" hangingPunct="0">
                <a:spcBef>
                  <a:spcPct val="0"/>
                </a:spcBef>
                <a:spcAft>
                  <a:spcPct val="0"/>
                </a:spcAft>
              </a:pPr>
              <a:endParaRPr lang="en-US" altLang="en-US" sz="2400" b="1" u="sng"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endParaRPr lang="en-US" altLang="en-US" sz="2400" b="1" u="sng"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endParaRPr lang="en-US" altLang="en-US" sz="40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4" name="Ảnh 13"/>
            <p:cNvPicPr>
              <a:picLocks noChangeAspect="1"/>
            </p:cNvPicPr>
            <p:nvPr/>
          </p:nvPicPr>
          <p:blipFill>
            <a:blip r:embed="rId3">
              <a:clrChange>
                <a:clrFrom>
                  <a:srgbClr val="FFFFFF"/>
                </a:clrFrom>
                <a:clrTo>
                  <a:srgbClr val="FFFFFF">
                    <a:alpha val="0"/>
                  </a:srgbClr>
                </a:clrTo>
              </a:clrChange>
              <a:duotone>
                <a:prstClr val="black"/>
                <a:schemeClr val="accent2">
                  <a:tint val="45000"/>
                  <a:satMod val="400000"/>
                </a:schemeClr>
              </a:duotone>
            </a:blip>
            <a:stretch>
              <a:fillRect/>
            </a:stretch>
          </p:blipFill>
          <p:spPr>
            <a:xfrm>
              <a:off x="-2022056" y="-367623"/>
              <a:ext cx="1704762" cy="866666"/>
            </a:xfrm>
            <a:prstGeom prst="rect">
              <a:avLst/>
            </a:prstGeom>
          </p:spPr>
        </p:pic>
      </p:grpSp>
      <p:sp>
        <p:nvSpPr>
          <p:cNvPr id="18" name="Rounded Rectangle 23"/>
          <p:cNvSpPr/>
          <p:nvPr/>
        </p:nvSpPr>
        <p:spPr>
          <a:xfrm>
            <a:off x="2266950" y="290528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00:10</a:t>
            </a:r>
          </a:p>
        </p:txBody>
      </p:sp>
      <p:sp>
        <p:nvSpPr>
          <p:cNvPr id="19" name="Rounded Rectangle 24"/>
          <p:cNvSpPr/>
          <p:nvPr/>
        </p:nvSpPr>
        <p:spPr>
          <a:xfrm>
            <a:off x="2266950" y="291637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00:09</a:t>
            </a:r>
          </a:p>
        </p:txBody>
      </p:sp>
      <p:sp>
        <p:nvSpPr>
          <p:cNvPr id="20" name="Rounded Rectangle 25"/>
          <p:cNvSpPr/>
          <p:nvPr/>
        </p:nvSpPr>
        <p:spPr>
          <a:xfrm>
            <a:off x="2266950" y="292384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00:08</a:t>
            </a:r>
          </a:p>
        </p:txBody>
      </p:sp>
      <p:sp>
        <p:nvSpPr>
          <p:cNvPr id="21" name="Rounded Rectangle 26"/>
          <p:cNvSpPr/>
          <p:nvPr/>
        </p:nvSpPr>
        <p:spPr>
          <a:xfrm>
            <a:off x="2266950" y="2916609"/>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00:07</a:t>
            </a:r>
          </a:p>
        </p:txBody>
      </p:sp>
      <p:sp>
        <p:nvSpPr>
          <p:cNvPr id="22" name="Rounded Rectangle 27"/>
          <p:cNvSpPr/>
          <p:nvPr/>
        </p:nvSpPr>
        <p:spPr>
          <a:xfrm>
            <a:off x="2266950" y="290528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00:06</a:t>
            </a:r>
          </a:p>
        </p:txBody>
      </p:sp>
      <p:sp>
        <p:nvSpPr>
          <p:cNvPr id="23" name="Rounded Rectangle 28"/>
          <p:cNvSpPr/>
          <p:nvPr/>
        </p:nvSpPr>
        <p:spPr>
          <a:xfrm>
            <a:off x="2266950" y="2920226"/>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00:05</a:t>
            </a:r>
          </a:p>
        </p:txBody>
      </p:sp>
      <p:sp>
        <p:nvSpPr>
          <p:cNvPr id="24" name="Rounded Rectangle 29"/>
          <p:cNvSpPr/>
          <p:nvPr/>
        </p:nvSpPr>
        <p:spPr>
          <a:xfrm>
            <a:off x="2266950" y="2912753"/>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00:04</a:t>
            </a:r>
          </a:p>
        </p:txBody>
      </p:sp>
      <p:sp>
        <p:nvSpPr>
          <p:cNvPr id="25" name="Rounded Rectangle 30"/>
          <p:cNvSpPr/>
          <p:nvPr/>
        </p:nvSpPr>
        <p:spPr>
          <a:xfrm>
            <a:off x="2266950" y="290528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00:03</a:t>
            </a:r>
          </a:p>
        </p:txBody>
      </p:sp>
      <p:sp>
        <p:nvSpPr>
          <p:cNvPr id="26" name="Rounded Rectangle 31"/>
          <p:cNvSpPr/>
          <p:nvPr/>
        </p:nvSpPr>
        <p:spPr>
          <a:xfrm>
            <a:off x="2266950" y="289033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00:02</a:t>
            </a:r>
          </a:p>
        </p:txBody>
      </p:sp>
      <p:sp>
        <p:nvSpPr>
          <p:cNvPr id="27" name="Rounded Rectangle 32"/>
          <p:cNvSpPr/>
          <p:nvPr/>
        </p:nvSpPr>
        <p:spPr>
          <a:xfrm>
            <a:off x="2266950" y="2897809"/>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00:01</a:t>
            </a:r>
          </a:p>
        </p:txBody>
      </p:sp>
      <p:sp>
        <p:nvSpPr>
          <p:cNvPr id="28" name="Rounded Rectangle 33"/>
          <p:cNvSpPr/>
          <p:nvPr/>
        </p:nvSpPr>
        <p:spPr>
          <a:xfrm>
            <a:off x="2266950" y="2897809"/>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rPr>
              <a:t>00:00</a:t>
            </a:r>
          </a:p>
        </p:txBody>
      </p:sp>
      <p:pic>
        <p:nvPicPr>
          <p:cNvPr id="29" name="Picture 2" descr="Káº¿t quáº£ hÃ¬nh áº£nh cho icon Äá»ng há»"/>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3581400" y="2877079"/>
            <a:ext cx="585656" cy="59293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9">
            <a:hlinkClick r:id="rId6" action="ppaction://hlinksldjump"/>
            <a:extLst>
              <a:ext uri="{FF2B5EF4-FFF2-40B4-BE49-F238E27FC236}">
                <a16:creationId xmlns:a16="http://schemas.microsoft.com/office/drawing/2014/main" id="{34FEBB62-DB1B-4ED4-B9BD-3C7A1B75620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07414" y="4525140"/>
            <a:ext cx="536586" cy="536586"/>
          </a:xfrm>
          <a:prstGeom prst="rect">
            <a:avLst/>
          </a:prstGeom>
        </p:spPr>
      </p:pic>
      <p:sp>
        <p:nvSpPr>
          <p:cNvPr id="38" name="TextBox 37">
            <a:extLst>
              <a:ext uri="{FF2B5EF4-FFF2-40B4-BE49-F238E27FC236}">
                <a16:creationId xmlns:a16="http://schemas.microsoft.com/office/drawing/2014/main" id="{559D09A6-1DFC-4954-A314-C3B417ED79C5}"/>
              </a:ext>
            </a:extLst>
          </p:cNvPr>
          <p:cNvSpPr txBox="1"/>
          <p:nvPr/>
        </p:nvSpPr>
        <p:spPr>
          <a:xfrm>
            <a:off x="338922" y="403911"/>
            <a:ext cx="5317552" cy="2492990"/>
          </a:xfrm>
          <a:prstGeom prst="rect">
            <a:avLst/>
          </a:prstGeom>
          <a:noFill/>
        </p:spPr>
        <p:txBody>
          <a:bodyPr wrap="square">
            <a:spAutoFit/>
          </a:bodyPr>
          <a:lstStyle/>
          <a:p>
            <a:pPr algn="just"/>
            <a:r>
              <a:rPr lang="en-US" altLang="en-US" sz="2600" b="1"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altLang="en-US" sz="2600" b="1" u="sng"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Câu</a:t>
            </a:r>
            <a:r>
              <a:rPr lang="en-US" altLang="en-US" sz="2600" b="1" u="sng"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4:</a:t>
            </a:r>
            <a:r>
              <a:rPr lang="en-US" altLang="en-U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Hình</a:t>
            </a:r>
            <a:r>
              <a:rPr lang="en-US" sz="2600" dirty="0">
                <a:solidFill>
                  <a:srgbClr val="333333"/>
                </a:solidFill>
                <a:effectLst/>
                <a:latin typeface="Times New Roman" panose="02020603050405020304" pitchFamily="18" charset="0"/>
                <a:ea typeface="Times New Roman" panose="02020603050405020304" pitchFamily="18" charset="0"/>
              </a:rPr>
              <a:t> 7 </a:t>
            </a:r>
            <a:r>
              <a:rPr lang="en-US" sz="2600" dirty="0" err="1">
                <a:solidFill>
                  <a:srgbClr val="333333"/>
                </a:solidFill>
                <a:effectLst/>
                <a:latin typeface="Times New Roman" panose="02020603050405020304" pitchFamily="18" charset="0"/>
                <a:ea typeface="Times New Roman" panose="02020603050405020304" pitchFamily="18" charset="0"/>
              </a:rPr>
              <a:t>là</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chương</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trình</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một</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bạn</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đã</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tạo</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với</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mục</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đích</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tính</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và</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thông</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báo</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tổng</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của</a:t>
            </a:r>
            <a:r>
              <a:rPr lang="en-US" sz="2600" dirty="0">
                <a:solidFill>
                  <a:srgbClr val="333333"/>
                </a:solidFill>
                <a:effectLst/>
                <a:latin typeface="Times New Roman" panose="02020603050405020304" pitchFamily="18" charset="0"/>
                <a:ea typeface="Times New Roman" panose="02020603050405020304" pitchFamily="18" charset="0"/>
              </a:rPr>
              <a:t> 10 </a:t>
            </a:r>
            <a:r>
              <a:rPr lang="en-US" sz="2600" dirty="0" err="1">
                <a:solidFill>
                  <a:srgbClr val="333333"/>
                </a:solidFill>
                <a:effectLst/>
                <a:latin typeface="Times New Roman" panose="02020603050405020304" pitchFamily="18" charset="0"/>
                <a:ea typeface="Times New Roman" panose="02020603050405020304" pitchFamily="18" charset="0"/>
              </a:rPr>
              <a:t>số</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được</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nhập</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từ</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bàn</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phím</a:t>
            </a:r>
            <a:r>
              <a:rPr lang="en-US" sz="2600" dirty="0">
                <a:solidFill>
                  <a:srgbClr val="333333"/>
                </a:solidFill>
                <a:effectLst/>
                <a:latin typeface="Times New Roman" panose="02020603050405020304" pitchFamily="18" charset="0"/>
                <a:ea typeface="Times New Roman" panose="02020603050405020304" pitchFamily="18" charset="0"/>
              </a:rPr>
              <a:t>. Theo </a:t>
            </a:r>
            <a:r>
              <a:rPr lang="en-US" sz="2600" dirty="0" err="1">
                <a:solidFill>
                  <a:srgbClr val="333333"/>
                </a:solidFill>
                <a:effectLst/>
                <a:latin typeface="Times New Roman" panose="02020603050405020304" pitchFamily="18" charset="0"/>
                <a:ea typeface="Times New Roman" panose="02020603050405020304" pitchFamily="18" charset="0"/>
              </a:rPr>
              <a:t>em</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khi</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thực</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hiện</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chương</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trình</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này</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có</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đưa</a:t>
            </a:r>
            <a:r>
              <a:rPr lang="en-US" sz="2600" dirty="0">
                <a:solidFill>
                  <a:srgbClr val="333333"/>
                </a:solidFill>
                <a:effectLst/>
                <a:latin typeface="Times New Roman" panose="02020603050405020304" pitchFamily="18" charset="0"/>
                <a:ea typeface="Times New Roman" panose="02020603050405020304" pitchFamily="18" charset="0"/>
              </a:rPr>
              <a:t> ra </a:t>
            </a:r>
            <a:r>
              <a:rPr lang="en-US" sz="2600" dirty="0" err="1">
                <a:solidFill>
                  <a:srgbClr val="333333"/>
                </a:solidFill>
                <a:effectLst/>
                <a:latin typeface="Times New Roman" panose="02020603050405020304" pitchFamily="18" charset="0"/>
                <a:ea typeface="Times New Roman" panose="02020603050405020304" pitchFamily="18" charset="0"/>
              </a:rPr>
              <a:t>kết</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quả</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như</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bạn</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mong</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muốn</a:t>
            </a:r>
            <a:r>
              <a:rPr lang="en-US" sz="2600" dirty="0">
                <a:solidFill>
                  <a:srgbClr val="333333"/>
                </a:solidFill>
                <a:effectLst/>
                <a:latin typeface="Times New Roman" panose="02020603050405020304" pitchFamily="18" charset="0"/>
                <a:ea typeface="Times New Roman" panose="02020603050405020304" pitchFamily="18" charset="0"/>
              </a:rPr>
              <a:t> hay </a:t>
            </a:r>
            <a:r>
              <a:rPr lang="en-US" sz="2600" dirty="0" err="1">
                <a:solidFill>
                  <a:srgbClr val="333333"/>
                </a:solidFill>
                <a:effectLst/>
                <a:latin typeface="Times New Roman" panose="02020603050405020304" pitchFamily="18" charset="0"/>
                <a:ea typeface="Times New Roman" panose="02020603050405020304" pitchFamily="18" charset="0"/>
              </a:rPr>
              <a:t>không</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Tại</a:t>
            </a:r>
            <a:r>
              <a:rPr lang="en-US" sz="2600" dirty="0">
                <a:solidFill>
                  <a:srgbClr val="333333"/>
                </a:solidFill>
                <a:effectLst/>
                <a:latin typeface="Times New Roman" panose="02020603050405020304" pitchFamily="18" charset="0"/>
                <a:ea typeface="Times New Roman" panose="02020603050405020304" pitchFamily="18" charset="0"/>
              </a:rPr>
              <a:t> </a:t>
            </a:r>
            <a:r>
              <a:rPr lang="en-US" sz="2600" dirty="0" err="1">
                <a:solidFill>
                  <a:srgbClr val="333333"/>
                </a:solidFill>
                <a:effectLst/>
                <a:latin typeface="Times New Roman" panose="02020603050405020304" pitchFamily="18" charset="0"/>
                <a:ea typeface="Times New Roman" panose="02020603050405020304" pitchFamily="18" charset="0"/>
              </a:rPr>
              <a:t>sao</a:t>
            </a:r>
            <a:r>
              <a:rPr lang="en-US" sz="2600" dirty="0">
                <a:solidFill>
                  <a:srgbClr val="333333"/>
                </a:solidFill>
                <a:effectLst/>
                <a:latin typeface="Times New Roman" panose="02020603050405020304" pitchFamily="18" charset="0"/>
                <a:ea typeface="Times New Roman" panose="02020603050405020304" pitchFamily="18" charset="0"/>
              </a:rPr>
              <a:t>?</a:t>
            </a:r>
            <a:endParaRPr lang="en-US" sz="2600" dirty="0"/>
          </a:p>
        </p:txBody>
      </p:sp>
      <p:sp>
        <p:nvSpPr>
          <p:cNvPr id="39" name="Rectangle 38">
            <a:extLst>
              <a:ext uri="{FF2B5EF4-FFF2-40B4-BE49-F238E27FC236}">
                <a16:creationId xmlns:a16="http://schemas.microsoft.com/office/drawing/2014/main" id="{3A5B126D-CC29-4B46-9F9E-C58CE1DC6CF5}"/>
              </a:ext>
            </a:extLst>
          </p:cNvPr>
          <p:cNvSpPr/>
          <p:nvPr/>
        </p:nvSpPr>
        <p:spPr>
          <a:xfrm>
            <a:off x="271036" y="3650034"/>
            <a:ext cx="8305800" cy="1493465"/>
          </a:xfrm>
          <a:prstGeom prst="rect">
            <a:avLst/>
          </a:prstGeom>
          <a:solidFill>
            <a:srgbClr val="7030A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latin typeface="Times New Roman" panose="02020603050405020304" pitchFamily="18" charset="0"/>
                <a:cs typeface="Times New Roman" panose="02020603050405020304" pitchFamily="18" charset="0"/>
              </a:rPr>
              <a:t>Theo </a:t>
            </a:r>
            <a:r>
              <a:rPr lang="en-US" sz="2400" dirty="0" err="1">
                <a:latin typeface="Times New Roman" panose="02020603050405020304" pitchFamily="18" charset="0"/>
                <a:cs typeface="Times New Roman" panose="02020603050405020304" pitchFamily="18" charset="0"/>
              </a:rPr>
              <a:t>em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chương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này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ra </a:t>
            </a:r>
            <a:r>
              <a:rPr lang="en-US" sz="2400" dirty="0" err="1">
                <a:latin typeface="Times New Roman" panose="02020603050405020304" pitchFamily="18" charset="0"/>
                <a:cs typeface="Times New Roman" panose="02020603050405020304" pitchFamily="18" charset="0"/>
              </a:rPr>
              <a:t>kết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muốn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vì</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khởi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trị</a:t>
            </a:r>
            <a:r>
              <a:rPr lang="en-US" sz="2400" dirty="0">
                <a:latin typeface="Times New Roman" panose="02020603050405020304" pitchFamily="18" charset="0"/>
                <a:cs typeface="Times New Roman" panose="02020603050405020304" pitchFamily="18" charset="0"/>
              </a:rPr>
              <a:t> ban </a:t>
            </a:r>
            <a:r>
              <a:rPr lang="en-US" sz="2400" dirty="0" err="1">
                <a:latin typeface="Times New Roman" panose="02020603050405020304" pitchFamily="18" charset="0"/>
                <a:cs typeface="Times New Roman" panose="02020603050405020304" pitchFamily="18" charset="0"/>
              </a:rPr>
              <a:t>đầu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biến</a:t>
            </a:r>
            <a:r>
              <a:rPr lang="en-US" sz="2400" dirty="0">
                <a:latin typeface="Times New Roman" panose="02020603050405020304" pitchFamily="18" charset="0"/>
                <a:cs typeface="Times New Roman" panose="02020603050405020304" pitchFamily="18" charset="0"/>
              </a:rPr>
              <a:t> S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0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lặp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giá</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S </a:t>
            </a:r>
            <a:r>
              <a:rPr lang="en-US" sz="2400" dirty="0" err="1">
                <a:latin typeface="Times New Roman" panose="02020603050405020304" pitchFamily="18" charset="0"/>
                <a:cs typeface="Times New Roman" panose="02020603050405020304" pitchFamily="18" charset="0"/>
              </a:rPr>
              <a:t>trở</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thành</a:t>
            </a:r>
            <a:r>
              <a:rPr lang="en-US" sz="2400" dirty="0">
                <a:latin typeface="Times New Roman" panose="02020603050405020304" pitchFamily="18" charset="0"/>
                <a:cs typeface="Times New Roman" panose="02020603050405020304" pitchFamily="18" charset="0"/>
              </a:rPr>
              <a:t> 0 </a:t>
            </a:r>
            <a:r>
              <a:rPr lang="en-US" sz="2400" dirty="0" err="1">
                <a:latin typeface="Times New Roman" panose="02020603050405020304" pitchFamily="18" charset="0"/>
                <a:cs typeface="Times New Roman" panose="02020603050405020304" pitchFamily="18" charset="0"/>
              </a:rPr>
              <a:t>sau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mỗi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lặp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này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dẫn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kết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sai</a:t>
            </a:r>
            <a:r>
              <a:rPr lang="en-US" sz="2400" dirty="0">
                <a:latin typeface="Times New Roman" panose="02020603050405020304" pitchFamily="18" charset="0"/>
                <a:cs typeface="Times New Roman" panose="02020603050405020304" pitchFamily="18" charset="0"/>
              </a:rPr>
              <a:t>.</a:t>
            </a:r>
          </a:p>
        </p:txBody>
      </p:sp>
      <p:pic>
        <p:nvPicPr>
          <p:cNvPr id="5" name="Picture 4">
            <a:extLst>
              <a:ext uri="{FF2B5EF4-FFF2-40B4-BE49-F238E27FC236}">
                <a16:creationId xmlns:a16="http://schemas.microsoft.com/office/drawing/2014/main" id="{6BB5A106-57D6-4EDE-B19B-520A01652FA4}"/>
              </a:ext>
            </a:extLst>
          </p:cNvPr>
          <p:cNvPicPr>
            <a:picLocks noChangeAspect="1"/>
          </p:cNvPicPr>
          <p:nvPr/>
        </p:nvPicPr>
        <p:blipFill>
          <a:blip r:embed="rId8"/>
          <a:stretch>
            <a:fillRect/>
          </a:stretch>
        </p:blipFill>
        <p:spPr>
          <a:xfrm>
            <a:off x="6168279" y="203976"/>
            <a:ext cx="2636799" cy="3266035"/>
          </a:xfrm>
          <a:prstGeom prst="rect">
            <a:avLst/>
          </a:prstGeom>
        </p:spPr>
      </p:pic>
    </p:spTree>
    <p:extLst>
      <p:ext uri="{BB962C8B-B14F-4D97-AF65-F5344CB8AC3E}">
        <p14:creationId xmlns:p14="http://schemas.microsoft.com/office/powerpoint/2010/main" val="3772195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grpId="0" nodeType="click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p:cTn id="13" dur="1000" fill="hold"/>
                                        <p:tgtEl>
                                          <p:spTgt spid="39"/>
                                        </p:tgtEl>
                                        <p:attrNameLst>
                                          <p:attrName>ppt_w</p:attrName>
                                        </p:attrNameLst>
                                      </p:cBhvr>
                                      <p:tavLst>
                                        <p:tav tm="0">
                                          <p:val>
                                            <p:strVal val="#ppt_w+.3"/>
                                          </p:val>
                                        </p:tav>
                                        <p:tav tm="100000">
                                          <p:val>
                                            <p:strVal val="#ppt_w"/>
                                          </p:val>
                                        </p:tav>
                                      </p:tavLst>
                                    </p:anim>
                                    <p:anim calcmode="lin" valueType="num">
                                      <p:cBhvr>
                                        <p:cTn id="14" dur="1000" fill="hold"/>
                                        <p:tgtEl>
                                          <p:spTgt spid="39"/>
                                        </p:tgtEl>
                                        <p:attrNameLst>
                                          <p:attrName>ppt_h</p:attrName>
                                        </p:attrNameLst>
                                      </p:cBhvr>
                                      <p:tavLst>
                                        <p:tav tm="0">
                                          <p:val>
                                            <p:strVal val="#ppt_h"/>
                                          </p:val>
                                        </p:tav>
                                        <p:tav tm="100000">
                                          <p:val>
                                            <p:strVal val="#ppt_h"/>
                                          </p:val>
                                        </p:tav>
                                      </p:tavLst>
                                    </p:anim>
                                    <p:animEffect transition="in" filter="fade">
                                      <p:cBhvr>
                                        <p:cTn id="15" dur="1000"/>
                                        <p:tgtEl>
                                          <p:spTgt spid="39"/>
                                        </p:tgtEl>
                                      </p:cBhvr>
                                    </p:animEffect>
                                  </p:childTnLst>
                                  <p:subTnLst>
                                    <p:audio>
                                      <p:cMediaNode>
                                        <p:cTn display="0" masterRel="sameClick">
                                          <p:stCondLst>
                                            <p:cond evt="begin" delay="0">
                                              <p:tn val="11"/>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29"/>
                    </p:tgtEl>
                  </p:cond>
                </p:stCondLst>
                <p:endSync evt="end" delay="0">
                  <p:rtn val="all"/>
                </p:endSync>
                <p:childTnLst>
                  <p:par>
                    <p:cTn id="17" fill="hold">
                      <p:stCondLst>
                        <p:cond delay="0"/>
                      </p:stCondLst>
                      <p:childTnLst>
                        <p:par>
                          <p:cTn id="18" fill="hold">
                            <p:stCondLst>
                              <p:cond delay="0"/>
                            </p:stCondLst>
                            <p:childTnLst>
                              <p:par>
                                <p:cTn id="19" presetID="11" presetClass="entr" presetSubtype="0" fill="hold" grpId="0" nodeType="afterEffect">
                                  <p:stCondLst>
                                    <p:cond delay="0"/>
                                  </p:stCondLst>
                                  <p:childTnLst>
                                    <p:set>
                                      <p:cBhvr>
                                        <p:cTn id="20" dur="1000">
                                          <p:stCondLst>
                                            <p:cond delay="0"/>
                                          </p:stCondLst>
                                        </p:cTn>
                                        <p:tgtEl>
                                          <p:spTgt spid="18"/>
                                        </p:tgtEl>
                                        <p:attrNameLst>
                                          <p:attrName>style.visibility</p:attrName>
                                        </p:attrNameLst>
                                      </p:cBhvr>
                                      <p:to>
                                        <p:strVal val="visible"/>
                                      </p:to>
                                    </p:set>
                                  </p:childTnLst>
                                </p:cTn>
                              </p:par>
                            </p:childTnLst>
                          </p:cTn>
                        </p:par>
                        <p:par>
                          <p:cTn id="21" fill="hold">
                            <p:stCondLst>
                              <p:cond delay="1000"/>
                            </p:stCondLst>
                            <p:childTnLst>
                              <p:par>
                                <p:cTn id="22" presetID="11" presetClass="entr" presetSubtype="0" fill="hold" grpId="0" nodeType="afterEffect">
                                  <p:stCondLst>
                                    <p:cond delay="0"/>
                                  </p:stCondLst>
                                  <p:childTnLst>
                                    <p:set>
                                      <p:cBhvr>
                                        <p:cTn id="23" dur="1000">
                                          <p:stCondLst>
                                            <p:cond delay="0"/>
                                          </p:stCondLst>
                                        </p:cTn>
                                        <p:tgtEl>
                                          <p:spTgt spid="19"/>
                                        </p:tgtEl>
                                        <p:attrNameLst>
                                          <p:attrName>style.visibility</p:attrName>
                                        </p:attrNameLst>
                                      </p:cBhvr>
                                      <p:to>
                                        <p:strVal val="visible"/>
                                      </p:to>
                                    </p:set>
                                  </p:childTnLst>
                                </p:cTn>
                              </p:par>
                            </p:childTnLst>
                          </p:cTn>
                        </p:par>
                        <p:par>
                          <p:cTn id="24" fill="hold">
                            <p:stCondLst>
                              <p:cond delay="2000"/>
                            </p:stCondLst>
                            <p:childTnLst>
                              <p:par>
                                <p:cTn id="25" presetID="11" presetClass="entr" presetSubtype="0" fill="hold" grpId="0" nodeType="afterEffect">
                                  <p:stCondLst>
                                    <p:cond delay="0"/>
                                  </p:stCondLst>
                                  <p:childTnLst>
                                    <p:set>
                                      <p:cBhvr>
                                        <p:cTn id="26" dur="1000">
                                          <p:stCondLst>
                                            <p:cond delay="0"/>
                                          </p:stCondLst>
                                        </p:cTn>
                                        <p:tgtEl>
                                          <p:spTgt spid="20"/>
                                        </p:tgtEl>
                                        <p:attrNameLst>
                                          <p:attrName>style.visibility</p:attrName>
                                        </p:attrNameLst>
                                      </p:cBhvr>
                                      <p:to>
                                        <p:strVal val="visible"/>
                                      </p:to>
                                    </p:set>
                                  </p:childTnLst>
                                </p:cTn>
                              </p:par>
                            </p:childTnLst>
                          </p:cTn>
                        </p:par>
                        <p:par>
                          <p:cTn id="27" fill="hold">
                            <p:stCondLst>
                              <p:cond delay="3000"/>
                            </p:stCondLst>
                            <p:childTnLst>
                              <p:par>
                                <p:cTn id="28" presetID="11" presetClass="entr" presetSubtype="0" fill="hold" grpId="0" nodeType="afterEffect">
                                  <p:stCondLst>
                                    <p:cond delay="0"/>
                                  </p:stCondLst>
                                  <p:childTnLst>
                                    <p:set>
                                      <p:cBhvr>
                                        <p:cTn id="29" dur="1000">
                                          <p:stCondLst>
                                            <p:cond delay="0"/>
                                          </p:stCondLst>
                                        </p:cTn>
                                        <p:tgtEl>
                                          <p:spTgt spid="21"/>
                                        </p:tgtEl>
                                        <p:attrNameLst>
                                          <p:attrName>style.visibility</p:attrName>
                                        </p:attrNameLst>
                                      </p:cBhvr>
                                      <p:to>
                                        <p:strVal val="visible"/>
                                      </p:to>
                                    </p:set>
                                  </p:childTnLst>
                                </p:cTn>
                              </p:par>
                            </p:childTnLst>
                          </p:cTn>
                        </p:par>
                        <p:par>
                          <p:cTn id="30" fill="hold">
                            <p:stCondLst>
                              <p:cond delay="4000"/>
                            </p:stCondLst>
                            <p:childTnLst>
                              <p:par>
                                <p:cTn id="31" presetID="11" presetClass="entr" presetSubtype="0" fill="hold" grpId="0" nodeType="afterEffect">
                                  <p:stCondLst>
                                    <p:cond delay="0"/>
                                  </p:stCondLst>
                                  <p:childTnLst>
                                    <p:set>
                                      <p:cBhvr>
                                        <p:cTn id="32" dur="1000">
                                          <p:stCondLst>
                                            <p:cond delay="0"/>
                                          </p:stCondLst>
                                        </p:cTn>
                                        <p:tgtEl>
                                          <p:spTgt spid="22"/>
                                        </p:tgtEl>
                                        <p:attrNameLst>
                                          <p:attrName>style.visibility</p:attrName>
                                        </p:attrNameLst>
                                      </p:cBhvr>
                                      <p:to>
                                        <p:strVal val="visible"/>
                                      </p:to>
                                    </p:set>
                                  </p:childTnLst>
                                </p:cTn>
                              </p:par>
                            </p:childTnLst>
                          </p:cTn>
                        </p:par>
                        <p:par>
                          <p:cTn id="33" fill="hold">
                            <p:stCondLst>
                              <p:cond delay="5000"/>
                            </p:stCondLst>
                            <p:childTnLst>
                              <p:par>
                                <p:cTn id="34" presetID="11" presetClass="entr" presetSubtype="0" fill="hold" grpId="0" nodeType="afterEffect">
                                  <p:stCondLst>
                                    <p:cond delay="0"/>
                                  </p:stCondLst>
                                  <p:childTnLst>
                                    <p:set>
                                      <p:cBhvr>
                                        <p:cTn id="35" dur="1000">
                                          <p:stCondLst>
                                            <p:cond delay="0"/>
                                          </p:stCondLst>
                                        </p:cTn>
                                        <p:tgtEl>
                                          <p:spTgt spid="23"/>
                                        </p:tgtEl>
                                        <p:attrNameLst>
                                          <p:attrName>style.visibility</p:attrName>
                                        </p:attrNameLst>
                                      </p:cBhvr>
                                      <p:to>
                                        <p:strVal val="visible"/>
                                      </p:to>
                                    </p:set>
                                  </p:childTnLst>
                                </p:cTn>
                              </p:par>
                            </p:childTnLst>
                          </p:cTn>
                        </p:par>
                        <p:par>
                          <p:cTn id="36" fill="hold">
                            <p:stCondLst>
                              <p:cond delay="6000"/>
                            </p:stCondLst>
                            <p:childTnLst>
                              <p:par>
                                <p:cTn id="37" presetID="11" presetClass="entr" presetSubtype="0" fill="hold" grpId="0" nodeType="afterEffect">
                                  <p:stCondLst>
                                    <p:cond delay="0"/>
                                  </p:stCondLst>
                                  <p:childTnLst>
                                    <p:set>
                                      <p:cBhvr>
                                        <p:cTn id="38" dur="1000">
                                          <p:stCondLst>
                                            <p:cond delay="0"/>
                                          </p:stCondLst>
                                        </p:cTn>
                                        <p:tgtEl>
                                          <p:spTgt spid="24"/>
                                        </p:tgtEl>
                                        <p:attrNameLst>
                                          <p:attrName>style.visibility</p:attrName>
                                        </p:attrNameLst>
                                      </p:cBhvr>
                                      <p:to>
                                        <p:strVal val="visible"/>
                                      </p:to>
                                    </p:set>
                                  </p:childTnLst>
                                </p:cTn>
                              </p:par>
                            </p:childTnLst>
                          </p:cTn>
                        </p:par>
                        <p:par>
                          <p:cTn id="39" fill="hold">
                            <p:stCondLst>
                              <p:cond delay="7000"/>
                            </p:stCondLst>
                            <p:childTnLst>
                              <p:par>
                                <p:cTn id="40" presetID="11" presetClass="entr" presetSubtype="0" fill="hold" grpId="0" nodeType="afterEffect">
                                  <p:stCondLst>
                                    <p:cond delay="0"/>
                                  </p:stCondLst>
                                  <p:childTnLst>
                                    <p:set>
                                      <p:cBhvr>
                                        <p:cTn id="41" dur="1000">
                                          <p:stCondLst>
                                            <p:cond delay="0"/>
                                          </p:stCondLst>
                                        </p:cTn>
                                        <p:tgtEl>
                                          <p:spTgt spid="25"/>
                                        </p:tgtEl>
                                        <p:attrNameLst>
                                          <p:attrName>style.visibility</p:attrName>
                                        </p:attrNameLst>
                                      </p:cBhvr>
                                      <p:to>
                                        <p:strVal val="visible"/>
                                      </p:to>
                                    </p:set>
                                  </p:childTnLst>
                                </p:cTn>
                              </p:par>
                            </p:childTnLst>
                          </p:cTn>
                        </p:par>
                        <p:par>
                          <p:cTn id="42" fill="hold">
                            <p:stCondLst>
                              <p:cond delay="8000"/>
                            </p:stCondLst>
                            <p:childTnLst>
                              <p:par>
                                <p:cTn id="43" presetID="11" presetClass="entr" presetSubtype="0" fill="hold" grpId="0" nodeType="afterEffect">
                                  <p:stCondLst>
                                    <p:cond delay="0"/>
                                  </p:stCondLst>
                                  <p:childTnLst>
                                    <p:set>
                                      <p:cBhvr>
                                        <p:cTn id="44" dur="1000">
                                          <p:stCondLst>
                                            <p:cond delay="0"/>
                                          </p:stCondLst>
                                        </p:cTn>
                                        <p:tgtEl>
                                          <p:spTgt spid="26"/>
                                        </p:tgtEl>
                                        <p:attrNameLst>
                                          <p:attrName>style.visibility</p:attrName>
                                        </p:attrNameLst>
                                      </p:cBhvr>
                                      <p:to>
                                        <p:strVal val="visible"/>
                                      </p:to>
                                    </p:set>
                                  </p:childTnLst>
                                </p:cTn>
                              </p:par>
                            </p:childTnLst>
                          </p:cTn>
                        </p:par>
                        <p:par>
                          <p:cTn id="45" fill="hold">
                            <p:stCondLst>
                              <p:cond delay="9000"/>
                            </p:stCondLst>
                            <p:childTnLst>
                              <p:par>
                                <p:cTn id="46" presetID="11" presetClass="entr" presetSubtype="0" fill="hold" grpId="0" nodeType="afterEffect">
                                  <p:stCondLst>
                                    <p:cond delay="0"/>
                                  </p:stCondLst>
                                  <p:childTnLst>
                                    <p:set>
                                      <p:cBhvr>
                                        <p:cTn id="47" dur="1000">
                                          <p:stCondLst>
                                            <p:cond delay="0"/>
                                          </p:stCondLst>
                                        </p:cTn>
                                        <p:tgtEl>
                                          <p:spTgt spid="27"/>
                                        </p:tgtEl>
                                        <p:attrNameLst>
                                          <p:attrName>style.visibility</p:attrName>
                                        </p:attrNameLst>
                                      </p:cBhvr>
                                      <p:to>
                                        <p:strVal val="visible"/>
                                      </p:to>
                                    </p:set>
                                  </p:childTnLst>
                                </p:cTn>
                              </p:par>
                            </p:childTnLst>
                          </p:cTn>
                        </p:par>
                        <p:par>
                          <p:cTn id="48" fill="hold">
                            <p:stCondLst>
                              <p:cond delay="10000"/>
                            </p:stCondLst>
                            <p:childTnLst>
                              <p:par>
                                <p:cTn id="49" presetID="11" presetClass="entr" presetSubtype="0" fill="hold" grpId="0" nodeType="afterEffect">
                                  <p:stCondLst>
                                    <p:cond delay="0"/>
                                  </p:stCondLst>
                                  <p:childTnLst>
                                    <p:set>
                                      <p:cBhvr>
                                        <p:cTn id="50" dur="1000">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3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n 2">
            <a:extLst>
              <a:ext uri="{FF2B5EF4-FFF2-40B4-BE49-F238E27FC236}">
                <a16:creationId xmlns:a16="http://schemas.microsoft.com/office/drawing/2014/main" id="{6437E96C-B4D7-4CA6-90EE-43A5C748EF9C}"/>
              </a:ext>
            </a:extLst>
          </p:cNvPr>
          <p:cNvSpPr/>
          <p:nvPr/>
        </p:nvSpPr>
        <p:spPr>
          <a:xfrm>
            <a:off x="838200" y="781050"/>
            <a:ext cx="3219450" cy="30861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0000"/>
                </a:solidFill>
                <a:latin typeface="Times New Roman" panose="02020603050405020304" pitchFamily="18" charset="0"/>
                <a:cs typeface="Times New Roman" panose="02020603050405020304" pitchFamily="18" charset="0"/>
              </a:rPr>
              <a:t>HOẠT ĐỘNG</a:t>
            </a:r>
          </a:p>
        </p:txBody>
      </p:sp>
      <p:sp>
        <p:nvSpPr>
          <p:cNvPr id="11" name="TextBox 10">
            <a:extLst>
              <a:ext uri="{FF2B5EF4-FFF2-40B4-BE49-F238E27FC236}">
                <a16:creationId xmlns:a16="http://schemas.microsoft.com/office/drawing/2014/main" id="{B812FD0D-3345-4D97-BED4-5A0590056D2D}"/>
              </a:ext>
            </a:extLst>
          </p:cNvPr>
          <p:cNvSpPr txBox="1"/>
          <p:nvPr/>
        </p:nvSpPr>
        <p:spPr>
          <a:xfrm>
            <a:off x="4431325" y="1428750"/>
            <a:ext cx="4495800" cy="769441"/>
          </a:xfrm>
          <a:prstGeom prst="rect">
            <a:avLst/>
          </a:prstGeom>
          <a:noFill/>
        </p:spPr>
        <p:txBody>
          <a:bodyPr wrap="square">
            <a:spAutoFit/>
          </a:bodyPr>
          <a:lstStyle/>
          <a:p>
            <a:r>
              <a:rPr lang="en-US" sz="4400" b="1" dirty="0">
                <a:solidFill>
                  <a:srgbClr val="FF0000"/>
                </a:solidFill>
                <a:latin typeface="Times New Roman" panose="02020603050405020304" pitchFamily="18" charset="0"/>
              </a:rPr>
              <a:t>VẬN DỤNG</a:t>
            </a:r>
            <a:endParaRPr lang="en-US" sz="4400" dirty="0"/>
          </a:p>
        </p:txBody>
      </p:sp>
      <p:pic>
        <p:nvPicPr>
          <p:cNvPr id="4" name="Hình ảnh 3" descr="Ảnh có chứa văn bản, đồ chơi, đồ họa véc-tơ, danh thiếp&#10;&#10;Mô tả được tạo tự động">
            <a:extLst>
              <a:ext uri="{FF2B5EF4-FFF2-40B4-BE49-F238E27FC236}">
                <a16:creationId xmlns:a16="http://schemas.microsoft.com/office/drawing/2014/main" id="{A667EB62-86C3-4EF0-AA26-81461A6A5A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9225" y="2676087"/>
            <a:ext cx="2320220" cy="2234972"/>
          </a:xfrm>
          <a:prstGeom prst="rect">
            <a:avLst/>
          </a:prstGeom>
        </p:spPr>
      </p:pic>
    </p:spTree>
    <p:extLst>
      <p:ext uri="{BB962C8B-B14F-4D97-AF65-F5344CB8AC3E}">
        <p14:creationId xmlns:p14="http://schemas.microsoft.com/office/powerpoint/2010/main" val="408453362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fltVal val="0"/>
                                          </p:val>
                                        </p:tav>
                                        <p:tav tm="100000">
                                          <p:val>
                                            <p:strVal val="#ppt_w"/>
                                          </p:val>
                                        </p:tav>
                                      </p:tavLst>
                                    </p:anim>
                                    <p:anim calcmode="lin" valueType="num">
                                      <p:cBhvr>
                                        <p:cTn id="8" dur="1500" fill="hold"/>
                                        <p:tgtEl>
                                          <p:spTgt spid="3"/>
                                        </p:tgtEl>
                                        <p:attrNameLst>
                                          <p:attrName>ppt_h</p:attrName>
                                        </p:attrNameLst>
                                      </p:cBhvr>
                                      <p:tavLst>
                                        <p:tav tm="0">
                                          <p:val>
                                            <p:fltVal val="0"/>
                                          </p:val>
                                        </p:tav>
                                        <p:tav tm="100000">
                                          <p:val>
                                            <p:strVal val="#ppt_h"/>
                                          </p:val>
                                        </p:tav>
                                      </p:tavLst>
                                    </p:anim>
                                    <p:anim calcmode="lin" valueType="num">
                                      <p:cBhvr>
                                        <p:cTn id="9" dur="1500" fill="hold"/>
                                        <p:tgtEl>
                                          <p:spTgt spid="3"/>
                                        </p:tgtEl>
                                        <p:attrNameLst>
                                          <p:attrName>style.rotation</p:attrName>
                                        </p:attrNameLst>
                                      </p:cBhvr>
                                      <p:tavLst>
                                        <p:tav tm="0">
                                          <p:val>
                                            <p:fltVal val="360"/>
                                          </p:val>
                                        </p:tav>
                                        <p:tav tm="100000">
                                          <p:val>
                                            <p:fltVal val="0"/>
                                          </p:val>
                                        </p:tav>
                                      </p:tavLst>
                                    </p:anim>
                                    <p:animEffect transition="in" filter="fade">
                                      <p:cBhvr>
                                        <p:cTn id="10" dur="1500"/>
                                        <p:tgtEl>
                                          <p:spTgt spid="3"/>
                                        </p:tgtEl>
                                      </p:cBhvr>
                                    </p:animEffect>
                                  </p:childTnLst>
                                </p:cTn>
                              </p:par>
                            </p:childTnLst>
                          </p:cTn>
                        </p:par>
                        <p:par>
                          <p:cTn id="11" fill="hold">
                            <p:stCondLst>
                              <p:cond delay="1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500" autoRev="1" fill="hold">
                                          <p:stCondLst>
                                            <p:cond delay="0"/>
                                          </p:stCondLst>
                                        </p:cTn>
                                        <p:tgtEl>
                                          <p:spTgt spid="11"/>
                                        </p:tgtEl>
                                        <p:attrNameLst>
                                          <p:attrName>ppt_w</p:attrName>
                                        </p:attrNameLst>
                                      </p:cBhvr>
                                    </p:anim>
                                    <p:anim by="(#ppt_w*0.50)" calcmode="lin" valueType="num">
                                      <p:cBhvr>
                                        <p:cTn id="15" dur="500" decel="50000" autoRev="1" fill="hold">
                                          <p:stCondLst>
                                            <p:cond delay="0"/>
                                          </p:stCondLst>
                                        </p:cTn>
                                        <p:tgtEl>
                                          <p:spTgt spid="11"/>
                                        </p:tgtEl>
                                        <p:attrNameLst>
                                          <p:attrName>ppt_x</p:attrName>
                                        </p:attrNameLst>
                                      </p:cBhvr>
                                    </p:anim>
                                    <p:anim from="(-#ppt_h/2)" to="(#ppt_y)" calcmode="lin" valueType="num">
                                      <p:cBhvr>
                                        <p:cTn id="16" dur="1000" fill="hold">
                                          <p:stCondLst>
                                            <p:cond delay="0"/>
                                          </p:stCondLst>
                                        </p:cTn>
                                        <p:tgtEl>
                                          <p:spTgt spid="11"/>
                                        </p:tgtEl>
                                        <p:attrNameLst>
                                          <p:attrName>ppt_y</p:attrName>
                                        </p:attrNameLst>
                                      </p:cBhvr>
                                    </p:anim>
                                    <p:animRot by="21600000">
                                      <p:cBhvr>
                                        <p:cTn id="17" dur="1000" fill="hold">
                                          <p:stCondLst>
                                            <p:cond delay="0"/>
                                          </p:stCondLst>
                                        </p:cTn>
                                        <p:tgtEl>
                                          <p:spTgt spid="11"/>
                                        </p:tgtEl>
                                        <p:attrNameLst>
                                          <p:attrName>r</p:attrName>
                                        </p:attrNameLst>
                                      </p:cBhvr>
                                    </p:animRot>
                                  </p:childTnLst>
                                </p:cTn>
                              </p:par>
                            </p:childTnLst>
                          </p:cTn>
                        </p:par>
                        <p:par>
                          <p:cTn id="18" fill="hold">
                            <p:stCondLst>
                              <p:cond delay="3100"/>
                            </p:stCondLst>
                            <p:childTnLst>
                              <p:par>
                                <p:cTn id="19" presetID="10"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2209800" y="258921"/>
            <a:ext cx="4265433" cy="571500"/>
            <a:chOff x="880761" y="539846"/>
            <a:chExt cx="9802364" cy="762000"/>
          </a:xfrm>
        </p:grpSpPr>
        <p:grpSp>
          <p:nvGrpSpPr>
            <p:cNvPr id="4" name="Group 148"/>
            <p:cNvGrpSpPr>
              <a:grpSpLocks/>
            </p:cNvGrpSpPr>
            <p:nvPr/>
          </p:nvGrpSpPr>
          <p:grpSpPr bwMode="auto">
            <a:xfrm>
              <a:off x="880761" y="539846"/>
              <a:ext cx="9714747" cy="762000"/>
              <a:chOff x="624" y="2688"/>
              <a:chExt cx="7912" cy="480"/>
            </a:xfrm>
          </p:grpSpPr>
          <p:sp>
            <p:nvSpPr>
              <p:cNvPr id="7" name="AutoShape 17"/>
              <p:cNvSpPr>
                <a:spLocks noChangeArrowheads="1"/>
              </p:cNvSpPr>
              <p:nvPr/>
            </p:nvSpPr>
            <p:spPr bwMode="auto">
              <a:xfrm>
                <a:off x="968" y="2736"/>
                <a:ext cx="2911" cy="368"/>
              </a:xfrm>
              <a:prstGeom prst="roundRect">
                <a:avLst>
                  <a:gd name="adj" fmla="val 50000"/>
                </a:avLst>
              </a:prstGeom>
              <a:gradFill rotWithShape="1">
                <a:gsLst>
                  <a:gs pos="0">
                    <a:srgbClr val="F9F5D5"/>
                  </a:gs>
                  <a:gs pos="100000">
                    <a:srgbClr val="F5EEB7"/>
                  </a:gs>
                </a:gsLst>
                <a:lin ang="0" scaled="1"/>
              </a:gradFill>
              <a:ln w="38100" algn="ctr">
                <a:solidFill>
                  <a:srgbClr val="74A731"/>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8" name="Oval 18"/>
              <p:cNvSpPr>
                <a:spLocks noChangeArrowheads="1"/>
              </p:cNvSpPr>
              <p:nvPr/>
            </p:nvSpPr>
            <p:spPr bwMode="auto">
              <a:xfrm rot="1758052">
                <a:off x="646" y="2705"/>
                <a:ext cx="826" cy="463"/>
              </a:xfrm>
              <a:prstGeom prst="ellipse">
                <a:avLst/>
              </a:prstGeom>
              <a:gradFill rotWithShape="1">
                <a:gsLst>
                  <a:gs pos="0">
                    <a:srgbClr val="006600"/>
                  </a:gs>
                  <a:gs pos="100000">
                    <a:srgbClr val="002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9" name="Oval 19"/>
              <p:cNvSpPr>
                <a:spLocks noChangeArrowheads="1"/>
              </p:cNvSpPr>
              <p:nvPr/>
            </p:nvSpPr>
            <p:spPr bwMode="auto">
              <a:xfrm rot="1758052">
                <a:off x="624" y="2688"/>
                <a:ext cx="826" cy="463"/>
              </a:xfrm>
              <a:prstGeom prst="ellipse">
                <a:avLst/>
              </a:prstGeom>
              <a:gradFill rotWithShape="1">
                <a:gsLst>
                  <a:gs pos="0">
                    <a:srgbClr val="74A731"/>
                  </a:gs>
                  <a:gs pos="100000">
                    <a:srgbClr val="364D1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0" name="Oval 20"/>
              <p:cNvSpPr>
                <a:spLocks noChangeArrowheads="1"/>
              </p:cNvSpPr>
              <p:nvPr/>
            </p:nvSpPr>
            <p:spPr bwMode="auto">
              <a:xfrm>
                <a:off x="706" y="2717"/>
                <a:ext cx="371" cy="261"/>
              </a:xfrm>
              <a:prstGeom prst="ellipse">
                <a:avLst/>
              </a:pr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1" name="Text Box 21"/>
              <p:cNvSpPr txBox="1">
                <a:spLocks noChangeArrowheads="1"/>
              </p:cNvSpPr>
              <p:nvPr/>
            </p:nvSpPr>
            <p:spPr bwMode="auto">
              <a:xfrm>
                <a:off x="1395" y="2741"/>
                <a:ext cx="347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000000"/>
                    </a:solidFill>
                    <a:latin typeface="Times New Roman" panose="02020603050405020304" pitchFamily="18" charset="0"/>
                    <a:cs typeface="Times New Roman" panose="02020603050405020304" pitchFamily="18" charset="0"/>
                  </a:rPr>
                  <a:t>Click to add</a:t>
                </a:r>
              </a:p>
            </p:txBody>
          </p:sp>
          <p:sp>
            <p:nvSpPr>
              <p:cNvPr id="12" name="Text Box 22"/>
              <p:cNvSpPr txBox="1">
                <a:spLocks noChangeArrowheads="1"/>
              </p:cNvSpPr>
              <p:nvPr/>
            </p:nvSpPr>
            <p:spPr bwMode="auto">
              <a:xfrm>
                <a:off x="879" y="2708"/>
                <a:ext cx="31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FFFFFF"/>
                    </a:solidFill>
                    <a:latin typeface="Times New Roman" panose="02020603050405020304" pitchFamily="18" charset="0"/>
                    <a:cs typeface="Times New Roman" panose="02020603050405020304" pitchFamily="18" charset="0"/>
                  </a:rPr>
                  <a:t>2</a:t>
                </a:r>
              </a:p>
            </p:txBody>
          </p:sp>
          <p:sp>
            <p:nvSpPr>
              <p:cNvPr id="13" name="AutoShape 23"/>
              <p:cNvSpPr>
                <a:spLocks noChangeArrowheads="1"/>
              </p:cNvSpPr>
              <p:nvPr/>
            </p:nvSpPr>
            <p:spPr bwMode="gray">
              <a:xfrm>
                <a:off x="968" y="2736"/>
                <a:ext cx="7568" cy="368"/>
              </a:xfrm>
              <a:prstGeom prst="roundRect">
                <a:avLst>
                  <a:gd name="adj" fmla="val 50000"/>
                </a:avLst>
              </a:prstGeom>
              <a:gradFill rotWithShape="1">
                <a:gsLst>
                  <a:gs pos="0">
                    <a:srgbClr val="66CCFF"/>
                  </a:gs>
                  <a:gs pos="100000">
                    <a:srgbClr val="D5D8FF"/>
                  </a:gs>
                </a:gsLst>
                <a:lin ang="0" scaled="1"/>
              </a:gradFill>
              <a:ln w="38100" algn="ctr">
                <a:solidFill>
                  <a:srgbClr val="6D85E9"/>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4" name="Oval 24"/>
              <p:cNvSpPr>
                <a:spLocks noChangeArrowheads="1"/>
              </p:cNvSpPr>
              <p:nvPr/>
            </p:nvSpPr>
            <p:spPr bwMode="gray">
              <a:xfrm rot="1758052">
                <a:off x="646" y="2705"/>
                <a:ext cx="826" cy="463"/>
              </a:xfrm>
              <a:prstGeom prst="ellipse">
                <a:avLst/>
              </a:prstGeom>
              <a:solidFill>
                <a:srgbClr val="55497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5" name="Oval 25"/>
              <p:cNvSpPr>
                <a:spLocks noChangeArrowheads="1"/>
              </p:cNvSpPr>
              <p:nvPr/>
            </p:nvSpPr>
            <p:spPr bwMode="gray">
              <a:xfrm rot="1758052">
                <a:off x="624" y="2688"/>
                <a:ext cx="826" cy="463"/>
              </a:xfrm>
              <a:prstGeom prst="ellipse">
                <a:avLst/>
              </a:prstGeom>
              <a:gradFill rotWithShape="1">
                <a:gsLst>
                  <a:gs pos="0">
                    <a:srgbClr val="95A8FB"/>
                  </a:gs>
                  <a:gs pos="100000">
                    <a:srgbClr val="454E7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pic>
            <p:nvPicPr>
              <p:cNvPr id="16" name="Picture 15" descr="Picture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 y="2715"/>
                <a:ext cx="384"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28"/>
              <p:cNvSpPr txBox="1">
                <a:spLocks noChangeArrowheads="1"/>
              </p:cNvSpPr>
              <p:nvPr/>
            </p:nvSpPr>
            <p:spPr bwMode="gray">
              <a:xfrm>
                <a:off x="990" y="2708"/>
                <a:ext cx="163"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en-US" sz="2400" b="1" dirty="0">
                  <a:solidFill>
                    <a:srgbClr val="FFFFFF"/>
                  </a:solidFill>
                  <a:latin typeface="Times New Roman" panose="02020603050405020304" pitchFamily="18" charset="0"/>
                  <a:cs typeface="Times New Roman" panose="02020603050405020304" pitchFamily="18" charset="0"/>
                </a:endParaRPr>
              </a:p>
            </p:txBody>
          </p:sp>
        </p:grpSp>
        <p:sp>
          <p:nvSpPr>
            <p:cNvPr id="6" name="Text Box 26"/>
            <p:cNvSpPr txBox="1">
              <a:spLocks noChangeArrowheads="1"/>
            </p:cNvSpPr>
            <p:nvPr/>
          </p:nvSpPr>
          <p:spPr bwMode="gray">
            <a:xfrm>
              <a:off x="1971092" y="558503"/>
              <a:ext cx="871203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700" b="1">
                  <a:solidFill>
                    <a:srgbClr val="CC00CC"/>
                  </a:solidFill>
                  <a:latin typeface="Times New Roman" panose="02020603050405020304" pitchFamily="18" charset="0"/>
                  <a:cs typeface="Times New Roman" panose="02020603050405020304" pitchFamily="18" charset="0"/>
                </a:rPr>
                <a:t>VẬN DỤNG: GỠ LỖI</a:t>
              </a:r>
            </a:p>
          </p:txBody>
        </p:sp>
      </p:grpSp>
      <p:sp>
        <p:nvSpPr>
          <p:cNvPr id="19" name="Cloud Callout 18"/>
          <p:cNvSpPr/>
          <p:nvPr/>
        </p:nvSpPr>
        <p:spPr>
          <a:xfrm>
            <a:off x="576190" y="1123950"/>
            <a:ext cx="3077406" cy="2303718"/>
          </a:xfrm>
          <a:prstGeom prst="cloudCallout">
            <a:avLst>
              <a:gd name="adj1" fmla="val -25971"/>
              <a:gd name="adj2" fmla="val 7993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1066800" y="1490017"/>
            <a:ext cx="2209800" cy="1384995"/>
          </a:xfrm>
          <a:prstGeom prst="rect">
            <a:avLst/>
          </a:prstGeom>
          <a:noFill/>
        </p:spPr>
        <p:txBody>
          <a:bodyPr wrap="square" rtlCol="0">
            <a:spAutoFit/>
          </a:bodyPr>
          <a:lstStyle/>
          <a:p>
            <a:r>
              <a:rPr lang="en-US" sz="2800">
                <a:solidFill>
                  <a:schemeClr val="accent2">
                    <a:lumMod val="75000"/>
                  </a:schemeClr>
                </a:solidFill>
                <a:latin typeface="Times New Roman" panose="02020603050405020304" pitchFamily="18" charset="0"/>
                <a:cs typeface="Times New Roman" panose="02020603050405020304" pitchFamily="18" charset="0"/>
              </a:rPr>
              <a:t>Chương trình còn lỗi gì cần khắc phục?</a:t>
            </a:r>
          </a:p>
        </p:txBody>
      </p:sp>
      <p:sp>
        <p:nvSpPr>
          <p:cNvPr id="5" name="Rectangle 4"/>
          <p:cNvSpPr/>
          <p:nvPr/>
        </p:nvSpPr>
        <p:spPr>
          <a:xfrm>
            <a:off x="1371600" y="1771654"/>
            <a:ext cx="7023993" cy="1384995"/>
          </a:xfrm>
          <a:prstGeom prst="rect">
            <a:avLst/>
          </a:prstGeom>
        </p:spPr>
        <p:txBody>
          <a:bodyPr wrap="square">
            <a:spAutoFit/>
          </a:bodyPr>
          <a:lstStyle/>
          <a:p>
            <a:pPr algn="just"/>
            <a:r>
              <a:rPr lang="en-US" sz="2800" b="1" dirty="0" err="1">
                <a:solidFill>
                  <a:srgbClr val="0000CC"/>
                </a:solidFill>
                <a:latin typeface="Times New Roman" panose="02020603050405020304" pitchFamily="18" charset="0"/>
                <a:ea typeface="Times New Roman" panose="02020603050405020304" pitchFamily="18" charset="0"/>
              </a:rPr>
              <a:t>Lỗi</a:t>
            </a:r>
            <a:r>
              <a:rPr lang="en-US" sz="2800" b="1"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Nếu</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nháy</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chuột</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vào</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vị</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trí</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bất</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kì</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trên</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mê</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cung</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lúc</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xuất</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hiện</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câu</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hỏi</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thì</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nhân</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vật</a:t>
            </a:r>
            <a:r>
              <a:rPr lang="en-US" sz="2800" b="1" dirty="0">
                <a:solidFill>
                  <a:srgbClr val="0000CC"/>
                </a:solidFill>
                <a:latin typeface="Times New Roman" panose="02020603050405020304" pitchFamily="18" charset="0"/>
                <a:ea typeface="Times New Roman" panose="02020603050405020304" pitchFamily="18" charset="0"/>
              </a:rPr>
              <a:t> Robot </a:t>
            </a:r>
            <a:r>
              <a:rPr lang="en-US" sz="2800" dirty="0" err="1">
                <a:solidFill>
                  <a:srgbClr val="0000CC"/>
                </a:solidFill>
                <a:latin typeface="Times New Roman" panose="02020603050405020304" pitchFamily="18" charset="0"/>
                <a:ea typeface="Times New Roman" panose="02020603050405020304" pitchFamily="18" charset="0"/>
              </a:rPr>
              <a:t>vẫn</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có</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thể</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đi</a:t>
            </a:r>
            <a:r>
              <a:rPr lang="en-US" sz="2800" dirty="0">
                <a:solidFill>
                  <a:srgbClr val="0000CC"/>
                </a:solidFill>
                <a:latin typeface="Times New Roman" panose="02020603050405020304" pitchFamily="18" charset="0"/>
                <a:ea typeface="Times New Roman" panose="02020603050405020304" pitchFamily="18" charset="0"/>
              </a:rPr>
              <a:t> qua </a:t>
            </a:r>
            <a:r>
              <a:rPr lang="en-US" sz="2800" dirty="0" err="1">
                <a:solidFill>
                  <a:srgbClr val="0000CC"/>
                </a:solidFill>
                <a:latin typeface="Times New Roman" panose="02020603050405020304" pitchFamily="18" charset="0"/>
                <a:ea typeface="Times New Roman" panose="02020603050405020304" pitchFamily="18" charset="0"/>
              </a:rPr>
              <a:t>mặc</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dù</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không</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trả</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lời</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câu</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hỏi</a:t>
            </a:r>
            <a:r>
              <a:rPr lang="en-US" sz="2800" dirty="0">
                <a:solidFill>
                  <a:srgbClr val="0000CC"/>
                </a:solidFill>
                <a:latin typeface="Times New Roman" panose="02020603050405020304" pitchFamily="18" charset="0"/>
                <a:ea typeface="Times New Roman" panose="02020603050405020304" pitchFamily="18" charset="0"/>
              </a:rPr>
              <a:t>.</a:t>
            </a:r>
            <a:endParaRPr lang="en-US" sz="2800" dirty="0">
              <a:solidFill>
                <a:srgbClr val="0000CC"/>
              </a:solidFill>
            </a:endParaRPr>
          </a:p>
        </p:txBody>
      </p:sp>
    </p:spTree>
    <p:custDataLst>
      <p:tags r:id="rId1"/>
    </p:custDataLst>
    <p:extLst>
      <p:ext uri="{BB962C8B-B14F-4D97-AF65-F5344CB8AC3E}">
        <p14:creationId xmlns:p14="http://schemas.microsoft.com/office/powerpoint/2010/main" val="2592486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21"/>
                                        </p:tgtEl>
                                      </p:cBhvr>
                                    </p:animEffect>
                                    <p:anim calcmode="lin" valueType="num">
                                      <p:cBhvr>
                                        <p:cTn id="12" dur="1000"/>
                                        <p:tgtEl>
                                          <p:spTgt spid="21"/>
                                        </p:tgtEl>
                                        <p:attrNameLst>
                                          <p:attrName>ppt_x</p:attrName>
                                        </p:attrNameLst>
                                      </p:cBhvr>
                                      <p:tavLst>
                                        <p:tav tm="0">
                                          <p:val>
                                            <p:strVal val="ppt_x"/>
                                          </p:val>
                                        </p:tav>
                                        <p:tav tm="100000">
                                          <p:val>
                                            <p:strVal val="ppt_x"/>
                                          </p:val>
                                        </p:tav>
                                      </p:tavLst>
                                    </p:anim>
                                    <p:anim calcmode="lin" valueType="num">
                                      <p:cBhvr>
                                        <p:cTn id="13" dur="1000"/>
                                        <p:tgtEl>
                                          <p:spTgt spid="21"/>
                                        </p:tgtEl>
                                        <p:attrNameLst>
                                          <p:attrName>ppt_y</p:attrName>
                                        </p:attrNameLst>
                                      </p:cBhvr>
                                      <p:tavLst>
                                        <p:tav tm="0">
                                          <p:val>
                                            <p:strVal val="ppt_y"/>
                                          </p:val>
                                        </p:tav>
                                        <p:tav tm="100000">
                                          <p:val>
                                            <p:strVal val="ppt_y+.1"/>
                                          </p:val>
                                        </p:tav>
                                      </p:tavLst>
                                    </p:anim>
                                    <p:set>
                                      <p:cBhvr>
                                        <p:cTn id="14" dur="1" fill="hold">
                                          <p:stCondLst>
                                            <p:cond delay="999"/>
                                          </p:stCondLst>
                                        </p:cTn>
                                        <p:tgtEl>
                                          <p:spTgt spid="21"/>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19"/>
                                        </p:tgtEl>
                                      </p:cBhvr>
                                    </p:animEffect>
                                    <p:anim calcmode="lin" valueType="num">
                                      <p:cBhvr>
                                        <p:cTn id="17" dur="1000"/>
                                        <p:tgtEl>
                                          <p:spTgt spid="19"/>
                                        </p:tgtEl>
                                        <p:attrNameLst>
                                          <p:attrName>ppt_x</p:attrName>
                                        </p:attrNameLst>
                                      </p:cBhvr>
                                      <p:tavLst>
                                        <p:tav tm="0">
                                          <p:val>
                                            <p:strVal val="ppt_x"/>
                                          </p:val>
                                        </p:tav>
                                        <p:tav tm="100000">
                                          <p:val>
                                            <p:strVal val="ppt_x"/>
                                          </p:val>
                                        </p:tav>
                                      </p:tavLst>
                                    </p:anim>
                                    <p:anim calcmode="lin" valueType="num">
                                      <p:cBhvr>
                                        <p:cTn id="18" dur="1000"/>
                                        <p:tgtEl>
                                          <p:spTgt spid="19"/>
                                        </p:tgtEl>
                                        <p:attrNameLst>
                                          <p:attrName>ppt_y</p:attrName>
                                        </p:attrNameLst>
                                      </p:cBhvr>
                                      <p:tavLst>
                                        <p:tav tm="0">
                                          <p:val>
                                            <p:strVal val="ppt_y"/>
                                          </p:val>
                                        </p:tav>
                                        <p:tav tm="100000">
                                          <p:val>
                                            <p:strVal val="ppt_y+.1"/>
                                          </p:val>
                                        </p:tav>
                                      </p:tavLst>
                                    </p:anim>
                                    <p:set>
                                      <p:cBhvr>
                                        <p:cTn id="19" dur="1" fill="hold">
                                          <p:stCondLst>
                                            <p:cond delay="999"/>
                                          </p:stCondLst>
                                        </p:cTn>
                                        <p:tgtEl>
                                          <p:spTgt spid="19"/>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2133600" y="181352"/>
            <a:ext cx="4265433" cy="571500"/>
            <a:chOff x="880761" y="539846"/>
            <a:chExt cx="9802364" cy="762000"/>
          </a:xfrm>
        </p:grpSpPr>
        <p:grpSp>
          <p:nvGrpSpPr>
            <p:cNvPr id="4" name="Group 148"/>
            <p:cNvGrpSpPr>
              <a:grpSpLocks/>
            </p:cNvGrpSpPr>
            <p:nvPr/>
          </p:nvGrpSpPr>
          <p:grpSpPr bwMode="auto">
            <a:xfrm>
              <a:off x="880761" y="539846"/>
              <a:ext cx="9714747" cy="762000"/>
              <a:chOff x="624" y="2688"/>
              <a:chExt cx="7912" cy="480"/>
            </a:xfrm>
          </p:grpSpPr>
          <p:sp>
            <p:nvSpPr>
              <p:cNvPr id="7" name="AutoShape 17"/>
              <p:cNvSpPr>
                <a:spLocks noChangeArrowheads="1"/>
              </p:cNvSpPr>
              <p:nvPr/>
            </p:nvSpPr>
            <p:spPr bwMode="auto">
              <a:xfrm>
                <a:off x="968" y="2736"/>
                <a:ext cx="2911" cy="368"/>
              </a:xfrm>
              <a:prstGeom prst="roundRect">
                <a:avLst>
                  <a:gd name="adj" fmla="val 50000"/>
                </a:avLst>
              </a:prstGeom>
              <a:gradFill rotWithShape="1">
                <a:gsLst>
                  <a:gs pos="0">
                    <a:srgbClr val="F9F5D5"/>
                  </a:gs>
                  <a:gs pos="100000">
                    <a:srgbClr val="F5EEB7"/>
                  </a:gs>
                </a:gsLst>
                <a:lin ang="0" scaled="1"/>
              </a:gradFill>
              <a:ln w="38100" algn="ctr">
                <a:solidFill>
                  <a:srgbClr val="74A731"/>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8" name="Oval 18"/>
              <p:cNvSpPr>
                <a:spLocks noChangeArrowheads="1"/>
              </p:cNvSpPr>
              <p:nvPr/>
            </p:nvSpPr>
            <p:spPr bwMode="auto">
              <a:xfrm rot="1758052">
                <a:off x="646" y="2705"/>
                <a:ext cx="826" cy="463"/>
              </a:xfrm>
              <a:prstGeom prst="ellipse">
                <a:avLst/>
              </a:prstGeom>
              <a:gradFill rotWithShape="1">
                <a:gsLst>
                  <a:gs pos="0">
                    <a:srgbClr val="006600"/>
                  </a:gs>
                  <a:gs pos="100000">
                    <a:srgbClr val="002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9" name="Oval 19"/>
              <p:cNvSpPr>
                <a:spLocks noChangeArrowheads="1"/>
              </p:cNvSpPr>
              <p:nvPr/>
            </p:nvSpPr>
            <p:spPr bwMode="auto">
              <a:xfrm rot="1758052">
                <a:off x="624" y="2688"/>
                <a:ext cx="826" cy="463"/>
              </a:xfrm>
              <a:prstGeom prst="ellipse">
                <a:avLst/>
              </a:prstGeom>
              <a:gradFill rotWithShape="1">
                <a:gsLst>
                  <a:gs pos="0">
                    <a:srgbClr val="74A731"/>
                  </a:gs>
                  <a:gs pos="100000">
                    <a:srgbClr val="364D1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0" name="Oval 20"/>
              <p:cNvSpPr>
                <a:spLocks noChangeArrowheads="1"/>
              </p:cNvSpPr>
              <p:nvPr/>
            </p:nvSpPr>
            <p:spPr bwMode="auto">
              <a:xfrm>
                <a:off x="706" y="2717"/>
                <a:ext cx="371" cy="261"/>
              </a:xfrm>
              <a:prstGeom prst="ellipse">
                <a:avLst/>
              </a:pr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1" name="Text Box 21"/>
              <p:cNvSpPr txBox="1">
                <a:spLocks noChangeArrowheads="1"/>
              </p:cNvSpPr>
              <p:nvPr/>
            </p:nvSpPr>
            <p:spPr bwMode="auto">
              <a:xfrm>
                <a:off x="1395" y="2741"/>
                <a:ext cx="347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000000"/>
                    </a:solidFill>
                    <a:latin typeface="Times New Roman" panose="02020603050405020304" pitchFamily="18" charset="0"/>
                    <a:cs typeface="Times New Roman" panose="02020603050405020304" pitchFamily="18" charset="0"/>
                  </a:rPr>
                  <a:t>Click to add</a:t>
                </a:r>
              </a:p>
            </p:txBody>
          </p:sp>
          <p:sp>
            <p:nvSpPr>
              <p:cNvPr id="12" name="Text Box 22"/>
              <p:cNvSpPr txBox="1">
                <a:spLocks noChangeArrowheads="1"/>
              </p:cNvSpPr>
              <p:nvPr/>
            </p:nvSpPr>
            <p:spPr bwMode="auto">
              <a:xfrm>
                <a:off x="879" y="2708"/>
                <a:ext cx="310"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rgbClr val="FFFFFF"/>
                    </a:solidFill>
                    <a:latin typeface="Times New Roman" panose="02020603050405020304" pitchFamily="18" charset="0"/>
                    <a:cs typeface="Times New Roman" panose="02020603050405020304" pitchFamily="18" charset="0"/>
                  </a:rPr>
                  <a:t>2</a:t>
                </a:r>
              </a:p>
            </p:txBody>
          </p:sp>
          <p:sp>
            <p:nvSpPr>
              <p:cNvPr id="13" name="AutoShape 23"/>
              <p:cNvSpPr>
                <a:spLocks noChangeArrowheads="1"/>
              </p:cNvSpPr>
              <p:nvPr/>
            </p:nvSpPr>
            <p:spPr bwMode="gray">
              <a:xfrm>
                <a:off x="968" y="2736"/>
                <a:ext cx="7568" cy="368"/>
              </a:xfrm>
              <a:prstGeom prst="roundRect">
                <a:avLst>
                  <a:gd name="adj" fmla="val 50000"/>
                </a:avLst>
              </a:prstGeom>
              <a:gradFill rotWithShape="1">
                <a:gsLst>
                  <a:gs pos="0">
                    <a:srgbClr val="66CCFF"/>
                  </a:gs>
                  <a:gs pos="100000">
                    <a:srgbClr val="D5D8FF"/>
                  </a:gs>
                </a:gsLst>
                <a:lin ang="0" scaled="1"/>
              </a:gradFill>
              <a:ln w="38100" algn="ctr">
                <a:solidFill>
                  <a:srgbClr val="6D85E9"/>
                </a:solidFill>
                <a:round/>
                <a:headEnd/>
                <a:tailEnd/>
              </a:ln>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4" name="Oval 24"/>
              <p:cNvSpPr>
                <a:spLocks noChangeArrowheads="1"/>
              </p:cNvSpPr>
              <p:nvPr/>
            </p:nvSpPr>
            <p:spPr bwMode="gray">
              <a:xfrm rot="1758052">
                <a:off x="646" y="2705"/>
                <a:ext cx="826" cy="463"/>
              </a:xfrm>
              <a:prstGeom prst="ellipse">
                <a:avLst/>
              </a:prstGeom>
              <a:solidFill>
                <a:srgbClr val="55497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sp>
            <p:nvSpPr>
              <p:cNvPr id="15" name="Oval 25"/>
              <p:cNvSpPr>
                <a:spLocks noChangeArrowheads="1"/>
              </p:cNvSpPr>
              <p:nvPr/>
            </p:nvSpPr>
            <p:spPr bwMode="gray">
              <a:xfrm rot="1758052">
                <a:off x="624" y="2688"/>
                <a:ext cx="826" cy="463"/>
              </a:xfrm>
              <a:prstGeom prst="ellipse">
                <a:avLst/>
              </a:prstGeom>
              <a:gradFill rotWithShape="1">
                <a:gsLst>
                  <a:gs pos="0">
                    <a:srgbClr val="95A8FB"/>
                  </a:gs>
                  <a:gs pos="100000">
                    <a:srgbClr val="454E7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rtl="1" eaLnBrk="1" hangingPunct="1"/>
                <a:endParaRPr lang="en-US" altLang="en-US" sz="2400">
                  <a:latin typeface="Times New Roman" panose="02020603050405020304" pitchFamily="18" charset="0"/>
                  <a:cs typeface="Times New Roman" panose="02020603050405020304" pitchFamily="18" charset="0"/>
                </a:endParaRPr>
              </a:p>
            </p:txBody>
          </p:sp>
          <p:pic>
            <p:nvPicPr>
              <p:cNvPr id="16" name="Picture 15" descr="Picture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 y="2715"/>
                <a:ext cx="384"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28"/>
              <p:cNvSpPr txBox="1">
                <a:spLocks noChangeArrowheads="1"/>
              </p:cNvSpPr>
              <p:nvPr/>
            </p:nvSpPr>
            <p:spPr bwMode="gray">
              <a:xfrm>
                <a:off x="990" y="2708"/>
                <a:ext cx="163"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en-US" sz="2400" b="1" dirty="0">
                  <a:solidFill>
                    <a:srgbClr val="FFFFFF"/>
                  </a:solidFill>
                  <a:latin typeface="Times New Roman" panose="02020603050405020304" pitchFamily="18" charset="0"/>
                  <a:cs typeface="Times New Roman" panose="02020603050405020304" pitchFamily="18" charset="0"/>
                </a:endParaRPr>
              </a:p>
            </p:txBody>
          </p:sp>
        </p:grpSp>
        <p:sp>
          <p:nvSpPr>
            <p:cNvPr id="6" name="Text Box 26"/>
            <p:cNvSpPr txBox="1">
              <a:spLocks noChangeArrowheads="1"/>
            </p:cNvSpPr>
            <p:nvPr/>
          </p:nvSpPr>
          <p:spPr bwMode="gray">
            <a:xfrm>
              <a:off x="1971092" y="558503"/>
              <a:ext cx="871203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700" b="1">
                  <a:solidFill>
                    <a:srgbClr val="CC00CC"/>
                  </a:solidFill>
                  <a:latin typeface="Times New Roman" panose="02020603050405020304" pitchFamily="18" charset="0"/>
                  <a:cs typeface="Times New Roman" panose="02020603050405020304" pitchFamily="18" charset="0"/>
                </a:rPr>
                <a:t>VẬN DỤNG: GỠ LỖI</a:t>
              </a:r>
            </a:p>
          </p:txBody>
        </p:sp>
      </p:grpSp>
      <p:sp>
        <p:nvSpPr>
          <p:cNvPr id="19" name="Cloud Callout 18"/>
          <p:cNvSpPr/>
          <p:nvPr/>
        </p:nvSpPr>
        <p:spPr>
          <a:xfrm>
            <a:off x="580194" y="953832"/>
            <a:ext cx="2819400" cy="2203316"/>
          </a:xfrm>
          <a:prstGeom prst="cloudCallout">
            <a:avLst>
              <a:gd name="adj1" fmla="val -25971"/>
              <a:gd name="adj2" fmla="val 7993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1160250" y="1578436"/>
            <a:ext cx="2209800" cy="954107"/>
          </a:xfrm>
          <a:prstGeom prst="rect">
            <a:avLst/>
          </a:prstGeom>
          <a:noFill/>
        </p:spPr>
        <p:txBody>
          <a:bodyPr wrap="square" rtlCol="0">
            <a:spAutoFit/>
          </a:bodyPr>
          <a:lstStyle/>
          <a:p>
            <a:r>
              <a:rPr lang="en-US" sz="2800" b="1">
                <a:solidFill>
                  <a:schemeClr val="accent2">
                    <a:lumMod val="75000"/>
                  </a:schemeClr>
                </a:solidFill>
                <a:latin typeface="Times New Roman" panose="02020603050405020304" pitchFamily="18" charset="0"/>
                <a:cs typeface="Times New Roman" panose="02020603050405020304" pitchFamily="18" charset="0"/>
              </a:rPr>
              <a:t>Cách khắc phục?</a:t>
            </a:r>
          </a:p>
        </p:txBody>
      </p:sp>
      <p:sp>
        <p:nvSpPr>
          <p:cNvPr id="18" name="Rectangle 17"/>
          <p:cNvSpPr/>
          <p:nvPr/>
        </p:nvSpPr>
        <p:spPr>
          <a:xfrm>
            <a:off x="990600" y="1216285"/>
            <a:ext cx="7268406" cy="2632516"/>
          </a:xfrm>
          <a:prstGeom prst="rect">
            <a:avLst/>
          </a:prstGeom>
        </p:spPr>
        <p:txBody>
          <a:bodyPr wrap="square">
            <a:spAutoFit/>
          </a:bodyPr>
          <a:lstStyle/>
          <a:p>
            <a:pPr algn="just">
              <a:lnSpc>
                <a:spcPct val="120000"/>
              </a:lnSpc>
              <a:spcBef>
                <a:spcPts val="300"/>
              </a:spcBef>
              <a:spcAft>
                <a:spcPts val="300"/>
              </a:spcAft>
            </a:pPr>
            <a:r>
              <a:rPr lang="en-US" sz="2800" dirty="0" err="1">
                <a:solidFill>
                  <a:srgbClr val="0000CC"/>
                </a:solidFill>
                <a:latin typeface="Times New Roman" panose="02020603050405020304" pitchFamily="18" charset="0"/>
                <a:ea typeface="Times New Roman" panose="02020603050405020304" pitchFamily="18" charset="0"/>
              </a:rPr>
              <a:t>Cần</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kiểm</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tra</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câu</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hỏi</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trả</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lời</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chưa</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bằng</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cách</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sử</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dụng</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thêm</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biến</a:t>
            </a:r>
            <a:r>
              <a:rPr lang="en-US" sz="2800" b="1" dirty="0">
                <a:solidFill>
                  <a:srgbClr val="0000CC"/>
                </a:solidFill>
                <a:latin typeface="Times New Roman" panose="02020603050405020304" pitchFamily="18" charset="0"/>
                <a:ea typeface="Times New Roman" panose="02020603050405020304" pitchFamily="18" charset="0"/>
              </a:rPr>
              <a:t> </a:t>
            </a:r>
            <a:r>
              <a:rPr lang="en-US" sz="2800" b="1" dirty="0" err="1">
                <a:solidFill>
                  <a:srgbClr val="0000CC"/>
                </a:solidFill>
                <a:latin typeface="Times New Roman" panose="02020603050405020304" pitchFamily="18" charset="0"/>
                <a:ea typeface="Times New Roman" panose="02020603050405020304" pitchFamily="18" charset="0"/>
              </a:rPr>
              <a:t>Đang</a:t>
            </a:r>
            <a:r>
              <a:rPr lang="en-US" sz="2800" b="1" dirty="0">
                <a:solidFill>
                  <a:srgbClr val="0000CC"/>
                </a:solidFill>
                <a:latin typeface="Times New Roman" panose="02020603050405020304" pitchFamily="18" charset="0"/>
                <a:ea typeface="Times New Roman" panose="02020603050405020304" pitchFamily="18" charset="0"/>
              </a:rPr>
              <a:t> </a:t>
            </a:r>
            <a:r>
              <a:rPr lang="en-US" sz="2800" b="1" dirty="0" err="1">
                <a:solidFill>
                  <a:srgbClr val="0000CC"/>
                </a:solidFill>
                <a:latin typeface="Times New Roman" panose="02020603050405020304" pitchFamily="18" charset="0"/>
                <a:ea typeface="Times New Roman" panose="02020603050405020304" pitchFamily="18" charset="0"/>
              </a:rPr>
              <a:t>trả</a:t>
            </a:r>
            <a:r>
              <a:rPr lang="en-US" sz="2800" b="1" dirty="0">
                <a:solidFill>
                  <a:srgbClr val="0000CC"/>
                </a:solidFill>
                <a:latin typeface="Times New Roman" panose="02020603050405020304" pitchFamily="18" charset="0"/>
                <a:ea typeface="Times New Roman" panose="02020603050405020304" pitchFamily="18" charset="0"/>
              </a:rPr>
              <a:t> </a:t>
            </a:r>
            <a:r>
              <a:rPr lang="en-US" sz="2800" b="1" dirty="0" err="1">
                <a:solidFill>
                  <a:srgbClr val="0000CC"/>
                </a:solidFill>
                <a:latin typeface="Times New Roman" panose="02020603050405020304" pitchFamily="18" charset="0"/>
                <a:ea typeface="Times New Roman" panose="02020603050405020304" pitchFamily="18" charset="0"/>
              </a:rPr>
              <a:t>lời</a:t>
            </a:r>
            <a:r>
              <a:rPr lang="en-US" sz="2800" b="1"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Biến</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này</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sẽ</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được</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gán</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giá</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trị</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bằng</a:t>
            </a:r>
            <a:r>
              <a:rPr lang="en-US" sz="2800" dirty="0">
                <a:solidFill>
                  <a:srgbClr val="0000CC"/>
                </a:solidFill>
                <a:latin typeface="Times New Roman" panose="02020603050405020304" pitchFamily="18" charset="0"/>
                <a:ea typeface="Times New Roman" panose="02020603050405020304" pitchFamily="18" charset="0"/>
              </a:rPr>
              <a:t> 0 </a:t>
            </a:r>
            <a:r>
              <a:rPr lang="en-US" sz="2800" dirty="0" err="1">
                <a:solidFill>
                  <a:srgbClr val="0000CC"/>
                </a:solidFill>
                <a:latin typeface="Times New Roman" panose="02020603050405020304" pitchFamily="18" charset="0"/>
                <a:ea typeface="Times New Roman" panose="02020603050405020304" pitchFamily="18" charset="0"/>
              </a:rPr>
              <a:t>khi</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bắt</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đầu</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trò</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chơi</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Nhân</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vật</a:t>
            </a:r>
            <a:r>
              <a:rPr lang="en-US" sz="2800" b="1" dirty="0">
                <a:solidFill>
                  <a:srgbClr val="0000CC"/>
                </a:solidFill>
                <a:latin typeface="Times New Roman" panose="02020603050405020304" pitchFamily="18" charset="0"/>
                <a:ea typeface="Times New Roman" panose="02020603050405020304" pitchFamily="18" charset="0"/>
              </a:rPr>
              <a:t> robot </a:t>
            </a:r>
            <a:r>
              <a:rPr lang="en-US" sz="2800" dirty="0" err="1">
                <a:solidFill>
                  <a:srgbClr val="0000CC"/>
                </a:solidFill>
                <a:latin typeface="Times New Roman" panose="02020603050405020304" pitchFamily="18" charset="0"/>
                <a:ea typeface="Times New Roman" panose="02020603050405020304" pitchFamily="18" charset="0"/>
              </a:rPr>
              <a:t>sẽ</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thực</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hiện</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lặp</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liên</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tục</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việc</a:t>
            </a:r>
            <a:r>
              <a:rPr lang="en-US" sz="2800" dirty="0">
                <a:solidFill>
                  <a:srgbClr val="0000CC"/>
                </a:solidFill>
                <a:latin typeface="Times New Roman" panose="02020603050405020304" pitchFamily="18" charset="0"/>
                <a:ea typeface="Times New Roman" panose="02020603050405020304" pitchFamily="18" charset="0"/>
              </a:rPr>
              <a:t> di </a:t>
            </a:r>
            <a:r>
              <a:rPr lang="en-US" sz="2800" dirty="0" err="1">
                <a:solidFill>
                  <a:srgbClr val="0000CC"/>
                </a:solidFill>
                <a:latin typeface="Times New Roman" panose="02020603050405020304" pitchFamily="18" charset="0"/>
                <a:ea typeface="Times New Roman" panose="02020603050405020304" pitchFamily="18" charset="0"/>
              </a:rPr>
              <a:t>chuyển</a:t>
            </a:r>
            <a:r>
              <a:rPr lang="en-US" sz="2800" dirty="0">
                <a:solidFill>
                  <a:srgbClr val="0000CC"/>
                </a:solidFill>
                <a:latin typeface="Times New Roman" panose="02020603050405020304" pitchFamily="18" charset="0"/>
                <a:ea typeface="Times New Roman" panose="02020603050405020304" pitchFamily="18" charset="0"/>
              </a:rPr>
              <a:t> </a:t>
            </a:r>
            <a:r>
              <a:rPr lang="en-US" sz="2800" dirty="0" err="1">
                <a:solidFill>
                  <a:srgbClr val="0000CC"/>
                </a:solidFill>
                <a:latin typeface="Times New Roman" panose="02020603050405020304" pitchFamily="18" charset="0"/>
                <a:ea typeface="Times New Roman" panose="02020603050405020304" pitchFamily="18" charset="0"/>
              </a:rPr>
              <a:t>khi</a:t>
            </a:r>
            <a:r>
              <a:rPr lang="en-US" sz="2800" b="1" dirty="0">
                <a:solidFill>
                  <a:srgbClr val="0000CC"/>
                </a:solidFill>
                <a:latin typeface="Times New Roman" panose="02020603050405020304" pitchFamily="18" charset="0"/>
                <a:ea typeface="Times New Roman" panose="02020603050405020304" pitchFamily="18" charset="0"/>
              </a:rPr>
              <a:t> </a:t>
            </a:r>
            <a:r>
              <a:rPr lang="en-US" sz="2800" b="1" dirty="0" err="1">
                <a:solidFill>
                  <a:srgbClr val="0000CC"/>
                </a:solidFill>
                <a:latin typeface="Times New Roman" panose="02020603050405020304" pitchFamily="18" charset="0"/>
                <a:ea typeface="Times New Roman" panose="02020603050405020304" pitchFamily="18" charset="0"/>
              </a:rPr>
              <a:t>Đang</a:t>
            </a:r>
            <a:r>
              <a:rPr lang="en-US" sz="2800" b="1" dirty="0">
                <a:solidFill>
                  <a:srgbClr val="0000CC"/>
                </a:solidFill>
                <a:latin typeface="Times New Roman" panose="02020603050405020304" pitchFamily="18" charset="0"/>
                <a:ea typeface="Times New Roman" panose="02020603050405020304" pitchFamily="18" charset="0"/>
              </a:rPr>
              <a:t> </a:t>
            </a:r>
            <a:r>
              <a:rPr lang="en-US" sz="2800" b="1" dirty="0" err="1">
                <a:solidFill>
                  <a:srgbClr val="0000CC"/>
                </a:solidFill>
                <a:latin typeface="Times New Roman" panose="02020603050405020304" pitchFamily="18" charset="0"/>
                <a:ea typeface="Times New Roman" panose="02020603050405020304" pitchFamily="18" charset="0"/>
              </a:rPr>
              <a:t>trả</a:t>
            </a:r>
            <a:r>
              <a:rPr lang="en-US" sz="2800" b="1" dirty="0">
                <a:solidFill>
                  <a:srgbClr val="0000CC"/>
                </a:solidFill>
                <a:latin typeface="Times New Roman" panose="02020603050405020304" pitchFamily="18" charset="0"/>
                <a:ea typeface="Times New Roman" panose="02020603050405020304" pitchFamily="18" charset="0"/>
              </a:rPr>
              <a:t> </a:t>
            </a:r>
            <a:r>
              <a:rPr lang="en-US" sz="2800" b="1" dirty="0" err="1">
                <a:solidFill>
                  <a:srgbClr val="0000CC"/>
                </a:solidFill>
                <a:latin typeface="Times New Roman" panose="02020603050405020304" pitchFamily="18" charset="0"/>
                <a:ea typeface="Times New Roman" panose="02020603050405020304" pitchFamily="18" charset="0"/>
              </a:rPr>
              <a:t>lời</a:t>
            </a:r>
            <a:r>
              <a:rPr lang="en-US" sz="2800" b="1" dirty="0">
                <a:solidFill>
                  <a:srgbClr val="0000CC"/>
                </a:solidFill>
                <a:latin typeface="Times New Roman" panose="02020603050405020304" pitchFamily="18" charset="0"/>
                <a:ea typeface="Times New Roman" panose="02020603050405020304" pitchFamily="18" charset="0"/>
              </a:rPr>
              <a:t> = 0.</a:t>
            </a:r>
            <a:endParaRPr lang="en-US" sz="2800" dirty="0">
              <a:solidFill>
                <a:srgbClr val="0000CC"/>
              </a:solidFill>
              <a:latin typeface="Times New Roman" panose="02020603050405020304" pitchFamily="18" charset="0"/>
              <a:ea typeface="Calibri" panose="020F0502020204030204" pitchFamily="34" charset="0"/>
            </a:endParaRPr>
          </a:p>
        </p:txBody>
      </p:sp>
    </p:spTree>
    <p:custDataLst>
      <p:tags r:id="rId1"/>
    </p:custDataLst>
    <p:extLst>
      <p:ext uri="{BB962C8B-B14F-4D97-AF65-F5344CB8AC3E}">
        <p14:creationId xmlns:p14="http://schemas.microsoft.com/office/powerpoint/2010/main" val="2305489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19"/>
                                        </p:tgtEl>
                                      </p:cBhvr>
                                    </p:animEffect>
                                    <p:anim calcmode="lin" valueType="num">
                                      <p:cBhvr>
                                        <p:cTn id="12" dur="1000"/>
                                        <p:tgtEl>
                                          <p:spTgt spid="19"/>
                                        </p:tgtEl>
                                        <p:attrNameLst>
                                          <p:attrName>ppt_x</p:attrName>
                                        </p:attrNameLst>
                                      </p:cBhvr>
                                      <p:tavLst>
                                        <p:tav tm="0">
                                          <p:val>
                                            <p:strVal val="ppt_x"/>
                                          </p:val>
                                        </p:tav>
                                        <p:tav tm="100000">
                                          <p:val>
                                            <p:strVal val="ppt_x"/>
                                          </p:val>
                                        </p:tav>
                                      </p:tavLst>
                                    </p:anim>
                                    <p:anim calcmode="lin" valueType="num">
                                      <p:cBhvr>
                                        <p:cTn id="13" dur="1000"/>
                                        <p:tgtEl>
                                          <p:spTgt spid="19"/>
                                        </p:tgtEl>
                                        <p:attrNameLst>
                                          <p:attrName>ppt_y</p:attrName>
                                        </p:attrNameLst>
                                      </p:cBhvr>
                                      <p:tavLst>
                                        <p:tav tm="0">
                                          <p:val>
                                            <p:strVal val="ppt_y"/>
                                          </p:val>
                                        </p:tav>
                                        <p:tav tm="100000">
                                          <p:val>
                                            <p:strVal val="ppt_y+.1"/>
                                          </p:val>
                                        </p:tav>
                                      </p:tavLst>
                                    </p:anim>
                                    <p:set>
                                      <p:cBhvr>
                                        <p:cTn id="14" dur="1" fill="hold">
                                          <p:stCondLst>
                                            <p:cond delay="999"/>
                                          </p:stCondLst>
                                        </p:cTn>
                                        <p:tgtEl>
                                          <p:spTgt spid="19"/>
                                        </p:tgtEl>
                                        <p:attrNameLst>
                                          <p:attrName>style.visibility</p:attrName>
                                        </p:attrNameLst>
                                      </p:cBhvr>
                                      <p:to>
                                        <p:strVal val="hidden"/>
                                      </p:to>
                                    </p:set>
                                  </p:childTnLst>
                                </p:cTn>
                              </p:par>
                              <p:par>
                                <p:cTn id="15" presetID="42" presetClass="exit" presetSubtype="0" fill="hold" grpId="0" nodeType="withEffect">
                                  <p:stCondLst>
                                    <p:cond delay="0"/>
                                  </p:stCondLst>
                                  <p:childTnLst>
                                    <p:animEffect transition="out" filter="fade">
                                      <p:cBhvr>
                                        <p:cTn id="16" dur="1000"/>
                                        <p:tgtEl>
                                          <p:spTgt spid="21"/>
                                        </p:tgtEl>
                                      </p:cBhvr>
                                    </p:animEffect>
                                    <p:anim calcmode="lin" valueType="num">
                                      <p:cBhvr>
                                        <p:cTn id="17" dur="1000"/>
                                        <p:tgtEl>
                                          <p:spTgt spid="21"/>
                                        </p:tgtEl>
                                        <p:attrNameLst>
                                          <p:attrName>ppt_x</p:attrName>
                                        </p:attrNameLst>
                                      </p:cBhvr>
                                      <p:tavLst>
                                        <p:tav tm="0">
                                          <p:val>
                                            <p:strVal val="ppt_x"/>
                                          </p:val>
                                        </p:tav>
                                        <p:tav tm="100000">
                                          <p:val>
                                            <p:strVal val="ppt_x"/>
                                          </p:val>
                                        </p:tav>
                                      </p:tavLst>
                                    </p:anim>
                                    <p:anim calcmode="lin" valueType="num">
                                      <p:cBhvr>
                                        <p:cTn id="18" dur="1000"/>
                                        <p:tgtEl>
                                          <p:spTgt spid="21"/>
                                        </p:tgtEl>
                                        <p:attrNameLst>
                                          <p:attrName>ppt_y</p:attrName>
                                        </p:attrNameLst>
                                      </p:cBhvr>
                                      <p:tavLst>
                                        <p:tav tm="0">
                                          <p:val>
                                            <p:strVal val="ppt_y"/>
                                          </p:val>
                                        </p:tav>
                                        <p:tav tm="100000">
                                          <p:val>
                                            <p:strVal val="ppt_y+.1"/>
                                          </p:val>
                                        </p:tav>
                                      </p:tavLst>
                                    </p:anim>
                                    <p:set>
                                      <p:cBhvr>
                                        <p:cTn id="19" dur="1" fill="hold">
                                          <p:stCondLst>
                                            <p:cond delay="999"/>
                                          </p:stCondLst>
                                        </p:cTn>
                                        <p:tgtEl>
                                          <p:spTgt spid="21"/>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arn(inVertic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4011028895"/>
              </p:ext>
            </p:extLst>
          </p:nvPr>
        </p:nvGraphicFramePr>
        <p:xfrm>
          <a:off x="508990" y="607970"/>
          <a:ext cx="3481294" cy="2725779"/>
        </p:xfrm>
        <a:graphic>
          <a:graphicData uri="http://schemas.openxmlformats.org/presentationml/2006/ole">
            <mc:AlternateContent xmlns:mc="http://schemas.openxmlformats.org/markup-compatibility/2006">
              <mc:Choice xmlns:v="urn:schemas-microsoft-com:vml" Requires="v">
                <p:oleObj spid="_x0000_s4143" name="Bitmap Image" r:id="rId3" imgW="2238687" imgH="1752381" progId="Paint.Picture">
                  <p:embed/>
                </p:oleObj>
              </mc:Choice>
              <mc:Fallback>
                <p:oleObj name="Bitmap Image" r:id="rId3" imgW="2238687" imgH="1752381"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990" y="607970"/>
                        <a:ext cx="3481294" cy="2725779"/>
                      </a:xfrm>
                      <a:prstGeom prst="rect">
                        <a:avLst/>
                      </a:prstGeom>
                      <a:noFill/>
                    </p:spPr>
                  </p:pic>
                </p:oleObj>
              </mc:Fallback>
            </mc:AlternateContent>
          </a:graphicData>
        </a:graphic>
      </p:graphicFrame>
      <p:sp>
        <p:nvSpPr>
          <p:cNvPr id="7" name="Rectangle 4"/>
          <p:cNvSpPr>
            <a:spLocks noChangeArrowheads="1"/>
          </p:cNvSpPr>
          <p:nvPr/>
        </p:nvSpPr>
        <p:spPr bwMode="auto">
          <a:xfrm>
            <a:off x="4724400" y="4381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3005043117"/>
              </p:ext>
            </p:extLst>
          </p:nvPr>
        </p:nvGraphicFramePr>
        <p:xfrm>
          <a:off x="4738590" y="945981"/>
          <a:ext cx="4437508" cy="2306232"/>
        </p:xfrm>
        <a:graphic>
          <a:graphicData uri="http://schemas.openxmlformats.org/presentationml/2006/ole">
            <mc:AlternateContent xmlns:mc="http://schemas.openxmlformats.org/markup-compatibility/2006">
              <mc:Choice xmlns:v="urn:schemas-microsoft-com:vml" Requires="v">
                <p:oleObj spid="_x0000_s4144" name="Bitmap Image" r:id="rId5" imgW="2657520" imgH="1380960" progId="Paint.Picture">
                  <p:embed/>
                </p:oleObj>
              </mc:Choice>
              <mc:Fallback>
                <p:oleObj name="Bitmap Image" r:id="rId5" imgW="2657520" imgH="1380960" progId="Paint.Picture">
                  <p:embed/>
                  <p:pic>
                    <p:nvPicPr>
                      <p:cNvPr id="0" name="Object 3"/>
                      <p:cNvPicPr>
                        <a:picLocks noChangeAspect="1" noChangeArrowheads="1"/>
                      </p:cNvPicPr>
                      <p:nvPr/>
                    </p:nvPicPr>
                    <p:blipFill>
                      <a:blip r:embed="rId6"/>
                      <a:srcRect/>
                      <a:stretch>
                        <a:fillRect/>
                      </a:stretch>
                    </p:blipFill>
                    <p:spPr bwMode="auto">
                      <a:xfrm>
                        <a:off x="4738590" y="945981"/>
                        <a:ext cx="4437508" cy="2306232"/>
                      </a:xfrm>
                      <a:prstGeom prst="rect">
                        <a:avLst/>
                      </a:prstGeom>
                      <a:noFill/>
                    </p:spPr>
                  </p:pic>
                </p:oleObj>
              </mc:Fallback>
            </mc:AlternateContent>
          </a:graphicData>
        </a:graphic>
      </p:graphicFrame>
      <p:sp>
        <p:nvSpPr>
          <p:cNvPr id="9" name="TextBox 8"/>
          <p:cNvSpPr txBox="1"/>
          <p:nvPr/>
        </p:nvSpPr>
        <p:spPr>
          <a:xfrm>
            <a:off x="0" y="3481685"/>
            <a:ext cx="4522392" cy="461665"/>
          </a:xfrm>
          <a:prstGeom prst="rect">
            <a:avLst/>
          </a:prstGeom>
          <a:noFill/>
        </p:spPr>
        <p:txBody>
          <a:bodyPr wrap="none" rtlCol="0">
            <a:spAutoFit/>
          </a:bodyPr>
          <a:lstStyle/>
          <a:p>
            <a:r>
              <a:rPr lang="en-US" sz="2400" dirty="0">
                <a:solidFill>
                  <a:srgbClr val="0000CC"/>
                </a:solidFill>
                <a:latin typeface="Times New Roman" panose="02020603050405020304" pitchFamily="18" charset="0"/>
                <a:cs typeface="Times New Roman" panose="02020603050405020304" pitchFamily="18" charset="0"/>
              </a:rPr>
              <a:t>“</a:t>
            </a:r>
            <a:r>
              <a:rPr lang="en-US" sz="2400" b="1" dirty="0" err="1">
                <a:solidFill>
                  <a:srgbClr val="0000CC"/>
                </a:solidFill>
                <a:latin typeface="Times New Roman" panose="02020603050405020304" pitchFamily="18" charset="0"/>
                <a:cs typeface="Times New Roman" panose="02020603050405020304" pitchFamily="18" charset="0"/>
              </a:rPr>
              <a:t>Đang</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trả</a:t>
            </a:r>
            <a:r>
              <a:rPr lang="en-US" sz="2400" b="1" dirty="0">
                <a:solidFill>
                  <a:srgbClr val="0000CC"/>
                </a:solidFill>
                <a:latin typeface="Times New Roman" panose="02020603050405020304" pitchFamily="18" charset="0"/>
                <a:cs typeface="Times New Roman" panose="02020603050405020304" pitchFamily="18" charset="0"/>
              </a:rPr>
              <a:t> </a:t>
            </a:r>
            <a:r>
              <a:rPr lang="en-US" sz="2400" b="1" dirty="0" err="1">
                <a:solidFill>
                  <a:srgbClr val="0000CC"/>
                </a:solidFill>
                <a:latin typeface="Times New Roman" panose="02020603050405020304" pitchFamily="18" charset="0"/>
                <a:cs typeface="Times New Roman" panose="02020603050405020304" pitchFamily="18" charset="0"/>
              </a:rPr>
              <a:t>lời</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cho</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nhân</a:t>
            </a:r>
            <a:r>
              <a:rPr lang="en-US" sz="2400" dirty="0">
                <a:solidFill>
                  <a:srgbClr val="0000CC"/>
                </a:solidFill>
                <a:latin typeface="Times New Roman" panose="02020603050405020304" pitchFamily="18" charset="0"/>
                <a:cs typeface="Times New Roman" panose="02020603050405020304" pitchFamily="18" charset="0"/>
              </a:rPr>
              <a:t> </a:t>
            </a:r>
            <a:r>
              <a:rPr lang="en-US" sz="2400" dirty="0" err="1">
                <a:solidFill>
                  <a:srgbClr val="0000CC"/>
                </a:solidFill>
                <a:latin typeface="Times New Roman" panose="02020603050405020304" pitchFamily="18" charset="0"/>
                <a:cs typeface="Times New Roman" panose="02020603050405020304" pitchFamily="18" charset="0"/>
              </a:rPr>
              <a:t>vật</a:t>
            </a:r>
            <a:r>
              <a:rPr lang="en-US" sz="2400" dirty="0">
                <a:solidFill>
                  <a:srgbClr val="0000CC"/>
                </a:solidFill>
                <a:latin typeface="Times New Roman" panose="02020603050405020304" pitchFamily="18" charset="0"/>
                <a:cs typeface="Times New Roman" panose="02020603050405020304" pitchFamily="18" charset="0"/>
              </a:rPr>
              <a:t> Robot</a:t>
            </a:r>
          </a:p>
        </p:txBody>
      </p:sp>
      <p:sp>
        <p:nvSpPr>
          <p:cNvPr id="10" name="TextBox 9"/>
          <p:cNvSpPr txBox="1"/>
          <p:nvPr/>
        </p:nvSpPr>
        <p:spPr>
          <a:xfrm>
            <a:off x="4495800" y="3481684"/>
            <a:ext cx="4668266" cy="461665"/>
          </a:xfrm>
          <a:prstGeom prst="rect">
            <a:avLst/>
          </a:prstGeom>
          <a:noFill/>
        </p:spPr>
        <p:txBody>
          <a:bodyPr wrap="none" rtlCol="0">
            <a:spAutoFit/>
          </a:bodyPr>
          <a:lstStyle/>
          <a:p>
            <a:r>
              <a:rPr lang="en-US" sz="2400">
                <a:solidFill>
                  <a:srgbClr val="0000CC"/>
                </a:solidFill>
                <a:latin typeface="Times New Roman" panose="02020603050405020304" pitchFamily="18" charset="0"/>
                <a:cs typeface="Times New Roman" panose="02020603050405020304" pitchFamily="18" charset="0"/>
              </a:rPr>
              <a:t>“</a:t>
            </a:r>
            <a:r>
              <a:rPr lang="en-US" sz="2400" b="1">
                <a:solidFill>
                  <a:srgbClr val="0000CC"/>
                </a:solidFill>
                <a:latin typeface="Times New Roman" panose="02020603050405020304" pitchFamily="18" charset="0"/>
                <a:cs typeface="Times New Roman" panose="02020603050405020304" pitchFamily="18" charset="0"/>
              </a:rPr>
              <a:t>Đang trả lời</a:t>
            </a:r>
            <a:r>
              <a:rPr lang="en-US" sz="2400">
                <a:solidFill>
                  <a:srgbClr val="0000CC"/>
                </a:solidFill>
                <a:latin typeface="Times New Roman" panose="02020603050405020304" pitchFamily="18" charset="0"/>
                <a:cs typeface="Times New Roman" panose="02020603050405020304" pitchFamily="18" charset="0"/>
              </a:rPr>
              <a:t>” cho nhân vật Con bọ</a:t>
            </a:r>
          </a:p>
        </p:txBody>
      </p:sp>
      <p:cxnSp>
        <p:nvCxnSpPr>
          <p:cNvPr id="12" name="Straight Connector 11"/>
          <p:cNvCxnSpPr>
            <a:cxnSpLocks/>
          </p:cNvCxnSpPr>
          <p:nvPr/>
        </p:nvCxnSpPr>
        <p:spPr>
          <a:xfrm>
            <a:off x="4572000" y="893915"/>
            <a:ext cx="0" cy="4249585"/>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 Box 26"/>
          <p:cNvSpPr txBox="1">
            <a:spLocks noChangeArrowheads="1"/>
          </p:cNvSpPr>
          <p:nvPr/>
        </p:nvSpPr>
        <p:spPr bwMode="gray">
          <a:xfrm>
            <a:off x="2676508" y="103148"/>
            <a:ext cx="379098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700" b="1" dirty="0">
                <a:solidFill>
                  <a:srgbClr val="CC00CC"/>
                </a:solidFill>
                <a:latin typeface="Times New Roman" panose="02020603050405020304" pitchFamily="18" charset="0"/>
                <a:cs typeface="Times New Roman" panose="02020603050405020304" pitchFamily="18" charset="0"/>
              </a:rPr>
              <a:t>VẬN DỤNG: GỠ LỖI</a:t>
            </a:r>
          </a:p>
        </p:txBody>
      </p:sp>
    </p:spTree>
    <p:extLst>
      <p:ext uri="{BB962C8B-B14F-4D97-AF65-F5344CB8AC3E}">
        <p14:creationId xmlns:p14="http://schemas.microsoft.com/office/powerpoint/2010/main" val="772885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7" descr="Frames PPT 0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4" y="20241"/>
            <a:ext cx="9149954"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16"/>
          <p:cNvGrpSpPr>
            <a:grpSpLocks/>
          </p:cNvGrpSpPr>
          <p:nvPr/>
        </p:nvGrpSpPr>
        <p:grpSpPr bwMode="auto">
          <a:xfrm>
            <a:off x="851482" y="2839262"/>
            <a:ext cx="7435082" cy="1085850"/>
            <a:chOff x="1513656" y="2808834"/>
            <a:chExt cx="9164687" cy="1240333"/>
          </a:xfrm>
        </p:grpSpPr>
        <p:sp>
          <p:nvSpPr>
            <p:cNvPr id="18" name="Rectangle: Rounded Corners 25"/>
            <p:cNvSpPr/>
            <p:nvPr/>
          </p:nvSpPr>
          <p:spPr>
            <a:xfrm>
              <a:off x="1513656" y="2808834"/>
              <a:ext cx="1240333" cy="1240333"/>
            </a:xfrm>
            <a:prstGeom prst="roundRect">
              <a:avLst>
                <a:gd name="adj" fmla="val 16670"/>
              </a:avLst>
            </a:prstGeom>
            <a:blipFill>
              <a:blip r:embed="rId5" cstate="print">
                <a:extLst>
                  <a:ext uri="{28A0092B-C50C-407E-A947-70E740481C1C}">
                    <a14:useLocalDpi xmlns:a14="http://schemas.microsoft.com/office/drawing/2010/main" val="0"/>
                  </a:ext>
                </a:extLst>
              </a:blip>
              <a:srcRect/>
              <a:stretch>
                <a:fillRect/>
              </a:stretch>
            </a:blip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4">
                <a:hueOff val="5197846"/>
                <a:satOff val="-23984"/>
                <a:lumOff val="883"/>
                <a:alphaOff val="0"/>
              </a:schemeClr>
            </a:effectRef>
            <a:fontRef idx="minor">
              <a:schemeClr val="lt1"/>
            </a:fontRef>
          </p:style>
          <p:txBody>
            <a:bodyPr/>
            <a:lstStyle/>
            <a:p>
              <a:pPr>
                <a:defRPr/>
              </a:pPr>
              <a:endParaRPr lang="en-US" sz="2000" dirty="0"/>
            </a:p>
          </p:txBody>
        </p:sp>
        <p:grpSp>
          <p:nvGrpSpPr>
            <p:cNvPr id="5" name="Group 18"/>
            <p:cNvGrpSpPr/>
            <p:nvPr/>
          </p:nvGrpSpPr>
          <p:grpSpPr>
            <a:xfrm>
              <a:off x="2828410" y="2808834"/>
              <a:ext cx="7849933" cy="1240333"/>
              <a:chOff x="1799710" y="2854830"/>
              <a:chExt cx="7849933" cy="1240333"/>
            </a:xfrm>
            <a:scene3d>
              <a:camera prst="orthographicFront"/>
              <a:lightRig rig="flat" dir="t"/>
            </a:scene3d>
          </p:grpSpPr>
          <p:sp>
            <p:nvSpPr>
              <p:cNvPr id="20" name="Rectangle: Rounded Corners 27"/>
              <p:cNvSpPr/>
              <p:nvPr/>
            </p:nvSpPr>
            <p:spPr>
              <a:xfrm>
                <a:off x="1799710" y="2854830"/>
                <a:ext cx="7849933" cy="1240333"/>
              </a:xfrm>
              <a:prstGeom prst="roundRect">
                <a:avLst>
                  <a:gd name="adj" fmla="val 16670"/>
                </a:avLst>
              </a:prstGeom>
              <a:sp3d prstMaterial="plastic">
                <a:bevelT w="120900" h="88900"/>
                <a:bevelB w="88900" h="31750" prst="angle"/>
              </a:sp3d>
            </p:spPr>
            <p:style>
              <a:lnRef idx="0">
                <a:schemeClr val="lt1">
                  <a:hueOff val="0"/>
                  <a:satOff val="0"/>
                  <a:lumOff val="0"/>
                  <a:alphaOff val="0"/>
                </a:schemeClr>
              </a:lnRef>
              <a:fillRef idx="3">
                <a:schemeClr val="accent4">
                  <a:hueOff val="5197846"/>
                  <a:satOff val="-23984"/>
                  <a:lumOff val="883"/>
                  <a:alphaOff val="0"/>
                </a:schemeClr>
              </a:fillRef>
              <a:effectRef idx="1">
                <a:schemeClr val="accent4">
                  <a:hueOff val="5197846"/>
                  <a:satOff val="-23984"/>
                  <a:lumOff val="883"/>
                  <a:alphaOff val="0"/>
                </a:schemeClr>
              </a:effectRef>
              <a:fontRef idx="minor">
                <a:schemeClr val="lt1"/>
              </a:fontRef>
            </p:style>
          </p:sp>
          <p:sp>
            <p:nvSpPr>
              <p:cNvPr id="21" name="Rectangle: Rounded Corners 5"/>
              <p:cNvSpPr txBox="1"/>
              <p:nvPr/>
            </p:nvSpPr>
            <p:spPr>
              <a:xfrm>
                <a:off x="1860269" y="2915389"/>
                <a:ext cx="7728815" cy="1119215"/>
              </a:xfrm>
              <a:prstGeom prst="rect">
                <a:avLst/>
              </a:prstGeom>
              <a:sp3d/>
            </p:spPr>
            <p:style>
              <a:lnRef idx="0">
                <a:scrgbClr r="0" g="0" b="0"/>
              </a:lnRef>
              <a:fillRef idx="0">
                <a:scrgbClr r="0" g="0" b="0"/>
              </a:fillRef>
              <a:effectRef idx="0">
                <a:scrgbClr r="0" g="0" b="0"/>
              </a:effectRef>
              <a:fontRef idx="minor">
                <a:schemeClr val="lt1"/>
              </a:fontRef>
            </p:style>
            <p:txBody>
              <a:bodyPr lIns="163576" tIns="163576" rIns="163576" bIns="163576" spcCol="1270" anchor="ctr"/>
              <a:lstStyle/>
              <a:p>
                <a:pPr algn="just" defTabSz="766763">
                  <a:lnSpc>
                    <a:spcPct val="130000"/>
                  </a:lnSpc>
                  <a:defRPr/>
                </a:pPr>
                <a:r>
                  <a:rPr lang="en-US" altLang="en-US" sz="2400" dirty="0" err="1">
                    <a:latin typeface="Times New Roman" pitchFamily="18" charset="0"/>
                    <a:cs typeface="Times New Roman" pitchFamily="18" charset="0"/>
                  </a:rPr>
                  <a:t>Chuẩn</a:t>
                </a:r>
                <a:r>
                  <a:rPr lang="en-US" altLang="en-US" sz="2400" dirty="0">
                    <a:latin typeface="Times New Roman" pitchFamily="18" charset="0"/>
                    <a:cs typeface="Times New Roman" pitchFamily="18" charset="0"/>
                  </a:rPr>
                  <a:t> </a:t>
                </a:r>
                <a:r>
                  <a:rPr lang="en-US" altLang="en-US" sz="2400" dirty="0" err="1">
                    <a:latin typeface="Times New Roman" pitchFamily="18" charset="0"/>
                    <a:cs typeface="Times New Roman" pitchFamily="18" charset="0"/>
                  </a:rPr>
                  <a:t>bị</a:t>
                </a:r>
                <a:r>
                  <a:rPr lang="en-US" altLang="en-US" sz="2400" dirty="0">
                    <a:latin typeface="Times New Roman" pitchFamily="18" charset="0"/>
                    <a:cs typeface="Times New Roman" pitchFamily="18" charset="0"/>
                  </a:rPr>
                  <a:t> </a:t>
                </a:r>
                <a:r>
                  <a:rPr lang="en-US" altLang="en-US" sz="2400" dirty="0" err="1">
                    <a:latin typeface="Times New Roman" pitchFamily="18" charset="0"/>
                    <a:cs typeface="Times New Roman" pitchFamily="18" charset="0"/>
                  </a:rPr>
                  <a:t>trước</a:t>
                </a:r>
                <a:r>
                  <a:rPr lang="en-US" altLang="en-US" sz="2400" dirty="0">
                    <a:latin typeface="Times New Roman" pitchFamily="18" charset="0"/>
                    <a:cs typeface="Times New Roman" pitchFamily="18" charset="0"/>
                  </a:rPr>
                  <a:t> </a:t>
                </a:r>
                <a:r>
                  <a:rPr lang="en-US" altLang="en-US" sz="2400" dirty="0" err="1">
                    <a:latin typeface="Times New Roman" pitchFamily="18" charset="0"/>
                    <a:cs typeface="Times New Roman" pitchFamily="18" charset="0"/>
                  </a:rPr>
                  <a:t>bài</a:t>
                </a:r>
                <a:r>
                  <a:rPr lang="en-US" altLang="en-US" sz="2400" dirty="0">
                    <a:latin typeface="Times New Roman" pitchFamily="18" charset="0"/>
                    <a:cs typeface="Times New Roman" pitchFamily="18" charset="0"/>
                  </a:rPr>
                  <a:t> </a:t>
                </a:r>
                <a:r>
                  <a:rPr lang="en-US" altLang="en-US" sz="2400" b="1" dirty="0">
                    <a:solidFill>
                      <a:srgbClr val="FFFF00"/>
                    </a:solidFill>
                    <a:latin typeface="Times New Roman" pitchFamily="18" charset="0"/>
                    <a:cs typeface="Times New Roman" pitchFamily="18" charset="0"/>
                  </a:rPr>
                  <a:t>“</a:t>
                </a:r>
                <a:r>
                  <a:rPr lang="en-US" altLang="en-US" sz="2400" b="1" err="1">
                    <a:solidFill>
                      <a:srgbClr val="FFFF00"/>
                    </a:solidFill>
                    <a:latin typeface="Times New Roman" pitchFamily="18" charset="0"/>
                    <a:cs typeface="Times New Roman" pitchFamily="18" charset="0"/>
                  </a:rPr>
                  <a:t>Bài</a:t>
                </a:r>
                <a:r>
                  <a:rPr lang="en-US" altLang="en-US" sz="2400" b="1">
                    <a:solidFill>
                      <a:srgbClr val="FFFF00"/>
                    </a:solidFill>
                    <a:latin typeface="Times New Roman" pitchFamily="18" charset="0"/>
                    <a:cs typeface="Times New Roman" pitchFamily="18" charset="0"/>
                  </a:rPr>
                  <a:t> 1: Tin học và ứng dụng”</a:t>
                </a:r>
                <a:endParaRPr lang="en-US" sz="2400" b="1" dirty="0">
                  <a:solidFill>
                    <a:srgbClr val="FFFF00"/>
                  </a:solidFill>
                  <a:latin typeface="Times New Roman" pitchFamily="18" charset="0"/>
                  <a:cs typeface="Times New Roman" pitchFamily="18" charset="0"/>
                </a:endParaRPr>
              </a:p>
            </p:txBody>
          </p:sp>
        </p:grpSp>
      </p:grpSp>
      <p:sp>
        <p:nvSpPr>
          <p:cNvPr id="2" name="Rectangle 1"/>
          <p:cNvSpPr/>
          <p:nvPr/>
        </p:nvSpPr>
        <p:spPr>
          <a:xfrm>
            <a:off x="2144782" y="528096"/>
            <a:ext cx="5551841" cy="700192"/>
          </a:xfrm>
          <a:prstGeom prst="rect">
            <a:avLst/>
          </a:prstGeom>
        </p:spPr>
        <p:style>
          <a:lnRef idx="1">
            <a:schemeClr val="accent3"/>
          </a:lnRef>
          <a:fillRef idx="2">
            <a:schemeClr val="accent3"/>
          </a:fillRef>
          <a:effectRef idx="1">
            <a:schemeClr val="accent3"/>
          </a:effectRef>
          <a:fontRef idx="minor">
            <a:schemeClr val="dk1"/>
          </a:fontRef>
        </p:style>
        <p:txBody>
          <a:bodyPr wrap="none" lIns="68580" tIns="34290" rIns="68580" bIns="34290">
            <a:spAutoFit/>
          </a:bodyPr>
          <a:lstStyle/>
          <a:p>
            <a:pPr lvl="0"/>
            <a:r>
              <a:rPr lang="en-US" sz="4100" b="1" dirty="0" err="1">
                <a:ln w="0"/>
                <a:solidFill>
                  <a:srgbClr val="FF0000"/>
                </a:solidFill>
                <a:latin typeface="UTM Ambrose" panose="02040603050506020204" pitchFamily="18" charset="0"/>
                <a:cs typeface="Times New Roman" panose="02020603050405020304" pitchFamily="18" charset="0"/>
              </a:rPr>
              <a:t>HƯỚNG</a:t>
            </a:r>
            <a:r>
              <a:rPr lang="en-US" sz="4100" b="1" dirty="0">
                <a:ln w="0"/>
                <a:solidFill>
                  <a:srgbClr val="FF0000"/>
                </a:solidFill>
                <a:latin typeface="UTM Ambrose" panose="02040603050506020204" pitchFamily="18" charset="0"/>
                <a:cs typeface="Times New Roman" panose="02020603050405020304" pitchFamily="18" charset="0"/>
              </a:rPr>
              <a:t> </a:t>
            </a:r>
            <a:r>
              <a:rPr lang="en-US" sz="4100" b="1" dirty="0" err="1">
                <a:ln w="0"/>
                <a:solidFill>
                  <a:srgbClr val="FF0000"/>
                </a:solidFill>
                <a:latin typeface="UTM Ambrose" panose="02040603050506020204" pitchFamily="18" charset="0"/>
                <a:cs typeface="Times New Roman" panose="02020603050405020304" pitchFamily="18" charset="0"/>
              </a:rPr>
              <a:t>DẪN</a:t>
            </a:r>
            <a:r>
              <a:rPr lang="en-US" sz="4100" b="1" dirty="0">
                <a:ln w="0"/>
                <a:solidFill>
                  <a:srgbClr val="FF0000"/>
                </a:solidFill>
                <a:latin typeface="UTM Ambrose" panose="02040603050506020204" pitchFamily="18" charset="0"/>
                <a:cs typeface="Times New Roman" panose="02020603050405020304" pitchFamily="18" charset="0"/>
              </a:rPr>
              <a:t> </a:t>
            </a:r>
            <a:r>
              <a:rPr lang="en-US" sz="4100" b="1" dirty="0" err="1">
                <a:ln w="0"/>
                <a:solidFill>
                  <a:srgbClr val="FF0000"/>
                </a:solidFill>
                <a:latin typeface="UTM Ambrose" panose="02040603050506020204" pitchFamily="18" charset="0"/>
                <a:cs typeface="Times New Roman" panose="02020603050405020304" pitchFamily="18" charset="0"/>
              </a:rPr>
              <a:t>VỀ</a:t>
            </a:r>
            <a:r>
              <a:rPr lang="en-US" sz="4100" b="1" dirty="0">
                <a:ln w="0"/>
                <a:solidFill>
                  <a:srgbClr val="FF0000"/>
                </a:solidFill>
                <a:latin typeface="UTM Ambrose" panose="02040603050506020204" pitchFamily="18" charset="0"/>
                <a:cs typeface="Times New Roman" panose="02020603050405020304" pitchFamily="18" charset="0"/>
              </a:rPr>
              <a:t> </a:t>
            </a:r>
            <a:r>
              <a:rPr lang="en-US" sz="4100" b="1" dirty="0" err="1">
                <a:ln w="0"/>
                <a:solidFill>
                  <a:srgbClr val="FF0000"/>
                </a:solidFill>
                <a:latin typeface="UTM Ambrose" panose="02040603050506020204" pitchFamily="18" charset="0"/>
                <a:cs typeface="Times New Roman" panose="02020603050405020304" pitchFamily="18" charset="0"/>
              </a:rPr>
              <a:t>NHÀ</a:t>
            </a:r>
            <a:endParaRPr lang="en-US" sz="4100" dirty="0">
              <a:solidFill>
                <a:srgbClr val="FF0000"/>
              </a:solidFill>
            </a:endParaRPr>
          </a:p>
        </p:txBody>
      </p:sp>
      <p:grpSp>
        <p:nvGrpSpPr>
          <p:cNvPr id="6" name="Group 3"/>
          <p:cNvGrpSpPr/>
          <p:nvPr/>
        </p:nvGrpSpPr>
        <p:grpSpPr>
          <a:xfrm>
            <a:off x="733926" y="1487003"/>
            <a:ext cx="7581399" cy="1085850"/>
            <a:chOff x="978568" y="1771650"/>
            <a:chExt cx="10108532" cy="1447800"/>
          </a:xfrm>
        </p:grpSpPr>
        <p:grpSp>
          <p:nvGrpSpPr>
            <p:cNvPr id="7" name="Group 13"/>
            <p:cNvGrpSpPr/>
            <p:nvPr/>
          </p:nvGrpSpPr>
          <p:grpSpPr bwMode="auto">
            <a:xfrm>
              <a:off x="2573647" y="1771650"/>
              <a:ext cx="8513453" cy="1447800"/>
              <a:chOff x="1799710" y="1465656"/>
              <a:chExt cx="7849933" cy="1240333"/>
            </a:xfrm>
            <a:scene3d>
              <a:camera prst="orthographicFront"/>
              <a:lightRig rig="flat" dir="t"/>
            </a:scene3d>
          </p:grpSpPr>
          <p:sp>
            <p:nvSpPr>
              <p:cNvPr id="15" name="Rectangle: Rounded Corners 22"/>
              <p:cNvSpPr/>
              <p:nvPr/>
            </p:nvSpPr>
            <p:spPr>
              <a:xfrm>
                <a:off x="1799710" y="1465656"/>
                <a:ext cx="7849933" cy="1240333"/>
              </a:xfrm>
              <a:prstGeom prst="roundRect">
                <a:avLst>
                  <a:gd name="adj" fmla="val 16670"/>
                </a:avLst>
              </a:prstGeom>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1">
                <a:schemeClr val="accent4">
                  <a:hueOff val="0"/>
                  <a:satOff val="0"/>
                  <a:lumOff val="0"/>
                  <a:alphaOff val="0"/>
                </a:schemeClr>
              </a:effectRef>
              <a:fontRef idx="minor">
                <a:schemeClr val="lt1"/>
              </a:fontRef>
            </p:style>
          </p:sp>
          <p:sp>
            <p:nvSpPr>
              <p:cNvPr id="16" name="Rectangle: Rounded Corners 5"/>
              <p:cNvSpPr txBox="1"/>
              <p:nvPr/>
            </p:nvSpPr>
            <p:spPr>
              <a:xfrm>
                <a:off x="1860269" y="1526215"/>
                <a:ext cx="7728815" cy="1119215"/>
              </a:xfrm>
              <a:prstGeom prst="rect">
                <a:avLst/>
              </a:prstGeom>
              <a:sp3d/>
            </p:spPr>
            <p:style>
              <a:lnRef idx="0">
                <a:scrgbClr r="0" g="0" b="0"/>
              </a:lnRef>
              <a:fillRef idx="0">
                <a:scrgbClr r="0" g="0" b="0"/>
              </a:fillRef>
              <a:effectRef idx="0">
                <a:scrgbClr r="0" g="0" b="0"/>
              </a:effectRef>
              <a:fontRef idx="minor">
                <a:schemeClr val="lt1"/>
              </a:fontRef>
            </p:style>
            <p:txBody>
              <a:bodyPr lIns="163576" tIns="163576" rIns="163576" bIns="163576" spcCol="1270" anchor="ctr"/>
              <a:lstStyle/>
              <a:p>
                <a:pPr algn="just" defTabSz="766763">
                  <a:lnSpc>
                    <a:spcPct val="130000"/>
                  </a:lnSpc>
                  <a:defRPr/>
                </a:pPr>
                <a:r>
                  <a:rPr lang="en-US" altLang="en-US" sz="2400">
                    <a:latin typeface="Times New Roman" pitchFamily="18" charset="0"/>
                    <a:cs typeface="Times New Roman" pitchFamily="18" charset="0"/>
                  </a:rPr>
                  <a:t>Tự </a:t>
                </a:r>
                <a:r>
                  <a:rPr lang="en-US" altLang="en-US" sz="2400" dirty="0" err="1">
                    <a:latin typeface="Times New Roman" pitchFamily="18" charset="0"/>
                    <a:cs typeface="Times New Roman" pitchFamily="18" charset="0"/>
                  </a:rPr>
                  <a:t>luyện</a:t>
                </a:r>
                <a:r>
                  <a:rPr lang="en-US" altLang="en-US" sz="2400" dirty="0">
                    <a:latin typeface="Times New Roman" pitchFamily="18" charset="0"/>
                    <a:cs typeface="Times New Roman" pitchFamily="18" charset="0"/>
                  </a:rPr>
                  <a:t> </a:t>
                </a:r>
                <a:r>
                  <a:rPr lang="en-US" altLang="en-US" sz="2400" err="1">
                    <a:latin typeface="Times New Roman" pitchFamily="18" charset="0"/>
                    <a:cs typeface="Times New Roman" pitchFamily="18" charset="0"/>
                  </a:rPr>
                  <a:t>tập</a:t>
                </a:r>
                <a:r>
                  <a:rPr lang="en-US" altLang="en-US" sz="2400">
                    <a:latin typeface="Times New Roman" pitchFamily="18" charset="0"/>
                    <a:cs typeface="Times New Roman" pitchFamily="18" charset="0"/>
                  </a:rPr>
                  <a:t> thực hành trò chơi MÊ CUNG</a:t>
                </a:r>
                <a:r>
                  <a:rPr lang="en-US" altLang="vi-VN" sz="240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gr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8568" y="1826419"/>
              <a:ext cx="1558231" cy="1393031"/>
            </a:xfrm>
            <a:prstGeom prst="rect">
              <a:avLst/>
            </a:prstGeom>
          </p:spPr>
        </p:pic>
      </p:grpSp>
    </p:spTree>
    <p:custDataLst>
      <p:tags r:id="rId1"/>
    </p:custDataLst>
    <p:extLst>
      <p:ext uri="{BB962C8B-B14F-4D97-AF65-F5344CB8AC3E}">
        <p14:creationId xmlns:p14="http://schemas.microsoft.com/office/powerpoint/2010/main" val="4055460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Nhóm 11"/>
          <p:cNvGrpSpPr/>
          <p:nvPr/>
        </p:nvGrpSpPr>
        <p:grpSpPr>
          <a:xfrm>
            <a:off x="253235" y="-133969"/>
            <a:ext cx="7976365" cy="2459220"/>
            <a:chOff x="-1301710" y="-230959"/>
            <a:chExt cx="9767475" cy="3278959"/>
          </a:xfrm>
        </p:grpSpPr>
        <p:sp>
          <p:nvSpPr>
            <p:cNvPr id="13" name="Hình chữ nhật 12"/>
            <p:cNvSpPr/>
            <p:nvPr/>
          </p:nvSpPr>
          <p:spPr>
            <a:xfrm>
              <a:off x="-449328" y="-52334"/>
              <a:ext cx="8915093" cy="3100334"/>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1" i="0" u="sng"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1" i="0" u="sng"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1" i="0" u="sng"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1" i="0" u="sng"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Câu 1:</a:t>
              </a:r>
              <a:r>
                <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Trong Scratch,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câu lệnh ở hình 1 thể hiện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cấu trúc điều khiển nào?</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(hình 1)</a:t>
              </a:r>
              <a:endParaRPr kumimoji="0" lang="en-US" altLang="en-US" sz="4000" b="1"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4000" b="1"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4" name="Ảnh 13"/>
            <p:cNvPicPr>
              <a:picLocks noChangeAspect="1"/>
            </p:cNvPicPr>
            <p:nvPr/>
          </p:nvPicPr>
          <p:blipFill>
            <a:blip r:embed="rId4">
              <a:clrChange>
                <a:clrFrom>
                  <a:srgbClr val="FFFFFF"/>
                </a:clrFrom>
                <a:clrTo>
                  <a:srgbClr val="FFFFFF">
                    <a:alpha val="0"/>
                  </a:srgbClr>
                </a:clrTo>
              </a:clrChange>
              <a:duotone>
                <a:prstClr val="black"/>
                <a:schemeClr val="accent2">
                  <a:tint val="45000"/>
                  <a:satMod val="400000"/>
                </a:schemeClr>
              </a:duotone>
            </a:blip>
            <a:stretch>
              <a:fillRect/>
            </a:stretch>
          </p:blipFill>
          <p:spPr>
            <a:xfrm>
              <a:off x="-1301710" y="-230959"/>
              <a:ext cx="1704762" cy="866666"/>
            </a:xfrm>
            <a:prstGeom prst="rect">
              <a:avLst/>
            </a:prstGeom>
          </p:spPr>
        </p:pic>
      </p:grpSp>
      <p:sp>
        <p:nvSpPr>
          <p:cNvPr id="18" name="Rounded Rectangle 23"/>
          <p:cNvSpPr/>
          <p:nvPr/>
        </p:nvSpPr>
        <p:spPr>
          <a:xfrm>
            <a:off x="3562350" y="2549986"/>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00:10</a:t>
            </a:r>
          </a:p>
        </p:txBody>
      </p:sp>
      <p:sp>
        <p:nvSpPr>
          <p:cNvPr id="19" name="Rounded Rectangle 24"/>
          <p:cNvSpPr/>
          <p:nvPr/>
        </p:nvSpPr>
        <p:spPr>
          <a:xfrm>
            <a:off x="3562350" y="2561075"/>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00:09</a:t>
            </a:r>
          </a:p>
        </p:txBody>
      </p:sp>
      <p:sp>
        <p:nvSpPr>
          <p:cNvPr id="20" name="Rounded Rectangle 25"/>
          <p:cNvSpPr/>
          <p:nvPr/>
        </p:nvSpPr>
        <p:spPr>
          <a:xfrm>
            <a:off x="3562350" y="256854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00:08</a:t>
            </a:r>
          </a:p>
        </p:txBody>
      </p:sp>
      <p:sp>
        <p:nvSpPr>
          <p:cNvPr id="21" name="Rounded Rectangle 26"/>
          <p:cNvSpPr/>
          <p:nvPr/>
        </p:nvSpPr>
        <p:spPr>
          <a:xfrm>
            <a:off x="3562350" y="2561314"/>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00:07</a:t>
            </a:r>
          </a:p>
        </p:txBody>
      </p:sp>
      <p:sp>
        <p:nvSpPr>
          <p:cNvPr id="22" name="Rounded Rectangle 27"/>
          <p:cNvSpPr/>
          <p:nvPr/>
        </p:nvSpPr>
        <p:spPr>
          <a:xfrm>
            <a:off x="3562350" y="2549986"/>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00:06</a:t>
            </a:r>
          </a:p>
        </p:txBody>
      </p:sp>
      <p:sp>
        <p:nvSpPr>
          <p:cNvPr id="23" name="Rounded Rectangle 28"/>
          <p:cNvSpPr/>
          <p:nvPr/>
        </p:nvSpPr>
        <p:spPr>
          <a:xfrm>
            <a:off x="3562350" y="256493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00:05</a:t>
            </a:r>
          </a:p>
        </p:txBody>
      </p:sp>
      <p:sp>
        <p:nvSpPr>
          <p:cNvPr id="24" name="Rounded Rectangle 29"/>
          <p:cNvSpPr/>
          <p:nvPr/>
        </p:nvSpPr>
        <p:spPr>
          <a:xfrm>
            <a:off x="3562350" y="2557458"/>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00:04</a:t>
            </a:r>
          </a:p>
        </p:txBody>
      </p:sp>
      <p:sp>
        <p:nvSpPr>
          <p:cNvPr id="25" name="Rounded Rectangle 30"/>
          <p:cNvSpPr/>
          <p:nvPr/>
        </p:nvSpPr>
        <p:spPr>
          <a:xfrm>
            <a:off x="3562350" y="2549986"/>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00:03</a:t>
            </a:r>
          </a:p>
        </p:txBody>
      </p:sp>
      <p:sp>
        <p:nvSpPr>
          <p:cNvPr id="26" name="Rounded Rectangle 31"/>
          <p:cNvSpPr/>
          <p:nvPr/>
        </p:nvSpPr>
        <p:spPr>
          <a:xfrm>
            <a:off x="3562350" y="253504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00:02</a:t>
            </a:r>
          </a:p>
        </p:txBody>
      </p:sp>
      <p:sp>
        <p:nvSpPr>
          <p:cNvPr id="27" name="Rounded Rectangle 32"/>
          <p:cNvSpPr/>
          <p:nvPr/>
        </p:nvSpPr>
        <p:spPr>
          <a:xfrm>
            <a:off x="3562350" y="2542514"/>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00:01</a:t>
            </a:r>
          </a:p>
        </p:txBody>
      </p:sp>
      <p:sp>
        <p:nvSpPr>
          <p:cNvPr id="28" name="Rounded Rectangle 33"/>
          <p:cNvSpPr/>
          <p:nvPr/>
        </p:nvSpPr>
        <p:spPr>
          <a:xfrm>
            <a:off x="3562350" y="2542514"/>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00:00</a:t>
            </a:r>
          </a:p>
        </p:txBody>
      </p:sp>
      <p:pic>
        <p:nvPicPr>
          <p:cNvPr id="29" name="Picture 2" descr="Káº¿t quáº£ hÃ¬nh áº£nh cho icon Äá»ng há»"/>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876800" y="2521784"/>
            <a:ext cx="585656" cy="592932"/>
          </a:xfrm>
          <a:prstGeom prst="rect">
            <a:avLst/>
          </a:prstGeom>
          <a:noFill/>
          <a:extLst>
            <a:ext uri="{909E8E84-426E-40DD-AFC4-6F175D3DCCD1}">
              <a14:hiddenFill xmlns:a14="http://schemas.microsoft.com/office/drawing/2010/main">
                <a:solidFill>
                  <a:srgbClr val="FFFFFF"/>
                </a:solidFill>
              </a14:hiddenFill>
            </a:ext>
          </a:extLst>
        </p:spPr>
      </p:pic>
      <p:sp>
        <p:nvSpPr>
          <p:cNvPr id="31" name="A"/>
          <p:cNvSpPr/>
          <p:nvPr/>
        </p:nvSpPr>
        <p:spPr>
          <a:xfrm>
            <a:off x="722516" y="3412672"/>
            <a:ext cx="3731422"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FF999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A. Cấu trúc rẽ nhánh dạng đủ</a:t>
            </a:r>
            <a:endParaRPr kumimoji="0" lang="vi-VN" sz="20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32" name="B"/>
          <p:cNvSpPr/>
          <p:nvPr/>
        </p:nvSpPr>
        <p:spPr>
          <a:xfrm>
            <a:off x="722516" y="4286250"/>
            <a:ext cx="3748804"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FF999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C. Cấu trúc lặp</a:t>
            </a:r>
            <a:endParaRPr kumimoji="0" lang="vi-VN" sz="20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33" name="C"/>
          <p:cNvSpPr/>
          <p:nvPr/>
        </p:nvSpPr>
        <p:spPr>
          <a:xfrm flipH="1">
            <a:off x="4687549" y="3412672"/>
            <a:ext cx="3770650"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FF999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B.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Cấu</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trúc</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rẽ</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nhánh</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dạng</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thiếu</a:t>
            </a:r>
            <a:endParaRPr kumimoji="0" lang="vi-VN"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34" name="D"/>
          <p:cNvSpPr/>
          <p:nvPr/>
        </p:nvSpPr>
        <p:spPr>
          <a:xfrm flipH="1">
            <a:off x="4722187" y="4286250"/>
            <a:ext cx="3733778"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FF999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D.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Cấu</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trúc</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tuần</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tự</a:t>
            </a:r>
            <a:endParaRPr kumimoji="0" lang="vi-VN"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pic>
        <p:nvPicPr>
          <p:cNvPr id="30"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62600" y="213545"/>
            <a:ext cx="1828800" cy="1937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0771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1" nodeType="afterEffect">
                                  <p:stCondLst>
                                    <p:cond delay="0"/>
                                  </p:stCondLst>
                                  <p:childTnLst>
                                    <p:set>
                                      <p:cBhvr>
                                        <p:cTn id="11" dur="1" fill="hold">
                                          <p:stCondLst>
                                            <p:cond delay="0"/>
                                          </p:stCondLst>
                                        </p:cTn>
                                        <p:tgtEl>
                                          <p:spTgt spid="31"/>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1" nodeType="after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grpId="1" nodeType="afterEffect">
                                  <p:stCondLst>
                                    <p:cond delay="0"/>
                                  </p:stCondLst>
                                  <p:childTnLst>
                                    <p:set>
                                      <p:cBhvr>
                                        <p:cTn id="17" dur="1" fill="hold">
                                          <p:stCondLst>
                                            <p:cond delay="0"/>
                                          </p:stCondLst>
                                        </p:cTn>
                                        <p:tgtEl>
                                          <p:spTgt spid="33"/>
                                        </p:tgtEl>
                                        <p:attrNameLst>
                                          <p:attrName>style.visibility</p:attrName>
                                        </p:attrNameLst>
                                      </p:cBhvr>
                                      <p:to>
                                        <p:strVal val="visible"/>
                                      </p:to>
                                    </p:set>
                                  </p:childTnLst>
                                </p:cTn>
                              </p:par>
                            </p:childTnLst>
                          </p:cTn>
                        </p:par>
                        <p:par>
                          <p:cTn id="18" fill="hold">
                            <p:stCondLst>
                              <p:cond delay="500"/>
                            </p:stCondLst>
                            <p:childTnLst>
                              <p:par>
                                <p:cTn id="19" presetID="1" presetClass="entr" presetSubtype="0" fill="hold" grpId="1" nodeType="after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29"/>
                    </p:tgtEl>
                  </p:cond>
                </p:stCondLst>
                <p:endSync evt="end" delay="0">
                  <p:rtn val="all"/>
                </p:endSync>
                <p:childTnLst>
                  <p:par>
                    <p:cTn id="22" fill="hold">
                      <p:stCondLst>
                        <p:cond delay="0"/>
                      </p:stCondLst>
                      <p:childTnLst>
                        <p:par>
                          <p:cTn id="23" fill="hold">
                            <p:stCondLst>
                              <p:cond delay="0"/>
                            </p:stCondLst>
                            <p:childTnLst>
                              <p:par>
                                <p:cTn id="24" presetID="11" presetClass="entr" presetSubtype="0" fill="hold" grpId="0" nodeType="afterEffect">
                                  <p:stCondLst>
                                    <p:cond delay="0"/>
                                  </p:stCondLst>
                                  <p:childTnLst>
                                    <p:set>
                                      <p:cBhvr>
                                        <p:cTn id="25" dur="1000">
                                          <p:stCondLst>
                                            <p:cond delay="0"/>
                                          </p:stCondLst>
                                        </p:cTn>
                                        <p:tgtEl>
                                          <p:spTgt spid="18"/>
                                        </p:tgtEl>
                                        <p:attrNameLst>
                                          <p:attrName>style.visibility</p:attrName>
                                        </p:attrNameLst>
                                      </p:cBhvr>
                                      <p:to>
                                        <p:strVal val="visible"/>
                                      </p:to>
                                    </p:set>
                                  </p:childTnLst>
                                </p:cTn>
                              </p:par>
                            </p:childTnLst>
                          </p:cTn>
                        </p:par>
                        <p:par>
                          <p:cTn id="26" fill="hold">
                            <p:stCondLst>
                              <p:cond delay="1000"/>
                            </p:stCondLst>
                            <p:childTnLst>
                              <p:par>
                                <p:cTn id="27" presetID="11" presetClass="entr" presetSubtype="0" fill="hold" grpId="0" nodeType="afterEffect">
                                  <p:stCondLst>
                                    <p:cond delay="0"/>
                                  </p:stCondLst>
                                  <p:childTnLst>
                                    <p:set>
                                      <p:cBhvr>
                                        <p:cTn id="28" dur="1000">
                                          <p:stCondLst>
                                            <p:cond delay="0"/>
                                          </p:stCondLst>
                                        </p:cTn>
                                        <p:tgtEl>
                                          <p:spTgt spid="19"/>
                                        </p:tgtEl>
                                        <p:attrNameLst>
                                          <p:attrName>style.visibility</p:attrName>
                                        </p:attrNameLst>
                                      </p:cBhvr>
                                      <p:to>
                                        <p:strVal val="visible"/>
                                      </p:to>
                                    </p:set>
                                  </p:childTnLst>
                                </p:cTn>
                              </p:par>
                            </p:childTnLst>
                          </p:cTn>
                        </p:par>
                        <p:par>
                          <p:cTn id="29" fill="hold">
                            <p:stCondLst>
                              <p:cond delay="2000"/>
                            </p:stCondLst>
                            <p:childTnLst>
                              <p:par>
                                <p:cTn id="30" presetID="11" presetClass="entr" presetSubtype="0" fill="hold" grpId="0" nodeType="afterEffect">
                                  <p:stCondLst>
                                    <p:cond delay="0"/>
                                  </p:stCondLst>
                                  <p:childTnLst>
                                    <p:set>
                                      <p:cBhvr>
                                        <p:cTn id="31" dur="1000">
                                          <p:stCondLst>
                                            <p:cond delay="0"/>
                                          </p:stCondLst>
                                        </p:cTn>
                                        <p:tgtEl>
                                          <p:spTgt spid="20"/>
                                        </p:tgtEl>
                                        <p:attrNameLst>
                                          <p:attrName>style.visibility</p:attrName>
                                        </p:attrNameLst>
                                      </p:cBhvr>
                                      <p:to>
                                        <p:strVal val="visible"/>
                                      </p:to>
                                    </p:set>
                                  </p:childTnLst>
                                </p:cTn>
                              </p:par>
                            </p:childTnLst>
                          </p:cTn>
                        </p:par>
                        <p:par>
                          <p:cTn id="32" fill="hold">
                            <p:stCondLst>
                              <p:cond delay="3000"/>
                            </p:stCondLst>
                            <p:childTnLst>
                              <p:par>
                                <p:cTn id="33" presetID="11" presetClass="entr" presetSubtype="0" fill="hold" grpId="0" nodeType="afterEffect">
                                  <p:stCondLst>
                                    <p:cond delay="0"/>
                                  </p:stCondLst>
                                  <p:childTnLst>
                                    <p:set>
                                      <p:cBhvr>
                                        <p:cTn id="34" dur="1000">
                                          <p:stCondLst>
                                            <p:cond delay="0"/>
                                          </p:stCondLst>
                                        </p:cTn>
                                        <p:tgtEl>
                                          <p:spTgt spid="21"/>
                                        </p:tgtEl>
                                        <p:attrNameLst>
                                          <p:attrName>style.visibility</p:attrName>
                                        </p:attrNameLst>
                                      </p:cBhvr>
                                      <p:to>
                                        <p:strVal val="visible"/>
                                      </p:to>
                                    </p:set>
                                  </p:childTnLst>
                                </p:cTn>
                              </p:par>
                            </p:childTnLst>
                          </p:cTn>
                        </p:par>
                        <p:par>
                          <p:cTn id="35" fill="hold">
                            <p:stCondLst>
                              <p:cond delay="4000"/>
                            </p:stCondLst>
                            <p:childTnLst>
                              <p:par>
                                <p:cTn id="36" presetID="11" presetClass="entr" presetSubtype="0" fill="hold" grpId="0" nodeType="afterEffect">
                                  <p:stCondLst>
                                    <p:cond delay="0"/>
                                  </p:stCondLst>
                                  <p:childTnLst>
                                    <p:set>
                                      <p:cBhvr>
                                        <p:cTn id="37" dur="1000">
                                          <p:stCondLst>
                                            <p:cond delay="0"/>
                                          </p:stCondLst>
                                        </p:cTn>
                                        <p:tgtEl>
                                          <p:spTgt spid="22"/>
                                        </p:tgtEl>
                                        <p:attrNameLst>
                                          <p:attrName>style.visibility</p:attrName>
                                        </p:attrNameLst>
                                      </p:cBhvr>
                                      <p:to>
                                        <p:strVal val="visible"/>
                                      </p:to>
                                    </p:set>
                                  </p:childTnLst>
                                </p:cTn>
                              </p:par>
                            </p:childTnLst>
                          </p:cTn>
                        </p:par>
                        <p:par>
                          <p:cTn id="38" fill="hold">
                            <p:stCondLst>
                              <p:cond delay="5000"/>
                            </p:stCondLst>
                            <p:childTnLst>
                              <p:par>
                                <p:cTn id="39" presetID="11" presetClass="entr" presetSubtype="0" fill="hold" grpId="0" nodeType="afterEffect">
                                  <p:stCondLst>
                                    <p:cond delay="0"/>
                                  </p:stCondLst>
                                  <p:childTnLst>
                                    <p:set>
                                      <p:cBhvr>
                                        <p:cTn id="40" dur="1000">
                                          <p:stCondLst>
                                            <p:cond delay="0"/>
                                          </p:stCondLst>
                                        </p:cTn>
                                        <p:tgtEl>
                                          <p:spTgt spid="23"/>
                                        </p:tgtEl>
                                        <p:attrNameLst>
                                          <p:attrName>style.visibility</p:attrName>
                                        </p:attrNameLst>
                                      </p:cBhvr>
                                      <p:to>
                                        <p:strVal val="visible"/>
                                      </p:to>
                                    </p:set>
                                  </p:childTnLst>
                                </p:cTn>
                              </p:par>
                            </p:childTnLst>
                          </p:cTn>
                        </p:par>
                        <p:par>
                          <p:cTn id="41" fill="hold">
                            <p:stCondLst>
                              <p:cond delay="6000"/>
                            </p:stCondLst>
                            <p:childTnLst>
                              <p:par>
                                <p:cTn id="42" presetID="11" presetClass="entr" presetSubtype="0" fill="hold" grpId="0" nodeType="afterEffect">
                                  <p:stCondLst>
                                    <p:cond delay="0"/>
                                  </p:stCondLst>
                                  <p:childTnLst>
                                    <p:set>
                                      <p:cBhvr>
                                        <p:cTn id="43" dur="1000">
                                          <p:stCondLst>
                                            <p:cond delay="0"/>
                                          </p:stCondLst>
                                        </p:cTn>
                                        <p:tgtEl>
                                          <p:spTgt spid="24"/>
                                        </p:tgtEl>
                                        <p:attrNameLst>
                                          <p:attrName>style.visibility</p:attrName>
                                        </p:attrNameLst>
                                      </p:cBhvr>
                                      <p:to>
                                        <p:strVal val="visible"/>
                                      </p:to>
                                    </p:set>
                                  </p:childTnLst>
                                </p:cTn>
                              </p:par>
                            </p:childTnLst>
                          </p:cTn>
                        </p:par>
                        <p:par>
                          <p:cTn id="44" fill="hold">
                            <p:stCondLst>
                              <p:cond delay="7000"/>
                            </p:stCondLst>
                            <p:childTnLst>
                              <p:par>
                                <p:cTn id="45" presetID="11" presetClass="entr" presetSubtype="0" fill="hold" grpId="0" nodeType="afterEffect">
                                  <p:stCondLst>
                                    <p:cond delay="0"/>
                                  </p:stCondLst>
                                  <p:childTnLst>
                                    <p:set>
                                      <p:cBhvr>
                                        <p:cTn id="46" dur="1000">
                                          <p:stCondLst>
                                            <p:cond delay="0"/>
                                          </p:stCondLst>
                                        </p:cTn>
                                        <p:tgtEl>
                                          <p:spTgt spid="25"/>
                                        </p:tgtEl>
                                        <p:attrNameLst>
                                          <p:attrName>style.visibility</p:attrName>
                                        </p:attrNameLst>
                                      </p:cBhvr>
                                      <p:to>
                                        <p:strVal val="visible"/>
                                      </p:to>
                                    </p:set>
                                  </p:childTnLst>
                                </p:cTn>
                              </p:par>
                            </p:childTnLst>
                          </p:cTn>
                        </p:par>
                        <p:par>
                          <p:cTn id="47" fill="hold">
                            <p:stCondLst>
                              <p:cond delay="8000"/>
                            </p:stCondLst>
                            <p:childTnLst>
                              <p:par>
                                <p:cTn id="48" presetID="11" presetClass="entr" presetSubtype="0" fill="hold" grpId="0" nodeType="afterEffect">
                                  <p:stCondLst>
                                    <p:cond delay="0"/>
                                  </p:stCondLst>
                                  <p:childTnLst>
                                    <p:set>
                                      <p:cBhvr>
                                        <p:cTn id="49" dur="1000">
                                          <p:stCondLst>
                                            <p:cond delay="0"/>
                                          </p:stCondLst>
                                        </p:cTn>
                                        <p:tgtEl>
                                          <p:spTgt spid="26"/>
                                        </p:tgtEl>
                                        <p:attrNameLst>
                                          <p:attrName>style.visibility</p:attrName>
                                        </p:attrNameLst>
                                      </p:cBhvr>
                                      <p:to>
                                        <p:strVal val="visible"/>
                                      </p:to>
                                    </p:set>
                                  </p:childTnLst>
                                </p:cTn>
                              </p:par>
                            </p:childTnLst>
                          </p:cTn>
                        </p:par>
                        <p:par>
                          <p:cTn id="50" fill="hold">
                            <p:stCondLst>
                              <p:cond delay="9000"/>
                            </p:stCondLst>
                            <p:childTnLst>
                              <p:par>
                                <p:cTn id="51" presetID="11" presetClass="entr" presetSubtype="0" fill="hold" grpId="0" nodeType="afterEffect">
                                  <p:stCondLst>
                                    <p:cond delay="0"/>
                                  </p:stCondLst>
                                  <p:childTnLst>
                                    <p:set>
                                      <p:cBhvr>
                                        <p:cTn id="52" dur="1000">
                                          <p:stCondLst>
                                            <p:cond delay="0"/>
                                          </p:stCondLst>
                                        </p:cTn>
                                        <p:tgtEl>
                                          <p:spTgt spid="27"/>
                                        </p:tgtEl>
                                        <p:attrNameLst>
                                          <p:attrName>style.visibility</p:attrName>
                                        </p:attrNameLst>
                                      </p:cBhvr>
                                      <p:to>
                                        <p:strVal val="visible"/>
                                      </p:to>
                                    </p:set>
                                  </p:childTnLst>
                                </p:cTn>
                              </p:par>
                            </p:childTnLst>
                          </p:cTn>
                        </p:par>
                        <p:par>
                          <p:cTn id="53" fill="hold">
                            <p:stCondLst>
                              <p:cond delay="10000"/>
                            </p:stCondLst>
                            <p:childTnLst>
                              <p:par>
                                <p:cTn id="54" presetID="11" presetClass="entr" presetSubtype="0" fill="hold" grpId="0" nodeType="afterEffect">
                                  <p:stCondLst>
                                    <p:cond delay="0"/>
                                  </p:stCondLst>
                                  <p:childTnLst>
                                    <p:set>
                                      <p:cBhvr>
                                        <p:cTn id="55" dur="1000">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seq concurrent="1" nextAc="seek">
              <p:cTn id="56" restart="whenNotActive" fill="hold" evtFilter="cancelBubble" nodeType="interactiveSeq">
                <p:stCondLst>
                  <p:cond evt="onClick" delay="0">
                    <p:tgtEl>
                      <p:spTgt spid="31"/>
                    </p:tgtEl>
                  </p:cond>
                </p:stCondLst>
                <p:endSync evt="end" delay="0">
                  <p:rtn val="all"/>
                </p:endSync>
                <p:childTnLst>
                  <p:par>
                    <p:cTn id="57" fill="hold">
                      <p:stCondLst>
                        <p:cond delay="0"/>
                      </p:stCondLst>
                      <p:childTnLst>
                        <p:par>
                          <p:cTn id="58" fill="hold">
                            <p:stCondLst>
                              <p:cond delay="0"/>
                            </p:stCondLst>
                            <p:childTnLst>
                              <p:par>
                                <p:cTn id="59" presetID="30" presetClass="emph" presetSubtype="0" fill="hold" grpId="0" nodeType="clickEffect">
                                  <p:stCondLst>
                                    <p:cond delay="0"/>
                                  </p:stCondLst>
                                  <p:childTnLst>
                                    <p:animClr clrSpc="hsl" dir="cw">
                                      <p:cBhvr override="childStyle">
                                        <p:cTn id="60" dur="500" fill="hold"/>
                                        <p:tgtEl>
                                          <p:spTgt spid="31"/>
                                        </p:tgtEl>
                                        <p:attrNameLst>
                                          <p:attrName>style.color</p:attrName>
                                        </p:attrNameLst>
                                      </p:cBhvr>
                                      <p:by>
                                        <p:hsl h="0" s="12549" l="25098"/>
                                      </p:by>
                                    </p:animClr>
                                    <p:animClr clrSpc="hsl" dir="cw">
                                      <p:cBhvr>
                                        <p:cTn id="61" dur="500" fill="hold"/>
                                        <p:tgtEl>
                                          <p:spTgt spid="31"/>
                                        </p:tgtEl>
                                        <p:attrNameLst>
                                          <p:attrName>fillcolor</p:attrName>
                                        </p:attrNameLst>
                                      </p:cBhvr>
                                      <p:by>
                                        <p:hsl h="0" s="12549" l="25098"/>
                                      </p:by>
                                    </p:animClr>
                                    <p:animClr clrSpc="hsl" dir="cw">
                                      <p:cBhvr>
                                        <p:cTn id="62" dur="500" fill="hold"/>
                                        <p:tgtEl>
                                          <p:spTgt spid="31"/>
                                        </p:tgtEl>
                                        <p:attrNameLst>
                                          <p:attrName>stroke.color</p:attrName>
                                        </p:attrNameLst>
                                      </p:cBhvr>
                                      <p:by>
                                        <p:hsl h="0" s="12549" l="25098"/>
                                      </p:by>
                                    </p:animClr>
                                    <p:set>
                                      <p:cBhvr>
                                        <p:cTn id="63" dur="500" fill="hold"/>
                                        <p:tgtEl>
                                          <p:spTgt spid="31"/>
                                        </p:tgtEl>
                                        <p:attrNameLst>
                                          <p:attrName>fill.type</p:attrName>
                                        </p:attrNameLst>
                                      </p:cBhvr>
                                      <p:to>
                                        <p:strVal val="solid"/>
                                      </p:to>
                                    </p:set>
                                  </p:childTnLst>
                                  <p:subTnLst>
                                    <p:animClr clrSpc="rgb" dir="cw">
                                      <p:cBhvr override="childStyle">
                                        <p:cTn dur="1" fill="hold" display="0" masterRel="nextClick" afterEffect="1"/>
                                        <p:tgtEl>
                                          <p:spTgt spid="31"/>
                                        </p:tgtEl>
                                        <p:attrNameLst>
                                          <p:attrName>ppt_c</p:attrName>
                                        </p:attrNameLst>
                                      </p:cBhvr>
                                      <p:to>
                                        <a:schemeClr val="accent2"/>
                                      </p:to>
                                    </p:animClr>
                                    <p:audio>
                                      <p:cMediaNode>
                                        <p:cTn display="0" masterRel="sameClick">
                                          <p:stCondLst>
                                            <p:cond evt="begin" delay="0">
                                              <p:tn val="5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1"/>
                  </p:tgtEl>
                </p:cond>
              </p:nextCondLst>
            </p:seq>
            <p:seq concurrent="1" nextAc="seek">
              <p:cTn id="64" restart="whenNotActive" fill="hold" evtFilter="cancelBubble" nodeType="interactiveSeq">
                <p:stCondLst>
                  <p:cond evt="onClick" delay="0">
                    <p:tgtEl>
                      <p:spTgt spid="32"/>
                    </p:tgtEl>
                  </p:cond>
                </p:stCondLst>
                <p:endSync evt="end" delay="0">
                  <p:rtn val="all"/>
                </p:endSync>
                <p:childTnLst>
                  <p:par>
                    <p:cTn id="65" fill="hold">
                      <p:stCondLst>
                        <p:cond delay="0"/>
                      </p:stCondLst>
                      <p:childTnLst>
                        <p:par>
                          <p:cTn id="66" fill="hold">
                            <p:stCondLst>
                              <p:cond delay="0"/>
                            </p:stCondLst>
                            <p:childTnLst>
                              <p:par>
                                <p:cTn id="67" presetID="26" presetClass="emph" presetSubtype="0" fill="hold" grpId="0" nodeType="clickEffect">
                                  <p:stCondLst>
                                    <p:cond delay="0"/>
                                  </p:stCondLst>
                                  <p:childTnLst>
                                    <p:animEffect transition="out" filter="fade">
                                      <p:cBhvr>
                                        <p:cTn id="68" dur="500" tmFilter="0, 0; .2, .5; .8, .5; 1, 0"/>
                                        <p:tgtEl>
                                          <p:spTgt spid="32"/>
                                        </p:tgtEl>
                                      </p:cBhvr>
                                    </p:animEffect>
                                    <p:animScale>
                                      <p:cBhvr>
                                        <p:cTn id="69" dur="250" autoRev="1" fill="hold"/>
                                        <p:tgtEl>
                                          <p:spTgt spid="32"/>
                                        </p:tgtEl>
                                      </p:cBhvr>
                                      <p:by x="105000" y="105000"/>
                                    </p:animScale>
                                  </p:childTnLst>
                                  <p:subTnLst>
                                    <p:audio>
                                      <p:cMediaNode>
                                        <p:cTn display="0" masterRel="sameClick">
                                          <p:stCondLst>
                                            <p:cond evt="begin" delay="0">
                                              <p:tn val="67"/>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2"/>
                  </p:tgtEl>
                </p:cond>
              </p:nextCondLst>
            </p:seq>
            <p:seq concurrent="1" nextAc="seek">
              <p:cTn id="70" restart="whenNotActive" fill="hold" evtFilter="cancelBubble" nodeType="interactiveSeq">
                <p:stCondLst>
                  <p:cond evt="onClick" delay="0">
                    <p:tgtEl>
                      <p:spTgt spid="33"/>
                    </p:tgtEl>
                  </p:cond>
                </p:stCondLst>
                <p:endSync evt="end" delay="0">
                  <p:rtn val="all"/>
                </p:endSync>
                <p:childTnLst>
                  <p:par>
                    <p:cTn id="71" fill="hold">
                      <p:stCondLst>
                        <p:cond delay="0"/>
                      </p:stCondLst>
                      <p:childTnLst>
                        <p:par>
                          <p:cTn id="72" fill="hold">
                            <p:stCondLst>
                              <p:cond delay="0"/>
                            </p:stCondLst>
                            <p:childTnLst>
                              <p:par>
                                <p:cTn id="73" presetID="26" presetClass="emph" presetSubtype="0" fill="hold" grpId="0" nodeType="clickEffect">
                                  <p:stCondLst>
                                    <p:cond delay="0"/>
                                  </p:stCondLst>
                                  <p:childTnLst>
                                    <p:animEffect transition="out" filter="fade">
                                      <p:cBhvr>
                                        <p:cTn id="74" dur="500" tmFilter="0, 0; .2, .5; .8, .5; 1, 0"/>
                                        <p:tgtEl>
                                          <p:spTgt spid="33"/>
                                        </p:tgtEl>
                                      </p:cBhvr>
                                    </p:animEffect>
                                    <p:animScale>
                                      <p:cBhvr>
                                        <p:cTn id="75" dur="250" autoRev="1" fill="hold"/>
                                        <p:tgtEl>
                                          <p:spTgt spid="33"/>
                                        </p:tgtEl>
                                      </p:cBhvr>
                                      <p:by x="105000" y="105000"/>
                                    </p:animScale>
                                  </p:childTnLst>
                                  <p:subTnLst>
                                    <p:audio>
                                      <p:cMediaNode>
                                        <p:cTn display="0" masterRel="sameClick">
                                          <p:stCondLst>
                                            <p:cond evt="begin" delay="0">
                                              <p:tn val="73"/>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3"/>
                  </p:tgtEl>
                </p:cond>
              </p:nextCondLst>
            </p:seq>
            <p:seq concurrent="1" nextAc="seek">
              <p:cTn id="76" restart="whenNotActive" fill="hold" evtFilter="cancelBubble" nodeType="interactiveSeq">
                <p:stCondLst>
                  <p:cond evt="onClick" delay="0">
                    <p:tgtEl>
                      <p:spTgt spid="34"/>
                    </p:tgtEl>
                  </p:cond>
                </p:stCondLst>
                <p:endSync evt="end" delay="0">
                  <p:rtn val="all"/>
                </p:endSync>
                <p:childTnLst>
                  <p:par>
                    <p:cTn id="77" fill="hold">
                      <p:stCondLst>
                        <p:cond delay="0"/>
                      </p:stCondLst>
                      <p:childTnLst>
                        <p:par>
                          <p:cTn id="78" fill="hold">
                            <p:stCondLst>
                              <p:cond delay="0"/>
                            </p:stCondLst>
                            <p:childTnLst>
                              <p:par>
                                <p:cTn id="79" presetID="26" presetClass="emph" presetSubtype="0" fill="hold" grpId="0" nodeType="clickEffect">
                                  <p:stCondLst>
                                    <p:cond delay="0"/>
                                  </p:stCondLst>
                                  <p:childTnLst>
                                    <p:animEffect transition="out" filter="fade">
                                      <p:cBhvr>
                                        <p:cTn id="80" dur="500" tmFilter="0, 0; .2, .5; .8, .5; 1, 0"/>
                                        <p:tgtEl>
                                          <p:spTgt spid="34"/>
                                        </p:tgtEl>
                                      </p:cBhvr>
                                    </p:animEffect>
                                    <p:animScale>
                                      <p:cBhvr>
                                        <p:cTn id="81" dur="250" autoRev="1" fill="hold"/>
                                        <p:tgtEl>
                                          <p:spTgt spid="34"/>
                                        </p:tgtEl>
                                      </p:cBhvr>
                                      <p:by x="105000" y="105000"/>
                                    </p:animScale>
                                  </p:childTnLst>
                                  <p:subTnLst>
                                    <p:audio>
                                      <p:cMediaNode>
                                        <p:cTn display="0" masterRel="sameClick">
                                          <p:stCondLst>
                                            <p:cond evt="begin" delay="0">
                                              <p:tn val="79"/>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4"/>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31" grpId="0" animBg="1"/>
      <p:bldP spid="31" grpId="1" animBg="1"/>
      <p:bldP spid="32" grpId="0" animBg="1"/>
      <p:bldP spid="32" grpId="1" animBg="1"/>
      <p:bldP spid="33" grpId="0" animBg="1"/>
      <p:bldP spid="33" grpId="1" animBg="1"/>
      <p:bldP spid="34" grpId="0" animBg="1"/>
      <p:bldP spid="3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Nhóm 11"/>
          <p:cNvGrpSpPr/>
          <p:nvPr/>
        </p:nvGrpSpPr>
        <p:grpSpPr>
          <a:xfrm>
            <a:off x="253235" y="-133969"/>
            <a:ext cx="7976365" cy="2459220"/>
            <a:chOff x="-1301710" y="-230959"/>
            <a:chExt cx="9767475" cy="3278959"/>
          </a:xfrm>
        </p:grpSpPr>
        <p:sp>
          <p:nvSpPr>
            <p:cNvPr id="13" name="Hình chữ nhật 12"/>
            <p:cNvSpPr/>
            <p:nvPr/>
          </p:nvSpPr>
          <p:spPr>
            <a:xfrm>
              <a:off x="-449328" y="-52334"/>
              <a:ext cx="8915093" cy="3100334"/>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1" i="0" u="sng"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1" i="0" u="sng"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1" i="0" u="sng"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1" i="0" u="sng"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Câu</a:t>
              </a:r>
              <a:r>
                <a:rPr kumimoji="0" lang="en-US" altLang="en-US" sz="2400" b="1" i="0" u="sng"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2:</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Trong</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Scratch,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câu</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lệnh</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ở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hình</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2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thể</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hiện</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cấu</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trúc</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điều</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khiển</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nào</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4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hình</a:t>
              </a:r>
              <a:r>
                <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2)</a:t>
              </a:r>
              <a:endParaRPr kumimoji="0" lang="en-US" altLang="en-US" sz="40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40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14" name="Ảnh 13"/>
            <p:cNvPicPr>
              <a:picLocks noChangeAspect="1"/>
            </p:cNvPicPr>
            <p:nvPr/>
          </p:nvPicPr>
          <p:blipFill>
            <a:blip r:embed="rId4">
              <a:clrChange>
                <a:clrFrom>
                  <a:srgbClr val="FFFFFF"/>
                </a:clrFrom>
                <a:clrTo>
                  <a:srgbClr val="FFFFFF">
                    <a:alpha val="0"/>
                  </a:srgbClr>
                </a:clrTo>
              </a:clrChange>
              <a:duotone>
                <a:prstClr val="black"/>
                <a:schemeClr val="accent2">
                  <a:tint val="45000"/>
                  <a:satMod val="400000"/>
                </a:schemeClr>
              </a:duotone>
            </a:blip>
            <a:stretch>
              <a:fillRect/>
            </a:stretch>
          </p:blipFill>
          <p:spPr>
            <a:xfrm>
              <a:off x="-1301710" y="-230959"/>
              <a:ext cx="1704762" cy="866666"/>
            </a:xfrm>
            <a:prstGeom prst="rect">
              <a:avLst/>
            </a:prstGeom>
          </p:spPr>
        </p:pic>
      </p:grpSp>
      <p:sp>
        <p:nvSpPr>
          <p:cNvPr id="18" name="Rounded Rectangle 23"/>
          <p:cNvSpPr/>
          <p:nvPr/>
        </p:nvSpPr>
        <p:spPr>
          <a:xfrm>
            <a:off x="3407737" y="2542949"/>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00:10</a:t>
            </a:r>
          </a:p>
        </p:txBody>
      </p:sp>
      <p:sp>
        <p:nvSpPr>
          <p:cNvPr id="19" name="Rounded Rectangle 24"/>
          <p:cNvSpPr/>
          <p:nvPr/>
        </p:nvSpPr>
        <p:spPr>
          <a:xfrm>
            <a:off x="3407737" y="2554038"/>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00:09</a:t>
            </a:r>
          </a:p>
        </p:txBody>
      </p:sp>
      <p:sp>
        <p:nvSpPr>
          <p:cNvPr id="20" name="Rounded Rectangle 25"/>
          <p:cNvSpPr/>
          <p:nvPr/>
        </p:nvSpPr>
        <p:spPr>
          <a:xfrm>
            <a:off x="3407737" y="256151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00:08</a:t>
            </a:r>
          </a:p>
        </p:txBody>
      </p:sp>
      <p:sp>
        <p:nvSpPr>
          <p:cNvPr id="21" name="Rounded Rectangle 26"/>
          <p:cNvSpPr/>
          <p:nvPr/>
        </p:nvSpPr>
        <p:spPr>
          <a:xfrm>
            <a:off x="3407737" y="255427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00:07</a:t>
            </a:r>
          </a:p>
        </p:txBody>
      </p:sp>
      <p:sp>
        <p:nvSpPr>
          <p:cNvPr id="22" name="Rounded Rectangle 27"/>
          <p:cNvSpPr/>
          <p:nvPr/>
        </p:nvSpPr>
        <p:spPr>
          <a:xfrm>
            <a:off x="3407737" y="2542949"/>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00:06</a:t>
            </a:r>
          </a:p>
        </p:txBody>
      </p:sp>
      <p:sp>
        <p:nvSpPr>
          <p:cNvPr id="23" name="Rounded Rectangle 28"/>
          <p:cNvSpPr/>
          <p:nvPr/>
        </p:nvSpPr>
        <p:spPr>
          <a:xfrm>
            <a:off x="3407737" y="2557894"/>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00:05</a:t>
            </a:r>
          </a:p>
        </p:txBody>
      </p:sp>
      <p:sp>
        <p:nvSpPr>
          <p:cNvPr id="24" name="Rounded Rectangle 29"/>
          <p:cNvSpPr/>
          <p:nvPr/>
        </p:nvSpPr>
        <p:spPr>
          <a:xfrm>
            <a:off x="3407737" y="255042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00:04</a:t>
            </a:r>
          </a:p>
        </p:txBody>
      </p:sp>
      <p:sp>
        <p:nvSpPr>
          <p:cNvPr id="25" name="Rounded Rectangle 30"/>
          <p:cNvSpPr/>
          <p:nvPr/>
        </p:nvSpPr>
        <p:spPr>
          <a:xfrm>
            <a:off x="3407737" y="2542949"/>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00:03</a:t>
            </a:r>
          </a:p>
        </p:txBody>
      </p:sp>
      <p:sp>
        <p:nvSpPr>
          <p:cNvPr id="26" name="Rounded Rectangle 31"/>
          <p:cNvSpPr/>
          <p:nvPr/>
        </p:nvSpPr>
        <p:spPr>
          <a:xfrm>
            <a:off x="3407737" y="2528005"/>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00:02</a:t>
            </a:r>
          </a:p>
        </p:txBody>
      </p:sp>
      <p:sp>
        <p:nvSpPr>
          <p:cNvPr id="27" name="Rounded Rectangle 32"/>
          <p:cNvSpPr/>
          <p:nvPr/>
        </p:nvSpPr>
        <p:spPr>
          <a:xfrm>
            <a:off x="3407737" y="253547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00:01</a:t>
            </a:r>
          </a:p>
        </p:txBody>
      </p:sp>
      <p:sp>
        <p:nvSpPr>
          <p:cNvPr id="28" name="Rounded Rectangle 33"/>
          <p:cNvSpPr/>
          <p:nvPr/>
        </p:nvSpPr>
        <p:spPr>
          <a:xfrm>
            <a:off x="3407737" y="253547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00:00</a:t>
            </a:r>
          </a:p>
        </p:txBody>
      </p:sp>
      <p:pic>
        <p:nvPicPr>
          <p:cNvPr id="29" name="Picture 2" descr="Káº¿t quáº£ hÃ¬nh áº£nh cho icon Äá»ng há»"/>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722187" y="2514747"/>
            <a:ext cx="585656" cy="592932"/>
          </a:xfrm>
          <a:prstGeom prst="rect">
            <a:avLst/>
          </a:prstGeom>
          <a:noFill/>
          <a:extLst>
            <a:ext uri="{909E8E84-426E-40DD-AFC4-6F175D3DCCD1}">
              <a14:hiddenFill xmlns:a14="http://schemas.microsoft.com/office/drawing/2010/main">
                <a:solidFill>
                  <a:srgbClr val="FFFFFF"/>
                </a:solidFill>
              </a14:hiddenFill>
            </a:ext>
          </a:extLst>
        </p:spPr>
      </p:pic>
      <p:sp>
        <p:nvSpPr>
          <p:cNvPr id="31" name="A"/>
          <p:cNvSpPr/>
          <p:nvPr/>
        </p:nvSpPr>
        <p:spPr>
          <a:xfrm>
            <a:off x="740703" y="4286250"/>
            <a:ext cx="3731422"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FF999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C. Cấu trúc lặp</a:t>
            </a:r>
            <a:endParaRPr kumimoji="0" lang="vi-VN" sz="20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32" name="B"/>
          <p:cNvSpPr/>
          <p:nvPr/>
        </p:nvSpPr>
        <p:spPr>
          <a:xfrm>
            <a:off x="724375" y="3424545"/>
            <a:ext cx="3748804"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FF999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A. Cấu trúc rẽ nhánh dạng đủ</a:t>
            </a:r>
            <a:endParaRPr kumimoji="0" lang="vi-VN" sz="20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33" name="C"/>
          <p:cNvSpPr/>
          <p:nvPr/>
        </p:nvSpPr>
        <p:spPr>
          <a:xfrm flipH="1">
            <a:off x="4687549" y="3412672"/>
            <a:ext cx="3770650"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FF999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B.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Cấu</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trúc</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rẽ</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nhánh</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dạng</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thiếu</a:t>
            </a:r>
            <a:endParaRPr kumimoji="0" lang="vi-VN"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34" name="D"/>
          <p:cNvSpPr/>
          <p:nvPr/>
        </p:nvSpPr>
        <p:spPr>
          <a:xfrm flipH="1">
            <a:off x="4722187" y="4286250"/>
            <a:ext cx="3733778"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FF999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D.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Cấu</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trúc</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tuần</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tự</a:t>
            </a:r>
            <a:endParaRPr kumimoji="0" lang="vi-VN"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pic>
        <p:nvPicPr>
          <p:cNvPr id="35" name="Picture 34"/>
          <p:cNvPicPr/>
          <p:nvPr/>
        </p:nvPicPr>
        <p:blipFill>
          <a:blip r:embed="rId7">
            <a:extLst>
              <a:ext uri="{28A0092B-C50C-407E-A947-70E740481C1C}">
                <a14:useLocalDpi xmlns:a14="http://schemas.microsoft.com/office/drawing/2010/main" val="0"/>
              </a:ext>
            </a:extLst>
          </a:blip>
          <a:srcRect/>
          <a:stretch>
            <a:fillRect/>
          </a:stretch>
        </p:blipFill>
        <p:spPr bwMode="auto">
          <a:xfrm>
            <a:off x="5105400" y="87744"/>
            <a:ext cx="2133600" cy="2149762"/>
          </a:xfrm>
          <a:prstGeom prst="rect">
            <a:avLst/>
          </a:prstGeom>
          <a:noFill/>
          <a:ln>
            <a:noFill/>
          </a:ln>
        </p:spPr>
      </p:pic>
    </p:spTree>
    <p:extLst>
      <p:ext uri="{BB962C8B-B14F-4D97-AF65-F5344CB8AC3E}">
        <p14:creationId xmlns:p14="http://schemas.microsoft.com/office/powerpoint/2010/main" val="3679202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1" nodeType="afterEffect">
                                  <p:stCondLst>
                                    <p:cond delay="0"/>
                                  </p:stCondLst>
                                  <p:childTnLst>
                                    <p:set>
                                      <p:cBhvr>
                                        <p:cTn id="11" dur="1" fill="hold">
                                          <p:stCondLst>
                                            <p:cond delay="0"/>
                                          </p:stCondLst>
                                        </p:cTn>
                                        <p:tgtEl>
                                          <p:spTgt spid="31"/>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1" nodeType="after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grpId="1" nodeType="afterEffect">
                                  <p:stCondLst>
                                    <p:cond delay="0"/>
                                  </p:stCondLst>
                                  <p:childTnLst>
                                    <p:set>
                                      <p:cBhvr>
                                        <p:cTn id="17" dur="1" fill="hold">
                                          <p:stCondLst>
                                            <p:cond delay="0"/>
                                          </p:stCondLst>
                                        </p:cTn>
                                        <p:tgtEl>
                                          <p:spTgt spid="33"/>
                                        </p:tgtEl>
                                        <p:attrNameLst>
                                          <p:attrName>style.visibility</p:attrName>
                                        </p:attrNameLst>
                                      </p:cBhvr>
                                      <p:to>
                                        <p:strVal val="visible"/>
                                      </p:to>
                                    </p:set>
                                  </p:childTnLst>
                                </p:cTn>
                              </p:par>
                            </p:childTnLst>
                          </p:cTn>
                        </p:par>
                        <p:par>
                          <p:cTn id="18" fill="hold">
                            <p:stCondLst>
                              <p:cond delay="500"/>
                            </p:stCondLst>
                            <p:childTnLst>
                              <p:par>
                                <p:cTn id="19" presetID="1" presetClass="entr" presetSubtype="0" fill="hold" grpId="1" nodeType="after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29"/>
                    </p:tgtEl>
                  </p:cond>
                </p:stCondLst>
                <p:endSync evt="end" delay="0">
                  <p:rtn val="all"/>
                </p:endSync>
                <p:childTnLst>
                  <p:par>
                    <p:cTn id="22" fill="hold">
                      <p:stCondLst>
                        <p:cond delay="0"/>
                      </p:stCondLst>
                      <p:childTnLst>
                        <p:par>
                          <p:cTn id="23" fill="hold">
                            <p:stCondLst>
                              <p:cond delay="0"/>
                            </p:stCondLst>
                            <p:childTnLst>
                              <p:par>
                                <p:cTn id="24" presetID="11" presetClass="entr" presetSubtype="0" fill="hold" grpId="0" nodeType="afterEffect">
                                  <p:stCondLst>
                                    <p:cond delay="0"/>
                                  </p:stCondLst>
                                  <p:childTnLst>
                                    <p:set>
                                      <p:cBhvr>
                                        <p:cTn id="25" dur="1000">
                                          <p:stCondLst>
                                            <p:cond delay="0"/>
                                          </p:stCondLst>
                                        </p:cTn>
                                        <p:tgtEl>
                                          <p:spTgt spid="18"/>
                                        </p:tgtEl>
                                        <p:attrNameLst>
                                          <p:attrName>style.visibility</p:attrName>
                                        </p:attrNameLst>
                                      </p:cBhvr>
                                      <p:to>
                                        <p:strVal val="visible"/>
                                      </p:to>
                                    </p:set>
                                  </p:childTnLst>
                                </p:cTn>
                              </p:par>
                            </p:childTnLst>
                          </p:cTn>
                        </p:par>
                        <p:par>
                          <p:cTn id="26" fill="hold">
                            <p:stCondLst>
                              <p:cond delay="1000"/>
                            </p:stCondLst>
                            <p:childTnLst>
                              <p:par>
                                <p:cTn id="27" presetID="11" presetClass="entr" presetSubtype="0" fill="hold" grpId="0" nodeType="afterEffect">
                                  <p:stCondLst>
                                    <p:cond delay="0"/>
                                  </p:stCondLst>
                                  <p:childTnLst>
                                    <p:set>
                                      <p:cBhvr>
                                        <p:cTn id="28" dur="1000">
                                          <p:stCondLst>
                                            <p:cond delay="0"/>
                                          </p:stCondLst>
                                        </p:cTn>
                                        <p:tgtEl>
                                          <p:spTgt spid="19"/>
                                        </p:tgtEl>
                                        <p:attrNameLst>
                                          <p:attrName>style.visibility</p:attrName>
                                        </p:attrNameLst>
                                      </p:cBhvr>
                                      <p:to>
                                        <p:strVal val="visible"/>
                                      </p:to>
                                    </p:set>
                                  </p:childTnLst>
                                </p:cTn>
                              </p:par>
                            </p:childTnLst>
                          </p:cTn>
                        </p:par>
                        <p:par>
                          <p:cTn id="29" fill="hold">
                            <p:stCondLst>
                              <p:cond delay="2000"/>
                            </p:stCondLst>
                            <p:childTnLst>
                              <p:par>
                                <p:cTn id="30" presetID="11" presetClass="entr" presetSubtype="0" fill="hold" grpId="0" nodeType="afterEffect">
                                  <p:stCondLst>
                                    <p:cond delay="0"/>
                                  </p:stCondLst>
                                  <p:childTnLst>
                                    <p:set>
                                      <p:cBhvr>
                                        <p:cTn id="31" dur="1000">
                                          <p:stCondLst>
                                            <p:cond delay="0"/>
                                          </p:stCondLst>
                                        </p:cTn>
                                        <p:tgtEl>
                                          <p:spTgt spid="20"/>
                                        </p:tgtEl>
                                        <p:attrNameLst>
                                          <p:attrName>style.visibility</p:attrName>
                                        </p:attrNameLst>
                                      </p:cBhvr>
                                      <p:to>
                                        <p:strVal val="visible"/>
                                      </p:to>
                                    </p:set>
                                  </p:childTnLst>
                                </p:cTn>
                              </p:par>
                            </p:childTnLst>
                          </p:cTn>
                        </p:par>
                        <p:par>
                          <p:cTn id="32" fill="hold">
                            <p:stCondLst>
                              <p:cond delay="3000"/>
                            </p:stCondLst>
                            <p:childTnLst>
                              <p:par>
                                <p:cTn id="33" presetID="11" presetClass="entr" presetSubtype="0" fill="hold" grpId="0" nodeType="afterEffect">
                                  <p:stCondLst>
                                    <p:cond delay="0"/>
                                  </p:stCondLst>
                                  <p:childTnLst>
                                    <p:set>
                                      <p:cBhvr>
                                        <p:cTn id="34" dur="1000">
                                          <p:stCondLst>
                                            <p:cond delay="0"/>
                                          </p:stCondLst>
                                        </p:cTn>
                                        <p:tgtEl>
                                          <p:spTgt spid="21"/>
                                        </p:tgtEl>
                                        <p:attrNameLst>
                                          <p:attrName>style.visibility</p:attrName>
                                        </p:attrNameLst>
                                      </p:cBhvr>
                                      <p:to>
                                        <p:strVal val="visible"/>
                                      </p:to>
                                    </p:set>
                                  </p:childTnLst>
                                </p:cTn>
                              </p:par>
                            </p:childTnLst>
                          </p:cTn>
                        </p:par>
                        <p:par>
                          <p:cTn id="35" fill="hold">
                            <p:stCondLst>
                              <p:cond delay="4000"/>
                            </p:stCondLst>
                            <p:childTnLst>
                              <p:par>
                                <p:cTn id="36" presetID="11" presetClass="entr" presetSubtype="0" fill="hold" grpId="0" nodeType="afterEffect">
                                  <p:stCondLst>
                                    <p:cond delay="0"/>
                                  </p:stCondLst>
                                  <p:childTnLst>
                                    <p:set>
                                      <p:cBhvr>
                                        <p:cTn id="37" dur="1000">
                                          <p:stCondLst>
                                            <p:cond delay="0"/>
                                          </p:stCondLst>
                                        </p:cTn>
                                        <p:tgtEl>
                                          <p:spTgt spid="22"/>
                                        </p:tgtEl>
                                        <p:attrNameLst>
                                          <p:attrName>style.visibility</p:attrName>
                                        </p:attrNameLst>
                                      </p:cBhvr>
                                      <p:to>
                                        <p:strVal val="visible"/>
                                      </p:to>
                                    </p:set>
                                  </p:childTnLst>
                                </p:cTn>
                              </p:par>
                            </p:childTnLst>
                          </p:cTn>
                        </p:par>
                        <p:par>
                          <p:cTn id="38" fill="hold">
                            <p:stCondLst>
                              <p:cond delay="5000"/>
                            </p:stCondLst>
                            <p:childTnLst>
                              <p:par>
                                <p:cTn id="39" presetID="11" presetClass="entr" presetSubtype="0" fill="hold" grpId="0" nodeType="afterEffect">
                                  <p:stCondLst>
                                    <p:cond delay="0"/>
                                  </p:stCondLst>
                                  <p:childTnLst>
                                    <p:set>
                                      <p:cBhvr>
                                        <p:cTn id="40" dur="1000">
                                          <p:stCondLst>
                                            <p:cond delay="0"/>
                                          </p:stCondLst>
                                        </p:cTn>
                                        <p:tgtEl>
                                          <p:spTgt spid="23"/>
                                        </p:tgtEl>
                                        <p:attrNameLst>
                                          <p:attrName>style.visibility</p:attrName>
                                        </p:attrNameLst>
                                      </p:cBhvr>
                                      <p:to>
                                        <p:strVal val="visible"/>
                                      </p:to>
                                    </p:set>
                                  </p:childTnLst>
                                </p:cTn>
                              </p:par>
                            </p:childTnLst>
                          </p:cTn>
                        </p:par>
                        <p:par>
                          <p:cTn id="41" fill="hold">
                            <p:stCondLst>
                              <p:cond delay="6000"/>
                            </p:stCondLst>
                            <p:childTnLst>
                              <p:par>
                                <p:cTn id="42" presetID="11" presetClass="entr" presetSubtype="0" fill="hold" grpId="0" nodeType="afterEffect">
                                  <p:stCondLst>
                                    <p:cond delay="0"/>
                                  </p:stCondLst>
                                  <p:childTnLst>
                                    <p:set>
                                      <p:cBhvr>
                                        <p:cTn id="43" dur="1000">
                                          <p:stCondLst>
                                            <p:cond delay="0"/>
                                          </p:stCondLst>
                                        </p:cTn>
                                        <p:tgtEl>
                                          <p:spTgt spid="24"/>
                                        </p:tgtEl>
                                        <p:attrNameLst>
                                          <p:attrName>style.visibility</p:attrName>
                                        </p:attrNameLst>
                                      </p:cBhvr>
                                      <p:to>
                                        <p:strVal val="visible"/>
                                      </p:to>
                                    </p:set>
                                  </p:childTnLst>
                                </p:cTn>
                              </p:par>
                            </p:childTnLst>
                          </p:cTn>
                        </p:par>
                        <p:par>
                          <p:cTn id="44" fill="hold">
                            <p:stCondLst>
                              <p:cond delay="7000"/>
                            </p:stCondLst>
                            <p:childTnLst>
                              <p:par>
                                <p:cTn id="45" presetID="11" presetClass="entr" presetSubtype="0" fill="hold" grpId="0" nodeType="afterEffect">
                                  <p:stCondLst>
                                    <p:cond delay="0"/>
                                  </p:stCondLst>
                                  <p:childTnLst>
                                    <p:set>
                                      <p:cBhvr>
                                        <p:cTn id="46" dur="1000">
                                          <p:stCondLst>
                                            <p:cond delay="0"/>
                                          </p:stCondLst>
                                        </p:cTn>
                                        <p:tgtEl>
                                          <p:spTgt spid="25"/>
                                        </p:tgtEl>
                                        <p:attrNameLst>
                                          <p:attrName>style.visibility</p:attrName>
                                        </p:attrNameLst>
                                      </p:cBhvr>
                                      <p:to>
                                        <p:strVal val="visible"/>
                                      </p:to>
                                    </p:set>
                                  </p:childTnLst>
                                </p:cTn>
                              </p:par>
                            </p:childTnLst>
                          </p:cTn>
                        </p:par>
                        <p:par>
                          <p:cTn id="47" fill="hold">
                            <p:stCondLst>
                              <p:cond delay="8000"/>
                            </p:stCondLst>
                            <p:childTnLst>
                              <p:par>
                                <p:cTn id="48" presetID="11" presetClass="entr" presetSubtype="0" fill="hold" grpId="0" nodeType="afterEffect">
                                  <p:stCondLst>
                                    <p:cond delay="0"/>
                                  </p:stCondLst>
                                  <p:childTnLst>
                                    <p:set>
                                      <p:cBhvr>
                                        <p:cTn id="49" dur="1000">
                                          <p:stCondLst>
                                            <p:cond delay="0"/>
                                          </p:stCondLst>
                                        </p:cTn>
                                        <p:tgtEl>
                                          <p:spTgt spid="26"/>
                                        </p:tgtEl>
                                        <p:attrNameLst>
                                          <p:attrName>style.visibility</p:attrName>
                                        </p:attrNameLst>
                                      </p:cBhvr>
                                      <p:to>
                                        <p:strVal val="visible"/>
                                      </p:to>
                                    </p:set>
                                  </p:childTnLst>
                                </p:cTn>
                              </p:par>
                            </p:childTnLst>
                          </p:cTn>
                        </p:par>
                        <p:par>
                          <p:cTn id="50" fill="hold">
                            <p:stCondLst>
                              <p:cond delay="9000"/>
                            </p:stCondLst>
                            <p:childTnLst>
                              <p:par>
                                <p:cTn id="51" presetID="11" presetClass="entr" presetSubtype="0" fill="hold" grpId="0" nodeType="afterEffect">
                                  <p:stCondLst>
                                    <p:cond delay="0"/>
                                  </p:stCondLst>
                                  <p:childTnLst>
                                    <p:set>
                                      <p:cBhvr>
                                        <p:cTn id="52" dur="1000">
                                          <p:stCondLst>
                                            <p:cond delay="0"/>
                                          </p:stCondLst>
                                        </p:cTn>
                                        <p:tgtEl>
                                          <p:spTgt spid="27"/>
                                        </p:tgtEl>
                                        <p:attrNameLst>
                                          <p:attrName>style.visibility</p:attrName>
                                        </p:attrNameLst>
                                      </p:cBhvr>
                                      <p:to>
                                        <p:strVal val="visible"/>
                                      </p:to>
                                    </p:set>
                                  </p:childTnLst>
                                </p:cTn>
                              </p:par>
                            </p:childTnLst>
                          </p:cTn>
                        </p:par>
                        <p:par>
                          <p:cTn id="53" fill="hold">
                            <p:stCondLst>
                              <p:cond delay="10000"/>
                            </p:stCondLst>
                            <p:childTnLst>
                              <p:par>
                                <p:cTn id="54" presetID="11" presetClass="entr" presetSubtype="0" fill="hold" grpId="0" nodeType="afterEffect">
                                  <p:stCondLst>
                                    <p:cond delay="0"/>
                                  </p:stCondLst>
                                  <p:childTnLst>
                                    <p:set>
                                      <p:cBhvr>
                                        <p:cTn id="55" dur="1000">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seq concurrent="1" nextAc="seek">
              <p:cTn id="56" restart="whenNotActive" fill="hold" evtFilter="cancelBubble" nodeType="interactiveSeq">
                <p:stCondLst>
                  <p:cond evt="onClick" delay="0">
                    <p:tgtEl>
                      <p:spTgt spid="31"/>
                    </p:tgtEl>
                  </p:cond>
                </p:stCondLst>
                <p:endSync evt="end" delay="0">
                  <p:rtn val="all"/>
                </p:endSync>
                <p:childTnLst>
                  <p:par>
                    <p:cTn id="57" fill="hold">
                      <p:stCondLst>
                        <p:cond delay="0"/>
                      </p:stCondLst>
                      <p:childTnLst>
                        <p:par>
                          <p:cTn id="58" fill="hold">
                            <p:stCondLst>
                              <p:cond delay="0"/>
                            </p:stCondLst>
                            <p:childTnLst>
                              <p:par>
                                <p:cTn id="59" presetID="30" presetClass="emph" presetSubtype="0" fill="hold" grpId="0" nodeType="clickEffect">
                                  <p:stCondLst>
                                    <p:cond delay="0"/>
                                  </p:stCondLst>
                                  <p:childTnLst>
                                    <p:animClr clrSpc="hsl" dir="cw">
                                      <p:cBhvr override="childStyle">
                                        <p:cTn id="60" dur="500" fill="hold"/>
                                        <p:tgtEl>
                                          <p:spTgt spid="31"/>
                                        </p:tgtEl>
                                        <p:attrNameLst>
                                          <p:attrName>style.color</p:attrName>
                                        </p:attrNameLst>
                                      </p:cBhvr>
                                      <p:by>
                                        <p:hsl h="0" s="12549" l="25098"/>
                                      </p:by>
                                    </p:animClr>
                                    <p:animClr clrSpc="hsl" dir="cw">
                                      <p:cBhvr>
                                        <p:cTn id="61" dur="500" fill="hold"/>
                                        <p:tgtEl>
                                          <p:spTgt spid="31"/>
                                        </p:tgtEl>
                                        <p:attrNameLst>
                                          <p:attrName>fillcolor</p:attrName>
                                        </p:attrNameLst>
                                      </p:cBhvr>
                                      <p:by>
                                        <p:hsl h="0" s="12549" l="25098"/>
                                      </p:by>
                                    </p:animClr>
                                    <p:animClr clrSpc="hsl" dir="cw">
                                      <p:cBhvr>
                                        <p:cTn id="62" dur="500" fill="hold"/>
                                        <p:tgtEl>
                                          <p:spTgt spid="31"/>
                                        </p:tgtEl>
                                        <p:attrNameLst>
                                          <p:attrName>stroke.color</p:attrName>
                                        </p:attrNameLst>
                                      </p:cBhvr>
                                      <p:by>
                                        <p:hsl h="0" s="12549" l="25098"/>
                                      </p:by>
                                    </p:animClr>
                                    <p:set>
                                      <p:cBhvr>
                                        <p:cTn id="63" dur="500" fill="hold"/>
                                        <p:tgtEl>
                                          <p:spTgt spid="31"/>
                                        </p:tgtEl>
                                        <p:attrNameLst>
                                          <p:attrName>fill.type</p:attrName>
                                        </p:attrNameLst>
                                      </p:cBhvr>
                                      <p:to>
                                        <p:strVal val="solid"/>
                                      </p:to>
                                    </p:set>
                                  </p:childTnLst>
                                  <p:subTnLst>
                                    <p:animClr clrSpc="rgb" dir="cw">
                                      <p:cBhvr override="childStyle">
                                        <p:cTn dur="1" fill="hold" display="0" masterRel="nextClick" afterEffect="1"/>
                                        <p:tgtEl>
                                          <p:spTgt spid="31"/>
                                        </p:tgtEl>
                                        <p:attrNameLst>
                                          <p:attrName>ppt_c</p:attrName>
                                        </p:attrNameLst>
                                      </p:cBhvr>
                                      <p:to>
                                        <a:schemeClr val="accent2"/>
                                      </p:to>
                                    </p:animClr>
                                    <p:audio>
                                      <p:cMediaNode>
                                        <p:cTn display="0" masterRel="sameClick">
                                          <p:stCondLst>
                                            <p:cond evt="begin" delay="0">
                                              <p:tn val="5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1"/>
                  </p:tgtEl>
                </p:cond>
              </p:nextCondLst>
            </p:seq>
            <p:seq concurrent="1" nextAc="seek">
              <p:cTn id="64" restart="whenNotActive" fill="hold" evtFilter="cancelBubble" nodeType="interactiveSeq">
                <p:stCondLst>
                  <p:cond evt="onClick" delay="0">
                    <p:tgtEl>
                      <p:spTgt spid="32"/>
                    </p:tgtEl>
                  </p:cond>
                </p:stCondLst>
                <p:endSync evt="end" delay="0">
                  <p:rtn val="all"/>
                </p:endSync>
                <p:childTnLst>
                  <p:par>
                    <p:cTn id="65" fill="hold">
                      <p:stCondLst>
                        <p:cond delay="0"/>
                      </p:stCondLst>
                      <p:childTnLst>
                        <p:par>
                          <p:cTn id="66" fill="hold">
                            <p:stCondLst>
                              <p:cond delay="0"/>
                            </p:stCondLst>
                            <p:childTnLst>
                              <p:par>
                                <p:cTn id="67" presetID="26" presetClass="emph" presetSubtype="0" fill="hold" grpId="0" nodeType="clickEffect">
                                  <p:stCondLst>
                                    <p:cond delay="0"/>
                                  </p:stCondLst>
                                  <p:childTnLst>
                                    <p:animEffect transition="out" filter="fade">
                                      <p:cBhvr>
                                        <p:cTn id="68" dur="500" tmFilter="0, 0; .2, .5; .8, .5; 1, 0"/>
                                        <p:tgtEl>
                                          <p:spTgt spid="32"/>
                                        </p:tgtEl>
                                      </p:cBhvr>
                                    </p:animEffect>
                                    <p:animScale>
                                      <p:cBhvr>
                                        <p:cTn id="69" dur="250" autoRev="1" fill="hold"/>
                                        <p:tgtEl>
                                          <p:spTgt spid="32"/>
                                        </p:tgtEl>
                                      </p:cBhvr>
                                      <p:by x="105000" y="105000"/>
                                    </p:animScale>
                                  </p:childTnLst>
                                  <p:subTnLst>
                                    <p:audio>
                                      <p:cMediaNode>
                                        <p:cTn display="0" masterRel="sameClick">
                                          <p:stCondLst>
                                            <p:cond evt="begin" delay="0">
                                              <p:tn val="67"/>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2"/>
                  </p:tgtEl>
                </p:cond>
              </p:nextCondLst>
            </p:seq>
            <p:seq concurrent="1" nextAc="seek">
              <p:cTn id="70" restart="whenNotActive" fill="hold" evtFilter="cancelBubble" nodeType="interactiveSeq">
                <p:stCondLst>
                  <p:cond evt="onClick" delay="0">
                    <p:tgtEl>
                      <p:spTgt spid="33"/>
                    </p:tgtEl>
                  </p:cond>
                </p:stCondLst>
                <p:endSync evt="end" delay="0">
                  <p:rtn val="all"/>
                </p:endSync>
                <p:childTnLst>
                  <p:par>
                    <p:cTn id="71" fill="hold">
                      <p:stCondLst>
                        <p:cond delay="0"/>
                      </p:stCondLst>
                      <p:childTnLst>
                        <p:par>
                          <p:cTn id="72" fill="hold">
                            <p:stCondLst>
                              <p:cond delay="0"/>
                            </p:stCondLst>
                            <p:childTnLst>
                              <p:par>
                                <p:cTn id="73" presetID="26" presetClass="emph" presetSubtype="0" fill="hold" grpId="0" nodeType="clickEffect">
                                  <p:stCondLst>
                                    <p:cond delay="0"/>
                                  </p:stCondLst>
                                  <p:childTnLst>
                                    <p:animEffect transition="out" filter="fade">
                                      <p:cBhvr>
                                        <p:cTn id="74" dur="500" tmFilter="0, 0; .2, .5; .8, .5; 1, 0"/>
                                        <p:tgtEl>
                                          <p:spTgt spid="33"/>
                                        </p:tgtEl>
                                      </p:cBhvr>
                                    </p:animEffect>
                                    <p:animScale>
                                      <p:cBhvr>
                                        <p:cTn id="75" dur="250" autoRev="1" fill="hold"/>
                                        <p:tgtEl>
                                          <p:spTgt spid="33"/>
                                        </p:tgtEl>
                                      </p:cBhvr>
                                      <p:by x="105000" y="105000"/>
                                    </p:animScale>
                                  </p:childTnLst>
                                  <p:subTnLst>
                                    <p:audio>
                                      <p:cMediaNode>
                                        <p:cTn display="0" masterRel="sameClick">
                                          <p:stCondLst>
                                            <p:cond evt="begin" delay="0">
                                              <p:tn val="73"/>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3"/>
                  </p:tgtEl>
                </p:cond>
              </p:nextCondLst>
            </p:seq>
            <p:seq concurrent="1" nextAc="seek">
              <p:cTn id="76" restart="whenNotActive" fill="hold" evtFilter="cancelBubble" nodeType="interactiveSeq">
                <p:stCondLst>
                  <p:cond evt="onClick" delay="0">
                    <p:tgtEl>
                      <p:spTgt spid="34"/>
                    </p:tgtEl>
                  </p:cond>
                </p:stCondLst>
                <p:endSync evt="end" delay="0">
                  <p:rtn val="all"/>
                </p:endSync>
                <p:childTnLst>
                  <p:par>
                    <p:cTn id="77" fill="hold">
                      <p:stCondLst>
                        <p:cond delay="0"/>
                      </p:stCondLst>
                      <p:childTnLst>
                        <p:par>
                          <p:cTn id="78" fill="hold">
                            <p:stCondLst>
                              <p:cond delay="0"/>
                            </p:stCondLst>
                            <p:childTnLst>
                              <p:par>
                                <p:cTn id="79" presetID="26" presetClass="emph" presetSubtype="0" fill="hold" grpId="0" nodeType="clickEffect">
                                  <p:stCondLst>
                                    <p:cond delay="0"/>
                                  </p:stCondLst>
                                  <p:childTnLst>
                                    <p:animEffect transition="out" filter="fade">
                                      <p:cBhvr>
                                        <p:cTn id="80" dur="500" tmFilter="0, 0; .2, .5; .8, .5; 1, 0"/>
                                        <p:tgtEl>
                                          <p:spTgt spid="34"/>
                                        </p:tgtEl>
                                      </p:cBhvr>
                                    </p:animEffect>
                                    <p:animScale>
                                      <p:cBhvr>
                                        <p:cTn id="81" dur="250" autoRev="1" fill="hold"/>
                                        <p:tgtEl>
                                          <p:spTgt spid="34"/>
                                        </p:tgtEl>
                                      </p:cBhvr>
                                      <p:by x="105000" y="105000"/>
                                    </p:animScale>
                                  </p:childTnLst>
                                  <p:subTnLst>
                                    <p:audio>
                                      <p:cMediaNode>
                                        <p:cTn display="0" masterRel="sameClick">
                                          <p:stCondLst>
                                            <p:cond evt="begin" delay="0">
                                              <p:tn val="79"/>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4"/>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31" grpId="0" animBg="1"/>
      <p:bldP spid="31" grpId="1" animBg="1"/>
      <p:bldP spid="32" grpId="0" animBg="1"/>
      <p:bldP spid="32" grpId="1" animBg="1"/>
      <p:bldP spid="33" grpId="0" animBg="1"/>
      <p:bldP spid="33" grpId="1" animBg="1"/>
      <p:bldP spid="34" grpId="0" animBg="1"/>
      <p:bldP spid="34"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Nhóm 11"/>
          <p:cNvGrpSpPr/>
          <p:nvPr/>
        </p:nvGrpSpPr>
        <p:grpSpPr>
          <a:xfrm>
            <a:off x="0" y="114300"/>
            <a:ext cx="8458200" cy="2210951"/>
            <a:chOff x="-7257" y="100066"/>
            <a:chExt cx="8473022" cy="2947934"/>
          </a:xfrm>
        </p:grpSpPr>
        <p:sp>
          <p:nvSpPr>
            <p:cNvPr id="13" name="Hình chữ nhật 12"/>
            <p:cNvSpPr/>
            <p:nvPr/>
          </p:nvSpPr>
          <p:spPr>
            <a:xfrm>
              <a:off x="609600" y="100066"/>
              <a:ext cx="7856165" cy="2947934"/>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sng" strike="noStrike" kern="1200" cap="none" spc="0" normalizeH="0" baseline="0" noProof="0">
                  <a:ln>
                    <a:noFill/>
                  </a:ln>
                  <a:solidFill>
                    <a:prstClr val="white"/>
                  </a:solidFill>
                  <a:effectLst/>
                  <a:uLnTx/>
                  <a:uFillTx/>
                  <a:latin typeface="Times New Roman" panose="02020603050405020304" pitchFamily="18" charset="0"/>
                  <a:ea typeface="Times New Roman" panose="02020603050405020304" pitchFamily="18" charset="0"/>
                  <a:cs typeface="+mn-cs"/>
                </a:rPr>
                <a:t>Câu 3:</a:t>
              </a:r>
              <a:r>
                <a:rPr kumimoji="0" lang="en-US" sz="2400" b="0" i="0" u="none" strike="noStrike" kern="1200" cap="none" spc="0" normalizeH="0" baseline="0" noProof="0">
                  <a:ln>
                    <a:noFill/>
                  </a:ln>
                  <a:solidFill>
                    <a:prstClr val="white"/>
                  </a:solidFill>
                  <a:effectLst/>
                  <a:uLnTx/>
                  <a:uFillTx/>
                  <a:latin typeface="Times New Roman" panose="02020603050405020304" pitchFamily="18" charset="0"/>
                  <a:ea typeface="Times New Roman" panose="02020603050405020304" pitchFamily="18" charset="0"/>
                  <a:cs typeface="+mn-cs"/>
                </a:rPr>
                <a:t> Trong Scratch, câu lệnh ở hình 3 có ý nghĩa gì?</a:t>
              </a:r>
              <a:r>
                <a:rPr kumimoji="0" lang="en-US" sz="4000" b="1" i="0" u="sng" strike="noStrike" kern="1200" cap="none" spc="0" normalizeH="0" baseline="0" noProof="0">
                  <a:ln>
                    <a:noFill/>
                  </a:ln>
                  <a:solidFill>
                    <a:prstClr val="white"/>
                  </a:solidFill>
                  <a:effectLst/>
                  <a:uLnTx/>
                  <a:uFillTx/>
                  <a:latin typeface="Times New Roman" panose="02020603050405020304" pitchFamily="18" charset="0"/>
                  <a:ea typeface="Times New Roman" panose="02020603050405020304" pitchFamily="18" charset="0"/>
                  <a:cs typeface="+mn-cs"/>
                </a:rPr>
                <a:t> Câu 3:</a:t>
              </a:r>
              <a:r>
                <a:rPr kumimoji="0" lang="en-US" sz="4000" b="0" i="0" u="none" strike="noStrike" kern="1200" cap="none" spc="0" normalizeH="0" baseline="0" noProof="0">
                  <a:ln>
                    <a:noFill/>
                  </a:ln>
                  <a:solidFill>
                    <a:prstClr val="white"/>
                  </a:solidFill>
                  <a:effectLst/>
                  <a:uLnTx/>
                  <a:uFillTx/>
                  <a:latin typeface="Times New Roman" panose="02020603050405020304" pitchFamily="18" charset="0"/>
                  <a:ea typeface="Times New Roman" panose="02020603050405020304" pitchFamily="18" charset="0"/>
                  <a:cs typeface="+mn-cs"/>
                </a:rPr>
                <a:t> Trong Scratch, câu lệnh ở hình 3 có ý nghĩa gì?</a:t>
              </a:r>
              <a:endParaRPr kumimoji="0" lang="en-US" sz="6000" b="1" i="0" u="none" strike="noStrike" kern="1200" cap="none" spc="0" normalizeH="0" baseline="0" noProof="0">
                <a:ln>
                  <a:noFill/>
                </a:ln>
                <a:solidFill>
                  <a:prstClr val="white"/>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prstClr val="white"/>
                  </a:solidFill>
                  <a:effectLst/>
                  <a:uLnTx/>
                  <a:uFillTx/>
                  <a:latin typeface="Times New Roman" panose="02020603050405020304" pitchFamily="18" charset="0"/>
                  <a:ea typeface="Times New Roman" panose="02020603050405020304" pitchFamily="18" charset="0"/>
                  <a:cs typeface="+mn-cs"/>
                </a:rPr>
                <a:t>                                  </a:t>
              </a:r>
            </a:p>
          </p:txBody>
        </p:sp>
        <p:pic>
          <p:nvPicPr>
            <p:cNvPr id="14" name="Ảnh 13"/>
            <p:cNvPicPr>
              <a:picLocks noChangeAspect="1"/>
            </p:cNvPicPr>
            <p:nvPr/>
          </p:nvPicPr>
          <p:blipFill>
            <a:blip r:embed="rId4">
              <a:clrChange>
                <a:clrFrom>
                  <a:srgbClr val="FFFFFF"/>
                </a:clrFrom>
                <a:clrTo>
                  <a:srgbClr val="FFFFFF">
                    <a:alpha val="0"/>
                  </a:srgbClr>
                </a:clrTo>
              </a:clrChange>
              <a:duotone>
                <a:prstClr val="black"/>
                <a:schemeClr val="accent2">
                  <a:tint val="45000"/>
                  <a:satMod val="400000"/>
                </a:schemeClr>
              </a:duotone>
            </a:blip>
            <a:stretch>
              <a:fillRect/>
            </a:stretch>
          </p:blipFill>
          <p:spPr>
            <a:xfrm>
              <a:off x="-7257" y="100066"/>
              <a:ext cx="1704762" cy="866667"/>
            </a:xfrm>
            <a:prstGeom prst="rect">
              <a:avLst/>
            </a:prstGeom>
          </p:spPr>
        </p:pic>
      </p:grpSp>
      <p:sp>
        <p:nvSpPr>
          <p:cNvPr id="18" name="Rounded Rectangle 23"/>
          <p:cNvSpPr/>
          <p:nvPr/>
        </p:nvSpPr>
        <p:spPr>
          <a:xfrm>
            <a:off x="3347357" y="239392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00:10</a:t>
            </a:r>
          </a:p>
        </p:txBody>
      </p:sp>
      <p:sp>
        <p:nvSpPr>
          <p:cNvPr id="19" name="Rounded Rectangle 24"/>
          <p:cNvSpPr/>
          <p:nvPr/>
        </p:nvSpPr>
        <p:spPr>
          <a:xfrm>
            <a:off x="3347357" y="240501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00:09</a:t>
            </a:r>
          </a:p>
        </p:txBody>
      </p:sp>
      <p:sp>
        <p:nvSpPr>
          <p:cNvPr id="20" name="Rounded Rectangle 25"/>
          <p:cNvSpPr/>
          <p:nvPr/>
        </p:nvSpPr>
        <p:spPr>
          <a:xfrm>
            <a:off x="3347357" y="2412483"/>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00:08</a:t>
            </a:r>
          </a:p>
        </p:txBody>
      </p:sp>
      <p:sp>
        <p:nvSpPr>
          <p:cNvPr id="21" name="Rounded Rectangle 26"/>
          <p:cNvSpPr/>
          <p:nvPr/>
        </p:nvSpPr>
        <p:spPr>
          <a:xfrm>
            <a:off x="3347357" y="240525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00:07</a:t>
            </a:r>
          </a:p>
        </p:txBody>
      </p:sp>
      <p:sp>
        <p:nvSpPr>
          <p:cNvPr id="22" name="Rounded Rectangle 27"/>
          <p:cNvSpPr/>
          <p:nvPr/>
        </p:nvSpPr>
        <p:spPr>
          <a:xfrm>
            <a:off x="3347357" y="239392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00:06</a:t>
            </a:r>
          </a:p>
        </p:txBody>
      </p:sp>
      <p:sp>
        <p:nvSpPr>
          <p:cNvPr id="23" name="Rounded Rectangle 28"/>
          <p:cNvSpPr/>
          <p:nvPr/>
        </p:nvSpPr>
        <p:spPr>
          <a:xfrm>
            <a:off x="3347357" y="2408867"/>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00:05</a:t>
            </a:r>
          </a:p>
        </p:txBody>
      </p:sp>
      <p:sp>
        <p:nvSpPr>
          <p:cNvPr id="24" name="Rounded Rectangle 29"/>
          <p:cNvSpPr/>
          <p:nvPr/>
        </p:nvSpPr>
        <p:spPr>
          <a:xfrm>
            <a:off x="3347357" y="2401394"/>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00:04</a:t>
            </a:r>
          </a:p>
        </p:txBody>
      </p:sp>
      <p:sp>
        <p:nvSpPr>
          <p:cNvPr id="25" name="Rounded Rectangle 30"/>
          <p:cNvSpPr/>
          <p:nvPr/>
        </p:nvSpPr>
        <p:spPr>
          <a:xfrm>
            <a:off x="3347357" y="239392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00:03</a:t>
            </a:r>
          </a:p>
        </p:txBody>
      </p:sp>
      <p:sp>
        <p:nvSpPr>
          <p:cNvPr id="26" name="Rounded Rectangle 31"/>
          <p:cNvSpPr/>
          <p:nvPr/>
        </p:nvSpPr>
        <p:spPr>
          <a:xfrm>
            <a:off x="3347357" y="2378978"/>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00:02</a:t>
            </a:r>
          </a:p>
        </p:txBody>
      </p:sp>
      <p:sp>
        <p:nvSpPr>
          <p:cNvPr id="27" name="Rounded Rectangle 32"/>
          <p:cNvSpPr/>
          <p:nvPr/>
        </p:nvSpPr>
        <p:spPr>
          <a:xfrm>
            <a:off x="3347357" y="238645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00:01</a:t>
            </a:r>
          </a:p>
        </p:txBody>
      </p:sp>
      <p:sp>
        <p:nvSpPr>
          <p:cNvPr id="28" name="Rounded Rectangle 33"/>
          <p:cNvSpPr/>
          <p:nvPr/>
        </p:nvSpPr>
        <p:spPr>
          <a:xfrm>
            <a:off x="3347357" y="238645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00:00</a:t>
            </a:r>
          </a:p>
        </p:txBody>
      </p:sp>
      <p:pic>
        <p:nvPicPr>
          <p:cNvPr id="29" name="Picture 2" descr="Káº¿t quáº£ hÃ¬nh áº£nh cho icon Äá»ng há»"/>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661807" y="2365720"/>
            <a:ext cx="585656" cy="592932"/>
          </a:xfrm>
          <a:prstGeom prst="rect">
            <a:avLst/>
          </a:prstGeom>
          <a:noFill/>
          <a:extLst>
            <a:ext uri="{909E8E84-426E-40DD-AFC4-6F175D3DCCD1}">
              <a14:hiddenFill xmlns:a14="http://schemas.microsoft.com/office/drawing/2010/main">
                <a:solidFill>
                  <a:srgbClr val="FFFFFF"/>
                </a:solidFill>
              </a14:hiddenFill>
            </a:ext>
          </a:extLst>
        </p:spPr>
      </p:pic>
      <p:sp>
        <p:nvSpPr>
          <p:cNvPr id="30" name="A"/>
          <p:cNvSpPr/>
          <p:nvPr/>
        </p:nvSpPr>
        <p:spPr>
          <a:xfrm flipH="1">
            <a:off x="4624216" y="3020095"/>
            <a:ext cx="4062582" cy="1002386"/>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FF999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B.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Đưa</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nhân</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vật</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về</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vị</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trí</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có</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toạ</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độ</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(x; y) = (50; 120)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khi</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chạy</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chương</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trình</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endParaRPr kumimoji="0" lang="vi-VN"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32" name="B"/>
          <p:cNvSpPr/>
          <p:nvPr/>
        </p:nvSpPr>
        <p:spPr>
          <a:xfrm>
            <a:off x="615164" y="4095750"/>
            <a:ext cx="3875193" cy="1009858"/>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FF999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C.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Nhân</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vật</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ở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vị</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trí</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có</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tung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độ</a:t>
            </a:r>
            <a:endPar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50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khi</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chạy</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chương</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trình</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endParaRPr kumimoji="0" lang="vi-VN"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33" name="C"/>
          <p:cNvSpPr/>
          <p:nvPr/>
        </p:nvSpPr>
        <p:spPr>
          <a:xfrm>
            <a:off x="615778" y="3012623"/>
            <a:ext cx="3874579" cy="1009858"/>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FF999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457200" marR="0" lvl="0" indent="-457200" algn="just" defTabSz="914400" rtl="0" eaLnBrk="1" fontAlgn="auto" latinLnBrk="0" hangingPunct="1">
              <a:lnSpc>
                <a:spcPct val="100000"/>
              </a:lnSpc>
              <a:spcBef>
                <a:spcPts val="0"/>
              </a:spcBef>
              <a:spcAft>
                <a:spcPts val="0"/>
              </a:spcAft>
              <a:buClrTx/>
              <a:buSzTx/>
              <a:buFontTx/>
              <a:buAutoNum type="alphaUcPeriod"/>
              <a:tabLst/>
              <a:defRPr/>
            </a:pP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Nhân</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vật</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ở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vị</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trí</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bất</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kỳ</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khi</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chạy</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chương</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trình</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endParaRPr kumimoji="0" lang="vi-VN"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34" name="D"/>
          <p:cNvSpPr/>
          <p:nvPr/>
        </p:nvSpPr>
        <p:spPr>
          <a:xfrm flipH="1">
            <a:off x="4624217" y="4095750"/>
            <a:ext cx="4062582" cy="1002386"/>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FF999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D.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Nhân</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vật</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ở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vị</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trí</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có</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hoành</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độ</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120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khi</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chạy</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chương</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trình</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endParaRPr kumimoji="0" lang="vi-VN"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5" name="Rectangle 4"/>
          <p:cNvSpPr/>
          <p:nvPr/>
        </p:nvSpPr>
        <p:spPr>
          <a:xfrm>
            <a:off x="1670833" y="457021"/>
            <a:ext cx="3053567"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sng"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rPr>
              <a:t>Câu 3:</a:t>
            </a:r>
            <a:r>
              <a:rPr kumimoji="0" lang="en-US" sz="24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rPr>
              <a:t> Trong Scratch,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rPr>
              <a:t>câu lệnh ở hình 3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rPr>
              <a:t>có ý nghĩa gì?</a:t>
            </a:r>
            <a:endParaRPr kumimoji="0" lang="en-US" sz="2400" b="1"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endParaRPr>
          </a:p>
        </p:txBody>
      </p:sp>
      <p:pic>
        <p:nvPicPr>
          <p:cNvPr id="31" name="Picture 30"/>
          <p:cNvPicPr/>
          <p:nvPr/>
        </p:nvPicPr>
        <p:blipFill>
          <a:blip r:embed="rId7">
            <a:extLst>
              <a:ext uri="{28A0092B-C50C-407E-A947-70E740481C1C}">
                <a14:useLocalDpi xmlns:a14="http://schemas.microsoft.com/office/drawing/2010/main" val="0"/>
              </a:ext>
            </a:extLst>
          </a:blip>
          <a:srcRect/>
          <a:stretch>
            <a:fillRect/>
          </a:stretch>
        </p:blipFill>
        <p:spPr bwMode="auto">
          <a:xfrm>
            <a:off x="5486400" y="344900"/>
            <a:ext cx="2535870" cy="1549358"/>
          </a:xfrm>
          <a:prstGeom prst="rect">
            <a:avLst/>
          </a:prstGeom>
          <a:noFill/>
          <a:ln>
            <a:noFill/>
          </a:ln>
        </p:spPr>
      </p:pic>
      <p:sp>
        <p:nvSpPr>
          <p:cNvPr id="36" name="Rectangle 35"/>
          <p:cNvSpPr/>
          <p:nvPr/>
        </p:nvSpPr>
        <p:spPr>
          <a:xfrm>
            <a:off x="4267200" y="1768096"/>
            <a:ext cx="305356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mn-cs"/>
              </a:rPr>
              <a:t>(Hình 3)</a:t>
            </a:r>
          </a:p>
        </p:txBody>
      </p:sp>
    </p:spTree>
    <p:extLst>
      <p:ext uri="{BB962C8B-B14F-4D97-AF65-F5344CB8AC3E}">
        <p14:creationId xmlns:p14="http://schemas.microsoft.com/office/powerpoint/2010/main" val="141959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1" presetClass="entr" presetSubtype="0" fill="hold" grpId="1"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1" presetClass="entr" presetSubtype="0" fill="hold" grpId="0" nodeType="afterEffect">
                                  <p:stCondLst>
                                    <p:cond delay="0"/>
                                  </p:stCondLst>
                                  <p:childTnLst>
                                    <p:set>
                                      <p:cBhvr>
                                        <p:cTn id="21" dur="1000">
                                          <p:stCondLst>
                                            <p:cond delay="0"/>
                                          </p:stCondLst>
                                        </p:cTn>
                                        <p:tgtEl>
                                          <p:spTgt spid="18"/>
                                        </p:tgtEl>
                                        <p:attrNameLst>
                                          <p:attrName>style.visibility</p:attrName>
                                        </p:attrNameLst>
                                      </p:cBhvr>
                                      <p:to>
                                        <p:strVal val="visible"/>
                                      </p:to>
                                    </p:set>
                                  </p:childTnLst>
                                </p:cTn>
                              </p:par>
                            </p:childTnLst>
                          </p:cTn>
                        </p:par>
                        <p:par>
                          <p:cTn id="22" fill="hold">
                            <p:stCondLst>
                              <p:cond delay="1000"/>
                            </p:stCondLst>
                            <p:childTnLst>
                              <p:par>
                                <p:cTn id="23" presetID="11" presetClass="entr" presetSubtype="0" fill="hold" grpId="0" nodeType="afterEffect">
                                  <p:stCondLst>
                                    <p:cond delay="0"/>
                                  </p:stCondLst>
                                  <p:childTnLst>
                                    <p:set>
                                      <p:cBhvr>
                                        <p:cTn id="24" dur="1000">
                                          <p:stCondLst>
                                            <p:cond delay="0"/>
                                          </p:stCondLst>
                                        </p:cTn>
                                        <p:tgtEl>
                                          <p:spTgt spid="19"/>
                                        </p:tgtEl>
                                        <p:attrNameLst>
                                          <p:attrName>style.visibility</p:attrName>
                                        </p:attrNameLst>
                                      </p:cBhvr>
                                      <p:to>
                                        <p:strVal val="visible"/>
                                      </p:to>
                                    </p:set>
                                  </p:childTnLst>
                                </p:cTn>
                              </p:par>
                            </p:childTnLst>
                          </p:cTn>
                        </p:par>
                        <p:par>
                          <p:cTn id="25" fill="hold">
                            <p:stCondLst>
                              <p:cond delay="2000"/>
                            </p:stCondLst>
                            <p:childTnLst>
                              <p:par>
                                <p:cTn id="26" presetID="11" presetClass="entr" presetSubtype="0" fill="hold" grpId="0" nodeType="afterEffect">
                                  <p:stCondLst>
                                    <p:cond delay="0"/>
                                  </p:stCondLst>
                                  <p:childTnLst>
                                    <p:set>
                                      <p:cBhvr>
                                        <p:cTn id="27" dur="1000">
                                          <p:stCondLst>
                                            <p:cond delay="0"/>
                                          </p:stCondLst>
                                        </p:cTn>
                                        <p:tgtEl>
                                          <p:spTgt spid="20"/>
                                        </p:tgtEl>
                                        <p:attrNameLst>
                                          <p:attrName>style.visibility</p:attrName>
                                        </p:attrNameLst>
                                      </p:cBhvr>
                                      <p:to>
                                        <p:strVal val="visible"/>
                                      </p:to>
                                    </p:set>
                                  </p:childTnLst>
                                </p:cTn>
                              </p:par>
                            </p:childTnLst>
                          </p:cTn>
                        </p:par>
                        <p:par>
                          <p:cTn id="28" fill="hold">
                            <p:stCondLst>
                              <p:cond delay="3000"/>
                            </p:stCondLst>
                            <p:childTnLst>
                              <p:par>
                                <p:cTn id="29" presetID="11" presetClass="entr" presetSubtype="0" fill="hold" grpId="0" nodeType="afterEffect">
                                  <p:stCondLst>
                                    <p:cond delay="0"/>
                                  </p:stCondLst>
                                  <p:childTnLst>
                                    <p:set>
                                      <p:cBhvr>
                                        <p:cTn id="30" dur="1000">
                                          <p:stCondLst>
                                            <p:cond delay="0"/>
                                          </p:stCondLst>
                                        </p:cTn>
                                        <p:tgtEl>
                                          <p:spTgt spid="21"/>
                                        </p:tgtEl>
                                        <p:attrNameLst>
                                          <p:attrName>style.visibility</p:attrName>
                                        </p:attrNameLst>
                                      </p:cBhvr>
                                      <p:to>
                                        <p:strVal val="visible"/>
                                      </p:to>
                                    </p:set>
                                  </p:childTnLst>
                                </p:cTn>
                              </p:par>
                            </p:childTnLst>
                          </p:cTn>
                        </p:par>
                        <p:par>
                          <p:cTn id="31" fill="hold">
                            <p:stCondLst>
                              <p:cond delay="4000"/>
                            </p:stCondLst>
                            <p:childTnLst>
                              <p:par>
                                <p:cTn id="32" presetID="11" presetClass="entr" presetSubtype="0" fill="hold" grpId="0" nodeType="afterEffect">
                                  <p:stCondLst>
                                    <p:cond delay="0"/>
                                  </p:stCondLst>
                                  <p:childTnLst>
                                    <p:set>
                                      <p:cBhvr>
                                        <p:cTn id="33" dur="1000">
                                          <p:stCondLst>
                                            <p:cond delay="0"/>
                                          </p:stCondLst>
                                        </p:cTn>
                                        <p:tgtEl>
                                          <p:spTgt spid="22"/>
                                        </p:tgtEl>
                                        <p:attrNameLst>
                                          <p:attrName>style.visibility</p:attrName>
                                        </p:attrNameLst>
                                      </p:cBhvr>
                                      <p:to>
                                        <p:strVal val="visible"/>
                                      </p:to>
                                    </p:set>
                                  </p:childTnLst>
                                </p:cTn>
                              </p:par>
                            </p:childTnLst>
                          </p:cTn>
                        </p:par>
                        <p:par>
                          <p:cTn id="34" fill="hold">
                            <p:stCondLst>
                              <p:cond delay="5000"/>
                            </p:stCondLst>
                            <p:childTnLst>
                              <p:par>
                                <p:cTn id="35" presetID="11" presetClass="entr" presetSubtype="0" fill="hold" grpId="0" nodeType="afterEffect">
                                  <p:stCondLst>
                                    <p:cond delay="0"/>
                                  </p:stCondLst>
                                  <p:childTnLst>
                                    <p:set>
                                      <p:cBhvr>
                                        <p:cTn id="36" dur="1000">
                                          <p:stCondLst>
                                            <p:cond delay="0"/>
                                          </p:stCondLst>
                                        </p:cTn>
                                        <p:tgtEl>
                                          <p:spTgt spid="23"/>
                                        </p:tgtEl>
                                        <p:attrNameLst>
                                          <p:attrName>style.visibility</p:attrName>
                                        </p:attrNameLst>
                                      </p:cBhvr>
                                      <p:to>
                                        <p:strVal val="visible"/>
                                      </p:to>
                                    </p:set>
                                  </p:childTnLst>
                                </p:cTn>
                              </p:par>
                            </p:childTnLst>
                          </p:cTn>
                        </p:par>
                        <p:par>
                          <p:cTn id="37" fill="hold">
                            <p:stCondLst>
                              <p:cond delay="6000"/>
                            </p:stCondLst>
                            <p:childTnLst>
                              <p:par>
                                <p:cTn id="38" presetID="11" presetClass="entr" presetSubtype="0" fill="hold" grpId="0" nodeType="afterEffect">
                                  <p:stCondLst>
                                    <p:cond delay="0"/>
                                  </p:stCondLst>
                                  <p:childTnLst>
                                    <p:set>
                                      <p:cBhvr>
                                        <p:cTn id="39" dur="1000">
                                          <p:stCondLst>
                                            <p:cond delay="0"/>
                                          </p:stCondLst>
                                        </p:cTn>
                                        <p:tgtEl>
                                          <p:spTgt spid="24"/>
                                        </p:tgtEl>
                                        <p:attrNameLst>
                                          <p:attrName>style.visibility</p:attrName>
                                        </p:attrNameLst>
                                      </p:cBhvr>
                                      <p:to>
                                        <p:strVal val="visible"/>
                                      </p:to>
                                    </p:set>
                                  </p:childTnLst>
                                </p:cTn>
                              </p:par>
                            </p:childTnLst>
                          </p:cTn>
                        </p:par>
                        <p:par>
                          <p:cTn id="40" fill="hold">
                            <p:stCondLst>
                              <p:cond delay="7000"/>
                            </p:stCondLst>
                            <p:childTnLst>
                              <p:par>
                                <p:cTn id="41" presetID="11" presetClass="entr" presetSubtype="0" fill="hold" grpId="0" nodeType="afterEffect">
                                  <p:stCondLst>
                                    <p:cond delay="0"/>
                                  </p:stCondLst>
                                  <p:childTnLst>
                                    <p:set>
                                      <p:cBhvr>
                                        <p:cTn id="42" dur="1000">
                                          <p:stCondLst>
                                            <p:cond delay="0"/>
                                          </p:stCondLst>
                                        </p:cTn>
                                        <p:tgtEl>
                                          <p:spTgt spid="25"/>
                                        </p:tgtEl>
                                        <p:attrNameLst>
                                          <p:attrName>style.visibility</p:attrName>
                                        </p:attrNameLst>
                                      </p:cBhvr>
                                      <p:to>
                                        <p:strVal val="visible"/>
                                      </p:to>
                                    </p:set>
                                  </p:childTnLst>
                                </p:cTn>
                              </p:par>
                            </p:childTnLst>
                          </p:cTn>
                        </p:par>
                        <p:par>
                          <p:cTn id="43" fill="hold">
                            <p:stCondLst>
                              <p:cond delay="8000"/>
                            </p:stCondLst>
                            <p:childTnLst>
                              <p:par>
                                <p:cTn id="44" presetID="11" presetClass="entr" presetSubtype="0" fill="hold" grpId="0" nodeType="afterEffect">
                                  <p:stCondLst>
                                    <p:cond delay="0"/>
                                  </p:stCondLst>
                                  <p:childTnLst>
                                    <p:set>
                                      <p:cBhvr>
                                        <p:cTn id="45" dur="1000">
                                          <p:stCondLst>
                                            <p:cond delay="0"/>
                                          </p:stCondLst>
                                        </p:cTn>
                                        <p:tgtEl>
                                          <p:spTgt spid="26"/>
                                        </p:tgtEl>
                                        <p:attrNameLst>
                                          <p:attrName>style.visibility</p:attrName>
                                        </p:attrNameLst>
                                      </p:cBhvr>
                                      <p:to>
                                        <p:strVal val="visible"/>
                                      </p:to>
                                    </p:set>
                                  </p:childTnLst>
                                </p:cTn>
                              </p:par>
                            </p:childTnLst>
                          </p:cTn>
                        </p:par>
                        <p:par>
                          <p:cTn id="46" fill="hold">
                            <p:stCondLst>
                              <p:cond delay="9000"/>
                            </p:stCondLst>
                            <p:childTnLst>
                              <p:par>
                                <p:cTn id="47" presetID="11" presetClass="entr" presetSubtype="0" fill="hold" grpId="0" nodeType="afterEffect">
                                  <p:stCondLst>
                                    <p:cond delay="0"/>
                                  </p:stCondLst>
                                  <p:childTnLst>
                                    <p:set>
                                      <p:cBhvr>
                                        <p:cTn id="48" dur="1000">
                                          <p:stCondLst>
                                            <p:cond delay="0"/>
                                          </p:stCondLst>
                                        </p:cTn>
                                        <p:tgtEl>
                                          <p:spTgt spid="27"/>
                                        </p:tgtEl>
                                        <p:attrNameLst>
                                          <p:attrName>style.visibility</p:attrName>
                                        </p:attrNameLst>
                                      </p:cBhvr>
                                      <p:to>
                                        <p:strVal val="visible"/>
                                      </p:to>
                                    </p:set>
                                  </p:childTnLst>
                                </p:cTn>
                              </p:par>
                            </p:childTnLst>
                          </p:cTn>
                        </p:par>
                        <p:par>
                          <p:cTn id="49" fill="hold">
                            <p:stCondLst>
                              <p:cond delay="10000"/>
                            </p:stCondLst>
                            <p:childTnLst>
                              <p:par>
                                <p:cTn id="50" presetID="11" presetClass="entr" presetSubtype="0" fill="hold" grpId="0" nodeType="afterEffect">
                                  <p:stCondLst>
                                    <p:cond delay="0"/>
                                  </p:stCondLst>
                                  <p:childTnLst>
                                    <p:set>
                                      <p:cBhvr>
                                        <p:cTn id="51" dur="1000">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seq concurrent="1" nextAc="seek">
              <p:cTn id="52" restart="whenNotActive" fill="hold" evtFilter="cancelBubble" nodeType="interactiveSeq">
                <p:stCondLst>
                  <p:cond evt="onClick" delay="0">
                    <p:tgtEl>
                      <p:spTgt spid="30"/>
                    </p:tgtEl>
                  </p:cond>
                </p:stCondLst>
                <p:endSync evt="end" delay="0">
                  <p:rtn val="all"/>
                </p:endSync>
                <p:childTnLst>
                  <p:par>
                    <p:cTn id="53" fill="hold">
                      <p:stCondLst>
                        <p:cond delay="0"/>
                      </p:stCondLst>
                      <p:childTnLst>
                        <p:par>
                          <p:cTn id="54" fill="hold">
                            <p:stCondLst>
                              <p:cond delay="0"/>
                            </p:stCondLst>
                            <p:childTnLst>
                              <p:par>
                                <p:cTn id="55" presetID="30" presetClass="emph" presetSubtype="0" fill="hold" grpId="0" nodeType="clickEffect">
                                  <p:stCondLst>
                                    <p:cond delay="0"/>
                                  </p:stCondLst>
                                  <p:childTnLst>
                                    <p:animClr clrSpc="hsl" dir="cw">
                                      <p:cBhvr override="childStyle">
                                        <p:cTn id="56" dur="500" fill="hold"/>
                                        <p:tgtEl>
                                          <p:spTgt spid="30"/>
                                        </p:tgtEl>
                                        <p:attrNameLst>
                                          <p:attrName>style.color</p:attrName>
                                        </p:attrNameLst>
                                      </p:cBhvr>
                                      <p:by>
                                        <p:hsl h="0" s="12549" l="25098"/>
                                      </p:by>
                                    </p:animClr>
                                    <p:animClr clrSpc="hsl" dir="cw">
                                      <p:cBhvr>
                                        <p:cTn id="57" dur="500" fill="hold"/>
                                        <p:tgtEl>
                                          <p:spTgt spid="30"/>
                                        </p:tgtEl>
                                        <p:attrNameLst>
                                          <p:attrName>fillcolor</p:attrName>
                                        </p:attrNameLst>
                                      </p:cBhvr>
                                      <p:by>
                                        <p:hsl h="0" s="12549" l="25098"/>
                                      </p:by>
                                    </p:animClr>
                                    <p:animClr clrSpc="hsl" dir="cw">
                                      <p:cBhvr>
                                        <p:cTn id="58" dur="500" fill="hold"/>
                                        <p:tgtEl>
                                          <p:spTgt spid="30"/>
                                        </p:tgtEl>
                                        <p:attrNameLst>
                                          <p:attrName>stroke.color</p:attrName>
                                        </p:attrNameLst>
                                      </p:cBhvr>
                                      <p:by>
                                        <p:hsl h="0" s="12549" l="25098"/>
                                      </p:by>
                                    </p:animClr>
                                    <p:set>
                                      <p:cBhvr>
                                        <p:cTn id="59" dur="500" fill="hold"/>
                                        <p:tgtEl>
                                          <p:spTgt spid="30"/>
                                        </p:tgtEl>
                                        <p:attrNameLst>
                                          <p:attrName>fill.type</p:attrName>
                                        </p:attrNameLst>
                                      </p:cBhvr>
                                      <p:to>
                                        <p:strVal val="solid"/>
                                      </p:to>
                                    </p:set>
                                  </p:childTnLst>
                                  <p:subTnLst>
                                    <p:animClr clrSpc="rgb" dir="cw">
                                      <p:cBhvr override="childStyle">
                                        <p:cTn dur="1" fill="hold" display="0" masterRel="nextClick" afterEffect="1"/>
                                        <p:tgtEl>
                                          <p:spTgt spid="30"/>
                                        </p:tgtEl>
                                        <p:attrNameLst>
                                          <p:attrName>ppt_c</p:attrName>
                                        </p:attrNameLst>
                                      </p:cBhvr>
                                      <p:to>
                                        <a:schemeClr val="accent2"/>
                                      </p:to>
                                    </p:animClr>
                                    <p:audio>
                                      <p:cMediaNode>
                                        <p:cTn display="0" masterRel="sameClick">
                                          <p:stCondLst>
                                            <p:cond evt="begin" delay="0">
                                              <p:tn val="55"/>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0"/>
                  </p:tgtEl>
                </p:cond>
              </p:nextCondLst>
            </p:seq>
            <p:seq concurrent="1" nextAc="seek">
              <p:cTn id="60" restart="whenNotActive" fill="hold" evtFilter="cancelBubble" nodeType="interactiveSeq">
                <p:stCondLst>
                  <p:cond evt="onClick" delay="0">
                    <p:tgtEl>
                      <p:spTgt spid="32"/>
                    </p:tgtEl>
                  </p:cond>
                </p:stCondLst>
                <p:endSync evt="end" delay="0">
                  <p:rtn val="all"/>
                </p:endSync>
                <p:childTnLst>
                  <p:par>
                    <p:cTn id="61" fill="hold">
                      <p:stCondLst>
                        <p:cond delay="0"/>
                      </p:stCondLst>
                      <p:childTnLst>
                        <p:par>
                          <p:cTn id="62" fill="hold">
                            <p:stCondLst>
                              <p:cond delay="0"/>
                            </p:stCondLst>
                            <p:childTnLst>
                              <p:par>
                                <p:cTn id="63" presetID="26" presetClass="emph" presetSubtype="0" fill="hold" grpId="0" nodeType="clickEffect">
                                  <p:stCondLst>
                                    <p:cond delay="0"/>
                                  </p:stCondLst>
                                  <p:childTnLst>
                                    <p:animEffect transition="out" filter="fade">
                                      <p:cBhvr>
                                        <p:cTn id="64" dur="500" tmFilter="0, 0; .2, .5; .8, .5; 1, 0"/>
                                        <p:tgtEl>
                                          <p:spTgt spid="32"/>
                                        </p:tgtEl>
                                      </p:cBhvr>
                                    </p:animEffect>
                                    <p:animScale>
                                      <p:cBhvr>
                                        <p:cTn id="65" dur="250" autoRev="1" fill="hold"/>
                                        <p:tgtEl>
                                          <p:spTgt spid="32"/>
                                        </p:tgtEl>
                                      </p:cBhvr>
                                      <p:by x="105000" y="105000"/>
                                    </p:animScale>
                                  </p:childTnLst>
                                  <p:subTnLst>
                                    <p:audio>
                                      <p:cMediaNode>
                                        <p:cTn display="0" masterRel="sameClick">
                                          <p:stCondLst>
                                            <p:cond evt="begin" delay="0">
                                              <p:tn val="63"/>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2"/>
                  </p:tgtEl>
                </p:cond>
              </p:nextCondLst>
            </p:seq>
            <p:seq concurrent="1" nextAc="seek">
              <p:cTn id="66" restart="whenNotActive" fill="hold" evtFilter="cancelBubble" nodeType="interactiveSeq">
                <p:stCondLst>
                  <p:cond evt="onClick" delay="0">
                    <p:tgtEl>
                      <p:spTgt spid="33"/>
                    </p:tgtEl>
                  </p:cond>
                </p:stCondLst>
                <p:endSync evt="end" delay="0">
                  <p:rtn val="all"/>
                </p:endSync>
                <p:childTnLst>
                  <p:par>
                    <p:cTn id="67" fill="hold">
                      <p:stCondLst>
                        <p:cond delay="0"/>
                      </p:stCondLst>
                      <p:childTnLst>
                        <p:par>
                          <p:cTn id="68" fill="hold">
                            <p:stCondLst>
                              <p:cond delay="0"/>
                            </p:stCondLst>
                            <p:childTnLst>
                              <p:par>
                                <p:cTn id="69" presetID="26" presetClass="emph" presetSubtype="0" fill="hold" grpId="0" nodeType="clickEffect">
                                  <p:stCondLst>
                                    <p:cond delay="0"/>
                                  </p:stCondLst>
                                  <p:childTnLst>
                                    <p:animEffect transition="out" filter="fade">
                                      <p:cBhvr>
                                        <p:cTn id="70" dur="500" tmFilter="0, 0; .2, .5; .8, .5; 1, 0"/>
                                        <p:tgtEl>
                                          <p:spTgt spid="33"/>
                                        </p:tgtEl>
                                      </p:cBhvr>
                                    </p:animEffect>
                                    <p:animScale>
                                      <p:cBhvr>
                                        <p:cTn id="71" dur="250" autoRev="1" fill="hold"/>
                                        <p:tgtEl>
                                          <p:spTgt spid="33"/>
                                        </p:tgtEl>
                                      </p:cBhvr>
                                      <p:by x="105000" y="105000"/>
                                    </p:animScale>
                                  </p:childTnLst>
                                  <p:subTnLst>
                                    <p:audio>
                                      <p:cMediaNode>
                                        <p:cTn display="0" masterRel="sameClick">
                                          <p:stCondLst>
                                            <p:cond evt="begin" delay="0">
                                              <p:tn val="69"/>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3"/>
                  </p:tgtEl>
                </p:cond>
              </p:nextCondLst>
            </p:seq>
            <p:seq concurrent="1" nextAc="seek">
              <p:cTn id="72" restart="whenNotActive" fill="hold" evtFilter="cancelBubble" nodeType="interactiveSeq">
                <p:stCondLst>
                  <p:cond evt="onClick" delay="0">
                    <p:tgtEl>
                      <p:spTgt spid="34"/>
                    </p:tgtEl>
                  </p:cond>
                </p:stCondLst>
                <p:endSync evt="end" delay="0">
                  <p:rtn val="all"/>
                </p:endSync>
                <p:childTnLst>
                  <p:par>
                    <p:cTn id="73" fill="hold">
                      <p:stCondLst>
                        <p:cond delay="0"/>
                      </p:stCondLst>
                      <p:childTnLst>
                        <p:par>
                          <p:cTn id="74" fill="hold">
                            <p:stCondLst>
                              <p:cond delay="0"/>
                            </p:stCondLst>
                            <p:childTnLst>
                              <p:par>
                                <p:cTn id="75" presetID="26" presetClass="emph" presetSubtype="0" fill="hold" grpId="0" nodeType="clickEffect">
                                  <p:stCondLst>
                                    <p:cond delay="0"/>
                                  </p:stCondLst>
                                  <p:childTnLst>
                                    <p:animEffect transition="out" filter="fade">
                                      <p:cBhvr>
                                        <p:cTn id="76" dur="500" tmFilter="0, 0; .2, .5; .8, .5; 1, 0"/>
                                        <p:tgtEl>
                                          <p:spTgt spid="34"/>
                                        </p:tgtEl>
                                      </p:cBhvr>
                                    </p:animEffect>
                                    <p:animScale>
                                      <p:cBhvr>
                                        <p:cTn id="77" dur="250" autoRev="1" fill="hold"/>
                                        <p:tgtEl>
                                          <p:spTgt spid="34"/>
                                        </p:tgtEl>
                                      </p:cBhvr>
                                      <p:by x="105000" y="105000"/>
                                    </p:animScale>
                                  </p:childTnLst>
                                  <p:subTnLst>
                                    <p:audio>
                                      <p:cMediaNode>
                                        <p:cTn display="0" masterRel="sameClick">
                                          <p:stCondLst>
                                            <p:cond evt="begin" delay="0">
                                              <p:tn val="75"/>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4"/>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30" grpId="0" animBg="1"/>
      <p:bldP spid="30" grpId="1" animBg="1"/>
      <p:bldP spid="32" grpId="0" animBg="1"/>
      <p:bldP spid="32" grpId="1" animBg="1"/>
      <p:bldP spid="33" grpId="0" animBg="1"/>
      <p:bldP spid="33" grpId="1" animBg="1"/>
      <p:bldP spid="34" grpId="0" animBg="1"/>
      <p:bldP spid="3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Nhóm 11"/>
          <p:cNvGrpSpPr/>
          <p:nvPr/>
        </p:nvGrpSpPr>
        <p:grpSpPr>
          <a:xfrm>
            <a:off x="-76200" y="2401"/>
            <a:ext cx="8593905" cy="2301218"/>
            <a:chOff x="-236258" y="-49133"/>
            <a:chExt cx="8608965" cy="3068290"/>
          </a:xfrm>
        </p:grpSpPr>
        <p:sp>
          <p:nvSpPr>
            <p:cNvPr id="13" name="Hình chữ nhật 12"/>
            <p:cNvSpPr/>
            <p:nvPr/>
          </p:nvSpPr>
          <p:spPr>
            <a:xfrm>
              <a:off x="516542" y="71223"/>
              <a:ext cx="7856165" cy="2947934"/>
            </a:xfrm>
            <a:prstGeom prst="rect">
              <a:avLst/>
            </a:prstGeom>
            <a:solidFill>
              <a:schemeClr val="bg1"/>
            </a:solidFill>
            <a:ln w="76200">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2100" b="1" i="0" u="none" strike="noStrike" kern="1200" cap="none" spc="0" normalizeH="0" baseline="0" noProof="0">
                <a:ln>
                  <a:noFill/>
                </a:ln>
                <a:solidFill>
                  <a:srgbClr val="FF0000"/>
                </a:solidFill>
                <a:effectLst/>
                <a:uLnTx/>
                <a:uFillTx/>
                <a:latin typeface="Arial" panose="020B0604020202020204" pitchFamily="34" charset="0"/>
                <a:ea typeface="+mn-ea"/>
                <a:cs typeface="+mn-cs"/>
              </a:endParaRPr>
            </a:p>
          </p:txBody>
        </p:sp>
        <p:pic>
          <p:nvPicPr>
            <p:cNvPr id="14" name="Ảnh 13"/>
            <p:cNvPicPr>
              <a:picLocks noChangeAspect="1"/>
            </p:cNvPicPr>
            <p:nvPr/>
          </p:nvPicPr>
          <p:blipFill>
            <a:blip r:embed="rId4">
              <a:clrChange>
                <a:clrFrom>
                  <a:srgbClr val="FFFFFF"/>
                </a:clrFrom>
                <a:clrTo>
                  <a:srgbClr val="FFFFFF">
                    <a:alpha val="0"/>
                  </a:srgbClr>
                </a:clrTo>
              </a:clrChange>
              <a:duotone>
                <a:prstClr val="black"/>
                <a:schemeClr val="accent2">
                  <a:tint val="45000"/>
                  <a:satMod val="400000"/>
                </a:schemeClr>
              </a:duotone>
            </a:blip>
            <a:stretch>
              <a:fillRect/>
            </a:stretch>
          </p:blipFill>
          <p:spPr>
            <a:xfrm>
              <a:off x="-236258" y="-49133"/>
              <a:ext cx="1704762" cy="866666"/>
            </a:xfrm>
            <a:prstGeom prst="rect">
              <a:avLst/>
            </a:prstGeom>
          </p:spPr>
        </p:pic>
      </p:grpSp>
      <p:sp>
        <p:nvSpPr>
          <p:cNvPr id="18" name="Rounded Rectangle 23"/>
          <p:cNvSpPr/>
          <p:nvPr/>
        </p:nvSpPr>
        <p:spPr>
          <a:xfrm>
            <a:off x="3486150" y="256057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00:10</a:t>
            </a:r>
          </a:p>
        </p:txBody>
      </p:sp>
      <p:sp>
        <p:nvSpPr>
          <p:cNvPr id="19" name="Rounded Rectangle 24"/>
          <p:cNvSpPr/>
          <p:nvPr/>
        </p:nvSpPr>
        <p:spPr>
          <a:xfrm>
            <a:off x="3486150" y="2571659"/>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00:09</a:t>
            </a:r>
          </a:p>
        </p:txBody>
      </p:sp>
      <p:sp>
        <p:nvSpPr>
          <p:cNvPr id="20" name="Rounded Rectangle 25"/>
          <p:cNvSpPr/>
          <p:nvPr/>
        </p:nvSpPr>
        <p:spPr>
          <a:xfrm>
            <a:off x="3486150" y="2579131"/>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00:08</a:t>
            </a:r>
          </a:p>
        </p:txBody>
      </p:sp>
      <p:sp>
        <p:nvSpPr>
          <p:cNvPr id="21" name="Rounded Rectangle 26"/>
          <p:cNvSpPr/>
          <p:nvPr/>
        </p:nvSpPr>
        <p:spPr>
          <a:xfrm>
            <a:off x="3486150" y="2571898"/>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00:07</a:t>
            </a:r>
          </a:p>
        </p:txBody>
      </p:sp>
      <p:sp>
        <p:nvSpPr>
          <p:cNvPr id="22" name="Rounded Rectangle 27"/>
          <p:cNvSpPr/>
          <p:nvPr/>
        </p:nvSpPr>
        <p:spPr>
          <a:xfrm>
            <a:off x="3486150" y="256057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00:06</a:t>
            </a:r>
          </a:p>
        </p:txBody>
      </p:sp>
      <p:sp>
        <p:nvSpPr>
          <p:cNvPr id="23" name="Rounded Rectangle 28"/>
          <p:cNvSpPr/>
          <p:nvPr/>
        </p:nvSpPr>
        <p:spPr>
          <a:xfrm>
            <a:off x="3486150" y="2575515"/>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00:05</a:t>
            </a:r>
          </a:p>
        </p:txBody>
      </p:sp>
      <p:sp>
        <p:nvSpPr>
          <p:cNvPr id="24" name="Rounded Rectangle 29"/>
          <p:cNvSpPr/>
          <p:nvPr/>
        </p:nvSpPr>
        <p:spPr>
          <a:xfrm>
            <a:off x="3486150" y="2568042"/>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00:04</a:t>
            </a:r>
          </a:p>
        </p:txBody>
      </p:sp>
      <p:sp>
        <p:nvSpPr>
          <p:cNvPr id="25" name="Rounded Rectangle 30"/>
          <p:cNvSpPr/>
          <p:nvPr/>
        </p:nvSpPr>
        <p:spPr>
          <a:xfrm>
            <a:off x="3486150" y="2560570"/>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00:03</a:t>
            </a:r>
          </a:p>
        </p:txBody>
      </p:sp>
      <p:sp>
        <p:nvSpPr>
          <p:cNvPr id="26" name="Rounded Rectangle 31"/>
          <p:cNvSpPr/>
          <p:nvPr/>
        </p:nvSpPr>
        <p:spPr>
          <a:xfrm>
            <a:off x="3486150" y="2545626"/>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00:02</a:t>
            </a:r>
          </a:p>
        </p:txBody>
      </p:sp>
      <p:sp>
        <p:nvSpPr>
          <p:cNvPr id="27" name="Rounded Rectangle 32"/>
          <p:cNvSpPr/>
          <p:nvPr/>
        </p:nvSpPr>
        <p:spPr>
          <a:xfrm>
            <a:off x="3486150" y="2553098"/>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00:01</a:t>
            </a:r>
          </a:p>
        </p:txBody>
      </p:sp>
      <p:sp>
        <p:nvSpPr>
          <p:cNvPr id="28" name="Rounded Rectangle 33"/>
          <p:cNvSpPr/>
          <p:nvPr/>
        </p:nvSpPr>
        <p:spPr>
          <a:xfrm>
            <a:off x="3486150" y="2553098"/>
            <a:ext cx="1143000" cy="51435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Calibri"/>
                <a:ea typeface="+mn-ea"/>
                <a:cs typeface="+mn-cs"/>
              </a:rPr>
              <a:t>00:00</a:t>
            </a:r>
          </a:p>
        </p:txBody>
      </p:sp>
      <p:pic>
        <p:nvPicPr>
          <p:cNvPr id="29" name="Picture 2" descr="Káº¿t quáº£ hÃ¬nh áº£nh cho icon Äá»ng há»"/>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800600" y="2532368"/>
            <a:ext cx="585656" cy="592932"/>
          </a:xfrm>
          <a:prstGeom prst="rect">
            <a:avLst/>
          </a:prstGeom>
          <a:noFill/>
          <a:extLst>
            <a:ext uri="{909E8E84-426E-40DD-AFC4-6F175D3DCCD1}">
              <a14:hiddenFill xmlns:a14="http://schemas.microsoft.com/office/drawing/2010/main">
                <a:solidFill>
                  <a:srgbClr val="FFFFFF"/>
                </a:solidFill>
              </a14:hiddenFill>
            </a:ext>
          </a:extLst>
        </p:spPr>
      </p:pic>
      <p:sp>
        <p:nvSpPr>
          <p:cNvPr id="30" name="A"/>
          <p:cNvSpPr/>
          <p:nvPr/>
        </p:nvSpPr>
        <p:spPr>
          <a:xfrm flipH="1">
            <a:off x="4596493" y="4286250"/>
            <a:ext cx="3633105"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FF999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D.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Cấu</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trúc</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rẽ</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nhánh</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dạng</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thiếu</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endParaRPr kumimoji="0" lang="vi-VN"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32" name="B"/>
          <p:cNvSpPr/>
          <p:nvPr/>
        </p:nvSpPr>
        <p:spPr>
          <a:xfrm>
            <a:off x="1232808" y="4286250"/>
            <a:ext cx="3257549"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FF999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C. Cấu trúc lặp</a:t>
            </a:r>
            <a:endParaRPr kumimoji="0" lang="vi-VN" sz="20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33" name="C"/>
          <p:cNvSpPr/>
          <p:nvPr/>
        </p:nvSpPr>
        <p:spPr>
          <a:xfrm>
            <a:off x="1232809" y="3426485"/>
            <a:ext cx="3254318"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FF999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A. Cấu trúc tuần tự</a:t>
            </a:r>
            <a:endParaRPr kumimoji="0" lang="vi-VN" sz="20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34" name="D"/>
          <p:cNvSpPr/>
          <p:nvPr/>
        </p:nvSpPr>
        <p:spPr>
          <a:xfrm flipH="1">
            <a:off x="4589388" y="3426485"/>
            <a:ext cx="3629502" cy="59599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rgbClr val="FF9999"/>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B.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Cấu</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trúc</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rẽ</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nhánh</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dạng</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đủ</a:t>
            </a: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endParaRPr kumimoji="0" lang="vi-VN"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2" name="Rectangle 1"/>
          <p:cNvSpPr/>
          <p:nvPr/>
        </p:nvSpPr>
        <p:spPr>
          <a:xfrm>
            <a:off x="1381991" y="299076"/>
            <a:ext cx="4572000" cy="1938992"/>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sng"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Câu 4:</a:t>
            </a:r>
            <a:r>
              <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Trong Scratch,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câu lệnh ở hình 4 thể hiện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cấu trúc điều khiển nào?</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(hình 4)</a:t>
            </a:r>
            <a:endParaRPr kumimoji="0" lang="en-US" altLang="en-US" sz="2400" b="1" i="0" u="none" strike="noStrike" kern="1200" cap="none" spc="0" normalizeH="0" baseline="0" noProof="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1" name="Picture 30"/>
          <p:cNvPicPr/>
          <p:nvPr/>
        </p:nvPicPr>
        <p:blipFill>
          <a:blip r:embed="rId7">
            <a:extLst>
              <a:ext uri="{28A0092B-C50C-407E-A947-70E740481C1C}">
                <a14:useLocalDpi xmlns:a14="http://schemas.microsoft.com/office/drawing/2010/main" val="0"/>
              </a:ext>
            </a:extLst>
          </a:blip>
          <a:srcRect/>
          <a:stretch>
            <a:fillRect/>
          </a:stretch>
        </p:blipFill>
        <p:spPr bwMode="auto">
          <a:xfrm>
            <a:off x="5486400" y="260938"/>
            <a:ext cx="2143251" cy="1881702"/>
          </a:xfrm>
          <a:prstGeom prst="rect">
            <a:avLst/>
          </a:prstGeom>
          <a:noFill/>
          <a:ln>
            <a:noFill/>
          </a:ln>
        </p:spPr>
      </p:pic>
    </p:spTree>
    <p:extLst>
      <p:ext uri="{BB962C8B-B14F-4D97-AF65-F5344CB8AC3E}">
        <p14:creationId xmlns:p14="http://schemas.microsoft.com/office/powerpoint/2010/main" val="3020023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grpId="1" nodeType="afterEffect">
                                  <p:stCondLst>
                                    <p:cond delay="0"/>
                                  </p:stCondLst>
                                  <p:childTnLst>
                                    <p:set>
                                      <p:cBhvr>
                                        <p:cTn id="11" dur="1" fill="hold">
                                          <p:stCondLst>
                                            <p:cond delay="0"/>
                                          </p:stCondLst>
                                        </p:cTn>
                                        <p:tgtEl>
                                          <p:spTgt spid="30"/>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grpId="1" nodeType="after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grpId="1" nodeType="afterEffect">
                                  <p:stCondLst>
                                    <p:cond delay="0"/>
                                  </p:stCondLst>
                                  <p:childTnLst>
                                    <p:set>
                                      <p:cBhvr>
                                        <p:cTn id="17" dur="1" fill="hold">
                                          <p:stCondLst>
                                            <p:cond delay="0"/>
                                          </p:stCondLst>
                                        </p:cTn>
                                        <p:tgtEl>
                                          <p:spTgt spid="33"/>
                                        </p:tgtEl>
                                        <p:attrNameLst>
                                          <p:attrName>style.visibility</p:attrName>
                                        </p:attrNameLst>
                                      </p:cBhvr>
                                      <p:to>
                                        <p:strVal val="visible"/>
                                      </p:to>
                                    </p:set>
                                  </p:childTnLst>
                                </p:cTn>
                              </p:par>
                            </p:childTnLst>
                          </p:cTn>
                        </p:par>
                        <p:par>
                          <p:cTn id="18" fill="hold">
                            <p:stCondLst>
                              <p:cond delay="500"/>
                            </p:stCondLst>
                            <p:childTnLst>
                              <p:par>
                                <p:cTn id="19" presetID="1" presetClass="entr" presetSubtype="0" fill="hold" grpId="1" nodeType="after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29"/>
                    </p:tgtEl>
                  </p:cond>
                </p:stCondLst>
                <p:endSync evt="end" delay="0">
                  <p:rtn val="all"/>
                </p:endSync>
                <p:childTnLst>
                  <p:par>
                    <p:cTn id="22" fill="hold">
                      <p:stCondLst>
                        <p:cond delay="0"/>
                      </p:stCondLst>
                      <p:childTnLst>
                        <p:par>
                          <p:cTn id="23" fill="hold">
                            <p:stCondLst>
                              <p:cond delay="0"/>
                            </p:stCondLst>
                            <p:childTnLst>
                              <p:par>
                                <p:cTn id="24" presetID="11" presetClass="entr" presetSubtype="0" fill="hold" grpId="0" nodeType="afterEffect">
                                  <p:stCondLst>
                                    <p:cond delay="0"/>
                                  </p:stCondLst>
                                  <p:childTnLst>
                                    <p:set>
                                      <p:cBhvr>
                                        <p:cTn id="25" dur="1000">
                                          <p:stCondLst>
                                            <p:cond delay="0"/>
                                          </p:stCondLst>
                                        </p:cTn>
                                        <p:tgtEl>
                                          <p:spTgt spid="18"/>
                                        </p:tgtEl>
                                        <p:attrNameLst>
                                          <p:attrName>style.visibility</p:attrName>
                                        </p:attrNameLst>
                                      </p:cBhvr>
                                      <p:to>
                                        <p:strVal val="visible"/>
                                      </p:to>
                                    </p:set>
                                  </p:childTnLst>
                                </p:cTn>
                              </p:par>
                            </p:childTnLst>
                          </p:cTn>
                        </p:par>
                        <p:par>
                          <p:cTn id="26" fill="hold">
                            <p:stCondLst>
                              <p:cond delay="1000"/>
                            </p:stCondLst>
                            <p:childTnLst>
                              <p:par>
                                <p:cTn id="27" presetID="11" presetClass="entr" presetSubtype="0" fill="hold" grpId="0" nodeType="afterEffect">
                                  <p:stCondLst>
                                    <p:cond delay="0"/>
                                  </p:stCondLst>
                                  <p:childTnLst>
                                    <p:set>
                                      <p:cBhvr>
                                        <p:cTn id="28" dur="1000">
                                          <p:stCondLst>
                                            <p:cond delay="0"/>
                                          </p:stCondLst>
                                        </p:cTn>
                                        <p:tgtEl>
                                          <p:spTgt spid="19"/>
                                        </p:tgtEl>
                                        <p:attrNameLst>
                                          <p:attrName>style.visibility</p:attrName>
                                        </p:attrNameLst>
                                      </p:cBhvr>
                                      <p:to>
                                        <p:strVal val="visible"/>
                                      </p:to>
                                    </p:set>
                                  </p:childTnLst>
                                </p:cTn>
                              </p:par>
                            </p:childTnLst>
                          </p:cTn>
                        </p:par>
                        <p:par>
                          <p:cTn id="29" fill="hold">
                            <p:stCondLst>
                              <p:cond delay="2000"/>
                            </p:stCondLst>
                            <p:childTnLst>
                              <p:par>
                                <p:cTn id="30" presetID="11" presetClass="entr" presetSubtype="0" fill="hold" grpId="0" nodeType="afterEffect">
                                  <p:stCondLst>
                                    <p:cond delay="0"/>
                                  </p:stCondLst>
                                  <p:childTnLst>
                                    <p:set>
                                      <p:cBhvr>
                                        <p:cTn id="31" dur="1000">
                                          <p:stCondLst>
                                            <p:cond delay="0"/>
                                          </p:stCondLst>
                                        </p:cTn>
                                        <p:tgtEl>
                                          <p:spTgt spid="20"/>
                                        </p:tgtEl>
                                        <p:attrNameLst>
                                          <p:attrName>style.visibility</p:attrName>
                                        </p:attrNameLst>
                                      </p:cBhvr>
                                      <p:to>
                                        <p:strVal val="visible"/>
                                      </p:to>
                                    </p:set>
                                  </p:childTnLst>
                                </p:cTn>
                              </p:par>
                            </p:childTnLst>
                          </p:cTn>
                        </p:par>
                        <p:par>
                          <p:cTn id="32" fill="hold">
                            <p:stCondLst>
                              <p:cond delay="3000"/>
                            </p:stCondLst>
                            <p:childTnLst>
                              <p:par>
                                <p:cTn id="33" presetID="11" presetClass="entr" presetSubtype="0" fill="hold" grpId="0" nodeType="afterEffect">
                                  <p:stCondLst>
                                    <p:cond delay="0"/>
                                  </p:stCondLst>
                                  <p:childTnLst>
                                    <p:set>
                                      <p:cBhvr>
                                        <p:cTn id="34" dur="1000">
                                          <p:stCondLst>
                                            <p:cond delay="0"/>
                                          </p:stCondLst>
                                        </p:cTn>
                                        <p:tgtEl>
                                          <p:spTgt spid="21"/>
                                        </p:tgtEl>
                                        <p:attrNameLst>
                                          <p:attrName>style.visibility</p:attrName>
                                        </p:attrNameLst>
                                      </p:cBhvr>
                                      <p:to>
                                        <p:strVal val="visible"/>
                                      </p:to>
                                    </p:set>
                                  </p:childTnLst>
                                </p:cTn>
                              </p:par>
                            </p:childTnLst>
                          </p:cTn>
                        </p:par>
                        <p:par>
                          <p:cTn id="35" fill="hold">
                            <p:stCondLst>
                              <p:cond delay="4000"/>
                            </p:stCondLst>
                            <p:childTnLst>
                              <p:par>
                                <p:cTn id="36" presetID="11" presetClass="entr" presetSubtype="0" fill="hold" grpId="0" nodeType="afterEffect">
                                  <p:stCondLst>
                                    <p:cond delay="0"/>
                                  </p:stCondLst>
                                  <p:childTnLst>
                                    <p:set>
                                      <p:cBhvr>
                                        <p:cTn id="37" dur="1000">
                                          <p:stCondLst>
                                            <p:cond delay="0"/>
                                          </p:stCondLst>
                                        </p:cTn>
                                        <p:tgtEl>
                                          <p:spTgt spid="22"/>
                                        </p:tgtEl>
                                        <p:attrNameLst>
                                          <p:attrName>style.visibility</p:attrName>
                                        </p:attrNameLst>
                                      </p:cBhvr>
                                      <p:to>
                                        <p:strVal val="visible"/>
                                      </p:to>
                                    </p:set>
                                  </p:childTnLst>
                                </p:cTn>
                              </p:par>
                            </p:childTnLst>
                          </p:cTn>
                        </p:par>
                        <p:par>
                          <p:cTn id="38" fill="hold">
                            <p:stCondLst>
                              <p:cond delay="5000"/>
                            </p:stCondLst>
                            <p:childTnLst>
                              <p:par>
                                <p:cTn id="39" presetID="11" presetClass="entr" presetSubtype="0" fill="hold" grpId="0" nodeType="afterEffect">
                                  <p:stCondLst>
                                    <p:cond delay="0"/>
                                  </p:stCondLst>
                                  <p:childTnLst>
                                    <p:set>
                                      <p:cBhvr>
                                        <p:cTn id="40" dur="1000">
                                          <p:stCondLst>
                                            <p:cond delay="0"/>
                                          </p:stCondLst>
                                        </p:cTn>
                                        <p:tgtEl>
                                          <p:spTgt spid="23"/>
                                        </p:tgtEl>
                                        <p:attrNameLst>
                                          <p:attrName>style.visibility</p:attrName>
                                        </p:attrNameLst>
                                      </p:cBhvr>
                                      <p:to>
                                        <p:strVal val="visible"/>
                                      </p:to>
                                    </p:set>
                                  </p:childTnLst>
                                </p:cTn>
                              </p:par>
                            </p:childTnLst>
                          </p:cTn>
                        </p:par>
                        <p:par>
                          <p:cTn id="41" fill="hold">
                            <p:stCondLst>
                              <p:cond delay="6000"/>
                            </p:stCondLst>
                            <p:childTnLst>
                              <p:par>
                                <p:cTn id="42" presetID="11" presetClass="entr" presetSubtype="0" fill="hold" grpId="0" nodeType="afterEffect">
                                  <p:stCondLst>
                                    <p:cond delay="0"/>
                                  </p:stCondLst>
                                  <p:childTnLst>
                                    <p:set>
                                      <p:cBhvr>
                                        <p:cTn id="43" dur="1000">
                                          <p:stCondLst>
                                            <p:cond delay="0"/>
                                          </p:stCondLst>
                                        </p:cTn>
                                        <p:tgtEl>
                                          <p:spTgt spid="24"/>
                                        </p:tgtEl>
                                        <p:attrNameLst>
                                          <p:attrName>style.visibility</p:attrName>
                                        </p:attrNameLst>
                                      </p:cBhvr>
                                      <p:to>
                                        <p:strVal val="visible"/>
                                      </p:to>
                                    </p:set>
                                  </p:childTnLst>
                                </p:cTn>
                              </p:par>
                            </p:childTnLst>
                          </p:cTn>
                        </p:par>
                        <p:par>
                          <p:cTn id="44" fill="hold">
                            <p:stCondLst>
                              <p:cond delay="7000"/>
                            </p:stCondLst>
                            <p:childTnLst>
                              <p:par>
                                <p:cTn id="45" presetID="11" presetClass="entr" presetSubtype="0" fill="hold" grpId="0" nodeType="afterEffect">
                                  <p:stCondLst>
                                    <p:cond delay="0"/>
                                  </p:stCondLst>
                                  <p:childTnLst>
                                    <p:set>
                                      <p:cBhvr>
                                        <p:cTn id="46" dur="1000">
                                          <p:stCondLst>
                                            <p:cond delay="0"/>
                                          </p:stCondLst>
                                        </p:cTn>
                                        <p:tgtEl>
                                          <p:spTgt spid="25"/>
                                        </p:tgtEl>
                                        <p:attrNameLst>
                                          <p:attrName>style.visibility</p:attrName>
                                        </p:attrNameLst>
                                      </p:cBhvr>
                                      <p:to>
                                        <p:strVal val="visible"/>
                                      </p:to>
                                    </p:set>
                                  </p:childTnLst>
                                </p:cTn>
                              </p:par>
                            </p:childTnLst>
                          </p:cTn>
                        </p:par>
                        <p:par>
                          <p:cTn id="47" fill="hold">
                            <p:stCondLst>
                              <p:cond delay="8000"/>
                            </p:stCondLst>
                            <p:childTnLst>
                              <p:par>
                                <p:cTn id="48" presetID="11" presetClass="entr" presetSubtype="0" fill="hold" grpId="0" nodeType="afterEffect">
                                  <p:stCondLst>
                                    <p:cond delay="0"/>
                                  </p:stCondLst>
                                  <p:childTnLst>
                                    <p:set>
                                      <p:cBhvr>
                                        <p:cTn id="49" dur="1000">
                                          <p:stCondLst>
                                            <p:cond delay="0"/>
                                          </p:stCondLst>
                                        </p:cTn>
                                        <p:tgtEl>
                                          <p:spTgt spid="26"/>
                                        </p:tgtEl>
                                        <p:attrNameLst>
                                          <p:attrName>style.visibility</p:attrName>
                                        </p:attrNameLst>
                                      </p:cBhvr>
                                      <p:to>
                                        <p:strVal val="visible"/>
                                      </p:to>
                                    </p:set>
                                  </p:childTnLst>
                                </p:cTn>
                              </p:par>
                            </p:childTnLst>
                          </p:cTn>
                        </p:par>
                        <p:par>
                          <p:cTn id="50" fill="hold">
                            <p:stCondLst>
                              <p:cond delay="9000"/>
                            </p:stCondLst>
                            <p:childTnLst>
                              <p:par>
                                <p:cTn id="51" presetID="11" presetClass="entr" presetSubtype="0" fill="hold" grpId="0" nodeType="afterEffect">
                                  <p:stCondLst>
                                    <p:cond delay="0"/>
                                  </p:stCondLst>
                                  <p:childTnLst>
                                    <p:set>
                                      <p:cBhvr>
                                        <p:cTn id="52" dur="1000">
                                          <p:stCondLst>
                                            <p:cond delay="0"/>
                                          </p:stCondLst>
                                        </p:cTn>
                                        <p:tgtEl>
                                          <p:spTgt spid="27"/>
                                        </p:tgtEl>
                                        <p:attrNameLst>
                                          <p:attrName>style.visibility</p:attrName>
                                        </p:attrNameLst>
                                      </p:cBhvr>
                                      <p:to>
                                        <p:strVal val="visible"/>
                                      </p:to>
                                    </p:set>
                                  </p:childTnLst>
                                </p:cTn>
                              </p:par>
                            </p:childTnLst>
                          </p:cTn>
                        </p:par>
                        <p:par>
                          <p:cTn id="53" fill="hold">
                            <p:stCondLst>
                              <p:cond delay="10000"/>
                            </p:stCondLst>
                            <p:childTnLst>
                              <p:par>
                                <p:cTn id="54" presetID="11" presetClass="entr" presetSubtype="0" fill="hold" grpId="0" nodeType="afterEffect">
                                  <p:stCondLst>
                                    <p:cond delay="0"/>
                                  </p:stCondLst>
                                  <p:childTnLst>
                                    <p:set>
                                      <p:cBhvr>
                                        <p:cTn id="55" dur="1000">
                                          <p:stCondLst>
                                            <p:cond delay="0"/>
                                          </p:stCondLst>
                                        </p:cTn>
                                        <p:tgtEl>
                                          <p:spTgt spid="28"/>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seq concurrent="1" nextAc="seek">
              <p:cTn id="56" restart="whenNotActive" fill="hold" evtFilter="cancelBubble" nodeType="interactiveSeq">
                <p:stCondLst>
                  <p:cond evt="onClick" delay="0">
                    <p:tgtEl>
                      <p:spTgt spid="30"/>
                    </p:tgtEl>
                  </p:cond>
                </p:stCondLst>
                <p:endSync evt="end" delay="0">
                  <p:rtn val="all"/>
                </p:endSync>
                <p:childTnLst>
                  <p:par>
                    <p:cTn id="57" fill="hold">
                      <p:stCondLst>
                        <p:cond delay="0"/>
                      </p:stCondLst>
                      <p:childTnLst>
                        <p:par>
                          <p:cTn id="58" fill="hold">
                            <p:stCondLst>
                              <p:cond delay="0"/>
                            </p:stCondLst>
                            <p:childTnLst>
                              <p:par>
                                <p:cTn id="59" presetID="30" presetClass="emph" presetSubtype="0" fill="hold" grpId="0" nodeType="clickEffect">
                                  <p:stCondLst>
                                    <p:cond delay="0"/>
                                  </p:stCondLst>
                                  <p:childTnLst>
                                    <p:animClr clrSpc="hsl" dir="cw">
                                      <p:cBhvr override="childStyle">
                                        <p:cTn id="60" dur="500" fill="hold"/>
                                        <p:tgtEl>
                                          <p:spTgt spid="30"/>
                                        </p:tgtEl>
                                        <p:attrNameLst>
                                          <p:attrName>style.color</p:attrName>
                                        </p:attrNameLst>
                                      </p:cBhvr>
                                      <p:by>
                                        <p:hsl h="0" s="12549" l="25098"/>
                                      </p:by>
                                    </p:animClr>
                                    <p:animClr clrSpc="hsl" dir="cw">
                                      <p:cBhvr>
                                        <p:cTn id="61" dur="500" fill="hold"/>
                                        <p:tgtEl>
                                          <p:spTgt spid="30"/>
                                        </p:tgtEl>
                                        <p:attrNameLst>
                                          <p:attrName>fillcolor</p:attrName>
                                        </p:attrNameLst>
                                      </p:cBhvr>
                                      <p:by>
                                        <p:hsl h="0" s="12549" l="25098"/>
                                      </p:by>
                                    </p:animClr>
                                    <p:animClr clrSpc="hsl" dir="cw">
                                      <p:cBhvr>
                                        <p:cTn id="62" dur="500" fill="hold"/>
                                        <p:tgtEl>
                                          <p:spTgt spid="30"/>
                                        </p:tgtEl>
                                        <p:attrNameLst>
                                          <p:attrName>stroke.color</p:attrName>
                                        </p:attrNameLst>
                                      </p:cBhvr>
                                      <p:by>
                                        <p:hsl h="0" s="12549" l="25098"/>
                                      </p:by>
                                    </p:animClr>
                                    <p:set>
                                      <p:cBhvr>
                                        <p:cTn id="63" dur="500" fill="hold"/>
                                        <p:tgtEl>
                                          <p:spTgt spid="30"/>
                                        </p:tgtEl>
                                        <p:attrNameLst>
                                          <p:attrName>fill.type</p:attrName>
                                        </p:attrNameLst>
                                      </p:cBhvr>
                                      <p:to>
                                        <p:strVal val="solid"/>
                                      </p:to>
                                    </p:set>
                                  </p:childTnLst>
                                  <p:subTnLst>
                                    <p:animClr clrSpc="rgb" dir="cw">
                                      <p:cBhvr override="childStyle">
                                        <p:cTn dur="1" fill="hold" display="0" masterRel="nextClick" afterEffect="1"/>
                                        <p:tgtEl>
                                          <p:spTgt spid="30"/>
                                        </p:tgtEl>
                                        <p:attrNameLst>
                                          <p:attrName>ppt_c</p:attrName>
                                        </p:attrNameLst>
                                      </p:cBhvr>
                                      <p:to>
                                        <a:schemeClr val="accent2"/>
                                      </p:to>
                                    </p:animClr>
                                    <p:audio>
                                      <p:cMediaNode>
                                        <p:cTn display="0" masterRel="sameClick">
                                          <p:stCondLst>
                                            <p:cond evt="begin" delay="0">
                                              <p:tn val="59"/>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0"/>
                  </p:tgtEl>
                </p:cond>
              </p:nextCondLst>
            </p:seq>
            <p:seq concurrent="1" nextAc="seek">
              <p:cTn id="64" restart="whenNotActive" fill="hold" evtFilter="cancelBubble" nodeType="interactiveSeq">
                <p:stCondLst>
                  <p:cond evt="onClick" delay="0">
                    <p:tgtEl>
                      <p:spTgt spid="32"/>
                    </p:tgtEl>
                  </p:cond>
                </p:stCondLst>
                <p:endSync evt="end" delay="0">
                  <p:rtn val="all"/>
                </p:endSync>
                <p:childTnLst>
                  <p:par>
                    <p:cTn id="65" fill="hold">
                      <p:stCondLst>
                        <p:cond delay="0"/>
                      </p:stCondLst>
                      <p:childTnLst>
                        <p:par>
                          <p:cTn id="66" fill="hold">
                            <p:stCondLst>
                              <p:cond delay="0"/>
                            </p:stCondLst>
                            <p:childTnLst>
                              <p:par>
                                <p:cTn id="67" presetID="26" presetClass="emph" presetSubtype="0" fill="hold" grpId="0" nodeType="clickEffect">
                                  <p:stCondLst>
                                    <p:cond delay="0"/>
                                  </p:stCondLst>
                                  <p:childTnLst>
                                    <p:animEffect transition="out" filter="fade">
                                      <p:cBhvr>
                                        <p:cTn id="68" dur="500" tmFilter="0, 0; .2, .5; .8, .5; 1, 0"/>
                                        <p:tgtEl>
                                          <p:spTgt spid="32"/>
                                        </p:tgtEl>
                                      </p:cBhvr>
                                    </p:animEffect>
                                    <p:animScale>
                                      <p:cBhvr>
                                        <p:cTn id="69" dur="250" autoRev="1" fill="hold"/>
                                        <p:tgtEl>
                                          <p:spTgt spid="32"/>
                                        </p:tgtEl>
                                      </p:cBhvr>
                                      <p:by x="105000" y="105000"/>
                                    </p:animScale>
                                  </p:childTnLst>
                                  <p:subTnLst>
                                    <p:audio>
                                      <p:cMediaNode>
                                        <p:cTn display="0" masterRel="sameClick">
                                          <p:stCondLst>
                                            <p:cond evt="begin" delay="0">
                                              <p:tn val="67"/>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2"/>
                  </p:tgtEl>
                </p:cond>
              </p:nextCondLst>
            </p:seq>
            <p:seq concurrent="1" nextAc="seek">
              <p:cTn id="70" restart="whenNotActive" fill="hold" evtFilter="cancelBubble" nodeType="interactiveSeq">
                <p:stCondLst>
                  <p:cond evt="onClick" delay="0">
                    <p:tgtEl>
                      <p:spTgt spid="33"/>
                    </p:tgtEl>
                  </p:cond>
                </p:stCondLst>
                <p:endSync evt="end" delay="0">
                  <p:rtn val="all"/>
                </p:endSync>
                <p:childTnLst>
                  <p:par>
                    <p:cTn id="71" fill="hold">
                      <p:stCondLst>
                        <p:cond delay="0"/>
                      </p:stCondLst>
                      <p:childTnLst>
                        <p:par>
                          <p:cTn id="72" fill="hold">
                            <p:stCondLst>
                              <p:cond delay="0"/>
                            </p:stCondLst>
                            <p:childTnLst>
                              <p:par>
                                <p:cTn id="73" presetID="26" presetClass="emph" presetSubtype="0" fill="hold" grpId="0" nodeType="clickEffect">
                                  <p:stCondLst>
                                    <p:cond delay="0"/>
                                  </p:stCondLst>
                                  <p:childTnLst>
                                    <p:animEffect transition="out" filter="fade">
                                      <p:cBhvr>
                                        <p:cTn id="74" dur="500" tmFilter="0, 0; .2, .5; .8, .5; 1, 0"/>
                                        <p:tgtEl>
                                          <p:spTgt spid="33"/>
                                        </p:tgtEl>
                                      </p:cBhvr>
                                    </p:animEffect>
                                    <p:animScale>
                                      <p:cBhvr>
                                        <p:cTn id="75" dur="250" autoRev="1" fill="hold"/>
                                        <p:tgtEl>
                                          <p:spTgt spid="33"/>
                                        </p:tgtEl>
                                      </p:cBhvr>
                                      <p:by x="105000" y="105000"/>
                                    </p:animScale>
                                  </p:childTnLst>
                                  <p:subTnLst>
                                    <p:audio>
                                      <p:cMediaNode>
                                        <p:cTn display="0" masterRel="sameClick">
                                          <p:stCondLst>
                                            <p:cond evt="begin" delay="0">
                                              <p:tn val="73"/>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3"/>
                  </p:tgtEl>
                </p:cond>
              </p:nextCondLst>
            </p:seq>
            <p:seq concurrent="1" nextAc="seek">
              <p:cTn id="76" restart="whenNotActive" fill="hold" evtFilter="cancelBubble" nodeType="interactiveSeq">
                <p:stCondLst>
                  <p:cond evt="onClick" delay="0">
                    <p:tgtEl>
                      <p:spTgt spid="34"/>
                    </p:tgtEl>
                  </p:cond>
                </p:stCondLst>
                <p:endSync evt="end" delay="0">
                  <p:rtn val="all"/>
                </p:endSync>
                <p:childTnLst>
                  <p:par>
                    <p:cTn id="77" fill="hold">
                      <p:stCondLst>
                        <p:cond delay="0"/>
                      </p:stCondLst>
                      <p:childTnLst>
                        <p:par>
                          <p:cTn id="78" fill="hold">
                            <p:stCondLst>
                              <p:cond delay="0"/>
                            </p:stCondLst>
                            <p:childTnLst>
                              <p:par>
                                <p:cTn id="79" presetID="26" presetClass="emph" presetSubtype="0" fill="hold" grpId="0" nodeType="clickEffect">
                                  <p:stCondLst>
                                    <p:cond delay="0"/>
                                  </p:stCondLst>
                                  <p:childTnLst>
                                    <p:animEffect transition="out" filter="fade">
                                      <p:cBhvr>
                                        <p:cTn id="80" dur="500" tmFilter="0, 0; .2, .5; .8, .5; 1, 0"/>
                                        <p:tgtEl>
                                          <p:spTgt spid="34"/>
                                        </p:tgtEl>
                                      </p:cBhvr>
                                    </p:animEffect>
                                    <p:animScale>
                                      <p:cBhvr>
                                        <p:cTn id="81" dur="250" autoRev="1" fill="hold"/>
                                        <p:tgtEl>
                                          <p:spTgt spid="34"/>
                                        </p:tgtEl>
                                      </p:cBhvr>
                                      <p:by x="105000" y="105000"/>
                                    </p:animScale>
                                  </p:childTnLst>
                                  <p:subTnLst>
                                    <p:audio>
                                      <p:cMediaNode>
                                        <p:cTn display="0" masterRel="sameClick">
                                          <p:stCondLst>
                                            <p:cond evt="begin" delay="0">
                                              <p:tn val="79"/>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4"/>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30" grpId="0" animBg="1"/>
      <p:bldP spid="30" grpId="1" animBg="1"/>
      <p:bldP spid="32" grpId="0" animBg="1"/>
      <p:bldP spid="32" grpId="1" animBg="1"/>
      <p:bldP spid="33" grpId="0" animBg="1"/>
      <p:bldP spid="33" grpId="1" animBg="1"/>
      <p:bldP spid="34" grpId="0" animBg="1"/>
      <p:bldP spid="3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9144001" cy="5127674"/>
          </a:xfrm>
          <a:prstGeom prst="rect">
            <a:avLst/>
          </a:prstGeom>
        </p:spPr>
      </p:pic>
    </p:spTree>
    <p:custDataLst>
      <p:tags r:id="rId1"/>
    </p:custDataLst>
    <p:extLst>
      <p:ext uri="{BB962C8B-B14F-4D97-AF65-F5344CB8AC3E}">
        <p14:creationId xmlns:p14="http://schemas.microsoft.com/office/powerpoint/2010/main" val="3252378984"/>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WordArt 6"/>
          <p:cNvSpPr>
            <a:spLocks noChangeArrowheads="1" noChangeShapeType="1" noTextEdit="1"/>
          </p:cNvSpPr>
          <p:nvPr/>
        </p:nvSpPr>
        <p:spPr bwMode="auto">
          <a:xfrm>
            <a:off x="1270584" y="1057763"/>
            <a:ext cx="6680045" cy="1241004"/>
          </a:xfrm>
          <a:prstGeom prst="rect">
            <a:avLst/>
          </a:prstGeom>
        </p:spPr>
        <p:txBody>
          <a:bodyPr wrap="none" lIns="68580" tIns="34290" rIns="68580" bIns="34290" fromWordArt="1">
            <a:prstTxWarp prst="textPlain">
              <a:avLst>
                <a:gd name="adj" fmla="val 50000"/>
              </a:avLst>
            </a:prstTxWarp>
          </a:bodyPr>
          <a:lstStyle/>
          <a:p>
            <a:pPr algn="ctr">
              <a:lnSpc>
                <a:spcPct val="110000"/>
              </a:lnSpc>
            </a:pPr>
            <a:endParaRPr lang="vi-VN" sz="2700" b="1" kern="10" dirty="0">
              <a:ln w="0"/>
              <a:solidFill>
                <a:srgbClr val="FF0000"/>
              </a:solidFill>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4" cstate="print">
            <a:extLst>
              <a:ext uri="{BEBA8EAE-BF5A-486C-A8C5-ECC9F3942E4B}">
                <a14:imgProps xmlns:a14="http://schemas.microsoft.com/office/drawing/2010/main">
                  <a14:imgLayer>
                    <a14:imgEffect>
                      <a14:backgroundRemoval t="10000" b="100000" l="10000" r="96744">
                        <a14:backgroundMark x1="79767" y1="74651" x2="79767" y2="74651"/>
                        <a14:backgroundMark x1="80581" y1="75465" x2="80581" y2="75465"/>
                        <a14:backgroundMark x1="85814" y1="84419" x2="85814" y2="84419"/>
                        <a14:backgroundMark x1="87674" y1="86395" x2="87674" y2="86395"/>
                        <a14:backgroundMark x1="62674" y1="29070" x2="62674" y2="29070"/>
                      </a14:backgroundRemoval>
                    </a14:imgEffect>
                  </a14:imgLayer>
                </a14:imgProps>
              </a:ext>
              <a:ext uri="{28A0092B-C50C-407E-A947-70E740481C1C}">
                <a14:useLocalDpi xmlns:a14="http://schemas.microsoft.com/office/drawing/2010/main" val="0"/>
              </a:ext>
            </a:extLst>
          </a:blip>
          <a:stretch>
            <a:fillRect/>
          </a:stretch>
        </p:blipFill>
        <p:spPr>
          <a:xfrm rot="20463818">
            <a:off x="3892327" y="1940516"/>
            <a:ext cx="3126783" cy="3431722"/>
          </a:xfrm>
          <a:prstGeom prst="rect">
            <a:avLst/>
          </a:prstGeom>
        </p:spPr>
      </p:pic>
      <p:sp>
        <p:nvSpPr>
          <p:cNvPr id="6" name="Rectangle 5"/>
          <p:cNvSpPr/>
          <p:nvPr/>
        </p:nvSpPr>
        <p:spPr>
          <a:xfrm>
            <a:off x="533400" y="1525641"/>
            <a:ext cx="8405313" cy="769441"/>
          </a:xfrm>
          <a:prstGeom prst="rect">
            <a:avLst/>
          </a:prstGeom>
          <a:noFill/>
        </p:spPr>
        <p:txBody>
          <a:bodyPr wrap="none" lIns="91440" tIns="45720" rIns="91440" bIns="45720">
            <a:spAutoFit/>
          </a:bodyPr>
          <a:lstStyle/>
          <a:p>
            <a:pPr algn="ctr"/>
            <a:r>
              <a:rPr lang="en-US" sz="4400" b="1" cap="none" spc="0">
                <a:ln w="9525">
                  <a:solidFill>
                    <a:schemeClr val="bg1"/>
                  </a:solidFill>
                  <a:prstDash val="solid"/>
                </a:ln>
                <a:solidFill>
                  <a:srgbClr val="C00000"/>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Bài 7: THỰC HÀNH TỔNG HỢP</a:t>
            </a:r>
          </a:p>
        </p:txBody>
      </p:sp>
    </p:spTree>
    <p:custDataLst>
      <p:tags r:id="rId1"/>
    </p:custDataLst>
    <p:extLst>
      <p:ext uri="{BB962C8B-B14F-4D97-AF65-F5344CB8AC3E}">
        <p14:creationId xmlns:p14="http://schemas.microsoft.com/office/powerpoint/2010/main" val="11774759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iterate type="lt">
                                    <p:tmPct val="100000"/>
                                  </p:iterate>
                                  <p:childTnLst>
                                    <p:set>
                                      <p:cBhvr>
                                        <p:cTn id="6" dur="1" fill="hold">
                                          <p:stCondLst>
                                            <p:cond delay="0"/>
                                          </p:stCondLst>
                                        </p:cTn>
                                        <p:tgtEl>
                                          <p:spTgt spid="4"/>
                                        </p:tgtEl>
                                        <p:attrNameLst>
                                          <p:attrName>style.visibility</p:attrName>
                                        </p:attrNameLst>
                                      </p:cBhvr>
                                      <p:to>
                                        <p:strVal val="visible"/>
                                      </p:to>
                                    </p:set>
                                    <p:animEffect transition="in" filter="wipe(left)">
                                      <p:cBhvr>
                                        <p:cTn id="7" dur="3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0" presetClass="path" presetSubtype="0" accel="50000" decel="50000" fill="hold" nodeType="withEffect">
                                  <p:stCondLst>
                                    <p:cond delay="0"/>
                                  </p:stCondLst>
                                  <p:childTnLst>
                                    <p:animMotion origin="layout" path="M -0.37526 -0.30093 L -0.37526 -0.30069 L -0.37526 -0.18495 L -0.372 -0.29514 C -0.36901 -0.29236 -0.36575 -0.29074 -0.36315 -0.28727 C -0.36223 -0.28611 -0.36237 -0.28357 -0.36197 -0.28148 C -0.36158 -0.27894 -0.36132 -0.27639 -0.36093 -0.27384 C -0.36171 -0.26806 -0.3621 -0.26204 -0.36315 -0.25648 C -0.36354 -0.2537 -0.36458 -0.25139 -0.36536 -0.24861 C -0.36588 -0.24676 -0.36614 -0.24491 -0.36653 -0.24282 C -0.35885 -0.22963 -0.36237 -0.23426 -0.35651 -0.22732 C -0.35572 -0.22546 -0.35416 -0.22384 -0.35416 -0.22153 C -0.3539 -0.21204 -0.35429 -0.20208 -0.35533 -0.19259 C -0.35572 -0.18889 -0.3595 -0.1875 -0.36093 -0.18681 C -0.36237 -0.18611 -0.3638 -0.18565 -0.36536 -0.18495 C -0.36653 -0.18426 -0.36757 -0.18333 -0.36862 -0.18287 C -0.36979 -0.18264 -0.37096 -0.18287 -0.372 -0.18287 L -0.34088 -0.28727 C -0.34309 -0.20949 -0.34075 -0.27917 -0.34296 -0.22732 C -0.34348 -0.21782 -0.34322 -0.20787 -0.34427 -0.19838 C -0.34466 -0.19375 -0.34726 -0.19213 -0.34856 -0.18866 C -0.34882 -0.18819 -0.34856 -0.1875 -0.34856 -0.18681 L -0.34296 -0.27963 C -0.34153 -0.27454 -0.33997 -0.26944 -0.33854 -0.26412 C -0.33802 -0.26157 -0.33789 -0.25903 -0.3375 -0.25648 C -0.3371 -0.2544 -0.33671 -0.25255 -0.33632 -0.25069 C -0.33606 -0.24537 -0.3358 -0.24028 -0.33528 -0.23519 C -0.33502 -0.23241 -0.33437 -0.23009 -0.33424 -0.22732 C -0.33372 -0.22153 -0.33359 -0.21574 -0.33294 -0.20995 C -0.33268 -0.20671 -0.33203 -0.2037 -0.3319 -0.20046 C -0.33164 -0.19468 -0.3319 -0.18866 -0.3319 -0.18287 L -0.34531 -0.2294 C -0.33489 -0.22523 -0.3388 -0.22546 -0.33424 -0.22546 L -0.3207 -0.2912 C -0.3207 -0.29074 -0.3177 -0.26852 -0.31731 -0.26412 C -0.31653 -0.25394 -0.31523 -0.2331 -0.31523 -0.23287 C -0.31549 -0.21713 -0.31562 -0.20093 -0.31627 -0.18495 C -0.3164 -0.18171 -0.31692 -0.17847 -0.31731 -0.17523 C -0.3177 -0.17315 -0.31757 -0.17083 -0.31862 -0.16944 L -0.31862 -0.17338 L -0.34088 -0.33565 L -0.33294 -0.31435 L -0.28619 -0.30093 C -0.28697 -0.29514 -0.28763 -0.28912 -0.28841 -0.28333 C -0.28867 -0.28148 -0.28919 -0.27963 -0.28958 -0.27755 C -0.29023 -0.27292 -0.29153 -0.26181 -0.29296 -0.25833 L -0.29505 -0.25255 C -0.29544 -0.25 -0.2957 -0.24745 -0.29622 -0.24491 C -0.297 -0.24097 -0.29791 -0.23727 -0.29843 -0.2331 L -0.30065 -0.21782 C -0.29505 -0.21528 -0.2944 -0.21412 -0.28737 -0.21782 C -0.28619 -0.21829 -0.28606 -0.22107 -0.28502 -0.22153 C -0.28229 -0.22315 -0.27916 -0.22292 -0.27617 -0.22361 L -0.27278 -0.22546 L -0.28958 -0.27176 L -0.28958 -0.18681 L -0.27057 -0.26597 L -0.27395 -0.20046 L -0.23828 -0.28935 C -0.24322 -0.29005 -0.25 -0.2956 -0.25377 -0.28727 C -0.25481 -0.28519 -0.25546 -0.28218 -0.25612 -0.27963 C -0.25546 -0.25556 -0.25885 -0.25023 -0.25273 -0.23704 C -0.25208 -0.23565 -0.25143 -0.23426 -0.25052 -0.2331 C -0.24908 -0.23171 -0.24752 -0.23056 -0.24609 -0.2294 C -0.24531 -0.22732 -0.2444 -0.22569 -0.24375 -0.22361 C -0.24322 -0.22176 -0.24335 -0.21944 -0.2427 -0.21782 C -0.24218 -0.2162 -0.24127 -0.21528 -0.24049 -0.21389 C -0.24088 -0.20741 -0.23984 -0.20023 -0.24166 -0.19444 C -0.24244 -0.19167 -0.24531 -0.19259 -0.24713 -0.19259 C -0.25598 -0.19259 -0.25442 -0.19167 -0.25833 -0.19838 L -0.23606 -0.2912 C -0.23528 -0.28472 -0.23476 -0.27824 -0.23372 -0.27176 C -0.23346 -0.26991 -0.23268 -0.26806 -0.23268 -0.26597 C -0.23203 -0.24421 -0.23255 -0.22222 -0.23164 -0.20046 C -0.23138 -0.1963 -0.23072 -0.19213 -0.22942 -0.18866 C -0.22656 -0.18148 -0.22799 -0.18449 -0.22487 -0.17917 C -0.22382 -0.17963 -0.22213 -0.1794 -0.22148 -0.18102 C -0.22018 -0.18426 -0.2194 -0.19259 -0.2194 -0.19236 C -0.21901 -0.19722 -0.21875 -0.20162 -0.21809 -0.20625 C -0.21796 -0.2081 -0.21718 -0.20995 -0.21705 -0.21204 C -0.21653 -0.21898 -0.21601 -0.22616 -0.21601 -0.2331 C -0.21575 -0.25579 -0.21601 -0.27824 -0.21601 -0.30093 L -0.21263 -0.32199 L -0.22487 -0.35116 C -0.22304 -0.34653 -0.22057 -0.34259 -0.2194 -0.3375 C -0.21888 -0.33565 -0.21979 -0.33357 -0.22044 -0.33171 C -0.22161 -0.32824 -0.22291 -0.32755 -0.22487 -0.32593 L -0.19479 -0.29699 L -0.19479 -0.18102 L -0.19479 -0.29699 C -0.19322 -0.29514 -0.1845 -0.2875 -0.18255 -0.28148 C -0.18164 -0.27917 -0.1819 -0.27639 -0.18138 -0.27384 C -0.17825 -0.2544 -0.18268 -0.28449 -0.17916 -0.26019 C -0.17955 -0.24537 -0.17942 -0.23056 -0.1802 -0.21574 C -0.18046 -0.21181 -0.1819 -0.2081 -0.18255 -0.20417 C -0.18294 -0.20232 -0.18281 -0.19977 -0.18372 -0.19838 C -0.18567 -0.19491 -0.18632 -0.19306 -0.18919 -0.19074 C -0.19023 -0.18982 -0.1914 -0.18935 -0.19257 -0.18866 L -0.19921 -0.18102 L -0.17356 -0.30093 C -0.16406 -0.25671 -0.17161 -0.2963 -0.16914 -0.19653 C -0.16914 -0.19444 -0.16835 -0.19259 -0.16809 -0.19074 C -0.16757 -0.18819 -0.16783 -0.18495 -0.16692 -0.18287 C -0.16627 -0.18148 -0.16471 -0.18171 -0.16354 -0.18102 C -0.16145 -0.18171 -0.15885 -0.18125 -0.1569 -0.18287 C -0.15572 -0.18403 -0.15494 -0.18657 -0.15455 -0.18866 C -0.1539 -0.19306 -0.15403 -0.19792 -0.15351 -0.20232 C -0.15325 -0.20417 -0.15273 -0.20602 -0.15247 -0.2081 C -0.15208 -0.21065 -0.15182 -0.21319 -0.1513 -0.21574 C -0.15104 -0.21782 -0.15013 -0.21968 -0.15013 -0.22153 C -0.14973 -0.24607 -0.15013 -0.2706 -0.15013 -0.29514 L -0.14127 -0.29306 C -0.14218 -0.27315 -0.14231 -0.26736 -0.14348 -0.24861 C -0.14453 -0.23264 -0.14544 -0.22778 -0.14583 -0.20995 C -0.14596 -0.20162 -0.14583 -0.19329 -0.14583 -0.18495 L -0.14687 -0.28727 C -0.14414 -0.28264 -0.13802 -0.27338 -0.1358 -0.26597 C -0.13281 -0.25694 -0.13424 -0.2581 -0.13229 -0.25069 C -0.13177 -0.24792 -0.13072 -0.2456 -0.1302 -0.24282 C -0.12747 -0.23148 -0.12838 -0.23357 -0.12682 -0.22361 C -0.1246 -0.20972 -0.12682 -0.22778 -0.1246 -0.2081 L -0.12565 -0.19259 L -0.12565 -0.29306 C -0.12708 -0.24537 -0.12682 -0.26875 -0.12682 -0.22361 L -0.09895 -0.28935 C -0.10221 -0.28866 -0.10572 -0.28935 -0.10898 -0.28727 C -0.11041 -0.28634 -0.11197 -0.27801 -0.11223 -0.27569 C -0.11276 -0.27245 -0.11289 -0.26921 -0.11341 -0.26597 C -0.11406 -0.26204 -0.1151 -0.25833 -0.11562 -0.2544 L -0.11679 -0.24676 C -0.11614 -0.21806 -0.12382 -0.20069 -0.11223 -0.19074 C -0.11119 -0.18982 -0.11015 -0.18935 -0.10898 -0.18866 C -0.1082 -0.1875 -0.10768 -0.18519 -0.10664 -0.18495 C -0.10182 -0.18357 -0.10169 -0.18889 -0.1 -0.19444 C -0.09739 -0.2169 -0.09895 -0.20093 -0.09895 -0.24282 L -0.09895 -0.24259 C -0.09856 -0.23634 -0.09843 -0.22986 -0.09778 -0.22361 C -0.09752 -0.22153 -0.09674 -0.21968 -0.09661 -0.21782 C -0.09635 -0.2125 -0.09661 -0.20741 -0.09661 -0.20232 L -0.10338 -0.24861 C -0.09401 -0.24259 -0.09661 -0.24676 -0.09335 -0.24097 L -0.1625 -0.15579 L -0.06223 -0.28935 C -0.06549 -0.28866 -0.06901 -0.28958 -0.07226 -0.28727 C -0.0733 -0.28657 -0.07278 -0.28333 -0.0733 -0.28148 C -0.07382 -0.2794 -0.07473 -0.27755 -0.07552 -0.27569 C -0.07838 -0.26111 -0.07734 -0.26806 -0.0789 -0.2544 C -0.07825 -0.23148 -0.07968 -0.22014 -0.07656 -0.20232 C -0.07591 -0.19838 -0.07565 -0.19398 -0.07434 -0.19074 C -0.0694 -0.17755 -0.07174 -0.18241 -0.0677 -0.17523 C -0.06705 -0.17778 -0.06627 -0.18056 -0.06549 -0.18287 C -0.06484 -0.18495 -0.0638 -0.18657 -0.06328 -0.18866 C -0.06067 -0.19769 -0.06354 -0.19213 -0.06093 -0.19653 L -0.04427 -0.28542 C -0.04492 -0.27963 -0.04557 -0.27361 -0.04661 -0.26806 C -0.04713 -0.26412 -0.0483 -0.26042 -0.04869 -0.25648 C -0.04973 -0.24607 -0.04908 -0.23542 -0.05091 -0.22546 C -0.05143 -0.22361 -0.05182 -0.22176 -0.05208 -0.21968 C -0.05533 -0.19491 -0.05234 -0.20741 -0.05664 -0.19259 C -0.05781 -0.18357 -0.05768 -0.1875 -0.05768 -0.18102 L -0.04205 -0.27176 C -0.04114 -0.25 -0.04101 -0.24421 -0.03984 -0.22361 C -0.03945 -0.21782 -0.03919 -0.21181 -0.03867 -0.20625 C -0.03841 -0.20301 -0.03802 -0.19977 -0.03763 -0.19653 C -0.03737 -0.19444 -0.03658 -0.19282 -0.03645 -0.19074 C -0.03619 -0.18495 -0.03645 -0.17917 -0.03645 -0.17338 L -0.05091 -0.22732 L -0.03541 -0.22732 L -0.01302 -0.29884 C -0.0233 -0.26366 -0.01132 -0.30347 -0.02304 -0.26806 C -0.02825 -0.25255 -0.02591 -0.2588 -0.02968 -0.24861 C -0.02942 -0.23519 -0.02929 -0.22153 -0.02864 -0.2081 C -0.02851 -0.20602 -0.02812 -0.20417 -0.0276 -0.20232 C -0.02539 -0.19444 -0.02578 -0.19769 -0.022 -0.19259 C -0.02122 -0.19144 -0.02057 -0.18982 -0.01979 -0.18866 C -0.01835 -0.18681 -0.01692 -0.18449 -0.01536 -0.18287 C -0.01419 -0.18194 -0.01197 -0.18102 -0.01197 -0.18079 L -0.03867 -0.3338 C -0.04583 -0.31944 -0.04296 -0.32431 -0.04661 -0.31829 L 0.01368 -0.30278 C 0.01329 -0.28819 0.0125 -0.25023 0.01146 -0.2331 C 0.0112 -0.2294 0.01042 -0.22546 0.01029 -0.22153 C 0.01003 -0.2081 0.01029 -0.19444 0.01029 -0.18102 L 0.02487 -0.30093 C 0.02513 -0.28611 0.02592 -0.2713 0.02592 -0.25648 C 0.02592 -0.24097 0.02513 -0.22546 0.02487 -0.20995 C 0.02474 -0.20232 0.02487 -0.19444 0.02487 -0.18681 L 0.01146 -0.25069 L 0.0293 -0.24861 L 0.04818 -0.29306 C 0.04714 -0.28218 0.04727 -0.2706 0.04493 -0.26019 C 0.04428 -0.25741 0.04206 -0.24884 0.04154 -0.24491 C 0.03959 -0.23148 0.0418 -0.23889 0.03829 -0.2294 C 0.03816 -0.2287 0.03503 -0.20787 0.0349 -0.20417 C 0.03464 -0.19398 0.0349 -0.18357 0.0349 -0.17338 L 0.04714 -0.27755 C 0.0474 -0.27616 0.05222 -0.2544 0.05261 -0.25069 C 0.05339 -0.24329 0.05469 -0.21111 0.05495 -0.20625 C 0.05508 -0.20347 0.0556 -0.20093 0.05599 -0.19838 C 0.05678 -0.19444 0.05821 -0.18681 0.05821 -0.18657 L 0.0405 -0.22732 C 0.05235 -0.22523 0.04779 -0.22546 0.05391 -0.22546 L 0.07058 -0.29884 C 0.07019 -0.26482 0.06954 -0.23056 0.06954 -0.19653 L 0.075 -0.26991 C 0.0754 -0.25579 0.07487 -0.24144 0.07618 -0.22732 C 0.07631 -0.225 0.07774 -0.23102 0.07826 -0.2331 C 0.0793 -0.23704 0.07995 -0.24097 0.0806 -0.24491 C 0.08099 -0.24676 0.08112 -0.24884 0.08165 -0.25069 C 0.08451 -0.25787 0.08295 -0.25486 0.0862 -0.26019 C 0.08659 -0.26227 0.08698 -0.26412 0.08724 -0.26597 C 0.08763 -0.26852 0.08777 -0.2713 0.08842 -0.27384 C 0.08894 -0.27593 0.08985 -0.27755 0.09063 -0.27963 C 0.09753 -0.31528 0.0918 -0.2875 0.0918 -0.19074 L 0.04388 -0.34329 C 0.04493 -0.33819 0.04571 -0.33287 0.04714 -0.32778 C 0.04714 -0.32755 0.05 -0.32315 0.05053 -0.32199 L 0.11185 -0.30278 C 0.11146 -0.28982 0.11107 -0.27708 0.11068 -0.26412 C 0.11029 -0.2544 0.10964 -0.24491 0.10951 -0.23519 C 0.10925 -0.21782 0.10951 -0.20046 0.10951 -0.18287 L 0.10951 -0.30093 C 0.1125 -0.29815 0.11576 -0.2963 0.11849 -0.29306 C 0.11954 -0.29167 0.1198 -0.28889 0.12071 -0.28727 C 0.12175 -0.28565 0.12292 -0.28472 0.12409 -0.28333 C 0.12448 -0.28079 0.12474 -0.27824 0.12513 -0.27569 C 0.1254 -0.27384 0.12592 -0.27199 0.12618 -0.26991 L 0.12852 -0.2544 C 0.12813 -0.24167 0.12839 -0.2287 0.12748 -0.21574 C 0.12722 -0.21296 0.12592 -0.21065 0.12513 -0.2081 C 0.12383 -0.20417 0.12266 -0.19977 0.12071 -0.19653 L 0.11407 -0.18495 L 0.10625 -0.24676 L 0.1375 -0.29699 C 0.13868 -0.17269 0.11576 -0.17917 0.14974 -0.17917 L 0.14415 -0.24097 L 0.13972 -0.29884 C 0.1431 -0.29769 0.14636 -0.29653 0.14974 -0.29514 C 0.15079 -0.29444 0.15196 -0.29421 0.15313 -0.29306 C 0.15756 -0.28843 0.15287 -0.28935 0.15743 -0.28935 L 0.13633 -0.32593 C 0.1461 -0.32755 0.14532 -0.33171 0.15079 -0.32407 C 0.15157 -0.32292 0.15222 -0.32153 0.15313 -0.32014 L 0.14636 -0.37222 C 0.14727 -0.36389 0.15027 -0.35532 0.1474 -0.34722 C 0.14688 -0.3456 0.14597 -0.34468 0.14519 -0.34329 L 0.17644 -0.2912 C 0.17605 -0.28472 0.17579 -0.27824 0.1754 -0.27176 C 0.17513 -0.26852 0.17422 -0.26551 0.17422 -0.26227 C 0.17422 -0.23843 0.17474 -0.21458 0.1754 -0.19074 C 0.1754 -0.18796 0.17644 -0.18287 0.17644 -0.18264 L 0.16303 -0.29884 C 0.18464 -0.29699 0.17722 -0.29699 0.18542 -0.29699 L 0.18985 -0.29884 C 0.19662 -0.22847 0.19428 -0.26829 0.19428 -0.17917 L 0.20665 -0.29514 C 0.20599 -0.26852 0.20599 -0.24375 0.2043 -0.21782 C 0.20404 -0.21389 0.20352 -0.20995 0.20313 -0.20625 C 0.20196 -0.18958 0.20209 -0.19306 0.20209 -0.18102 L 0.20769 -0.27755 C 0.20951 -0.27245 0.21172 -0.26759 0.21329 -0.26227 C 0.21433 -0.25857 0.21459 -0.2544 0.21537 -0.25069 C 0.21615 -0.24722 0.21693 -0.24421 0.21771 -0.24097 C 0.21836 -0.23819 0.21928 -0.23588 0.21993 -0.2331 C 0.22123 -0.22755 0.22201 -0.22153 0.22331 -0.21574 C 0.22396 -0.2125 0.22474 -0.20949 0.2254 -0.20625 C 0.22618 -0.20232 0.22774 -0.19444 0.22774 -0.19421 C 0.22735 -0.19005 0.22787 -0.18519 0.2267 -0.18102 C 0.22605 -0.17917 0.22331 -0.17917 0.22331 -0.17894 L 0.22435 -0.30278 C 0.22396 -0.29514 0.2237 -0.28727 0.22331 -0.27963 C 0.22292 -0.27315 0.22253 -0.26667 0.22214 -0.26019 C 0.22149 -0.24491 0.21993 -0.2294 0.21993 -0.21389 L 0.21993 -0.19074 L 0.2323 -0.30278 L 0.2323 -0.16759 L 0.23099 -0.24282 C 0.24831 -0.24097 0.24388 -0.24769 0.24896 -0.23889 L 0.24779 -0.29514 C 0.24857 -0.28657 0.24922 -0.27824 0.25 -0.26991 C 0.25027 -0.26667 0.25105 -0.26343 0.25105 -0.26019 C 0.25326 -0.17431 0.24519 -0.20347 0.25339 -0.17523 L 0.18763 -0.31829 C 0.1892 -0.32083 0.19636 -0.33056 0.1987 -0.33565 C 0.2017 -0.34167 0.20183 -0.34005 0.19974 -0.34329 L 0.28125 -0.29699 L 0.28125 -0.18102 L 0.27344 -0.30671 C 0.27683 -0.30532 0.28021 -0.30417 0.28347 -0.30278 C 0.28464 -0.30232 0.28581 -0.30185 0.28685 -0.30093 C 0.28803 -0.29977 0.29024 -0.29699 0.29024 -0.29676 L 0.30248 -0.29699 C 0.30092 -0.2912 0.29909 -0.28565 0.29792 -0.27963 C 0.29636 -0.27176 0.29753 -0.2706 0.29571 -0.26412 C 0.29519 -0.26204 0.29415 -0.26019 0.29349 -0.25833 C 0.29388 -0.24028 0.29388 -0.22222 0.29467 -0.20417 C 0.2948 -0.20208 0.29532 -0.20023 0.29571 -0.19838 C 0.29753 -0.19213 0.30066 -0.18796 0.30352 -0.18287 L 0.30586 -0.17917 C 0.3073 -0.17963 0.30899 -0.1794 0.31029 -0.18102 C 0.3112 -0.18241 0.31081 -0.18495 0.31133 -0.18681 C 0.31198 -0.18889 0.31277 -0.19074 0.31355 -0.19259 C 0.31394 -0.19769 0.31407 -0.20301 0.31459 -0.2081 C 0.31485 -0.21019 0.31563 -0.21181 0.31589 -0.21389 C 0.31667 -0.21968 0.31719 -0.22546 0.31797 -0.23125 C 0.31771 -0.24421 0.31771 -0.25718 0.31693 -0.26991 C 0.31589 -0.28657 0.31355 -0.2787 0.30795 -0.29306 C 0.30521 -0.30046 0.30678 -0.29722 0.30352 -0.30278 L 0.32696 -0.2912 C 0.32657 -0.27454 0.32644 -0.25764 0.32592 -0.24097 C 0.32527 -0.22523 0.32448 -0.2331 0.32253 -0.21782 L 0.32019 -0.20046 C 0.31902 -0.18032 0.31915 -0.1875 0.31915 -0.17917 L 0.32917 -0.28727 C 0.33112 -0.28148 0.3336 -0.27616 0.33477 -0.26991 C 0.33581 -0.26435 0.33529 -0.25833 0.33581 -0.25255 C 0.3362 -0.25 0.33672 -0.24745 0.33698 -0.24491 C 0.33737 -0.22732 0.3375 -0.20995 0.33816 -0.19259 C 0.33816 -0.19005 0.3392 -0.18495 0.3392 -0.18472 L 0.32357 -0.2331 C 0.33438 -0.23102 0.3306 -0.2338 0.33581 -0.2294 L 0.35144 -0.29699 C 0.35066 -0.29051 0.35013 -0.28403 0.34922 -0.27755 C 0.34896 -0.27569 0.34844 -0.27384 0.34818 -0.27176 C 0.34701 -0.26412 0.3448 -0.24861 0.3448 -0.24838 C 0.34441 -0.24282 0.34415 -0.23704 0.34362 -0.23125 C 0.34336 -0.22801 0.34258 -0.225 0.34258 -0.22153 C 0.34258 -0.20995 0.34362 -0.19838 0.34362 -0.18681 L 0.35261 -0.28333 C 0.35521 -0.27708 0.35834 -0.27107 0.36042 -0.26412 C 0.36329 -0.2544 0.36146 -0.2588 0.36485 -0.25069 L 0.36706 -0.23889 C 0.36758 -0.23704 0.36797 -0.23519 0.36823 -0.2331 L 0.36928 -0.22546 C 0.36902 -0.20926 0.36823 -0.19329 0.36823 -0.17708 L 0.37279 -0.28542 C 0.37227 -0.27708 0.37214 -0.26852 0.37149 -0.26019 C 0.37136 -0.25833 0.37058 -0.25648 0.37045 -0.2544 C 0.36902 -0.22894 0.36928 -0.21713 0.36928 -0.19259 L 0.33477 -0.34144 C 0.33243 -0.32338 0.33256 -0.32986 0.33256 -0.32199 L 0.33152 -0.32199 " pathEditMode="relative" rAng="0" ptsTypes="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cBhvr>
                                        <p:cTn id="12" dur="10000" fill="hold"/>
                                        <p:tgtEl>
                                          <p:spTgt spid="5"/>
                                        </p:tgtEl>
                                        <p:attrNameLst>
                                          <p:attrName>ppt_x</p:attrName>
                                          <p:attrName>ppt_y</p:attrName>
                                        </p:attrNameLst>
                                      </p:cBhvr>
                                      <p:rCtr x="37396" y="3681"/>
                                    </p:animMotion>
                                  </p:childTnLst>
                                </p:cTn>
                              </p:par>
                            </p:childTnLst>
                          </p:cTn>
                        </p:par>
                        <p:par>
                          <p:cTn id="13" fill="hold">
                            <p:stCondLst>
                              <p:cond delay="10000"/>
                            </p:stCondLst>
                            <p:childTnLst>
                              <p:par>
                                <p:cTn id="14" presetID="6" presetClass="exit" presetSubtype="32" fill="hold" nodeType="afterEffect">
                                  <p:stCondLst>
                                    <p:cond delay="0"/>
                                  </p:stCondLst>
                                  <p:childTnLst>
                                    <p:animEffect transition="out" filter="circle(out)">
                                      <p:cBhvr>
                                        <p:cTn id="15" dur="10"/>
                                        <p:tgtEl>
                                          <p:spTgt spid="5"/>
                                        </p:tgtEl>
                                      </p:cBhvr>
                                    </p:animEffect>
                                    <p:set>
                                      <p:cBhvr>
                                        <p:cTn id="16" dur="1" fill="hold">
                                          <p:stCondLst>
                                            <p:cond delay="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n 2">
            <a:extLst>
              <a:ext uri="{FF2B5EF4-FFF2-40B4-BE49-F238E27FC236}">
                <a16:creationId xmlns:a16="http://schemas.microsoft.com/office/drawing/2014/main" id="{6437E96C-B4D7-4CA6-90EE-43A5C748EF9C}"/>
              </a:ext>
            </a:extLst>
          </p:cNvPr>
          <p:cNvSpPr/>
          <p:nvPr/>
        </p:nvSpPr>
        <p:spPr>
          <a:xfrm>
            <a:off x="726620" y="996043"/>
            <a:ext cx="3237355" cy="30861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FF0000"/>
                </a:solidFill>
                <a:latin typeface="Times New Roman" panose="02020603050405020304" pitchFamily="18" charset="0"/>
                <a:cs typeface="Times New Roman" panose="02020603050405020304" pitchFamily="18" charset="0"/>
              </a:rPr>
              <a:t>HOẠT ĐỘNG</a:t>
            </a:r>
          </a:p>
        </p:txBody>
      </p:sp>
      <p:sp>
        <p:nvSpPr>
          <p:cNvPr id="11" name="TextBox 10">
            <a:extLst>
              <a:ext uri="{FF2B5EF4-FFF2-40B4-BE49-F238E27FC236}">
                <a16:creationId xmlns:a16="http://schemas.microsoft.com/office/drawing/2014/main" id="{B812FD0D-3345-4D97-BED4-5A0590056D2D}"/>
              </a:ext>
            </a:extLst>
          </p:cNvPr>
          <p:cNvSpPr txBox="1"/>
          <p:nvPr/>
        </p:nvSpPr>
        <p:spPr>
          <a:xfrm>
            <a:off x="3963976" y="1802888"/>
            <a:ext cx="4678136" cy="646331"/>
          </a:xfrm>
          <a:prstGeom prst="rect">
            <a:avLst/>
          </a:prstGeom>
          <a:noFill/>
        </p:spPr>
        <p:txBody>
          <a:bodyPr wrap="square">
            <a:spAutoFit/>
          </a:bodyPr>
          <a:lstStyle/>
          <a:p>
            <a:r>
              <a:rPr lang="en-US" sz="3600" b="1" dirty="0" err="1">
                <a:solidFill>
                  <a:srgbClr val="FF0000"/>
                </a:solidFill>
                <a:latin typeface="Times New Roman" panose="02020603050405020304" pitchFamily="18" charset="0"/>
                <a:ea typeface="Calibri" panose="020F0502020204030204" pitchFamily="34" charset="0"/>
              </a:rPr>
              <a:t>Hình</a:t>
            </a:r>
            <a:r>
              <a:rPr lang="en-US" sz="3600" b="1" dirty="0">
                <a:solidFill>
                  <a:srgbClr val="FF0000"/>
                </a:solidFill>
                <a:latin typeface="Times New Roman" panose="02020603050405020304" pitchFamily="18" charset="0"/>
                <a:ea typeface="Calibri" panose="020F0502020204030204" pitchFamily="34" charset="0"/>
              </a:rPr>
              <a:t> </a:t>
            </a:r>
            <a:r>
              <a:rPr lang="en-US" sz="3600" b="1" dirty="0" err="1">
                <a:solidFill>
                  <a:srgbClr val="FF0000"/>
                </a:solidFill>
                <a:latin typeface="Times New Roman" panose="02020603050405020304" pitchFamily="18" charset="0"/>
                <a:ea typeface="Calibri" panose="020F0502020204030204" pitchFamily="34" charset="0"/>
              </a:rPr>
              <a:t>thành</a:t>
            </a:r>
            <a:r>
              <a:rPr lang="en-US" sz="3600" b="1" dirty="0">
                <a:solidFill>
                  <a:srgbClr val="FF0000"/>
                </a:solidFill>
                <a:latin typeface="Times New Roman" panose="02020603050405020304" pitchFamily="18" charset="0"/>
                <a:ea typeface="Calibri" panose="020F0502020204030204" pitchFamily="34" charset="0"/>
              </a:rPr>
              <a:t> </a:t>
            </a:r>
            <a:r>
              <a:rPr lang="en-US" sz="3600" b="1" dirty="0" err="1">
                <a:solidFill>
                  <a:srgbClr val="FF0000"/>
                </a:solidFill>
                <a:latin typeface="Times New Roman" panose="02020603050405020304" pitchFamily="18" charset="0"/>
                <a:ea typeface="Calibri" panose="020F0502020204030204" pitchFamily="34" charset="0"/>
              </a:rPr>
              <a:t>kiến</a:t>
            </a:r>
            <a:r>
              <a:rPr lang="en-US" sz="3600" b="1" dirty="0">
                <a:solidFill>
                  <a:srgbClr val="FF0000"/>
                </a:solidFill>
                <a:latin typeface="Times New Roman" panose="02020603050405020304" pitchFamily="18" charset="0"/>
                <a:ea typeface="Calibri" panose="020F0502020204030204" pitchFamily="34" charset="0"/>
              </a:rPr>
              <a:t> </a:t>
            </a:r>
            <a:r>
              <a:rPr lang="en-US" sz="3600" b="1" dirty="0" err="1">
                <a:solidFill>
                  <a:srgbClr val="FF0000"/>
                </a:solidFill>
                <a:latin typeface="Times New Roman" panose="02020603050405020304" pitchFamily="18" charset="0"/>
                <a:ea typeface="Calibri" panose="020F0502020204030204" pitchFamily="34" charset="0"/>
              </a:rPr>
              <a:t>thức</a:t>
            </a:r>
            <a:endParaRPr lang="en-US" sz="3600" dirty="0">
              <a:solidFill>
                <a:prstClr val="black"/>
              </a:solidFill>
            </a:endParaRPr>
          </a:p>
        </p:txBody>
      </p:sp>
      <p:pic>
        <p:nvPicPr>
          <p:cNvPr id="4" name="Hình ảnh 3" descr="Ảnh có chứa văn bản, bảng trắng&#10;&#10;Mô tả được tạo tự động">
            <a:extLst>
              <a:ext uri="{FF2B5EF4-FFF2-40B4-BE49-F238E27FC236}">
                <a16:creationId xmlns:a16="http://schemas.microsoft.com/office/drawing/2014/main" id="{887EE42C-D077-4645-BBF8-B59F43E898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81073" y="2674299"/>
            <a:ext cx="2186740" cy="2186740"/>
          </a:xfrm>
          <a:prstGeom prst="rect">
            <a:avLst/>
          </a:prstGeom>
        </p:spPr>
      </p:pic>
      <p:sp>
        <p:nvSpPr>
          <p:cNvPr id="6" name="Google Shape;157;p20">
            <a:extLst>
              <a:ext uri="{FF2B5EF4-FFF2-40B4-BE49-F238E27FC236}">
                <a16:creationId xmlns:a16="http://schemas.microsoft.com/office/drawing/2014/main" id="{549CE1D0-6956-4876-8361-E0F1378BD373}"/>
              </a:ext>
            </a:extLst>
          </p:cNvPr>
          <p:cNvSpPr/>
          <p:nvPr/>
        </p:nvSpPr>
        <p:spPr>
          <a:xfrm>
            <a:off x="3963976" y="695755"/>
            <a:ext cx="1063185" cy="600576"/>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9BCF63"/>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sz="1050"/>
          </a:p>
        </p:txBody>
      </p:sp>
      <p:sp>
        <p:nvSpPr>
          <p:cNvPr id="7" name="Google Shape;163;p20">
            <a:extLst>
              <a:ext uri="{FF2B5EF4-FFF2-40B4-BE49-F238E27FC236}">
                <a16:creationId xmlns:a16="http://schemas.microsoft.com/office/drawing/2014/main" id="{9EF570CD-1298-405C-894A-213B5893CEEA}"/>
              </a:ext>
            </a:extLst>
          </p:cNvPr>
          <p:cNvSpPr/>
          <p:nvPr/>
        </p:nvSpPr>
        <p:spPr>
          <a:xfrm>
            <a:off x="4996984" y="454668"/>
            <a:ext cx="522521" cy="295194"/>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9BCF63"/>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sz="1050"/>
          </a:p>
        </p:txBody>
      </p:sp>
      <p:sp>
        <p:nvSpPr>
          <p:cNvPr id="8" name="Google Shape;157;p20">
            <a:extLst>
              <a:ext uri="{FF2B5EF4-FFF2-40B4-BE49-F238E27FC236}">
                <a16:creationId xmlns:a16="http://schemas.microsoft.com/office/drawing/2014/main" id="{73F07BD9-D0A3-45DF-92E3-95CBDA06D588}"/>
              </a:ext>
            </a:extLst>
          </p:cNvPr>
          <p:cNvSpPr/>
          <p:nvPr/>
        </p:nvSpPr>
        <p:spPr>
          <a:xfrm>
            <a:off x="5661293" y="864603"/>
            <a:ext cx="1283501" cy="685007"/>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rgbClr val="9BCF63"/>
          </a:solidFill>
          <a:ln>
            <a:noFill/>
          </a:ln>
        </p:spPr>
        <p:txBody>
          <a:bodyPr spcFirstLastPara="1" wrap="square" lIns="68569" tIns="68569" rIns="68569" bIns="68569"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sz="1050"/>
          </a:p>
        </p:txBody>
      </p:sp>
    </p:spTree>
    <p:extLst>
      <p:ext uri="{BB962C8B-B14F-4D97-AF65-F5344CB8AC3E}">
        <p14:creationId xmlns:p14="http://schemas.microsoft.com/office/powerpoint/2010/main" val="214892496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 fill="hold"/>
                                        <p:tgtEl>
                                          <p:spTgt spid="3"/>
                                        </p:tgtEl>
                                        <p:attrNameLst>
                                          <p:attrName>ppt_w</p:attrName>
                                        </p:attrNameLst>
                                      </p:cBhvr>
                                      <p:tavLst>
                                        <p:tav tm="0">
                                          <p:val>
                                            <p:fltVal val="0"/>
                                          </p:val>
                                        </p:tav>
                                        <p:tav tm="100000">
                                          <p:val>
                                            <p:strVal val="#ppt_w"/>
                                          </p:val>
                                        </p:tav>
                                      </p:tavLst>
                                    </p:anim>
                                    <p:anim calcmode="lin" valueType="num">
                                      <p:cBhvr>
                                        <p:cTn id="8" dur="1500" fill="hold"/>
                                        <p:tgtEl>
                                          <p:spTgt spid="3"/>
                                        </p:tgtEl>
                                        <p:attrNameLst>
                                          <p:attrName>ppt_h</p:attrName>
                                        </p:attrNameLst>
                                      </p:cBhvr>
                                      <p:tavLst>
                                        <p:tav tm="0">
                                          <p:val>
                                            <p:fltVal val="0"/>
                                          </p:val>
                                        </p:tav>
                                        <p:tav tm="100000">
                                          <p:val>
                                            <p:strVal val="#ppt_h"/>
                                          </p:val>
                                        </p:tav>
                                      </p:tavLst>
                                    </p:anim>
                                    <p:anim calcmode="lin" valueType="num">
                                      <p:cBhvr>
                                        <p:cTn id="9" dur="1500" fill="hold"/>
                                        <p:tgtEl>
                                          <p:spTgt spid="3"/>
                                        </p:tgtEl>
                                        <p:attrNameLst>
                                          <p:attrName>style.rotation</p:attrName>
                                        </p:attrNameLst>
                                      </p:cBhvr>
                                      <p:tavLst>
                                        <p:tav tm="0">
                                          <p:val>
                                            <p:fltVal val="360"/>
                                          </p:val>
                                        </p:tav>
                                        <p:tav tm="100000">
                                          <p:val>
                                            <p:fltVal val="0"/>
                                          </p:val>
                                        </p:tav>
                                      </p:tavLst>
                                    </p:anim>
                                    <p:animEffect transition="in" filter="fade">
                                      <p:cBhvr>
                                        <p:cTn id="10" dur="1500"/>
                                        <p:tgtEl>
                                          <p:spTgt spid="3"/>
                                        </p:tgtEl>
                                      </p:cBhvr>
                                    </p:animEffect>
                                  </p:childTnLst>
                                </p:cTn>
                              </p:par>
                            </p:childTnLst>
                          </p:cTn>
                        </p:par>
                        <p:par>
                          <p:cTn id="11" fill="hold">
                            <p:stCondLst>
                              <p:cond delay="1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500" autoRev="1" fill="hold">
                                          <p:stCondLst>
                                            <p:cond delay="0"/>
                                          </p:stCondLst>
                                        </p:cTn>
                                        <p:tgtEl>
                                          <p:spTgt spid="11"/>
                                        </p:tgtEl>
                                        <p:attrNameLst>
                                          <p:attrName>ppt_w</p:attrName>
                                        </p:attrNameLst>
                                      </p:cBhvr>
                                    </p:anim>
                                    <p:anim by="(#ppt_w*0.50)" calcmode="lin" valueType="num">
                                      <p:cBhvr>
                                        <p:cTn id="15" dur="500" decel="50000" autoRev="1" fill="hold">
                                          <p:stCondLst>
                                            <p:cond delay="0"/>
                                          </p:stCondLst>
                                        </p:cTn>
                                        <p:tgtEl>
                                          <p:spTgt spid="11"/>
                                        </p:tgtEl>
                                        <p:attrNameLst>
                                          <p:attrName>ppt_x</p:attrName>
                                        </p:attrNameLst>
                                      </p:cBhvr>
                                    </p:anim>
                                    <p:anim from="(-#ppt_h/2)" to="(#ppt_y)" calcmode="lin" valueType="num">
                                      <p:cBhvr>
                                        <p:cTn id="16" dur="1000" fill="hold">
                                          <p:stCondLst>
                                            <p:cond delay="0"/>
                                          </p:stCondLst>
                                        </p:cTn>
                                        <p:tgtEl>
                                          <p:spTgt spid="11"/>
                                        </p:tgtEl>
                                        <p:attrNameLst>
                                          <p:attrName>ppt_y</p:attrName>
                                        </p:attrNameLst>
                                      </p:cBhvr>
                                    </p:anim>
                                    <p:animRot by="21600000">
                                      <p:cBhvr>
                                        <p:cTn id="17" dur="1000" fill="hold">
                                          <p:stCondLst>
                                            <p:cond delay="0"/>
                                          </p:stCondLst>
                                        </p:cTn>
                                        <p:tgtEl>
                                          <p:spTgt spid="11"/>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RÈM"/>
  <p:tag name="ISPRING_SLIDE_INDENT_LEVEL" val="0"/>
  <p:tag name="ISPRING_SLIDE_ID_2" val="{D6D9E0D4-8E48-423F-8740-17F7BDDACD75}"/>
  <p:tag name="GENSWF_ADVANCE_TIME" val="5.001"/>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TIMING" val="|3.125|4.21"/>
  <p:tag name="GENSWF_SLIDE_TITLE" val="3. MỘT SỐ HÀM THƯỜNG DÙNG"/>
  <p:tag name="ISPRING_SLIDE_INDENT_LEVEL" val="0"/>
  <p:tag name="GENSWF_ADVANCE_TIME" val="11.844"/>
  <p:tag name="ISPRING_SLIDE_ID_2" val="{9E7086DF-D60B-41FA-BA71-2354AB100E30}"/>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TIMING" val="|3.125|4.21"/>
  <p:tag name="GENSWF_SLIDE_TITLE" val="3. MỘT SỐ HÀM THƯỜNG DÙNG"/>
  <p:tag name="ISPRING_SLIDE_INDENT_LEVEL" val="0"/>
  <p:tag name="GENSWF_ADVANCE_TIME" val="11.844"/>
  <p:tag name="ISPRING_SLIDE_ID_2" val="{9E7086DF-D60B-41FA-BA71-2354AB100E30}"/>
</p:tagLst>
</file>

<file path=ppt/tags/tag12.xml><?xml version="1.0" encoding="utf-8"?>
<p:tagLst xmlns:a="http://schemas.openxmlformats.org/drawingml/2006/main" xmlns:r="http://schemas.openxmlformats.org/officeDocument/2006/relationships" xmlns:p="http://schemas.openxmlformats.org/presentationml/2006/main">
  <p:tag name="ISPRING_CUSTOM_TIMING_USED" val="1"/>
  <p:tag name="TIMING" val="|3.125|4.21"/>
  <p:tag name="GENSWF_SLIDE_TITLE" val="3. MỘT SỐ HÀM THƯỜNG DÙNG"/>
  <p:tag name="ISPRING_SLIDE_INDENT_LEVEL" val="0"/>
  <p:tag name="GENSWF_ADVANCE_TIME" val="11.844"/>
  <p:tag name="ISPRING_SLIDE_ID_2" val="{9E7086DF-D60B-41FA-BA71-2354AB100E30}"/>
</p:tagLst>
</file>

<file path=ppt/tags/tag13.xml><?xml version="1.0" encoding="utf-8"?>
<p:tagLst xmlns:a="http://schemas.openxmlformats.org/drawingml/2006/main" xmlns:r="http://schemas.openxmlformats.org/officeDocument/2006/relationships" xmlns:p="http://schemas.openxmlformats.org/presentationml/2006/main">
  <p:tag name="ISPRING_SLIDE_INDENT_LEVEL" val="0"/>
  <p:tag name="ISPRING_CUSTOM_TIMING_USED" val="1"/>
  <p:tag name="GENSWF_SLIDE_TITLE" val="HƯỚNG DẪN VỀ NHÀ"/>
  <p:tag name="TIMING" val="|1.777|2.915|6.185|4.939"/>
  <p:tag name="GENSWF_ADVANCE_TIME" val="22.201"/>
  <p:tag name="ISPRING_SLIDE_ID_2" val="{51A8C3C4-36BC-4B59-A3A9-54347D2AEE29}"/>
</p:tagLst>
</file>

<file path=ppt/tags/tag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BÀI 4: SỬ DỤNG CÁC HÀM ĐỂ TÍNH TOÁN"/>
  <p:tag name="ISPRING_SLIDE_INDENT_LEVEL" val="0"/>
  <p:tag name="ISPRING_SLIDE_ID_2" val="{868562D1-B3DB-417D-8342-CD23D8992048}"/>
  <p:tag name="GENSWF_ADVANCE_TIME" val="2.882"/>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TIMING" val="|3.125|4.21"/>
  <p:tag name="GENSWF_SLIDE_TITLE" val="3. MỘT SỐ HÀM THƯỜNG DÙNG"/>
  <p:tag name="ISPRING_SLIDE_INDENT_LEVEL" val="0"/>
  <p:tag name="GENSWF_ADVANCE_TIME" val="11.844"/>
  <p:tag name="ISPRING_SLIDE_ID_2" val="{9E7086DF-D60B-41FA-BA71-2354AB100E30}"/>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TIMING" val="|3.125|4.21"/>
  <p:tag name="GENSWF_SLIDE_TITLE" val="3. MỘT SỐ HÀM THƯỜNG DÙNG"/>
  <p:tag name="ISPRING_SLIDE_INDENT_LEVEL" val="0"/>
  <p:tag name="GENSWF_ADVANCE_TIME" val="11.844"/>
  <p:tag name="ISPRING_SLIDE_ID_2" val="{9E7086DF-D60B-41FA-BA71-2354AB100E30}"/>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TIMING" val="|3.125|4.21"/>
  <p:tag name="GENSWF_SLIDE_TITLE" val="3. MỘT SỐ HÀM THƯỜNG DÙNG"/>
  <p:tag name="ISPRING_SLIDE_INDENT_LEVEL" val="0"/>
  <p:tag name="GENSWF_ADVANCE_TIME" val="11.844"/>
  <p:tag name="ISPRING_SLIDE_ID_2" val="{9E7086DF-D60B-41FA-BA71-2354AB100E30}"/>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TIMING" val="|3.125|4.21"/>
  <p:tag name="GENSWF_SLIDE_TITLE" val="3. MỘT SỐ HÀM THƯỜNG DÙNG"/>
  <p:tag name="ISPRING_SLIDE_INDENT_LEVEL" val="0"/>
  <p:tag name="GENSWF_ADVANCE_TIME" val="11.844"/>
  <p:tag name="ISPRING_SLIDE_ID_2" val="{9E7086DF-D60B-41FA-BA71-2354AB100E30}"/>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TIMING" val="|3.125|4.21"/>
  <p:tag name="GENSWF_SLIDE_TITLE" val="3. MỘT SỐ HÀM THƯỜNG DÙNG"/>
  <p:tag name="ISPRING_SLIDE_INDENT_LEVEL" val="0"/>
  <p:tag name="GENSWF_ADVANCE_TIME" val="11.844"/>
  <p:tag name="ISPRING_SLIDE_ID_2" val="{9E7086DF-D60B-41FA-BA71-2354AB100E30}"/>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TIMING" val="|3.125|4.21"/>
  <p:tag name="GENSWF_SLIDE_TITLE" val="3. MỘT SỐ HÀM THƯỜNG DÙNG"/>
  <p:tag name="ISPRING_SLIDE_INDENT_LEVEL" val="0"/>
  <p:tag name="GENSWF_ADVANCE_TIME" val="11.844"/>
  <p:tag name="ISPRING_SLIDE_ID_2" val="{9E7086DF-D60B-41FA-BA71-2354AB100E30}"/>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TIMING" val="|3.125|4.21"/>
  <p:tag name="GENSWF_SLIDE_TITLE" val="3. MỘT SỐ HÀM THƯỜNG DÙNG"/>
  <p:tag name="ISPRING_SLIDE_INDENT_LEVEL" val="0"/>
  <p:tag name="GENSWF_ADVANCE_TIME" val="11.844"/>
  <p:tag name="ISPRING_SLIDE_ID_2" val="{9E7086DF-D60B-41FA-BA71-2354AB100E3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1533</TotalTime>
  <Words>1490</Words>
  <Application>Microsoft Office PowerPoint</Application>
  <PresentationFormat>On-screen Show (16:9)</PresentationFormat>
  <Paragraphs>260</Paragraphs>
  <Slides>28</Slides>
  <Notes>15</Notes>
  <HiddenSlides>0</HiddenSlides>
  <MMClips>2</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28</vt:i4>
      </vt:variant>
    </vt:vector>
  </HeadingPairs>
  <TitlesOfParts>
    <vt:vector size="37" baseType="lpstr">
      <vt:lpstr>Arial</vt:lpstr>
      <vt:lpstr>Calibri</vt:lpstr>
      <vt:lpstr>Calibri Light</vt:lpstr>
      <vt:lpstr>Tahoma</vt:lpstr>
      <vt:lpstr>Times New Roman</vt:lpstr>
      <vt:lpstr>UTM Ambrose</vt:lpstr>
      <vt:lpstr>Office Theme</vt:lpstr>
      <vt:lpstr>1_Office Theme</vt:lpstr>
      <vt:lpstr>Bitmap Image</vt:lpstr>
      <vt:lpstr>PowerPoint Presentation</vt:lpstr>
      <vt:lpstr>TRÒ CHƠI PLICKERS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Thuan Nguyen Thi My</dc:creator>
  <cp:lastModifiedBy>Windows 11</cp:lastModifiedBy>
  <cp:revision>237</cp:revision>
  <dcterms:created xsi:type="dcterms:W3CDTF">2021-07-22T17:31:00Z</dcterms:created>
  <dcterms:modified xsi:type="dcterms:W3CDTF">2024-04-15T13:35:31Z</dcterms:modified>
</cp:coreProperties>
</file>