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5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295" r:id="rId50"/>
    <p:sldId id="296" r:id="rId51"/>
  </p:sldIdLst>
  <p:sldSz cx="18288000" cy="10287000"/>
  <p:notesSz cx="6858000" cy="9144000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Tahoma" panose="020B0604030504040204" pitchFamily="34" charset="0"/>
      <p:regular r:id="rId57"/>
      <p:bold r:id="rId58"/>
    </p:embeddedFont>
    <p:embeddedFont>
      <p:font typeface="Wingdings 3" panose="05040102010807070707" pitchFamily="18" charset="2"/>
      <p:regular r:id="rId59"/>
    </p:embeddedFont>
    <p:embeddedFont>
      <p:font typeface="Trebuchet MS" panose="020B0603020202020204" pitchFamily="34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05" autoAdjust="0"/>
    <p:restoredTop sz="94622" autoAdjust="0"/>
  </p:normalViewPr>
  <p:slideViewPr>
    <p:cSldViewPr>
      <p:cViewPr varScale="1">
        <p:scale>
          <a:sx n="39" d="100"/>
          <a:sy n="39" d="100"/>
        </p:scale>
        <p:origin x="388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854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7A5CB-667E-4DF3-8461-350DEF112C7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1048855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8856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57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858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99C29-D0A8-4F91-A547-30E989B7176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0601" y="3606801"/>
            <a:ext cx="11650404" cy="2469453"/>
          </a:xfrm>
        </p:spPr>
        <p:txBody>
          <a:bodyPr anchor="b">
            <a:noAutofit/>
          </a:bodyPr>
          <a:lstStyle>
            <a:lvl1pPr algn="r">
              <a:defRPr sz="81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601" y="6076250"/>
            <a:ext cx="11650404" cy="164534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58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914400"/>
            <a:ext cx="12895002" cy="51054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4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49209" y="5448300"/>
            <a:ext cx="10836786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7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1763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2897982"/>
            <a:ext cx="12895002" cy="3893190"/>
          </a:xfrm>
        </p:spPr>
        <p:txBody>
          <a:bodyPr anchor="b">
            <a:normAutofit/>
          </a:bodyPr>
          <a:lstStyle>
            <a:lvl1pPr algn="l">
              <a:defRPr sz="6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1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5552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914400"/>
            <a:ext cx="12882305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30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93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51510" y="914399"/>
            <a:ext cx="1957115" cy="787717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3" y="914400"/>
            <a:ext cx="10590225" cy="78771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09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38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4051301"/>
            <a:ext cx="12895002" cy="2739872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6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3240884"/>
            <a:ext cx="6276053" cy="582115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4955" y="3240884"/>
            <a:ext cx="6276051" cy="58211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17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3618" y="3241475"/>
            <a:ext cx="6278435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3618" y="4105868"/>
            <a:ext cx="6278435" cy="495617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32575" y="3241475"/>
            <a:ext cx="6278427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32577" y="4105868"/>
            <a:ext cx="6278426" cy="495617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0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9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1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2247906"/>
            <a:ext cx="5781792" cy="1917699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92" y="772387"/>
            <a:ext cx="6770312" cy="828965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1" y="4165604"/>
            <a:ext cx="5781792" cy="3876674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85595" indent="0">
              <a:buNone/>
              <a:defRPr sz="2100"/>
            </a:lvl2pPr>
            <a:lvl3pPr marL="1371189" indent="0">
              <a:buNone/>
              <a:defRPr sz="1800"/>
            </a:lvl3pPr>
            <a:lvl4pPr marL="2056784" indent="0">
              <a:buNone/>
              <a:defRPr sz="1500"/>
            </a:lvl4pPr>
            <a:lvl5pPr marL="2742377" indent="0">
              <a:buNone/>
              <a:defRPr sz="1500"/>
            </a:lvl5pPr>
            <a:lvl6pPr marL="3427971" indent="0">
              <a:buNone/>
              <a:defRPr sz="1500"/>
            </a:lvl6pPr>
            <a:lvl7pPr marL="4113566" indent="0">
              <a:buNone/>
              <a:defRPr sz="1500"/>
            </a:lvl7pPr>
            <a:lvl8pPr marL="4799160" indent="0">
              <a:buNone/>
              <a:defRPr sz="1500"/>
            </a:lvl8pPr>
            <a:lvl9pPr marL="5484755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2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2" y="7200900"/>
            <a:ext cx="12895001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6001" y="914400"/>
            <a:ext cx="12895002" cy="576857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2" y="8051007"/>
            <a:ext cx="12895001" cy="10110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90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1" y="3240884"/>
            <a:ext cx="12895002" cy="5821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07700" y="9062044"/>
            <a:ext cx="13679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1" y="9062044"/>
            <a:ext cx="944641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85995" y="9062044"/>
            <a:ext cx="10250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5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685800" rtl="0" eaLnBrk="1" latinLnBrk="0" hangingPunct="1">
        <a:spcBef>
          <a:spcPct val="0"/>
        </a:spcBef>
        <a:buNone/>
        <a:defRPr sz="5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0.png"/><Relationship Id="rId7" Type="http://schemas.openxmlformats.org/officeDocument/2006/relationships/image" Target="../media/image4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7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30.png"/><Relationship Id="rId7" Type="http://schemas.openxmlformats.org/officeDocument/2006/relationships/image" Target="../media/image8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8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9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6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1.png"/><Relationship Id="rId4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png"/><Relationship Id="rId4" Type="http://schemas.openxmlformats.org/officeDocument/2006/relationships/image" Target="../media/image9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png"/><Relationship Id="rId4" Type="http://schemas.openxmlformats.org/officeDocument/2006/relationships/image" Target="../media/image9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png"/><Relationship Id="rId4" Type="http://schemas.openxmlformats.org/officeDocument/2006/relationships/image" Target="../media/image98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8.png"/><Relationship Id="rId4" Type="http://schemas.openxmlformats.org/officeDocument/2006/relationships/image" Target="../media/image99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png"/><Relationship Id="rId4" Type="http://schemas.openxmlformats.org/officeDocument/2006/relationships/image" Target="../media/image10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8.png"/><Relationship Id="rId4" Type="http://schemas.openxmlformats.org/officeDocument/2006/relationships/image" Target="../media/image101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Rectangle 3"/>
          <p:cNvSpPr/>
          <p:nvPr/>
        </p:nvSpPr>
        <p:spPr>
          <a:xfrm>
            <a:off x="381000" y="1714500"/>
            <a:ext cx="5410200" cy="12852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8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97156" name="VIDEO VỀ PROTEI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0" y="788051"/>
            <a:ext cx="7603374" cy="8229600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contourClr>
              <a:srgbClr val="FFFFFF"/>
            </a:contourClr>
          </a:sp3d>
        </p:spPr>
      </p:pic>
      <p:sp>
        <p:nvSpPr>
          <p:cNvPr id="1048586" name="Cloud Callout 2"/>
          <p:cNvSpPr/>
          <p:nvPr/>
        </p:nvSpPr>
        <p:spPr>
          <a:xfrm>
            <a:off x="389020" y="854206"/>
            <a:ext cx="6240379" cy="4898893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 CÁC EM XEM VIDEO SAU ĐÂY</a:t>
            </a:r>
            <a:endParaRPr lang="en-US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097156"/>
                </p:tgtEl>
              </p:cMediaNode>
            </p:video>
          </p:childTnLst>
        </p:cTn>
      </p:par>
    </p:tnLst>
    <p:bldLst>
      <p:bldP spid="104858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12" name="Google Shape;304;p14"/>
          <p:cNvSpPr/>
          <p:nvPr/>
        </p:nvSpPr>
        <p:spPr>
          <a:xfrm>
            <a:off x="380368" y="837677"/>
            <a:ext cx="3456707" cy="10828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Luyện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613" name="Rectangle 4"/>
          <p:cNvSpPr/>
          <p:nvPr/>
        </p:nvSpPr>
        <p:spPr>
          <a:xfrm>
            <a:off x="3837074" y="755103"/>
            <a:ext cx="13307925" cy="1196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vi-VN" sz="5000" b="1" kern="1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Nêu hai ví dụ về phương trình bậc nhất hai ẩn</a:t>
            </a:r>
            <a:endParaRPr lang="en-US" sz="5000" b="1" kern="100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97193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72" name="Google Shape;305;p14"/>
          <p:cNvGrpSpPr/>
          <p:nvPr/>
        </p:nvGrpSpPr>
        <p:grpSpPr>
          <a:xfrm flipH="1">
            <a:off x="380368" y="2581481"/>
            <a:ext cx="2351174" cy="1289304"/>
            <a:chOff x="7837953" y="804641"/>
            <a:chExt cx="2022200" cy="1289304"/>
          </a:xfrm>
        </p:grpSpPr>
        <p:pic>
          <p:nvPicPr>
            <p:cNvPr id="2097194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7974522" y="804641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14" name="Google Shape;307;p14"/>
            <p:cNvSpPr txBox="1"/>
            <p:nvPr/>
          </p:nvSpPr>
          <p:spPr>
            <a:xfrm>
              <a:off x="7837953" y="873633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15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0" y="2794801"/>
            <a:ext cx="12039600" cy="3079113"/>
          </a:xfrm>
          <a:prstGeom prst="rect">
            <a:avLst/>
          </a:prstGeom>
          <a:blipFill>
            <a:blip r:embed="rId5"/>
            <a:stretch>
              <a:fillRect l="-3333" b="-12720"/>
            </a:stretch>
          </a:blipFill>
          <a:ln w="28575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2" grpId="0" animBg="1"/>
      <p:bldP spid="1048613" grpId="0"/>
      <p:bldP spid="10486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pic>
        <p:nvPicPr>
          <p:cNvPr id="2097196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sp>
        <p:nvSpPr>
          <p:cNvPr id="1048616" name="Google Shape;169;p5"/>
          <p:cNvSpPr/>
          <p:nvPr/>
        </p:nvSpPr>
        <p:spPr>
          <a:xfrm>
            <a:off x="457200" y="353504"/>
            <a:ext cx="2362200" cy="947748"/>
          </a:xfrm>
          <a:prstGeom prst="roundRect">
            <a:avLst>
              <a:gd name="adj" fmla="val 16667"/>
            </a:avLst>
          </a:prstGeom>
          <a:solidFill>
            <a:srgbClr val="76923C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HĐ</a:t>
            </a:r>
            <a:r>
              <a:rPr lang="vi-VN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617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55582" y="1441663"/>
            <a:ext cx="16032417" cy="2400657"/>
          </a:xfrm>
          <a:prstGeom prst="rect">
            <a:avLst/>
          </a:prstGeom>
          <a:blipFill>
            <a:blip r:embed="rId4"/>
            <a:stretch>
              <a:fillRect l="-1825" t="-6091" b="-1319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1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6099" y="6312213"/>
            <a:ext cx="17154385" cy="147732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2097197" name="Picture 12"/>
          <p:cNvPicPr>
            <a:picLocks noChangeAspect="1"/>
          </p:cNvPicPr>
          <p:nvPr/>
        </p:nvPicPr>
        <p:blipFill rotWithShape="1">
          <a:blip r:embed="rId6"/>
          <a:srcRect r="4374"/>
          <a:stretch>
            <a:fillRect/>
          </a:stretch>
        </p:blipFill>
        <p:spPr>
          <a:xfrm>
            <a:off x="457200" y="4610100"/>
            <a:ext cx="1699484" cy="1517277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 animBg="1"/>
      <p:bldP spid="1048617" grpId="0" animBg="1"/>
      <p:bldP spid="10486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Rectangle 4"/>
          <p:cNvSpPr/>
          <p:nvPr/>
        </p:nvSpPr>
        <p:spPr>
          <a:xfrm>
            <a:off x="533400" y="3009900"/>
            <a:ext cx="16764000" cy="472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76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620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621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622" name="Google Shape;197;p7"/>
            <p:cNvSpPr txBox="1"/>
            <p:nvPr/>
          </p:nvSpPr>
          <p:spPr>
            <a:xfrm>
              <a:off x="7240637" y="291382"/>
              <a:ext cx="4419480" cy="9387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ĐỊNH NGHĨA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19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-412314"/>
            <a:ext cx="3237257" cy="3231160"/>
          </a:xfrm>
          <a:prstGeom prst="rect">
            <a:avLst/>
          </a:prstGeom>
        </p:spPr>
      </p:pic>
      <p:pic>
        <p:nvPicPr>
          <p:cNvPr id="2097199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  <p:sp>
        <p:nvSpPr>
          <p:cNvPr id="1048623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3059795"/>
            <a:ext cx="15620999" cy="4113306"/>
          </a:xfrm>
          <a:prstGeom prst="rect">
            <a:avLst/>
          </a:prstGeom>
          <a:blipFill>
            <a:blip r:embed="rId4"/>
            <a:stretch>
              <a:fillRect l="-1639" r="-1639" b="-622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24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2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01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78" name="Google Shape;305;p14"/>
          <p:cNvGrpSpPr/>
          <p:nvPr/>
        </p:nvGrpSpPr>
        <p:grpSpPr>
          <a:xfrm flipH="1">
            <a:off x="155135" y="3588338"/>
            <a:ext cx="2351174" cy="1289304"/>
            <a:chOff x="7873039" y="4697112"/>
            <a:chExt cx="2022200" cy="1289304"/>
          </a:xfrm>
        </p:grpSpPr>
        <p:pic>
          <p:nvPicPr>
            <p:cNvPr id="2097202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66439" y="469711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25" name="Google Shape;307;p14"/>
            <p:cNvSpPr txBox="1"/>
            <p:nvPr/>
          </p:nvSpPr>
          <p:spPr>
            <a:xfrm>
              <a:off x="7873039" y="4697112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26" name="Rectangle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30118" y="4476462"/>
            <a:ext cx="14833882" cy="1682512"/>
          </a:xfrm>
          <a:prstGeom prst="rect">
            <a:avLst/>
          </a:prstGeom>
          <a:blipFill>
            <a:blip r:embed="rId5"/>
            <a:stretch>
              <a:fillRect l="-1726" t="-8696" b="-1123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27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26629" y="174766"/>
            <a:ext cx="14450288" cy="3554819"/>
          </a:xfrm>
          <a:prstGeom prst="rect">
            <a:avLst/>
          </a:prstGeom>
          <a:blipFill>
            <a:blip r:embed="rId6"/>
            <a:stretch>
              <a:fillRect l="-1771" t="-3774" r="-160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28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81560" y="6264680"/>
            <a:ext cx="13843282" cy="1579920"/>
          </a:xfrm>
          <a:prstGeom prst="rect">
            <a:avLst/>
          </a:prstGeom>
          <a:blipFill>
            <a:blip r:embed="rId7"/>
            <a:stretch>
              <a:fillRect l="-1849" t="-9653" b="-1814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29" name="TextBox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81560" y="8077702"/>
            <a:ext cx="15361394" cy="1579920"/>
          </a:xfrm>
          <a:prstGeom prst="rect">
            <a:avLst/>
          </a:prstGeom>
          <a:blipFill>
            <a:blip r:embed="rId8"/>
            <a:stretch>
              <a:fillRect l="-1667" t="-9266" b="-1853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 animBg="1"/>
      <p:bldP spid="1048626" grpId="0" animBg="1"/>
      <p:bldP spid="1048627" grpId="0" animBg="1"/>
      <p:bldP spid="1048628" grpId="0" animBg="1"/>
      <p:bldP spid="10486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30" name="Google Shape;304;p14"/>
          <p:cNvSpPr/>
          <p:nvPr/>
        </p:nvSpPr>
        <p:spPr>
          <a:xfrm>
            <a:off x="380368" y="837677"/>
            <a:ext cx="3456707" cy="10828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Luyện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631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37075" y="755103"/>
            <a:ext cx="11021926" cy="2605842"/>
          </a:xfrm>
          <a:prstGeom prst="rect">
            <a:avLst/>
          </a:prstGeom>
          <a:blipFill>
            <a:blip r:embed="rId3"/>
            <a:stretch>
              <a:fillRect l="-265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209720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80" name="Google Shape;305;p14"/>
          <p:cNvGrpSpPr/>
          <p:nvPr/>
        </p:nvGrpSpPr>
        <p:grpSpPr>
          <a:xfrm flipH="1">
            <a:off x="380368" y="2581481"/>
            <a:ext cx="2351174" cy="1289304"/>
            <a:chOff x="7837953" y="804641"/>
            <a:chExt cx="2022200" cy="1289304"/>
          </a:xfrm>
        </p:grpSpPr>
        <p:pic>
          <p:nvPicPr>
            <p:cNvPr id="2097205" name="Google Shape;306;p14"/>
            <p:cNvPicPr preferRelativeResize="0">
              <a:picLocks/>
            </p:cNvPicPr>
            <p:nvPr/>
          </p:nvPicPr>
          <p:blipFill rotWithShape="1">
            <a:blip r:embed="rId5">
              <a:alphaModFix/>
            </a:blip>
            <a:srcRect/>
            <a:stretch>
              <a:fillRect/>
            </a:stretch>
          </p:blipFill>
          <p:spPr>
            <a:xfrm>
              <a:off x="7974522" y="804641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32" name="Google Shape;307;p14"/>
            <p:cNvSpPr txBox="1"/>
            <p:nvPr/>
          </p:nvSpPr>
          <p:spPr>
            <a:xfrm>
              <a:off x="7837953" y="873633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33" name="Rectangle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4021907"/>
            <a:ext cx="17022083" cy="1579920"/>
          </a:xfrm>
          <a:prstGeom prst="rect">
            <a:avLst/>
          </a:prstGeom>
          <a:blipFill>
            <a:blip r:embed="rId6"/>
            <a:stretch>
              <a:fillRect l="-1504" t="-9266" b="-1814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34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5840755"/>
            <a:ext cx="16975353" cy="1579920"/>
          </a:xfrm>
          <a:prstGeom prst="rect">
            <a:avLst/>
          </a:prstGeom>
          <a:blipFill>
            <a:blip r:embed="rId7"/>
            <a:stretch>
              <a:fillRect l="-1508" t="-8108" b="-1853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35" name="Rectangle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7830664"/>
            <a:ext cx="16782447" cy="784830"/>
          </a:xfrm>
          <a:prstGeom prst="rect">
            <a:avLst/>
          </a:prstGeom>
          <a:blipFill>
            <a:blip r:embed="rId8"/>
            <a:stretch>
              <a:fillRect l="-1526" t="-17188" b="-38281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3" grpId="0" animBg="1"/>
      <p:bldP spid="10486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Rectangle 4"/>
          <p:cNvSpPr/>
          <p:nvPr/>
        </p:nvSpPr>
        <p:spPr>
          <a:xfrm>
            <a:off x="533400" y="3009900"/>
            <a:ext cx="17526000" cy="5715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83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637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638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639" name="Google Shape;197;p7"/>
            <p:cNvSpPr txBox="1"/>
            <p:nvPr/>
          </p:nvSpPr>
          <p:spPr>
            <a:xfrm>
              <a:off x="7240637" y="291382"/>
              <a:ext cx="4419480" cy="9042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CHÚ Ý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20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-412314"/>
            <a:ext cx="3263260" cy="3257114"/>
          </a:xfrm>
          <a:prstGeom prst="rect">
            <a:avLst/>
          </a:prstGeom>
        </p:spPr>
      </p:pic>
      <p:pic>
        <p:nvPicPr>
          <p:cNvPr id="209720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  <p:sp>
        <p:nvSpPr>
          <p:cNvPr id="1048640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00100" y="3467100"/>
            <a:ext cx="16383000" cy="4324261"/>
          </a:xfrm>
          <a:prstGeom prst="rect">
            <a:avLst/>
          </a:prstGeom>
          <a:blipFill>
            <a:blip r:embed="rId4"/>
            <a:stretch>
              <a:fillRect l="-1414" t="-2962" r="-1525" b="-606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9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8647732"/>
            <a:ext cx="1209072" cy="1300077"/>
          </a:xfrm>
          <a:prstGeom prst="rect">
            <a:avLst/>
          </a:prstGeom>
        </p:spPr>
      </p:pic>
      <p:sp>
        <p:nvSpPr>
          <p:cNvPr id="1048641" name="Google Shape;304;p14"/>
          <p:cNvSpPr/>
          <p:nvPr/>
        </p:nvSpPr>
        <p:spPr>
          <a:xfrm>
            <a:off x="-20320" y="201995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3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09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85" name="Google Shape;305;p14"/>
          <p:cNvGrpSpPr/>
          <p:nvPr/>
        </p:nvGrpSpPr>
        <p:grpSpPr>
          <a:xfrm flipH="1">
            <a:off x="155135" y="3588338"/>
            <a:ext cx="2351174" cy="1289304"/>
            <a:chOff x="7873039" y="4697112"/>
            <a:chExt cx="2022200" cy="1289304"/>
          </a:xfrm>
        </p:grpSpPr>
        <p:pic>
          <p:nvPicPr>
            <p:cNvPr id="2097210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66439" y="469711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42" name="Google Shape;307;p14"/>
            <p:cNvSpPr txBox="1"/>
            <p:nvPr/>
          </p:nvSpPr>
          <p:spPr>
            <a:xfrm>
              <a:off x="7873039" y="4697112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43" name="Rectangle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71286" y="4510676"/>
            <a:ext cx="15407114" cy="2517805"/>
          </a:xfrm>
          <a:prstGeom prst="rect">
            <a:avLst/>
          </a:prstGeom>
          <a:blipFill>
            <a:blip r:embed="rId5"/>
            <a:stretch>
              <a:fillRect l="-1662" t="-5811" r="-1662" b="-314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44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36788" y="1027636"/>
            <a:ext cx="15903611" cy="2862322"/>
          </a:xfrm>
          <a:prstGeom prst="rect">
            <a:avLst/>
          </a:prstGeom>
          <a:blipFill>
            <a:blip r:embed="rId6"/>
            <a:stretch>
              <a:fillRect l="-1610" t="-4691" b="-959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45" name="TextBox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47486" y="7112781"/>
            <a:ext cx="15361394" cy="2404504"/>
          </a:xfrm>
          <a:prstGeom prst="rect">
            <a:avLst/>
          </a:prstGeom>
          <a:blipFill>
            <a:blip r:embed="rId7"/>
            <a:stretch>
              <a:fillRect l="-1667" t="-6091" r="-1667" b="-583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1" grpId="0" animBg="1"/>
      <p:bldP spid="10486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pic>
        <p:nvPicPr>
          <p:cNvPr id="2097212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sp>
        <p:nvSpPr>
          <p:cNvPr id="1048646" name="Rectangle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87118" y="1261977"/>
            <a:ext cx="14833882" cy="2563459"/>
          </a:xfrm>
          <a:prstGeom prst="rect">
            <a:avLst/>
          </a:prstGeom>
          <a:blipFill>
            <a:blip r:embed="rId4"/>
            <a:stretch>
              <a:fillRect l="-1726" t="-4988" b="-546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47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4170024"/>
            <a:ext cx="18288000" cy="1579920"/>
          </a:xfrm>
          <a:prstGeom prst="rect">
            <a:avLst/>
          </a:prstGeom>
          <a:blipFill>
            <a:blip r:embed="rId5"/>
            <a:stretch>
              <a:fillRect t="-8108" b="-1853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6" grpId="0" animBg="1"/>
      <p:bldP spid="10486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48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4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1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88" name="Google Shape;305;p14"/>
          <p:cNvGrpSpPr/>
          <p:nvPr/>
        </p:nvGrpSpPr>
        <p:grpSpPr>
          <a:xfrm flipH="1">
            <a:off x="155135" y="3588338"/>
            <a:ext cx="2351174" cy="1289304"/>
            <a:chOff x="7873039" y="4697112"/>
            <a:chExt cx="2022200" cy="1289304"/>
          </a:xfrm>
        </p:grpSpPr>
        <p:pic>
          <p:nvPicPr>
            <p:cNvPr id="2097215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66439" y="469711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49" name="Google Shape;307;p14"/>
            <p:cNvSpPr txBox="1"/>
            <p:nvPr/>
          </p:nvSpPr>
          <p:spPr>
            <a:xfrm>
              <a:off x="7873039" y="4697112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50" name="Rectangle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30118" y="4476462"/>
            <a:ext cx="14833882" cy="4521494"/>
          </a:xfrm>
          <a:prstGeom prst="rect">
            <a:avLst/>
          </a:prstGeom>
          <a:blipFill>
            <a:blip r:embed="rId5"/>
            <a:stretch>
              <a:fillRect l="-1726" t="-2830" r="-1726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51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52922" y="174766"/>
            <a:ext cx="14450287" cy="3554819"/>
          </a:xfrm>
          <a:prstGeom prst="rect">
            <a:avLst/>
          </a:prstGeom>
          <a:blipFill>
            <a:blip r:embed="rId6"/>
            <a:stretch>
              <a:fillRect l="-1772" t="-3774" r="-1772" b="-754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8" grpId="0" animBg="1"/>
      <p:bldP spid="1048650" grpId="0" animBg="1"/>
      <p:bldP spid="10486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pic>
        <p:nvPicPr>
          <p:cNvPr id="2097217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cxnSp>
        <p:nvCxnSpPr>
          <p:cNvPr id="3145728" name="Straight Connector 74"/>
          <p:cNvCxnSpPr>
            <a:cxnSpLocks/>
          </p:cNvCxnSpPr>
          <p:nvPr/>
        </p:nvCxnSpPr>
        <p:spPr>
          <a:xfrm>
            <a:off x="10556240" y="6057900"/>
            <a:ext cx="133096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29" name="Straight Connector 77"/>
          <p:cNvCxnSpPr>
            <a:cxnSpLocks/>
          </p:cNvCxnSpPr>
          <p:nvPr/>
        </p:nvCxnSpPr>
        <p:spPr>
          <a:xfrm flipH="1">
            <a:off x="11885452" y="6057900"/>
            <a:ext cx="1748" cy="292886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30" name="Straight Connector 79"/>
          <p:cNvCxnSpPr>
            <a:cxnSpLocks/>
          </p:cNvCxnSpPr>
          <p:nvPr/>
        </p:nvCxnSpPr>
        <p:spPr>
          <a:xfrm>
            <a:off x="10556240" y="5143500"/>
            <a:ext cx="133096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31" name="Straight Connector 82"/>
          <p:cNvCxnSpPr>
            <a:cxnSpLocks/>
            <a:endCxn id="1048652" idx="4"/>
          </p:cNvCxnSpPr>
          <p:nvPr/>
        </p:nvCxnSpPr>
        <p:spPr>
          <a:xfrm>
            <a:off x="11887200" y="5143500"/>
            <a:ext cx="0" cy="744221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32" name="Straight Connector 84"/>
          <p:cNvCxnSpPr>
            <a:cxnSpLocks/>
          </p:cNvCxnSpPr>
          <p:nvPr/>
        </p:nvCxnSpPr>
        <p:spPr>
          <a:xfrm flipV="1">
            <a:off x="10556240" y="4226560"/>
            <a:ext cx="1351280" cy="2542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33" name="Straight Connector 93"/>
          <p:cNvCxnSpPr>
            <a:cxnSpLocks/>
          </p:cNvCxnSpPr>
          <p:nvPr/>
        </p:nvCxnSpPr>
        <p:spPr>
          <a:xfrm flipH="1">
            <a:off x="11866880" y="4209825"/>
            <a:ext cx="20320" cy="899312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652" name="Flowchart: Connector 94"/>
          <p:cNvSpPr/>
          <p:nvPr/>
        </p:nvSpPr>
        <p:spPr>
          <a:xfrm flipV="1">
            <a:off x="11742420" y="5887721"/>
            <a:ext cx="289560" cy="25399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653" name="Flowchart: Connector 96"/>
          <p:cNvSpPr/>
          <p:nvPr/>
        </p:nvSpPr>
        <p:spPr>
          <a:xfrm flipV="1">
            <a:off x="11742420" y="4998088"/>
            <a:ext cx="289560" cy="25399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654" name="Flowchart: Connector 97"/>
          <p:cNvSpPr/>
          <p:nvPr/>
        </p:nvSpPr>
        <p:spPr>
          <a:xfrm flipV="1">
            <a:off x="11742420" y="4098776"/>
            <a:ext cx="289560" cy="25399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655" name="TextBox 98"/>
          <p:cNvSpPr txBox="1"/>
          <p:nvPr/>
        </p:nvSpPr>
        <p:spPr>
          <a:xfrm>
            <a:off x="12093569" y="5444375"/>
            <a:ext cx="6479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5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56" name="TextBox 100"/>
          <p:cNvSpPr txBox="1"/>
          <p:nvPr/>
        </p:nvSpPr>
        <p:spPr>
          <a:xfrm>
            <a:off x="12118969" y="3602699"/>
            <a:ext cx="6479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048657" name="TextBox 101"/>
          <p:cNvSpPr txBox="1"/>
          <p:nvPr/>
        </p:nvSpPr>
        <p:spPr>
          <a:xfrm>
            <a:off x="12093569" y="4503849"/>
            <a:ext cx="6126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048658" name="TextBox 103"/>
          <p:cNvSpPr txBox="1"/>
          <p:nvPr/>
        </p:nvSpPr>
        <p:spPr>
          <a:xfrm>
            <a:off x="8991602" y="5444375"/>
            <a:ext cx="7239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smtClean="0"/>
              <a:t>1</a:t>
            </a:r>
            <a:endParaRPr lang="en-US" sz="5000" dirty="0"/>
          </a:p>
        </p:txBody>
      </p:sp>
      <p:grpSp>
        <p:nvGrpSpPr>
          <p:cNvPr id="90" name="Group 160"/>
          <p:cNvGrpSpPr/>
          <p:nvPr/>
        </p:nvGrpSpPr>
        <p:grpSpPr>
          <a:xfrm>
            <a:off x="6324600" y="437685"/>
            <a:ext cx="11991340" cy="9281141"/>
            <a:chOff x="6324600" y="437685"/>
            <a:chExt cx="11991340" cy="9281141"/>
          </a:xfrm>
        </p:grpSpPr>
        <p:grpSp>
          <p:nvGrpSpPr>
            <p:cNvPr id="91" name="Group 152"/>
            <p:cNvGrpSpPr/>
            <p:nvPr/>
          </p:nvGrpSpPr>
          <p:grpSpPr>
            <a:xfrm>
              <a:off x="6324600" y="437685"/>
              <a:ext cx="11991340" cy="9281141"/>
              <a:chOff x="6324600" y="437685"/>
              <a:chExt cx="11991340" cy="9281141"/>
            </a:xfrm>
          </p:grpSpPr>
          <p:sp>
            <p:nvSpPr>
              <p:cNvPr id="1048659" name="TextBox 111"/>
              <p:cNvSpPr txBox="1"/>
              <p:nvPr/>
            </p:nvSpPr>
            <p:spPr>
              <a:xfrm>
                <a:off x="9352282" y="437685"/>
                <a:ext cx="533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</a:p>
            </p:txBody>
          </p:sp>
          <p:sp>
            <p:nvSpPr>
              <p:cNvPr id="1048660" name="TextBox 114"/>
              <p:cNvSpPr txBox="1"/>
              <p:nvPr/>
            </p:nvSpPr>
            <p:spPr>
              <a:xfrm>
                <a:off x="16639540" y="7005320"/>
                <a:ext cx="1676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sz="5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45734" name="Straight Arrow Connector 13"/>
              <p:cNvCxnSpPr>
                <a:cxnSpLocks/>
              </p:cNvCxnSpPr>
              <p:nvPr/>
            </p:nvCxnSpPr>
            <p:spPr>
              <a:xfrm flipV="1">
                <a:off x="6324600" y="6972300"/>
                <a:ext cx="10896600" cy="3302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35" name="Straight Arrow Connector 18"/>
              <p:cNvCxnSpPr>
                <a:cxnSpLocks/>
              </p:cNvCxnSpPr>
              <p:nvPr/>
            </p:nvCxnSpPr>
            <p:spPr>
              <a:xfrm flipV="1">
                <a:off x="10058400" y="568174"/>
                <a:ext cx="0" cy="9150652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36" name="Straight Connector 59"/>
              <p:cNvCxnSpPr>
                <a:cxnSpLocks/>
              </p:cNvCxnSpPr>
              <p:nvPr/>
            </p:nvCxnSpPr>
            <p:spPr>
              <a:xfrm>
                <a:off x="9565640" y="60579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37" name="Straight Connector 61"/>
              <p:cNvCxnSpPr>
                <a:cxnSpLocks/>
              </p:cNvCxnSpPr>
              <p:nvPr/>
            </p:nvCxnSpPr>
            <p:spPr>
              <a:xfrm>
                <a:off x="9565640" y="51435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38" name="Straight Connector 62"/>
              <p:cNvCxnSpPr>
                <a:cxnSpLocks/>
              </p:cNvCxnSpPr>
              <p:nvPr/>
            </p:nvCxnSpPr>
            <p:spPr>
              <a:xfrm>
                <a:off x="9565640" y="33147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39" name="Straight Connector 63"/>
              <p:cNvCxnSpPr>
                <a:cxnSpLocks/>
              </p:cNvCxnSpPr>
              <p:nvPr/>
            </p:nvCxnSpPr>
            <p:spPr>
              <a:xfrm>
                <a:off x="9563100" y="42291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40" name="Straight Connector 65"/>
              <p:cNvCxnSpPr>
                <a:cxnSpLocks/>
              </p:cNvCxnSpPr>
              <p:nvPr/>
            </p:nvCxnSpPr>
            <p:spPr>
              <a:xfrm>
                <a:off x="10972800" y="6430010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41" name="Straight Connector 68"/>
              <p:cNvCxnSpPr>
                <a:cxnSpLocks/>
              </p:cNvCxnSpPr>
              <p:nvPr/>
            </p:nvCxnSpPr>
            <p:spPr>
              <a:xfrm>
                <a:off x="11887200" y="6430010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8661" name="TextBox 104"/>
              <p:cNvSpPr txBox="1"/>
              <p:nvPr/>
            </p:nvSpPr>
            <p:spPr>
              <a:xfrm>
                <a:off x="8982711" y="4471199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2</a:t>
                </a:r>
              </a:p>
            </p:txBody>
          </p:sp>
          <p:sp>
            <p:nvSpPr>
              <p:cNvPr id="1048662" name="TextBox 105"/>
              <p:cNvSpPr txBox="1"/>
              <p:nvPr/>
            </p:nvSpPr>
            <p:spPr>
              <a:xfrm>
                <a:off x="8964931" y="3583113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3</a:t>
                </a:r>
              </a:p>
            </p:txBody>
          </p:sp>
          <p:sp>
            <p:nvSpPr>
              <p:cNvPr id="1048663" name="TextBox 106"/>
              <p:cNvSpPr txBox="1"/>
              <p:nvPr/>
            </p:nvSpPr>
            <p:spPr>
              <a:xfrm>
                <a:off x="8954772" y="2652365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4</a:t>
                </a:r>
              </a:p>
            </p:txBody>
          </p:sp>
          <p:sp>
            <p:nvSpPr>
              <p:cNvPr id="1048664" name="TextBox 107"/>
              <p:cNvSpPr txBox="1"/>
              <p:nvPr/>
            </p:nvSpPr>
            <p:spPr>
              <a:xfrm>
                <a:off x="10706100" y="7567215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1</a:t>
                </a:r>
                <a:endParaRPr lang="en-US" sz="5000" dirty="0"/>
              </a:p>
            </p:txBody>
          </p:sp>
          <p:sp>
            <p:nvSpPr>
              <p:cNvPr id="1048665" name="TextBox 108"/>
              <p:cNvSpPr txBox="1"/>
              <p:nvPr/>
            </p:nvSpPr>
            <p:spPr>
              <a:xfrm>
                <a:off x="11670030" y="7600758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2</a:t>
                </a:r>
              </a:p>
            </p:txBody>
          </p:sp>
          <p:sp>
            <p:nvSpPr>
              <p:cNvPr id="1048666" name="TextBox 112"/>
              <p:cNvSpPr txBox="1"/>
              <p:nvPr/>
            </p:nvSpPr>
            <p:spPr>
              <a:xfrm>
                <a:off x="9013191" y="5444375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1</a:t>
                </a:r>
                <a:endParaRPr lang="en-US" sz="5000" dirty="0"/>
              </a:p>
            </p:txBody>
          </p:sp>
          <p:sp>
            <p:nvSpPr>
              <p:cNvPr id="1048667" name="TextBox 115"/>
              <p:cNvSpPr txBox="1"/>
              <p:nvPr/>
            </p:nvSpPr>
            <p:spPr>
              <a:xfrm>
                <a:off x="9333545" y="6927295"/>
                <a:ext cx="1676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</p:txBody>
          </p:sp>
        </p:grpSp>
        <p:cxnSp>
          <p:nvCxnSpPr>
            <p:cNvPr id="3145742" name="Straight Connector 155"/>
            <p:cNvCxnSpPr>
              <a:cxnSpLocks/>
            </p:cNvCxnSpPr>
            <p:nvPr/>
          </p:nvCxnSpPr>
          <p:spPr>
            <a:xfrm>
              <a:off x="9144000" y="6463030"/>
              <a:ext cx="0" cy="108458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43" name="Straight Connector 156"/>
            <p:cNvCxnSpPr>
              <a:cxnSpLocks/>
            </p:cNvCxnSpPr>
            <p:nvPr/>
          </p:nvCxnSpPr>
          <p:spPr>
            <a:xfrm>
              <a:off x="8229600" y="6482635"/>
              <a:ext cx="0" cy="108458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48668" name="TextBox 157"/>
            <p:cNvSpPr txBox="1"/>
            <p:nvPr/>
          </p:nvSpPr>
          <p:spPr>
            <a:xfrm>
              <a:off x="7747653" y="7526647"/>
              <a:ext cx="114204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dirty="0" smtClean="0"/>
                <a:t>-2</a:t>
              </a:r>
              <a:endParaRPr lang="en-US" sz="5000" dirty="0"/>
            </a:p>
          </p:txBody>
        </p:sp>
        <p:sp>
          <p:nvSpPr>
            <p:cNvPr id="1048669" name="TextBox 159"/>
            <p:cNvSpPr txBox="1"/>
            <p:nvPr/>
          </p:nvSpPr>
          <p:spPr>
            <a:xfrm>
              <a:off x="8692998" y="7552379"/>
              <a:ext cx="114204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dirty="0" smtClean="0"/>
                <a:t>-1</a:t>
              </a:r>
              <a:endParaRPr lang="en-US" sz="5000" dirty="0"/>
            </a:p>
          </p:txBody>
        </p:sp>
      </p:grpSp>
      <p:sp>
        <p:nvSpPr>
          <p:cNvPr id="1048670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4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671" name="Rectangle 7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1458262"/>
            <a:ext cx="5867400" cy="6453049"/>
          </a:xfrm>
          <a:prstGeom prst="rect">
            <a:avLst/>
          </a:prstGeom>
          <a:blipFill>
            <a:blip r:embed="rId4"/>
            <a:stretch>
              <a:fillRect l="-4984" t="-2266" b="-4249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4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4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4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4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4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4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4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2" grpId="0" animBg="1"/>
      <p:bldP spid="1048653" grpId="0" animBg="1"/>
      <p:bldP spid="1048654" grpId="0" animBg="1"/>
      <p:bldP spid="1048655" grpId="0"/>
      <p:bldP spid="1048656" grpId="0"/>
      <p:bldP spid="10486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297400" y="695121"/>
            <a:ext cx="1173320" cy="1045322"/>
          </a:xfrm>
          <a:prstGeom prst="rect">
            <a:avLst/>
          </a:prstGeom>
        </p:spPr>
      </p:pic>
      <p:pic>
        <p:nvPicPr>
          <p:cNvPr id="2097158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9585125">
            <a:off x="258002" y="561563"/>
            <a:ext cx="2183861" cy="559863"/>
          </a:xfrm>
          <a:prstGeom prst="rect">
            <a:avLst/>
          </a:prstGeom>
        </p:spPr>
      </p:pic>
      <p:pic>
        <p:nvPicPr>
          <p:cNvPr id="2097159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24" y="586594"/>
            <a:ext cx="1554615" cy="1438781"/>
          </a:xfrm>
          <a:prstGeom prst="rect">
            <a:avLst/>
          </a:prstGeom>
        </p:spPr>
      </p:pic>
      <p:pic>
        <p:nvPicPr>
          <p:cNvPr id="2097160" name="Picture 1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957852" flipH="1">
            <a:off x="17140829" y="8369615"/>
            <a:ext cx="1124729" cy="1649603"/>
          </a:xfrm>
          <a:prstGeom prst="rect">
            <a:avLst/>
          </a:prstGeom>
        </p:spPr>
      </p:pic>
      <p:sp>
        <p:nvSpPr>
          <p:cNvPr id="1048587" name="Flowchart: Terminator 3"/>
          <p:cNvSpPr/>
          <p:nvPr/>
        </p:nvSpPr>
        <p:spPr>
          <a:xfrm>
            <a:off x="4885212" y="509630"/>
            <a:ext cx="9982200" cy="1635006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88" name="Cloud 8"/>
          <p:cNvSpPr/>
          <p:nvPr/>
        </p:nvSpPr>
        <p:spPr>
          <a:xfrm>
            <a:off x="330200" y="2263896"/>
            <a:ext cx="17703800" cy="5724439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26g protein,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22g protein.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sung 70g  protein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5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55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7" grpId="0" animBg="1"/>
      <p:bldP spid="104858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6348" y="2697745"/>
            <a:ext cx="7924800" cy="7414260"/>
          </a:xfrm>
          <a:prstGeom prst="rect">
            <a:avLst/>
          </a:prstGeom>
          <a:blipFill>
            <a:blip r:embed="rId2"/>
            <a:stretch>
              <a:fillRect l="-2903" r="-2827"/>
            </a:stretch>
          </a:blipFill>
          <a:ln w="57150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93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94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673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674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675" name="Google Shape;197;p7"/>
            <p:cNvSpPr txBox="1"/>
            <p:nvPr/>
          </p:nvSpPr>
          <p:spPr>
            <a:xfrm>
              <a:off x="7240637" y="291382"/>
              <a:ext cx="4419480" cy="9387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NHẬN XÉT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21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-412314"/>
            <a:ext cx="3263260" cy="3257114"/>
          </a:xfrm>
          <a:prstGeom prst="rect">
            <a:avLst/>
          </a:prstGeom>
        </p:spPr>
      </p:pic>
      <p:pic>
        <p:nvPicPr>
          <p:cNvPr id="2097219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  <p:grpSp>
        <p:nvGrpSpPr>
          <p:cNvPr id="95" name="Group 7"/>
          <p:cNvGrpSpPr/>
          <p:nvPr/>
        </p:nvGrpSpPr>
        <p:grpSpPr>
          <a:xfrm>
            <a:off x="8811260" y="1889520"/>
            <a:ext cx="9476740" cy="8002273"/>
            <a:chOff x="8811260" y="1889520"/>
            <a:chExt cx="9476740" cy="8002273"/>
          </a:xfrm>
        </p:grpSpPr>
        <p:grpSp>
          <p:nvGrpSpPr>
            <p:cNvPr id="96" name="Group 1"/>
            <p:cNvGrpSpPr/>
            <p:nvPr/>
          </p:nvGrpSpPr>
          <p:grpSpPr>
            <a:xfrm>
              <a:off x="8811260" y="1889520"/>
              <a:ext cx="9476740" cy="8002273"/>
              <a:chOff x="8811260" y="1889520"/>
              <a:chExt cx="9476740" cy="8002273"/>
            </a:xfrm>
          </p:grpSpPr>
          <p:grpSp>
            <p:nvGrpSpPr>
              <p:cNvPr id="97" name="Group 10"/>
              <p:cNvGrpSpPr/>
              <p:nvPr/>
            </p:nvGrpSpPr>
            <p:grpSpPr>
              <a:xfrm>
                <a:off x="8811260" y="1889520"/>
                <a:ext cx="9476740" cy="8002273"/>
                <a:chOff x="6324600" y="437685"/>
                <a:chExt cx="11991340" cy="9281141"/>
              </a:xfrm>
            </p:grpSpPr>
            <p:sp>
              <p:nvSpPr>
                <p:cNvPr id="1048676" name="TextBox 15"/>
                <p:cNvSpPr txBox="1"/>
                <p:nvPr/>
              </p:nvSpPr>
              <p:spPr>
                <a:xfrm>
                  <a:off x="9352282" y="437685"/>
                  <a:ext cx="533400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sp>
              <p:nvSpPr>
                <p:cNvPr id="1048677" name="TextBox 16"/>
                <p:cNvSpPr txBox="1"/>
                <p:nvPr/>
              </p:nvSpPr>
              <p:spPr>
                <a:xfrm>
                  <a:off x="16639540" y="7005320"/>
                  <a:ext cx="1676400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  <a:endPara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145744" name="Straight Arrow Connector 17"/>
                <p:cNvCxnSpPr>
                  <a:cxnSpLocks/>
                </p:cNvCxnSpPr>
                <p:nvPr/>
              </p:nvCxnSpPr>
              <p:spPr>
                <a:xfrm flipV="1">
                  <a:off x="6324600" y="6972300"/>
                  <a:ext cx="10896600" cy="33020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45" name="Straight Arrow Connector 18"/>
                <p:cNvCxnSpPr>
                  <a:cxnSpLocks/>
                </p:cNvCxnSpPr>
                <p:nvPr/>
              </p:nvCxnSpPr>
              <p:spPr>
                <a:xfrm flipV="1">
                  <a:off x="10058400" y="568174"/>
                  <a:ext cx="0" cy="9150652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48678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86911" y="7028715"/>
                  <a:ext cx="867562" cy="1635116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  <p:sp>
              <p:nvSpPr>
                <p:cNvPr id="1048679" name="TextBox 35"/>
                <p:cNvSpPr txBox="1"/>
                <p:nvPr/>
              </p:nvSpPr>
              <p:spPr>
                <a:xfrm>
                  <a:off x="9223003" y="6892198"/>
                  <a:ext cx="741529" cy="9994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</p:grpSp>
          <p:cxnSp>
            <p:nvCxnSpPr>
              <p:cNvPr id="3145746" name="Straight Connector 2"/>
              <p:cNvCxnSpPr>
                <a:cxnSpLocks/>
              </p:cNvCxnSpPr>
              <p:nvPr/>
            </p:nvCxnSpPr>
            <p:spPr>
              <a:xfrm>
                <a:off x="12801600" y="4000500"/>
                <a:ext cx="0" cy="5257800"/>
              </a:xfrm>
              <a:prstGeom prst="line">
                <a:avLst/>
              </a:prstGeom>
              <a:ln w="571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048680" name="TextBox 4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3002631" y="3982058"/>
              <a:ext cx="879408" cy="76944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9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2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81" name="Google Shape;304;p14"/>
          <p:cNvSpPr/>
          <p:nvPr/>
        </p:nvSpPr>
        <p:spPr>
          <a:xfrm>
            <a:off x="1" y="174765"/>
            <a:ext cx="2199672" cy="930135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5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21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99" name="Google Shape;305;p14"/>
          <p:cNvGrpSpPr/>
          <p:nvPr/>
        </p:nvGrpSpPr>
        <p:grpSpPr>
          <a:xfrm flipH="1">
            <a:off x="155135" y="3588338"/>
            <a:ext cx="2351174" cy="1289304"/>
            <a:chOff x="7873039" y="4697112"/>
            <a:chExt cx="2022200" cy="1289304"/>
          </a:xfrm>
        </p:grpSpPr>
        <p:pic>
          <p:nvPicPr>
            <p:cNvPr id="2097222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66439" y="469711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82" name="Google Shape;307;p14"/>
            <p:cNvSpPr txBox="1"/>
            <p:nvPr/>
          </p:nvSpPr>
          <p:spPr>
            <a:xfrm>
              <a:off x="7873039" y="4697112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683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35233" y="0"/>
            <a:ext cx="15773400" cy="3939540"/>
          </a:xfrm>
          <a:prstGeom prst="rect">
            <a:avLst/>
          </a:prstGeom>
          <a:blipFill>
            <a:blip r:embed="rId5"/>
            <a:stretch>
              <a:fillRect l="-1855" t="-3715" r="-1855" b="-758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84" name="Rectangle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99673" y="3977640"/>
            <a:ext cx="14249400" cy="6658233"/>
          </a:xfrm>
          <a:prstGeom prst="rect">
            <a:avLst/>
          </a:prstGeom>
          <a:blipFill>
            <a:blip r:embed="rId6"/>
            <a:stretch>
              <a:fillRect l="-2054" t="-2289" r="-2054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4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1" grpId="0" animBg="1"/>
      <p:bldP spid="1048683" grpId="0" animBg="1"/>
      <p:bldP spid="104868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Oval 35"/>
          <p:cNvSpPr/>
          <p:nvPr/>
        </p:nvSpPr>
        <p:spPr>
          <a:xfrm>
            <a:off x="12389118" y="5037976"/>
            <a:ext cx="303428" cy="26674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9722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86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6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sp>
        <p:nvSpPr>
          <p:cNvPr id="1048687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1638300"/>
            <a:ext cx="6504756" cy="4811574"/>
          </a:xfrm>
          <a:prstGeom prst="rect">
            <a:avLst/>
          </a:prstGeom>
          <a:blipFill>
            <a:blip r:embed="rId4"/>
            <a:stretch>
              <a:fillRect l="-4499" t="-3042" r="-2249" b="-595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688" name="Oval 6"/>
          <p:cNvSpPr/>
          <p:nvPr/>
        </p:nvSpPr>
        <p:spPr>
          <a:xfrm>
            <a:off x="11534321" y="5033146"/>
            <a:ext cx="303428" cy="26674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45747" name="Straight Connector 2"/>
          <p:cNvCxnSpPr>
            <a:cxnSpLocks/>
          </p:cNvCxnSpPr>
          <p:nvPr/>
        </p:nvCxnSpPr>
        <p:spPr>
          <a:xfrm>
            <a:off x="11342913" y="5171902"/>
            <a:ext cx="40985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48" name="Straight Connector 46"/>
          <p:cNvCxnSpPr>
            <a:cxnSpLocks/>
          </p:cNvCxnSpPr>
          <p:nvPr/>
        </p:nvCxnSpPr>
        <p:spPr>
          <a:xfrm>
            <a:off x="11823909" y="5162204"/>
            <a:ext cx="788062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1" name="Group 1"/>
          <p:cNvGrpSpPr/>
          <p:nvPr/>
        </p:nvGrpSpPr>
        <p:grpSpPr>
          <a:xfrm>
            <a:off x="7543800" y="495300"/>
            <a:ext cx="10772140" cy="9223526"/>
            <a:chOff x="7543800" y="495300"/>
            <a:chExt cx="10772140" cy="9223526"/>
          </a:xfrm>
        </p:grpSpPr>
        <p:grpSp>
          <p:nvGrpSpPr>
            <p:cNvPr id="102" name="Group 9"/>
            <p:cNvGrpSpPr/>
            <p:nvPr/>
          </p:nvGrpSpPr>
          <p:grpSpPr>
            <a:xfrm>
              <a:off x="7543800" y="495300"/>
              <a:ext cx="10772140" cy="9223526"/>
              <a:chOff x="6324600" y="437685"/>
              <a:chExt cx="11991340" cy="9281141"/>
            </a:xfrm>
          </p:grpSpPr>
          <p:grpSp>
            <p:nvGrpSpPr>
              <p:cNvPr id="103" name="Group 10"/>
              <p:cNvGrpSpPr/>
              <p:nvPr/>
            </p:nvGrpSpPr>
            <p:grpSpPr>
              <a:xfrm>
                <a:off x="6324600" y="437685"/>
                <a:ext cx="11991340" cy="9281141"/>
                <a:chOff x="6324600" y="437685"/>
                <a:chExt cx="11991340" cy="9281141"/>
              </a:xfrm>
            </p:grpSpPr>
            <p:sp>
              <p:nvSpPr>
                <p:cNvPr id="1048689" name="TextBox 17"/>
                <p:cNvSpPr txBox="1"/>
                <p:nvPr/>
              </p:nvSpPr>
              <p:spPr>
                <a:xfrm>
                  <a:off x="9352282" y="437685"/>
                  <a:ext cx="533400" cy="15744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sp>
              <p:nvSpPr>
                <p:cNvPr id="1048690" name="TextBox 18"/>
                <p:cNvSpPr txBox="1"/>
                <p:nvPr/>
              </p:nvSpPr>
              <p:spPr>
                <a:xfrm>
                  <a:off x="16639540" y="7005320"/>
                  <a:ext cx="16764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  <a:endPara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145749" name="Straight Arrow Connector 19"/>
                <p:cNvCxnSpPr>
                  <a:cxnSpLocks/>
                </p:cNvCxnSpPr>
                <p:nvPr/>
              </p:nvCxnSpPr>
              <p:spPr>
                <a:xfrm flipV="1">
                  <a:off x="6324600" y="6972300"/>
                  <a:ext cx="10896600" cy="33020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0" name="Straight Arrow Connector 20"/>
                <p:cNvCxnSpPr>
                  <a:cxnSpLocks/>
                </p:cNvCxnSpPr>
                <p:nvPr/>
              </p:nvCxnSpPr>
              <p:spPr>
                <a:xfrm flipV="1">
                  <a:off x="10058400" y="568174"/>
                  <a:ext cx="0" cy="9150652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1" name="Straight Connector 21"/>
                <p:cNvCxnSpPr>
                  <a:cxnSpLocks/>
                </p:cNvCxnSpPr>
                <p:nvPr/>
              </p:nvCxnSpPr>
              <p:spPr>
                <a:xfrm>
                  <a:off x="9565640" y="6057900"/>
                  <a:ext cx="9906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2" name="Straight Connector 22"/>
                <p:cNvCxnSpPr>
                  <a:cxnSpLocks/>
                </p:cNvCxnSpPr>
                <p:nvPr/>
              </p:nvCxnSpPr>
              <p:spPr>
                <a:xfrm>
                  <a:off x="9565640" y="5143500"/>
                  <a:ext cx="9906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3" name="Straight Connector 23"/>
                <p:cNvCxnSpPr>
                  <a:cxnSpLocks/>
                </p:cNvCxnSpPr>
                <p:nvPr/>
              </p:nvCxnSpPr>
              <p:spPr>
                <a:xfrm>
                  <a:off x="9565640" y="3314700"/>
                  <a:ext cx="9906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4" name="Straight Connector 25"/>
                <p:cNvCxnSpPr>
                  <a:cxnSpLocks/>
                </p:cNvCxnSpPr>
                <p:nvPr/>
              </p:nvCxnSpPr>
              <p:spPr>
                <a:xfrm>
                  <a:off x="9563100" y="4229100"/>
                  <a:ext cx="9906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5" name="Straight Connector 26"/>
                <p:cNvCxnSpPr>
                  <a:cxnSpLocks/>
                </p:cNvCxnSpPr>
                <p:nvPr/>
              </p:nvCxnSpPr>
              <p:spPr>
                <a:xfrm>
                  <a:off x="10972800" y="6430010"/>
                  <a:ext cx="0" cy="108458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45756" name="Straight Connector 27"/>
                <p:cNvCxnSpPr>
                  <a:cxnSpLocks/>
                </p:cNvCxnSpPr>
                <p:nvPr/>
              </p:nvCxnSpPr>
              <p:spPr>
                <a:xfrm>
                  <a:off x="11887200" y="6430010"/>
                  <a:ext cx="0" cy="108458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48691" name="TextBox 28"/>
                <p:cNvSpPr txBox="1"/>
                <p:nvPr/>
              </p:nvSpPr>
              <p:spPr>
                <a:xfrm>
                  <a:off x="9232301" y="4388404"/>
                  <a:ext cx="7239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/>
                    <a:t>2</a:t>
                  </a:r>
                </a:p>
              </p:txBody>
            </p:sp>
            <p:sp>
              <p:nvSpPr>
                <p:cNvPr id="1048692" name="TextBox 29"/>
                <p:cNvSpPr txBox="1"/>
                <p:nvPr/>
              </p:nvSpPr>
              <p:spPr>
                <a:xfrm>
                  <a:off x="9232302" y="3474004"/>
                  <a:ext cx="866740" cy="8332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/>
                    <a:t>3</a:t>
                  </a:r>
                </a:p>
              </p:txBody>
            </p:sp>
            <p:sp>
              <p:nvSpPr>
                <p:cNvPr id="1048693" name="TextBox 30"/>
                <p:cNvSpPr txBox="1"/>
                <p:nvPr/>
              </p:nvSpPr>
              <p:spPr>
                <a:xfrm>
                  <a:off x="9293859" y="2531020"/>
                  <a:ext cx="7239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/>
                    <a:t>4</a:t>
                  </a:r>
                </a:p>
              </p:txBody>
            </p:sp>
            <p:sp>
              <p:nvSpPr>
                <p:cNvPr id="1048694" name="TextBox 31"/>
                <p:cNvSpPr txBox="1"/>
                <p:nvPr/>
              </p:nvSpPr>
              <p:spPr>
                <a:xfrm>
                  <a:off x="10614846" y="7526646"/>
                  <a:ext cx="7239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 smtClean="0"/>
                    <a:t>1</a:t>
                  </a:r>
                  <a:endParaRPr lang="en-US" sz="5000" dirty="0"/>
                </a:p>
              </p:txBody>
            </p:sp>
            <p:sp>
              <p:nvSpPr>
                <p:cNvPr id="1048695" name="TextBox 32"/>
                <p:cNvSpPr txBox="1"/>
                <p:nvPr/>
              </p:nvSpPr>
              <p:spPr>
                <a:xfrm>
                  <a:off x="11530893" y="7493479"/>
                  <a:ext cx="7239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/>
                    <a:t>2</a:t>
                  </a:r>
                </a:p>
              </p:txBody>
            </p:sp>
            <p:sp>
              <p:nvSpPr>
                <p:cNvPr id="1048696" name="TextBox 33"/>
                <p:cNvSpPr txBox="1"/>
                <p:nvPr/>
              </p:nvSpPr>
              <p:spPr>
                <a:xfrm>
                  <a:off x="9246199" y="5259949"/>
                  <a:ext cx="7239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dirty="0" smtClean="0"/>
                    <a:t>1</a:t>
                  </a:r>
                  <a:endParaRPr lang="en-US" sz="5000" dirty="0"/>
                </a:p>
              </p:txBody>
            </p:sp>
            <p:sp>
              <p:nvSpPr>
                <p:cNvPr id="1048697" name="TextBox 34"/>
                <p:cNvSpPr txBox="1"/>
                <p:nvPr/>
              </p:nvSpPr>
              <p:spPr>
                <a:xfrm>
                  <a:off x="9333545" y="6927295"/>
                  <a:ext cx="1676400" cy="83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</a:p>
              </p:txBody>
            </p:sp>
          </p:grpSp>
          <p:cxnSp>
            <p:nvCxnSpPr>
              <p:cNvPr id="3145757" name="Straight Connector 12"/>
              <p:cNvCxnSpPr>
                <a:cxnSpLocks/>
              </p:cNvCxnSpPr>
              <p:nvPr/>
            </p:nvCxnSpPr>
            <p:spPr>
              <a:xfrm>
                <a:off x="9144000" y="6463030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58" name="Straight Connector 13"/>
              <p:cNvCxnSpPr>
                <a:cxnSpLocks/>
              </p:cNvCxnSpPr>
              <p:nvPr/>
            </p:nvCxnSpPr>
            <p:spPr>
              <a:xfrm>
                <a:off x="8229600" y="6482635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8698" name="TextBox 15"/>
              <p:cNvSpPr txBox="1"/>
              <p:nvPr/>
            </p:nvSpPr>
            <p:spPr>
              <a:xfrm>
                <a:off x="7747653" y="7526647"/>
                <a:ext cx="1142046" cy="833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-2</a:t>
                </a:r>
                <a:endParaRPr lang="en-US" sz="5000" dirty="0"/>
              </a:p>
            </p:txBody>
          </p:sp>
          <p:sp>
            <p:nvSpPr>
              <p:cNvPr id="1048699" name="TextBox 16"/>
              <p:cNvSpPr txBox="1"/>
              <p:nvPr/>
            </p:nvSpPr>
            <p:spPr>
              <a:xfrm>
                <a:off x="8692998" y="7552379"/>
                <a:ext cx="1142046" cy="833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-1</a:t>
                </a:r>
                <a:endParaRPr lang="en-US" sz="5000" dirty="0"/>
              </a:p>
            </p:txBody>
          </p:sp>
        </p:grpSp>
        <p:sp>
          <p:nvSpPr>
            <p:cNvPr id="1048700" name="TextBox 7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1457321" y="4374544"/>
              <a:ext cx="615451" cy="76944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  <p:sp>
          <p:nvSpPr>
            <p:cNvPr id="1048701" name="TextBox 36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2692546" y="4419829"/>
              <a:ext cx="615451" cy="76944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  <p:cxnSp>
          <p:nvCxnSpPr>
            <p:cNvPr id="3145759" name="Straight Connector 37"/>
            <p:cNvCxnSpPr>
              <a:cxnSpLocks/>
            </p:cNvCxnSpPr>
            <p:nvPr/>
          </p:nvCxnSpPr>
          <p:spPr>
            <a:xfrm flipV="1">
              <a:off x="11719402" y="5171902"/>
              <a:ext cx="0" cy="1277972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60" name="Straight Connector 41"/>
            <p:cNvCxnSpPr>
              <a:cxnSpLocks/>
              <a:endCxn id="1048685" idx="0"/>
            </p:cNvCxnSpPr>
            <p:nvPr/>
          </p:nvCxnSpPr>
          <p:spPr>
            <a:xfrm flipV="1">
              <a:off x="12540832" y="5037976"/>
              <a:ext cx="0" cy="1411898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61" name="Straight Connector 48"/>
            <p:cNvCxnSpPr>
              <a:cxnSpLocks/>
            </p:cNvCxnSpPr>
            <p:nvPr/>
          </p:nvCxnSpPr>
          <p:spPr>
            <a:xfrm flipH="1" flipV="1">
              <a:off x="10043175" y="5171902"/>
              <a:ext cx="33368" cy="1330822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62" name="Straight Connector 52"/>
            <p:cNvCxnSpPr>
              <a:cxnSpLocks/>
            </p:cNvCxnSpPr>
            <p:nvPr/>
          </p:nvCxnSpPr>
          <p:spPr>
            <a:xfrm>
              <a:off x="10006423" y="5162204"/>
              <a:ext cx="566157" cy="0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48702" name="Oval 53"/>
            <p:cNvSpPr/>
            <p:nvPr/>
          </p:nvSpPr>
          <p:spPr>
            <a:xfrm>
              <a:off x="9876201" y="5055897"/>
              <a:ext cx="303428" cy="266747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8703" name="TextBox 55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516845" y="4419829"/>
              <a:ext cx="556691" cy="76944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</p:spTree>
  </p:cSld>
  <p:clrMapOvr>
    <a:masterClrMapping/>
  </p:clrMapOvr>
  <p:transition spd="med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6348" y="2697745"/>
            <a:ext cx="7924800" cy="7414260"/>
          </a:xfrm>
          <a:prstGeom prst="rect">
            <a:avLst/>
          </a:prstGeom>
          <a:blipFill>
            <a:blip r:embed="rId2"/>
            <a:stretch>
              <a:fillRect l="-2903" r="-2827"/>
            </a:stretch>
          </a:blipFill>
          <a:ln w="57150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105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106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705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706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707" name="Google Shape;197;p7"/>
            <p:cNvSpPr txBox="1"/>
            <p:nvPr/>
          </p:nvSpPr>
          <p:spPr>
            <a:xfrm>
              <a:off x="7240637" y="291382"/>
              <a:ext cx="4419480" cy="9387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NHẬN XÉT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22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-412314"/>
            <a:ext cx="3263260" cy="3257114"/>
          </a:xfrm>
          <a:prstGeom prst="rect">
            <a:avLst/>
          </a:prstGeom>
        </p:spPr>
      </p:pic>
      <p:pic>
        <p:nvPicPr>
          <p:cNvPr id="209722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  <p:grpSp>
        <p:nvGrpSpPr>
          <p:cNvPr id="107" name="Group 1"/>
          <p:cNvGrpSpPr/>
          <p:nvPr/>
        </p:nvGrpSpPr>
        <p:grpSpPr>
          <a:xfrm>
            <a:off x="8839200" y="1716553"/>
            <a:ext cx="9476740" cy="8002273"/>
            <a:chOff x="8839200" y="1716553"/>
            <a:chExt cx="9476740" cy="8002273"/>
          </a:xfrm>
        </p:grpSpPr>
        <p:grpSp>
          <p:nvGrpSpPr>
            <p:cNvPr id="108" name="Group 10"/>
            <p:cNvGrpSpPr/>
            <p:nvPr/>
          </p:nvGrpSpPr>
          <p:grpSpPr>
            <a:xfrm>
              <a:off x="8839200" y="1716553"/>
              <a:ext cx="9476740" cy="8002273"/>
              <a:chOff x="6324600" y="437685"/>
              <a:chExt cx="11991340" cy="9281141"/>
            </a:xfrm>
          </p:grpSpPr>
          <p:sp>
            <p:nvSpPr>
              <p:cNvPr id="1048708" name="TextBox 15"/>
              <p:cNvSpPr txBox="1"/>
              <p:nvPr/>
            </p:nvSpPr>
            <p:spPr>
              <a:xfrm>
                <a:off x="9352282" y="437685"/>
                <a:ext cx="533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</a:p>
            </p:txBody>
          </p:sp>
          <p:sp>
            <p:nvSpPr>
              <p:cNvPr id="1048709" name="TextBox 16"/>
              <p:cNvSpPr txBox="1"/>
              <p:nvPr/>
            </p:nvSpPr>
            <p:spPr>
              <a:xfrm>
                <a:off x="16639540" y="7005320"/>
                <a:ext cx="1676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sz="5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45763" name="Straight Arrow Connector 17"/>
              <p:cNvCxnSpPr>
                <a:cxnSpLocks/>
              </p:cNvCxnSpPr>
              <p:nvPr/>
            </p:nvCxnSpPr>
            <p:spPr>
              <a:xfrm flipV="1">
                <a:off x="6324600" y="6972300"/>
                <a:ext cx="10896600" cy="3302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64" name="Straight Arrow Connector 18"/>
              <p:cNvCxnSpPr>
                <a:cxnSpLocks/>
              </p:cNvCxnSpPr>
              <p:nvPr/>
            </p:nvCxnSpPr>
            <p:spPr>
              <a:xfrm flipV="1">
                <a:off x="10058400" y="568174"/>
                <a:ext cx="0" cy="9150652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65" name="Straight Connector 20"/>
              <p:cNvCxnSpPr>
                <a:cxnSpLocks/>
              </p:cNvCxnSpPr>
              <p:nvPr/>
            </p:nvCxnSpPr>
            <p:spPr>
              <a:xfrm>
                <a:off x="9565640" y="51435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871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0608" y="3365693"/>
                <a:ext cx="867562" cy="16351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  <p:sp>
            <p:nvSpPr>
              <p:cNvPr id="1048711" name="TextBox 35"/>
              <p:cNvSpPr txBox="1"/>
              <p:nvPr/>
            </p:nvSpPr>
            <p:spPr>
              <a:xfrm>
                <a:off x="9223003" y="6892198"/>
                <a:ext cx="741529" cy="999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</p:txBody>
          </p:sp>
        </p:grpSp>
        <p:cxnSp>
          <p:nvCxnSpPr>
            <p:cNvPr id="3145766" name="Straight Connector 2"/>
            <p:cNvCxnSpPr>
              <a:cxnSpLocks/>
            </p:cNvCxnSpPr>
            <p:nvPr/>
          </p:nvCxnSpPr>
          <p:spPr>
            <a:xfrm flipV="1">
              <a:off x="8941073" y="5773944"/>
              <a:ext cx="7670527" cy="2724"/>
            </a:xfrm>
            <a:prstGeom prst="line">
              <a:avLst/>
            </a:prstGeom>
            <a:ln w="571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48712" name="TextBox 4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5732193" y="4802283"/>
              <a:ext cx="879407" cy="76944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9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9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27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13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6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28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110" name="Google Shape;305;p14"/>
          <p:cNvGrpSpPr/>
          <p:nvPr/>
        </p:nvGrpSpPr>
        <p:grpSpPr>
          <a:xfrm flipH="1">
            <a:off x="155135" y="3588338"/>
            <a:ext cx="2351174" cy="1289304"/>
            <a:chOff x="7873039" y="4697112"/>
            <a:chExt cx="2022200" cy="1289304"/>
          </a:xfrm>
        </p:grpSpPr>
        <p:pic>
          <p:nvPicPr>
            <p:cNvPr id="2097229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66439" y="469711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14" name="Google Shape;307;p14"/>
            <p:cNvSpPr txBox="1"/>
            <p:nvPr/>
          </p:nvSpPr>
          <p:spPr>
            <a:xfrm>
              <a:off x="7873039" y="4697112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15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26629" y="174766"/>
            <a:ext cx="14450288" cy="3554819"/>
          </a:xfrm>
          <a:prstGeom prst="rect">
            <a:avLst/>
          </a:prstGeom>
          <a:blipFill>
            <a:blip r:embed="rId5"/>
            <a:stretch>
              <a:fillRect l="-1814" t="-3774" r="-1729" b="-754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16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81200" y="4565457"/>
            <a:ext cx="15468600" cy="4144724"/>
          </a:xfrm>
          <a:prstGeom prst="rect">
            <a:avLst/>
          </a:prstGeom>
          <a:blipFill>
            <a:blip r:embed="rId6"/>
            <a:stretch>
              <a:fillRect l="-1891" t="-3529" r="-1852" b="-7059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4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3" grpId="0" animBg="1"/>
      <p:bldP spid="1048715" grpId="0" animBg="1"/>
      <p:bldP spid="10487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3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17" name="Google Shape;304;p14"/>
          <p:cNvSpPr/>
          <p:nvPr/>
        </p:nvSpPr>
        <p:spPr>
          <a:xfrm>
            <a:off x="0" y="174766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6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31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sp>
        <p:nvSpPr>
          <p:cNvPr id="1048718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1458262"/>
            <a:ext cx="5066588" cy="5478423"/>
          </a:xfrm>
          <a:prstGeom prst="rect">
            <a:avLst/>
          </a:prstGeom>
          <a:blipFill>
            <a:blip r:embed="rId4"/>
            <a:stretch>
              <a:fillRect l="-5776" t="-2670" r="-5776" b="-522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112" name="Group 9"/>
          <p:cNvGrpSpPr/>
          <p:nvPr/>
        </p:nvGrpSpPr>
        <p:grpSpPr>
          <a:xfrm>
            <a:off x="7543800" y="495300"/>
            <a:ext cx="10772140" cy="9223526"/>
            <a:chOff x="6324600" y="437685"/>
            <a:chExt cx="11991340" cy="9281141"/>
          </a:xfrm>
        </p:grpSpPr>
        <p:grpSp>
          <p:nvGrpSpPr>
            <p:cNvPr id="113" name="Group 10"/>
            <p:cNvGrpSpPr/>
            <p:nvPr/>
          </p:nvGrpSpPr>
          <p:grpSpPr>
            <a:xfrm>
              <a:off x="6324600" y="437685"/>
              <a:ext cx="11991340" cy="9281141"/>
              <a:chOff x="6324600" y="437685"/>
              <a:chExt cx="11991340" cy="9281141"/>
            </a:xfrm>
          </p:grpSpPr>
          <p:sp>
            <p:nvSpPr>
              <p:cNvPr id="1048719" name="TextBox 17"/>
              <p:cNvSpPr txBox="1"/>
              <p:nvPr/>
            </p:nvSpPr>
            <p:spPr>
              <a:xfrm>
                <a:off x="9352282" y="437685"/>
                <a:ext cx="533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</a:p>
            </p:txBody>
          </p:sp>
          <p:sp>
            <p:nvSpPr>
              <p:cNvPr id="1048720" name="TextBox 18"/>
              <p:cNvSpPr txBox="1"/>
              <p:nvPr/>
            </p:nvSpPr>
            <p:spPr>
              <a:xfrm>
                <a:off x="16639540" y="7005320"/>
                <a:ext cx="1676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sz="5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45767" name="Straight Arrow Connector 19"/>
              <p:cNvCxnSpPr>
                <a:cxnSpLocks/>
              </p:cNvCxnSpPr>
              <p:nvPr/>
            </p:nvCxnSpPr>
            <p:spPr>
              <a:xfrm flipV="1">
                <a:off x="6324600" y="6972300"/>
                <a:ext cx="10896600" cy="3302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68" name="Straight Arrow Connector 20"/>
              <p:cNvCxnSpPr>
                <a:cxnSpLocks/>
              </p:cNvCxnSpPr>
              <p:nvPr/>
            </p:nvCxnSpPr>
            <p:spPr>
              <a:xfrm flipV="1">
                <a:off x="10058400" y="568174"/>
                <a:ext cx="0" cy="9150652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69" name="Straight Connector 21"/>
              <p:cNvCxnSpPr>
                <a:cxnSpLocks/>
              </p:cNvCxnSpPr>
              <p:nvPr/>
            </p:nvCxnSpPr>
            <p:spPr>
              <a:xfrm>
                <a:off x="9565640" y="60579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70" name="Straight Connector 22"/>
              <p:cNvCxnSpPr>
                <a:cxnSpLocks/>
              </p:cNvCxnSpPr>
              <p:nvPr/>
            </p:nvCxnSpPr>
            <p:spPr>
              <a:xfrm>
                <a:off x="9565640" y="51435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71" name="Straight Connector 23"/>
              <p:cNvCxnSpPr>
                <a:cxnSpLocks/>
              </p:cNvCxnSpPr>
              <p:nvPr/>
            </p:nvCxnSpPr>
            <p:spPr>
              <a:xfrm>
                <a:off x="9565640" y="33147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72" name="Straight Connector 25"/>
              <p:cNvCxnSpPr>
                <a:cxnSpLocks/>
              </p:cNvCxnSpPr>
              <p:nvPr/>
            </p:nvCxnSpPr>
            <p:spPr>
              <a:xfrm>
                <a:off x="9563100" y="4229100"/>
                <a:ext cx="9906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73" name="Straight Connector 26"/>
              <p:cNvCxnSpPr>
                <a:cxnSpLocks/>
              </p:cNvCxnSpPr>
              <p:nvPr/>
            </p:nvCxnSpPr>
            <p:spPr>
              <a:xfrm>
                <a:off x="10972800" y="6430010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774" name="Straight Connector 27"/>
              <p:cNvCxnSpPr>
                <a:cxnSpLocks/>
              </p:cNvCxnSpPr>
              <p:nvPr/>
            </p:nvCxnSpPr>
            <p:spPr>
              <a:xfrm>
                <a:off x="11887200" y="6430010"/>
                <a:ext cx="0" cy="108458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8721" name="TextBox 28"/>
              <p:cNvSpPr txBox="1"/>
              <p:nvPr/>
            </p:nvSpPr>
            <p:spPr>
              <a:xfrm>
                <a:off x="8982711" y="4471199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2</a:t>
                </a:r>
              </a:p>
            </p:txBody>
          </p:sp>
          <p:sp>
            <p:nvSpPr>
              <p:cNvPr id="1048722" name="TextBox 29"/>
              <p:cNvSpPr txBox="1"/>
              <p:nvPr/>
            </p:nvSpPr>
            <p:spPr>
              <a:xfrm>
                <a:off x="8964931" y="3583113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3</a:t>
                </a:r>
              </a:p>
            </p:txBody>
          </p:sp>
          <p:sp>
            <p:nvSpPr>
              <p:cNvPr id="1048723" name="TextBox 30"/>
              <p:cNvSpPr txBox="1"/>
              <p:nvPr/>
            </p:nvSpPr>
            <p:spPr>
              <a:xfrm>
                <a:off x="8954772" y="2652365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4</a:t>
                </a:r>
              </a:p>
            </p:txBody>
          </p:sp>
          <p:sp>
            <p:nvSpPr>
              <p:cNvPr id="1048724" name="TextBox 31"/>
              <p:cNvSpPr txBox="1"/>
              <p:nvPr/>
            </p:nvSpPr>
            <p:spPr>
              <a:xfrm>
                <a:off x="10614846" y="7526646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1</a:t>
                </a:r>
                <a:endParaRPr lang="en-US" sz="5000" dirty="0"/>
              </a:p>
            </p:txBody>
          </p:sp>
          <p:sp>
            <p:nvSpPr>
              <p:cNvPr id="1048725" name="TextBox 32"/>
              <p:cNvSpPr txBox="1"/>
              <p:nvPr/>
            </p:nvSpPr>
            <p:spPr>
              <a:xfrm>
                <a:off x="11530893" y="7493479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/>
                  <a:t>2</a:t>
                </a:r>
              </a:p>
            </p:txBody>
          </p:sp>
          <p:sp>
            <p:nvSpPr>
              <p:cNvPr id="1048726" name="TextBox 33"/>
              <p:cNvSpPr txBox="1"/>
              <p:nvPr/>
            </p:nvSpPr>
            <p:spPr>
              <a:xfrm>
                <a:off x="9013191" y="5444375"/>
                <a:ext cx="7239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dirty="0" smtClean="0"/>
                  <a:t>1</a:t>
                </a:r>
                <a:endParaRPr lang="en-US" sz="5000" dirty="0"/>
              </a:p>
            </p:txBody>
          </p:sp>
          <p:sp>
            <p:nvSpPr>
              <p:cNvPr id="1048727" name="TextBox 34"/>
              <p:cNvSpPr txBox="1"/>
              <p:nvPr/>
            </p:nvSpPr>
            <p:spPr>
              <a:xfrm>
                <a:off x="9333545" y="6927295"/>
                <a:ext cx="16764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</p:txBody>
          </p:sp>
        </p:grpSp>
        <p:cxnSp>
          <p:nvCxnSpPr>
            <p:cNvPr id="3145775" name="Straight Connector 12"/>
            <p:cNvCxnSpPr>
              <a:cxnSpLocks/>
            </p:cNvCxnSpPr>
            <p:nvPr/>
          </p:nvCxnSpPr>
          <p:spPr>
            <a:xfrm>
              <a:off x="9144000" y="6463030"/>
              <a:ext cx="0" cy="108458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76" name="Straight Connector 13"/>
            <p:cNvCxnSpPr>
              <a:cxnSpLocks/>
            </p:cNvCxnSpPr>
            <p:nvPr/>
          </p:nvCxnSpPr>
          <p:spPr>
            <a:xfrm>
              <a:off x="8229600" y="6482635"/>
              <a:ext cx="0" cy="108458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48728" name="TextBox 15"/>
            <p:cNvSpPr txBox="1"/>
            <p:nvPr/>
          </p:nvSpPr>
          <p:spPr>
            <a:xfrm>
              <a:off x="7747653" y="7526647"/>
              <a:ext cx="114204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dirty="0" smtClean="0"/>
                <a:t>-2</a:t>
              </a:r>
              <a:endParaRPr lang="en-US" sz="5000" dirty="0"/>
            </a:p>
          </p:txBody>
        </p:sp>
        <p:sp>
          <p:nvSpPr>
            <p:cNvPr id="1048729" name="TextBox 16"/>
            <p:cNvSpPr txBox="1"/>
            <p:nvPr/>
          </p:nvSpPr>
          <p:spPr>
            <a:xfrm>
              <a:off x="8692998" y="7552379"/>
              <a:ext cx="114204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dirty="0" smtClean="0"/>
                <a:t>-1</a:t>
              </a:r>
              <a:endParaRPr lang="en-US" sz="5000" dirty="0"/>
            </a:p>
          </p:txBody>
        </p:sp>
      </p:grpSp>
      <p:sp>
        <p:nvSpPr>
          <p:cNvPr id="1048730" name="Oval 6"/>
          <p:cNvSpPr/>
          <p:nvPr/>
        </p:nvSpPr>
        <p:spPr>
          <a:xfrm>
            <a:off x="10742814" y="3222738"/>
            <a:ext cx="303428" cy="26674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731" name="Oval 35"/>
          <p:cNvSpPr/>
          <p:nvPr/>
        </p:nvSpPr>
        <p:spPr>
          <a:xfrm>
            <a:off x="12364739" y="6855975"/>
            <a:ext cx="303428" cy="26674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732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79818" y="2851761"/>
            <a:ext cx="615451" cy="76944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33" name="TextBox 3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713444" y="7122722"/>
            <a:ext cx="615451" cy="76944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4" name="Rectangle 4"/>
          <p:cNvSpPr/>
          <p:nvPr/>
        </p:nvSpPr>
        <p:spPr>
          <a:xfrm>
            <a:off x="212704" y="2675855"/>
            <a:ext cx="10307762" cy="61252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3"/>
          <p:cNvGrpSpPr/>
          <p:nvPr/>
        </p:nvGrpSpPr>
        <p:grpSpPr>
          <a:xfrm>
            <a:off x="5971102" y="341051"/>
            <a:ext cx="5181600" cy="1424521"/>
            <a:chOff x="6858000" y="38100"/>
            <a:chExt cx="5181600" cy="1424521"/>
          </a:xfrm>
        </p:grpSpPr>
        <p:grpSp>
          <p:nvGrpSpPr>
            <p:cNvPr id="116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735" name="Freeform 10"/>
              <p:cNvSpPr/>
              <p:nvPr/>
            </p:nvSpPr>
            <p:spPr>
              <a:xfrm>
                <a:off x="12701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736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737" name="Google Shape;197;p7"/>
            <p:cNvSpPr txBox="1"/>
            <p:nvPr/>
          </p:nvSpPr>
          <p:spPr>
            <a:xfrm>
              <a:off x="7240637" y="291382"/>
              <a:ext cx="4419480" cy="9042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NHẬN XÉT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23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72" y="-645565"/>
            <a:ext cx="3263260" cy="3257114"/>
          </a:xfrm>
          <a:prstGeom prst="rect">
            <a:avLst/>
          </a:prstGeom>
        </p:spPr>
      </p:pic>
      <p:pic>
        <p:nvPicPr>
          <p:cNvPr id="209723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  <p:sp>
        <p:nvSpPr>
          <p:cNvPr id="1048738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2704" y="3390900"/>
            <a:ext cx="9479222" cy="5026376"/>
          </a:xfrm>
          <a:prstGeom prst="rect">
            <a:avLst/>
          </a:prstGeom>
          <a:blipFill>
            <a:blip r:embed="rId4"/>
            <a:stretch>
              <a:fillRect l="-2701" t="-2545" r="-2701" b="-1939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cxnSp>
        <p:nvCxnSpPr>
          <p:cNvPr id="3145777" name="Straight Connector 27"/>
          <p:cNvCxnSpPr>
            <a:cxnSpLocks/>
          </p:cNvCxnSpPr>
          <p:nvPr/>
        </p:nvCxnSpPr>
        <p:spPr>
          <a:xfrm>
            <a:off x="12519590" y="5028096"/>
            <a:ext cx="64438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78" name="Straight Connector 29"/>
          <p:cNvCxnSpPr>
            <a:cxnSpLocks/>
          </p:cNvCxnSpPr>
          <p:nvPr/>
        </p:nvCxnSpPr>
        <p:spPr>
          <a:xfrm>
            <a:off x="14031412" y="6869202"/>
            <a:ext cx="0" cy="90727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45779" name="Straight Connector 8"/>
          <p:cNvCxnSpPr>
            <a:cxnSpLocks/>
          </p:cNvCxnSpPr>
          <p:nvPr/>
        </p:nvCxnSpPr>
        <p:spPr>
          <a:xfrm>
            <a:off x="11710095" y="2806146"/>
            <a:ext cx="3377505" cy="652835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7" name="Group 7"/>
          <p:cNvGrpSpPr/>
          <p:nvPr/>
        </p:nvGrpSpPr>
        <p:grpSpPr>
          <a:xfrm>
            <a:off x="10412953" y="1856500"/>
            <a:ext cx="7800340" cy="7763864"/>
            <a:chOff x="10412953" y="1856500"/>
            <a:chExt cx="7800340" cy="7763864"/>
          </a:xfrm>
        </p:grpSpPr>
        <p:sp>
          <p:nvSpPr>
            <p:cNvPr id="1048739" name="TextBox 16"/>
            <p:cNvSpPr txBox="1"/>
            <p:nvPr/>
          </p:nvSpPr>
          <p:spPr>
            <a:xfrm>
              <a:off x="12382453" y="1856500"/>
              <a:ext cx="346976" cy="156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1048740" name="TextBox 17"/>
            <p:cNvSpPr txBox="1"/>
            <p:nvPr/>
          </p:nvSpPr>
          <p:spPr>
            <a:xfrm>
              <a:off x="17122799" y="7350461"/>
              <a:ext cx="1090494" cy="828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sz="5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45780" name="Straight Arrow Connector 18"/>
            <p:cNvCxnSpPr>
              <a:cxnSpLocks/>
            </p:cNvCxnSpPr>
            <p:nvPr/>
          </p:nvCxnSpPr>
          <p:spPr>
            <a:xfrm flipV="1">
              <a:off x="10412953" y="7322839"/>
              <a:ext cx="7088214" cy="2762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5781" name="Straight Arrow Connector 19"/>
            <p:cNvCxnSpPr>
              <a:cxnSpLocks/>
            </p:cNvCxnSpPr>
            <p:nvPr/>
          </p:nvCxnSpPr>
          <p:spPr>
            <a:xfrm flipV="1">
              <a:off x="12841782" y="1965657"/>
              <a:ext cx="0" cy="765470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48741" name="TextBox 36"/>
            <p:cNvSpPr txBox="1"/>
            <p:nvPr/>
          </p:nvSpPr>
          <p:spPr>
            <a:xfrm flipH="1">
              <a:off x="12226837" y="7278817"/>
              <a:ext cx="346247" cy="156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048742" name="TextBox 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1311521" y="4683249"/>
              <a:ext cx="1380713" cy="1317477"/>
            </a:xfrm>
            <a:prstGeom prst="rect">
              <a:avLst/>
            </a:prstGeom>
            <a:blipFill>
              <a:blip r:embed="rId5"/>
              <a:stretch>
                <a:fillRect b="-463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  <p:sp>
          <p:nvSpPr>
            <p:cNvPr id="1048743" name="TextBox 60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2954136" y="7820497"/>
              <a:ext cx="1418690" cy="1322113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  <p:sp>
          <p:nvSpPr>
            <p:cNvPr id="1048744" name="TextBox 6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1129372" y="3517763"/>
              <a:ext cx="1063839" cy="76944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4"/>
          <p:cNvGrpSpPr/>
          <p:nvPr/>
        </p:nvGrpSpPr>
        <p:grpSpPr>
          <a:xfrm>
            <a:off x="1752600" y="1028700"/>
            <a:ext cx="15273436" cy="3429000"/>
            <a:chOff x="0" y="0"/>
            <a:chExt cx="8585565" cy="2221020"/>
          </a:xfrm>
        </p:grpSpPr>
        <p:sp>
          <p:nvSpPr>
            <p:cNvPr id="1048745" name="Freeform 5"/>
            <p:cNvSpPr/>
            <p:nvPr/>
          </p:nvSpPr>
          <p:spPr>
            <a:xfrm>
              <a:off x="12700" y="12700"/>
              <a:ext cx="8560165" cy="2195620"/>
            </a:xfrm>
            <a:custGeom>
              <a:avLst/>
              <a:gdLst/>
              <a:ahLst/>
              <a:cxnLst/>
              <a:rect l="l" t="t" r="r" b="b"/>
              <a:pathLst>
                <a:path w="8560165" h="2195620">
                  <a:moveTo>
                    <a:pt x="7603220" y="2195620"/>
                  </a:moveTo>
                  <a:lnTo>
                    <a:pt x="956945" y="2195620"/>
                  </a:lnTo>
                  <a:cubicBezTo>
                    <a:pt x="428371" y="2195620"/>
                    <a:pt x="0" y="1767122"/>
                    <a:pt x="0" y="1097810"/>
                  </a:cubicBezTo>
                  <a:lnTo>
                    <a:pt x="0" y="1097810"/>
                  </a:lnTo>
                  <a:cubicBezTo>
                    <a:pt x="0" y="428371"/>
                    <a:pt x="428371" y="0"/>
                    <a:pt x="956945" y="0"/>
                  </a:cubicBezTo>
                  <a:lnTo>
                    <a:pt x="7603220" y="0"/>
                  </a:lnTo>
                  <a:cubicBezTo>
                    <a:pt x="8131666" y="0"/>
                    <a:pt x="8560165" y="428371"/>
                    <a:pt x="8560165" y="1097810"/>
                  </a:cubicBezTo>
                  <a:lnTo>
                    <a:pt x="8560165" y="1097810"/>
                  </a:lnTo>
                  <a:cubicBezTo>
                    <a:pt x="8560165" y="1767122"/>
                    <a:pt x="8131667" y="2195620"/>
                    <a:pt x="7603220" y="219562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8746" name="Freeform 6"/>
            <p:cNvSpPr/>
            <p:nvPr/>
          </p:nvSpPr>
          <p:spPr>
            <a:xfrm>
              <a:off x="0" y="0"/>
              <a:ext cx="8585565" cy="2221020"/>
            </a:xfrm>
            <a:custGeom>
              <a:avLst/>
              <a:gdLst/>
              <a:ahLst/>
              <a:cxnLst/>
              <a:rect l="l" t="t" r="r" b="b"/>
              <a:pathLst>
                <a:path w="8585565" h="2221020">
                  <a:moveTo>
                    <a:pt x="7615920" y="0"/>
                  </a:moveTo>
                  <a:lnTo>
                    <a:pt x="969645" y="0"/>
                  </a:lnTo>
                  <a:cubicBezTo>
                    <a:pt x="434975" y="0"/>
                    <a:pt x="0" y="434975"/>
                    <a:pt x="0" y="1110510"/>
                  </a:cubicBezTo>
                  <a:cubicBezTo>
                    <a:pt x="0" y="1786045"/>
                    <a:pt x="434975" y="2221020"/>
                    <a:pt x="969645" y="2221020"/>
                  </a:cubicBezTo>
                  <a:lnTo>
                    <a:pt x="7615920" y="2221020"/>
                  </a:lnTo>
                  <a:cubicBezTo>
                    <a:pt x="8150590" y="2221020"/>
                    <a:pt x="8585565" y="1786045"/>
                    <a:pt x="8585565" y="1110510"/>
                  </a:cubicBezTo>
                  <a:cubicBezTo>
                    <a:pt x="8585565" y="434975"/>
                    <a:pt x="8150590" y="0"/>
                    <a:pt x="7615920" y="0"/>
                  </a:cubicBezTo>
                  <a:close/>
                  <a:moveTo>
                    <a:pt x="7615920" y="2195620"/>
                  </a:moveTo>
                  <a:lnTo>
                    <a:pt x="969645" y="2195620"/>
                  </a:lnTo>
                  <a:cubicBezTo>
                    <a:pt x="448945" y="2195620"/>
                    <a:pt x="25400" y="1772075"/>
                    <a:pt x="25400" y="1110510"/>
                  </a:cubicBezTo>
                  <a:cubicBezTo>
                    <a:pt x="25400" y="448945"/>
                    <a:pt x="448945" y="25400"/>
                    <a:pt x="969645" y="25400"/>
                  </a:cubicBezTo>
                  <a:lnTo>
                    <a:pt x="7615920" y="25400"/>
                  </a:lnTo>
                  <a:cubicBezTo>
                    <a:pt x="8136620" y="25400"/>
                    <a:pt x="8560165" y="448945"/>
                    <a:pt x="8560165" y="1110510"/>
                  </a:cubicBezTo>
                  <a:cubicBezTo>
                    <a:pt x="8560165" y="1772075"/>
                    <a:pt x="8136620" y="2195620"/>
                    <a:pt x="7615920" y="2195620"/>
                  </a:cubicBezTo>
                  <a:close/>
                </a:path>
              </a:pathLst>
            </a:custGeom>
            <a:solidFill>
              <a:srgbClr val="031929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9723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256" y="5219700"/>
            <a:ext cx="6743323" cy="3384884"/>
          </a:xfrm>
          <a:prstGeom prst="rect">
            <a:avLst/>
          </a:prstGeom>
        </p:spPr>
      </p:pic>
      <p:pic>
        <p:nvPicPr>
          <p:cNvPr id="2097235" name="Picture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228600" y="6210300"/>
            <a:ext cx="1173320" cy="1045322"/>
          </a:xfrm>
          <a:prstGeom prst="rect">
            <a:avLst/>
          </a:prstGeom>
        </p:spPr>
      </p:pic>
      <p:pic>
        <p:nvPicPr>
          <p:cNvPr id="2097236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9585125">
            <a:off x="16488602" y="5427899"/>
            <a:ext cx="2183861" cy="559863"/>
          </a:xfrm>
          <a:prstGeom prst="rect">
            <a:avLst/>
          </a:prstGeom>
        </p:spPr>
      </p:pic>
      <p:pic>
        <p:nvPicPr>
          <p:cNvPr id="2097237" name="Picture 2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0708999">
            <a:off x="16433972" y="389360"/>
            <a:ext cx="1184128" cy="1741365"/>
          </a:xfrm>
          <a:prstGeom prst="rect">
            <a:avLst/>
          </a:prstGeom>
        </p:spPr>
      </p:pic>
      <p:sp>
        <p:nvSpPr>
          <p:cNvPr id="1048747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1857" y="1138913"/>
            <a:ext cx="14054236" cy="320857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3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782518">
            <a:off x="16011183" y="-450072"/>
            <a:ext cx="1749946" cy="1827620"/>
          </a:xfrm>
          <a:prstGeom prst="rect">
            <a:avLst/>
          </a:prstGeom>
        </p:spPr>
      </p:pic>
      <p:sp>
        <p:nvSpPr>
          <p:cNvPr id="1048748" name="Google Shape;169;p5"/>
          <p:cNvSpPr/>
          <p:nvPr/>
        </p:nvSpPr>
        <p:spPr>
          <a:xfrm>
            <a:off x="927872" y="464066"/>
            <a:ext cx="2362200" cy="947748"/>
          </a:xfrm>
          <a:prstGeom prst="roundRect">
            <a:avLst>
              <a:gd name="adj" fmla="val 16667"/>
            </a:avLst>
          </a:prstGeom>
          <a:solidFill>
            <a:srgbClr val="76923C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HĐ1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39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7099" y="8280547"/>
            <a:ext cx="1998114" cy="1439883"/>
          </a:xfrm>
          <a:prstGeom prst="rect">
            <a:avLst/>
          </a:prstGeom>
        </p:spPr>
      </p:pic>
      <p:pic>
        <p:nvPicPr>
          <p:cNvPr id="2097240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3500727">
            <a:off x="-265360" y="9094411"/>
            <a:ext cx="2345824" cy="601384"/>
          </a:xfrm>
          <a:prstGeom prst="rect">
            <a:avLst/>
          </a:prstGeom>
        </p:spPr>
      </p:pic>
      <p:sp>
        <p:nvSpPr>
          <p:cNvPr id="1048749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71992" y="1486707"/>
            <a:ext cx="16459200" cy="9094797"/>
          </a:xfrm>
          <a:prstGeom prst="rect">
            <a:avLst/>
          </a:prstGeom>
          <a:blipFill>
            <a:blip r:embed="rId5"/>
            <a:stretch>
              <a:fillRect l="-1556" t="-1408" r="-1556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8" grpId="0" animBg="1"/>
      <p:bldP spid="104874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41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782518">
            <a:off x="16011183" y="235726"/>
            <a:ext cx="1749946" cy="1827620"/>
          </a:xfrm>
          <a:prstGeom prst="rect">
            <a:avLst/>
          </a:prstGeom>
        </p:spPr>
      </p:pic>
      <p:sp>
        <p:nvSpPr>
          <p:cNvPr id="1048750" name="Google Shape;169;p5"/>
          <p:cNvSpPr/>
          <p:nvPr/>
        </p:nvSpPr>
        <p:spPr>
          <a:xfrm>
            <a:off x="927872" y="464066"/>
            <a:ext cx="2362200" cy="947748"/>
          </a:xfrm>
          <a:prstGeom prst="roundRect">
            <a:avLst>
              <a:gd name="adj" fmla="val 16667"/>
            </a:avLst>
          </a:prstGeom>
          <a:solidFill>
            <a:srgbClr val="76923C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HĐ3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42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7099" y="8280547"/>
            <a:ext cx="1998114" cy="1439883"/>
          </a:xfrm>
          <a:prstGeom prst="rect">
            <a:avLst/>
          </a:prstGeom>
        </p:spPr>
      </p:pic>
      <p:pic>
        <p:nvPicPr>
          <p:cNvPr id="2097243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3500727">
            <a:off x="-265360" y="9094411"/>
            <a:ext cx="2345824" cy="601384"/>
          </a:xfrm>
          <a:prstGeom prst="rect">
            <a:avLst/>
          </a:prstGeom>
        </p:spPr>
      </p:pic>
      <p:pic>
        <p:nvPicPr>
          <p:cNvPr id="2097244" name="Picture 7"/>
          <p:cNvPicPr>
            <a:picLocks noChangeAspect="1"/>
          </p:cNvPicPr>
          <p:nvPr/>
        </p:nvPicPr>
        <p:blipFill rotWithShape="1">
          <a:blip r:embed="rId5"/>
          <a:srcRect r="4374"/>
          <a:stretch>
            <a:fillRect/>
          </a:stretch>
        </p:blipFill>
        <p:spPr>
          <a:xfrm>
            <a:off x="1949417" y="7961992"/>
            <a:ext cx="1305012" cy="2135416"/>
          </a:xfrm>
          <a:prstGeom prst="rect">
            <a:avLst/>
          </a:prstGeom>
        </p:spPr>
      </p:pic>
      <p:sp>
        <p:nvSpPr>
          <p:cNvPr id="1048751" name="Rectangular Callout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9543" y="166479"/>
            <a:ext cx="11158904" cy="8863221"/>
          </a:xfrm>
          <a:prstGeom prst="wedgeRectCallout">
            <a:avLst>
              <a:gd name="adj1" fmla="val -25214"/>
              <a:gd name="adj2" fmla="val 58917"/>
            </a:avLst>
          </a:prstGeom>
          <a:blipFill>
            <a:blip r:embed="rId6"/>
            <a:stretch>
              <a:fillRect l="-2181" r="-403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0" grpId="0" animBg="1"/>
      <p:bldP spid="10487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297400" y="695121"/>
            <a:ext cx="1173320" cy="1045322"/>
          </a:xfrm>
          <a:prstGeom prst="rect">
            <a:avLst/>
          </a:prstGeom>
        </p:spPr>
      </p:pic>
      <p:pic>
        <p:nvPicPr>
          <p:cNvPr id="2097162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9585125">
            <a:off x="258002" y="561563"/>
            <a:ext cx="2183861" cy="559863"/>
          </a:xfrm>
          <a:prstGeom prst="rect">
            <a:avLst/>
          </a:prstGeom>
        </p:spPr>
      </p:pic>
      <p:pic>
        <p:nvPicPr>
          <p:cNvPr id="2097163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24" y="586594"/>
            <a:ext cx="1554615" cy="1438781"/>
          </a:xfrm>
          <a:prstGeom prst="rect">
            <a:avLst/>
          </a:prstGeom>
        </p:spPr>
      </p:pic>
      <p:pic>
        <p:nvPicPr>
          <p:cNvPr id="2097164" name="Picture 1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957852" flipH="1">
            <a:off x="17140829" y="8369615"/>
            <a:ext cx="1124729" cy="1649603"/>
          </a:xfrm>
          <a:prstGeom prst="rect">
            <a:avLst/>
          </a:prstGeom>
        </p:spPr>
      </p:pic>
      <p:sp>
        <p:nvSpPr>
          <p:cNvPr id="1048589" name="Flowchart: Terminator 3"/>
          <p:cNvSpPr/>
          <p:nvPr/>
        </p:nvSpPr>
        <p:spPr>
          <a:xfrm>
            <a:off x="4191000" y="390369"/>
            <a:ext cx="9982200" cy="1635006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65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2857" y="6555909"/>
            <a:ext cx="2662989" cy="3604218"/>
          </a:xfrm>
          <a:prstGeom prst="rect">
            <a:avLst/>
          </a:prstGeom>
        </p:spPr>
      </p:pic>
      <p:pic>
        <p:nvPicPr>
          <p:cNvPr id="2097166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1800" y="7034119"/>
            <a:ext cx="5729492" cy="2425268"/>
          </a:xfrm>
          <a:prstGeom prst="rect">
            <a:avLst/>
          </a:prstGeom>
        </p:spPr>
      </p:pic>
      <p:sp>
        <p:nvSpPr>
          <p:cNvPr id="1048590" name="Oval Callout 13"/>
          <p:cNvSpPr/>
          <p:nvPr/>
        </p:nvSpPr>
        <p:spPr>
          <a:xfrm>
            <a:off x="572624" y="2358047"/>
            <a:ext cx="17410576" cy="4343400"/>
          </a:xfrm>
          <a:prstGeom prst="wedgeEllipseCallout">
            <a:avLst/>
          </a:prstGeom>
          <a:solidFill>
            <a:srgbClr val="FFFF00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sung protein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An?</a:t>
            </a:r>
            <a:endParaRPr 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45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782518">
            <a:off x="16147872" y="-249436"/>
            <a:ext cx="1749946" cy="1827620"/>
          </a:xfrm>
          <a:prstGeom prst="rect">
            <a:avLst/>
          </a:prstGeom>
        </p:spPr>
      </p:pic>
      <p:sp>
        <p:nvSpPr>
          <p:cNvPr id="1048752" name="Google Shape;169;p5"/>
          <p:cNvSpPr/>
          <p:nvPr/>
        </p:nvSpPr>
        <p:spPr>
          <a:xfrm>
            <a:off x="92408" y="190500"/>
            <a:ext cx="2362200" cy="947748"/>
          </a:xfrm>
          <a:prstGeom prst="roundRect">
            <a:avLst>
              <a:gd name="adj" fmla="val 16667"/>
            </a:avLst>
          </a:prstGeom>
          <a:solidFill>
            <a:srgbClr val="76923C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HĐ3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46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7099" y="8280547"/>
            <a:ext cx="1998114" cy="1439883"/>
          </a:xfrm>
          <a:prstGeom prst="rect">
            <a:avLst/>
          </a:prstGeom>
        </p:spPr>
      </p:pic>
      <p:pic>
        <p:nvPicPr>
          <p:cNvPr id="2097247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3500727">
            <a:off x="-265360" y="9094411"/>
            <a:ext cx="2345824" cy="601384"/>
          </a:xfrm>
          <a:prstGeom prst="rect">
            <a:avLst/>
          </a:prstGeom>
        </p:spPr>
      </p:pic>
      <p:pic>
        <p:nvPicPr>
          <p:cNvPr id="2097248" name="Picture 7"/>
          <p:cNvPicPr>
            <a:picLocks noChangeAspect="1"/>
          </p:cNvPicPr>
          <p:nvPr/>
        </p:nvPicPr>
        <p:blipFill rotWithShape="1">
          <a:blip r:embed="rId5"/>
          <a:srcRect r="4374"/>
          <a:stretch>
            <a:fillRect/>
          </a:stretch>
        </p:blipFill>
        <p:spPr>
          <a:xfrm>
            <a:off x="1254458" y="8270470"/>
            <a:ext cx="1699484" cy="1949218"/>
          </a:xfrm>
          <a:prstGeom prst="rect">
            <a:avLst/>
          </a:prstGeom>
        </p:spPr>
      </p:pic>
      <p:sp>
        <p:nvSpPr>
          <p:cNvPr id="1048753" name="Rectangle 1"/>
          <p:cNvSpPr/>
          <p:nvPr/>
        </p:nvSpPr>
        <p:spPr>
          <a:xfrm>
            <a:off x="3733800" y="152400"/>
            <a:ext cx="11544891" cy="9825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500" dirty="0" smtClean="0">
                <a:latin typeface="+mj-lt"/>
              </a:rPr>
              <a:t>b) Thay x = 6 000 và y = 3 000 vào vế trái của phương trình (1), ta có:</a:t>
            </a:r>
          </a:p>
          <a:p>
            <a:r>
              <a:rPr lang="vi-VN" sz="4500" dirty="0" smtClean="0">
                <a:latin typeface="+mj-lt"/>
              </a:rPr>
              <a:t>5 . 6 000 + 3 . 3 000 = 30 000 + 9 000 = 39 000.</a:t>
            </a:r>
          </a:p>
          <a:p>
            <a:r>
              <a:rPr lang="vi-VN" sz="4500" dirty="0" smtClean="0">
                <a:latin typeface="+mj-lt"/>
              </a:rPr>
              <a:t>Do đó cặp số (x; y) = (6 000; 3 000) là nghiệm của phương trình (1).</a:t>
            </a:r>
          </a:p>
          <a:p>
            <a:r>
              <a:rPr lang="vi-VN" sz="4500" dirty="0" smtClean="0">
                <a:latin typeface="+mj-lt"/>
              </a:rPr>
              <a:t>Thay x = 6 000 và y = 3 000 vào vế trái của phương trình (2), ta có:</a:t>
            </a:r>
          </a:p>
          <a:p>
            <a:r>
              <a:rPr lang="vi-VN" sz="4500" dirty="0" smtClean="0">
                <a:latin typeface="+mj-lt"/>
              </a:rPr>
              <a:t>6 . 6 000 + 2 . 3 000 = 36 000 + 6 000 = 42 000.</a:t>
            </a:r>
          </a:p>
          <a:p>
            <a:r>
              <a:rPr lang="vi-VN" sz="4500" dirty="0" smtClean="0">
                <a:latin typeface="+mj-lt"/>
              </a:rPr>
              <a:t>Do đó cặp số (x; y) = (6 000; 3 000) là nghiệm của phương trình (2).</a:t>
            </a:r>
          </a:p>
          <a:p>
            <a:r>
              <a:rPr lang="vi-VN" sz="4500" dirty="0" smtClean="0">
                <a:latin typeface="+mj-lt"/>
              </a:rPr>
              <a:t>Vậy cặp số (x; y) = (6 000; 3 000) là nghiệm của từng phương trình bậc nhất ở câu a.</a:t>
            </a:r>
          </a:p>
          <a:p>
            <a:endParaRPr lang="vi-VN" sz="4500" dirty="0" smtClean="0">
              <a:latin typeface="+mj-lt"/>
            </a:endParaRPr>
          </a:p>
          <a:p>
            <a:pPr algn="ctr"/>
            <a:endParaRPr lang="vi-VN" sz="4500" dirty="0">
              <a:latin typeface="+mj-lt"/>
            </a:endParaRPr>
          </a:p>
        </p:txBody>
      </p:sp>
      <p:sp>
        <p:nvSpPr>
          <p:cNvPr id="1048754" name="Rectangular Callout 3"/>
          <p:cNvSpPr/>
          <p:nvPr/>
        </p:nvSpPr>
        <p:spPr>
          <a:xfrm>
            <a:off x="2659801" y="190500"/>
            <a:ext cx="13029187" cy="8205001"/>
          </a:xfrm>
          <a:prstGeom prst="wedgeRectCallout">
            <a:avLst>
              <a:gd name="adj1" fmla="val -19621"/>
              <a:gd name="adj2" fmla="val 67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Rectangle 2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97438" y="1950240"/>
            <a:ext cx="14127350" cy="7238905"/>
          </a:xfrm>
          <a:prstGeom prst="rect">
            <a:avLst/>
          </a:prstGeom>
          <a:blipFill>
            <a:blip r:embed="rId2"/>
            <a:stretch>
              <a:fillRect l="-1544" t="-1250" r="-1459" b="-2583"/>
            </a:stretch>
          </a:blipFill>
          <a:ln w="76200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124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125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756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757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758" name="Google Shape;197;p7"/>
            <p:cNvSpPr txBox="1"/>
            <p:nvPr/>
          </p:nvSpPr>
          <p:spPr>
            <a:xfrm>
              <a:off x="7240637" y="291382"/>
              <a:ext cx="4419480" cy="9387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ĐỊNH NGHĨA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249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0966133">
            <a:off x="-176809" y="9310722"/>
            <a:ext cx="2183861" cy="559863"/>
          </a:xfrm>
          <a:prstGeom prst="rect">
            <a:avLst/>
          </a:prstGeom>
        </p:spPr>
      </p:pic>
      <p:pic>
        <p:nvPicPr>
          <p:cNvPr id="209725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79" y="-425014"/>
            <a:ext cx="2475122" cy="2470460"/>
          </a:xfrm>
          <a:prstGeom prst="rect">
            <a:avLst/>
          </a:prstGeom>
        </p:spPr>
      </p:pic>
      <p:pic>
        <p:nvPicPr>
          <p:cNvPr id="2097251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97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97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5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59" name="Google Shape;304;p14"/>
          <p:cNvSpPr/>
          <p:nvPr/>
        </p:nvSpPr>
        <p:spPr>
          <a:xfrm>
            <a:off x="421044" y="147799"/>
            <a:ext cx="2351175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7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53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pic>
        <p:nvPicPr>
          <p:cNvPr id="2097254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0506" y="1928161"/>
            <a:ext cx="1043796" cy="968811"/>
          </a:xfrm>
          <a:prstGeom prst="rect">
            <a:avLst/>
          </a:prstGeom>
        </p:spPr>
      </p:pic>
      <p:pic>
        <p:nvPicPr>
          <p:cNvPr id="2097255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0506" y="4210683"/>
            <a:ext cx="1043796" cy="949803"/>
          </a:xfrm>
          <a:prstGeom prst="rect">
            <a:avLst/>
          </a:prstGeom>
        </p:spPr>
      </p:pic>
      <p:pic>
        <p:nvPicPr>
          <p:cNvPr id="2097256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0027" y="8647732"/>
            <a:ext cx="664754" cy="727816"/>
          </a:xfrm>
          <a:prstGeom prst="rect">
            <a:avLst/>
          </a:prstGeom>
        </p:spPr>
      </p:pic>
      <p:pic>
        <p:nvPicPr>
          <p:cNvPr id="2097257" name="Pictur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0506" y="6421239"/>
            <a:ext cx="1043796" cy="968811"/>
          </a:xfrm>
          <a:prstGeom prst="rect">
            <a:avLst/>
          </a:prstGeom>
        </p:spPr>
      </p:pic>
      <p:sp>
        <p:nvSpPr>
          <p:cNvPr id="1048760" name="TextBox 1"/>
          <p:cNvSpPr txBox="1"/>
          <p:nvPr/>
        </p:nvSpPr>
        <p:spPr>
          <a:xfrm>
            <a:off x="3049944" y="294656"/>
            <a:ext cx="13714056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048761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21044" y="1850294"/>
            <a:ext cx="5257800" cy="1913985"/>
          </a:xfrm>
          <a:prstGeom prst="rect">
            <a:avLst/>
          </a:prstGeom>
          <a:blipFill>
            <a:blip r:embed="rId6"/>
            <a:stretch>
              <a:fillRect l="-486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62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3790655"/>
            <a:ext cx="5257800" cy="1636987"/>
          </a:xfrm>
          <a:prstGeom prst="rect">
            <a:avLst/>
          </a:prstGeom>
          <a:blipFill>
            <a:blip r:embed="rId7"/>
            <a:stretch>
              <a:fillRect l="-486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63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9666" y="5851648"/>
            <a:ext cx="5257800" cy="1636987"/>
          </a:xfrm>
          <a:prstGeom prst="rect">
            <a:avLst/>
          </a:prstGeom>
          <a:blipFill>
            <a:blip r:embed="rId8"/>
            <a:stretch>
              <a:fillRect l="-487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64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9666" y="8173551"/>
            <a:ext cx="4718728" cy="1636987"/>
          </a:xfrm>
          <a:prstGeom prst="rect">
            <a:avLst/>
          </a:prstGeom>
          <a:blipFill>
            <a:blip r:embed="rId9"/>
            <a:stretch>
              <a:fillRect l="-5426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97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97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9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9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9" grpId="0" animBg="1"/>
      <p:bldP spid="1048760" grpId="0"/>
      <p:bldP spid="1048761" grpId="0" animBg="1"/>
      <p:bldP spid="1048763" grpId="0" animBg="1"/>
      <p:bldP spid="104876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5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65" name="Google Shape;304;p14"/>
          <p:cNvSpPr/>
          <p:nvPr/>
        </p:nvSpPr>
        <p:spPr>
          <a:xfrm>
            <a:off x="380368" y="837677"/>
            <a:ext cx="3456707" cy="10828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Luyện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noProof="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766" name="Rectangle 4"/>
          <p:cNvSpPr/>
          <p:nvPr/>
        </p:nvSpPr>
        <p:spPr>
          <a:xfrm>
            <a:off x="3951375" y="896777"/>
            <a:ext cx="12698325" cy="110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ví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bậc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500" b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ẩ</a:t>
            </a:r>
            <a:r>
              <a:rPr lang="en-US" sz="4500" b="1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45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97259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128" name="Google Shape;305;p14"/>
          <p:cNvGrpSpPr/>
          <p:nvPr/>
        </p:nvGrpSpPr>
        <p:grpSpPr>
          <a:xfrm flipH="1">
            <a:off x="380368" y="2581481"/>
            <a:ext cx="2351174" cy="1289304"/>
            <a:chOff x="7837953" y="804641"/>
            <a:chExt cx="2022200" cy="1289304"/>
          </a:xfrm>
        </p:grpSpPr>
        <p:pic>
          <p:nvPicPr>
            <p:cNvPr id="2097260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7974522" y="804641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67" name="Google Shape;307;p14"/>
            <p:cNvSpPr txBox="1"/>
            <p:nvPr/>
          </p:nvSpPr>
          <p:spPr>
            <a:xfrm>
              <a:off x="7837953" y="873633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68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57881" y="3870785"/>
            <a:ext cx="11353800" cy="282667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8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5" grpId="0" animBg="1"/>
      <p:bldP spid="10487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6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8647732"/>
            <a:ext cx="1209072" cy="1300077"/>
          </a:xfrm>
          <a:prstGeom prst="rect">
            <a:avLst/>
          </a:prstGeom>
        </p:spPr>
      </p:pic>
      <p:sp>
        <p:nvSpPr>
          <p:cNvPr id="1048769" name="Google Shape;304;p14"/>
          <p:cNvSpPr/>
          <p:nvPr/>
        </p:nvSpPr>
        <p:spPr>
          <a:xfrm>
            <a:off x="-20320" y="201995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8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62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130" name="Google Shape;305;p14"/>
          <p:cNvGrpSpPr/>
          <p:nvPr/>
        </p:nvGrpSpPr>
        <p:grpSpPr>
          <a:xfrm flipH="1">
            <a:off x="155136" y="5137295"/>
            <a:ext cx="2351173" cy="1289304"/>
            <a:chOff x="8283217" y="3922938"/>
            <a:chExt cx="2022200" cy="1289304"/>
          </a:xfrm>
        </p:grpSpPr>
        <p:pic>
          <p:nvPicPr>
            <p:cNvPr id="2097263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283217" y="3922938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70" name="Google Shape;307;p14"/>
            <p:cNvSpPr txBox="1"/>
            <p:nvPr/>
          </p:nvSpPr>
          <p:spPr>
            <a:xfrm>
              <a:off x="8283217" y="4030047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71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0" y="156340"/>
            <a:ext cx="15903611" cy="1636987"/>
          </a:xfrm>
          <a:prstGeom prst="rect">
            <a:avLst/>
          </a:prstGeom>
          <a:blipFill>
            <a:blip r:embed="rId5"/>
            <a:stretch>
              <a:fillRect l="-1610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72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20216" y="1844932"/>
            <a:ext cx="16094111" cy="2862322"/>
          </a:xfrm>
          <a:prstGeom prst="rect">
            <a:avLst/>
          </a:prstGeom>
          <a:blipFill>
            <a:blip r:embed="rId6"/>
            <a:stretch>
              <a:fillRect l="-1591" t="-4691" b="-959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73" name="Rectangle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87694" y="4809334"/>
            <a:ext cx="14771706" cy="5350183"/>
          </a:xfrm>
          <a:prstGeom prst="rect">
            <a:avLst/>
          </a:prstGeom>
          <a:blipFill>
            <a:blip r:embed="rId7"/>
            <a:stretch>
              <a:fillRect l="-1733" t="-2392" r="-1361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48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1" grpId="0" animBg="1"/>
      <p:bldP spid="1048772" grpId="0" animBg="1"/>
      <p:bldP spid="104877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6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8647732"/>
            <a:ext cx="1209072" cy="1300077"/>
          </a:xfrm>
          <a:prstGeom prst="rect">
            <a:avLst/>
          </a:prstGeom>
        </p:spPr>
      </p:pic>
      <p:sp>
        <p:nvSpPr>
          <p:cNvPr id="1048774" name="Google Shape;304;p14"/>
          <p:cNvSpPr/>
          <p:nvPr/>
        </p:nvSpPr>
        <p:spPr>
          <a:xfrm>
            <a:off x="-20320" y="201995"/>
            <a:ext cx="2526629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8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26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grpSp>
        <p:nvGrpSpPr>
          <p:cNvPr id="132" name="Google Shape;305;p14"/>
          <p:cNvGrpSpPr/>
          <p:nvPr/>
        </p:nvGrpSpPr>
        <p:grpSpPr>
          <a:xfrm flipH="1">
            <a:off x="38034" y="4758859"/>
            <a:ext cx="2351173" cy="1289304"/>
            <a:chOff x="8383935" y="3544502"/>
            <a:chExt cx="2022200" cy="1289304"/>
          </a:xfrm>
        </p:grpSpPr>
        <p:pic>
          <p:nvPicPr>
            <p:cNvPr id="2097266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577335" y="3544502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75" name="Google Shape;307;p14"/>
            <p:cNvSpPr txBox="1"/>
            <p:nvPr/>
          </p:nvSpPr>
          <p:spPr>
            <a:xfrm>
              <a:off x="8383935" y="3729847"/>
              <a:ext cx="2022200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7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0" y="156340"/>
            <a:ext cx="15903611" cy="1636987"/>
          </a:xfrm>
          <a:prstGeom prst="rect">
            <a:avLst/>
          </a:prstGeom>
          <a:blipFill>
            <a:blip r:embed="rId5"/>
            <a:stretch>
              <a:fillRect l="-1610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77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66272" y="1683359"/>
            <a:ext cx="12933984" cy="2862322"/>
          </a:xfrm>
          <a:prstGeom prst="rect">
            <a:avLst/>
          </a:prstGeom>
          <a:blipFill>
            <a:blip r:embed="rId6"/>
            <a:stretch>
              <a:fillRect l="-1979" t="-4468" b="-9574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78" name="Rectangle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74505" y="4533900"/>
            <a:ext cx="14818095" cy="5350183"/>
          </a:xfrm>
          <a:prstGeom prst="rect">
            <a:avLst/>
          </a:prstGeom>
          <a:blipFill>
            <a:blip r:embed="rId7"/>
            <a:stretch>
              <a:fillRect l="-1728" t="-239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48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6" grpId="0" animBg="1"/>
      <p:bldP spid="1048777" grpId="0" animBg="1"/>
      <p:bldP spid="104877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67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79" name="Google Shape;304;p14"/>
          <p:cNvSpPr/>
          <p:nvPr/>
        </p:nvSpPr>
        <p:spPr>
          <a:xfrm>
            <a:off x="415736" y="444335"/>
            <a:ext cx="3456707" cy="10828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Luyện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noProof="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780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62283" y="-38100"/>
            <a:ext cx="11021926" cy="2641172"/>
          </a:xfrm>
          <a:prstGeom prst="rect">
            <a:avLst/>
          </a:prstGeom>
          <a:blipFill>
            <a:blip r:embed="rId3"/>
            <a:stretch>
              <a:fillRect l="-265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134" name="Google Shape;305;p14"/>
          <p:cNvGrpSpPr/>
          <p:nvPr/>
        </p:nvGrpSpPr>
        <p:grpSpPr>
          <a:xfrm flipH="1">
            <a:off x="116169" y="5629315"/>
            <a:ext cx="2351174" cy="1641689"/>
            <a:chOff x="7904234" y="3076910"/>
            <a:chExt cx="2022200" cy="1289304"/>
          </a:xfrm>
        </p:grpSpPr>
        <p:pic>
          <p:nvPicPr>
            <p:cNvPr id="2097268" name="Google Shape;306;p14"/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8000934" y="3076910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81" name="Google Shape;307;p14"/>
            <p:cNvSpPr txBox="1"/>
            <p:nvPr/>
          </p:nvSpPr>
          <p:spPr>
            <a:xfrm>
              <a:off x="7904234" y="3174007"/>
              <a:ext cx="2022200" cy="490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82" name="TextBox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4823" y="2485685"/>
            <a:ext cx="13739386" cy="2862322"/>
          </a:xfrm>
          <a:prstGeom prst="rect">
            <a:avLst/>
          </a:prstGeom>
          <a:blipFill>
            <a:blip r:embed="rId5"/>
            <a:stretch>
              <a:fillRect l="-1863" t="-4478" r="-1464" b="-959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83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54911" y="5377297"/>
            <a:ext cx="15830817" cy="4657685"/>
          </a:xfrm>
          <a:prstGeom prst="rect">
            <a:avLst/>
          </a:prstGeom>
          <a:blipFill>
            <a:blip r:embed="rId6"/>
            <a:stretch>
              <a:fillRect l="-1617" t="-2749" b="-562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4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9" grpId="0" animBg="1"/>
      <p:bldP spid="1048780" grpId="0" animBg="1"/>
      <p:bldP spid="1048782" grpId="0" animBg="1"/>
      <p:bldP spid="104878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69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784" name="Google Shape;304;p14"/>
          <p:cNvSpPr/>
          <p:nvPr/>
        </p:nvSpPr>
        <p:spPr>
          <a:xfrm>
            <a:off x="415736" y="444335"/>
            <a:ext cx="3456707" cy="10828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Luyện</a:t>
            </a:r>
            <a:r>
              <a:rPr lang="en-US" sz="3600" b="1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noProof="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" name="Google Shape;305;p14"/>
          <p:cNvGrpSpPr/>
          <p:nvPr/>
        </p:nvGrpSpPr>
        <p:grpSpPr>
          <a:xfrm flipH="1">
            <a:off x="415735" y="5369444"/>
            <a:ext cx="1966147" cy="1403413"/>
            <a:chOff x="7781122" y="3076910"/>
            <a:chExt cx="2048612" cy="1289304"/>
          </a:xfrm>
        </p:grpSpPr>
        <p:pic>
          <p:nvPicPr>
            <p:cNvPr id="2097270" name="Google Shape;306;p14"/>
            <p:cNvPicPr preferRelativeResize="0">
              <a:picLocks/>
            </p:cNvPicPr>
            <p:nvPr/>
          </p:nvPicPr>
          <p:blipFill rotWithShape="1">
            <a:blip r:embed="rId3">
              <a:alphaModFix/>
            </a:blip>
            <a:srcRect/>
            <a:stretch>
              <a:fillRect/>
            </a:stretch>
          </p:blipFill>
          <p:spPr>
            <a:xfrm>
              <a:off x="8000934" y="3076910"/>
              <a:ext cx="1828800" cy="1289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785" name="Google Shape;307;p14"/>
            <p:cNvSpPr txBox="1"/>
            <p:nvPr/>
          </p:nvSpPr>
          <p:spPr>
            <a:xfrm>
              <a:off x="7781122" y="3148249"/>
              <a:ext cx="2022200" cy="57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Giải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8786" name="Rectangle 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17091" y="5512601"/>
            <a:ext cx="15830817" cy="3965188"/>
          </a:xfrm>
          <a:prstGeom prst="rect">
            <a:avLst/>
          </a:prstGeom>
          <a:blipFill>
            <a:blip r:embed="rId4"/>
            <a:stretch>
              <a:fillRect l="-1617" t="-3226" b="-660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87" name="Rectangle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62283" y="-38100"/>
            <a:ext cx="11021926" cy="2641172"/>
          </a:xfrm>
          <a:prstGeom prst="rect">
            <a:avLst/>
          </a:prstGeom>
          <a:blipFill>
            <a:blip r:embed="rId5"/>
            <a:stretch>
              <a:fillRect l="-2655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788" name="TextBox 1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47800" y="2507122"/>
            <a:ext cx="15925800" cy="2862322"/>
          </a:xfrm>
          <a:prstGeom prst="rect">
            <a:avLst/>
          </a:prstGeom>
          <a:blipFill>
            <a:blip r:embed="rId6"/>
            <a:stretch>
              <a:fillRect l="-1608" t="-4468" b="-9574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6" grpId="0" animBg="1"/>
      <p:bldP spid="1048787" grpId="0" animBg="1"/>
      <p:bldP spid="104878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0"/>
            <a:ext cx="17678400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1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35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) </a:t>
            </a:r>
            <a:r>
              <a:rPr lang="en-US" sz="4000" dirty="0" err="1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x = 8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8 – 2.1 = 8 – 2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(8; 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–3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6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–3 – 2.6 = –3 – 12 = –15 ≠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(–3; 6)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4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–1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4 – 2.(–1) = 4 + 2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(4;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</a:t>
            </a: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3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-33020"/>
            <a:ext cx="17602200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0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=2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0 – 2.2 = 0 + 4 = 4 ≠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(0; 2)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Vậy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(8; 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(4;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– 2y = 6.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b) </a:t>
            </a: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8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8 + 1 = 9 ≠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(8; 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–3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6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–3 + 6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(–3; 6)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3.</a:t>
            </a: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4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05000" y="1034133"/>
            <a:ext cx="14935200" cy="8561051"/>
          </a:xfrm>
          <a:prstGeom prst="rect">
            <a:avLst/>
          </a:prstGeom>
        </p:spPr>
      </p:pic>
      <p:sp>
        <p:nvSpPr>
          <p:cNvPr id="1048591" name="Google Shape;132;p3"/>
          <p:cNvSpPr/>
          <p:nvPr/>
        </p:nvSpPr>
        <p:spPr>
          <a:xfrm>
            <a:off x="2286000" y="1638300"/>
            <a:ext cx="14173200" cy="3025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vi-VN" sz="6600" b="1" dirty="0">
                <a:solidFill>
                  <a:schemeClr val="lt1"/>
                </a:solidFill>
                <a:latin typeface="+mj-lt"/>
                <a:ea typeface="Arial"/>
                <a:cs typeface="Arial"/>
                <a:sym typeface="Arial"/>
              </a:rPr>
              <a:t>CHƯƠNG </a:t>
            </a:r>
            <a:r>
              <a:rPr lang="en-US" sz="6600" b="1" dirty="0">
                <a:solidFill>
                  <a:schemeClr val="lt1"/>
                </a:solidFill>
                <a:latin typeface="+mj-lt"/>
                <a:ea typeface="Arial"/>
                <a:cs typeface="Arial"/>
                <a:sym typeface="Arial"/>
              </a:rPr>
              <a:t>1</a:t>
            </a:r>
            <a:r>
              <a:rPr lang="vi-VN" sz="6600" b="1" dirty="0" smtClean="0">
                <a:solidFill>
                  <a:schemeClr val="lt1"/>
                </a:solidFill>
                <a:latin typeface="+mj-lt"/>
                <a:ea typeface="Arial"/>
                <a:cs typeface="Arial"/>
                <a:sym typeface="Arial"/>
              </a:rPr>
              <a:t>: </a:t>
            </a:r>
            <a:r>
              <a:rPr lang="en-US" sz="6600" b="1" dirty="0" smtClean="0">
                <a:solidFill>
                  <a:schemeClr val="l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PHƯƠNG TRÌNH VÀ HỆ PHƯƠNG TRÌNH BẬC NHẤT</a:t>
            </a:r>
            <a:endParaRPr sz="6600" dirty="0">
              <a:solidFill>
                <a:schemeClr val="lt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048592" name="Google Shape;133;p3"/>
          <p:cNvSpPr/>
          <p:nvPr/>
        </p:nvSpPr>
        <p:spPr>
          <a:xfrm>
            <a:off x="2873804" y="4505271"/>
            <a:ext cx="13775896" cy="449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6600" b="1" dirty="0">
                <a:solidFill>
                  <a:srgbClr val="FFFF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BÀI </a:t>
            </a:r>
            <a:r>
              <a:rPr lang="en-US" sz="6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2: PHƯƠNG TRÌNH BẬC NHẤT HAI ẨN. HỆ HAI PHƯƠNG TRÌNH BẬC NHẤT MỘT ẨN</a:t>
            </a:r>
            <a:endParaRPr sz="6600" b="1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209716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78" y="4000500"/>
            <a:ext cx="3339640" cy="4895236"/>
          </a:xfrm>
          <a:prstGeom prst="rect">
            <a:avLst/>
          </a:prstGeom>
        </p:spPr>
      </p:pic>
      <p:pic>
        <p:nvPicPr>
          <p:cNvPr id="2097169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14666613" y="210037"/>
            <a:ext cx="3478543" cy="1917547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647700"/>
            <a:ext cx="17297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4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–1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4 + (–1)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(4;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0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=2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vế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0 + 2 = 2 ≠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(0; 2)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Vậy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(–3; 6)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(4;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+ y = 3.</a:t>
            </a: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3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8040"/>
            <a:ext cx="16840200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2: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3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–1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mỗi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3 + 2.(–1) = 1;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3.3 – 2.(–1) = 11 ≠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(3;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thứ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hai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Vậy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(3; –1)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đã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= 1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= 0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mỗi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1 + 2.0 = 1;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3.1 – 2.0 = 3.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(1; 0)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từng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Vậy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cặp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(1; 0)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đã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6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90500"/>
            <a:ext cx="16916400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3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chiếc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nướng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60x (g).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chiếc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dẻo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50y (g).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Khi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chiếc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nướng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y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chiếc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dẻo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60x + 50y (g).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Theo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để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sản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xuất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500 kg = 500 000 g,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nên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ta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bậc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nhất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hai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ẩn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x, y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biểu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thị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để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sản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xuất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hai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loại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bánh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60x + 50y = 500 000 hay 6x + 5y = 50 000.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Ba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nghiệm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trên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: (5 000; 4 000), (6 000; 2 800), (8 000; 400).</a:t>
            </a: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9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81000" y="495300"/>
            <a:ext cx="16154400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4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a) Do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1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sticker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năm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tất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5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sticker, do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x + y = 5. (1)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khi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sticker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I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2x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khi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y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sticker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II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3y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khi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sticker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2x + 3y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Theo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tổng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năm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12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2x + 3y = 12. (2)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(2)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bậc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ẩn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x, y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thị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mối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quan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giữa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307948"/>
              </p:ext>
            </p:extLst>
          </p:nvPr>
        </p:nvGraphicFramePr>
        <p:xfrm>
          <a:off x="5715000" y="7429500"/>
          <a:ext cx="5229578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1040948" imgH="520474" progId="Equation.DSMT4">
                  <p:embed/>
                </p:oleObj>
              </mc:Choice>
              <mc:Fallback>
                <p:oleObj name="Equation" r:id="rId3" imgW="1040948" imgH="520474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7429500"/>
                        <a:ext cx="5229578" cy="2590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453" y="1181100"/>
            <a:ext cx="1235177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b)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Thay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x = 3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y = 2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348128"/>
              </p:ext>
            </p:extLst>
          </p:nvPr>
        </p:nvGraphicFramePr>
        <p:xfrm>
          <a:off x="3441700" y="1885950"/>
          <a:ext cx="4703763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3" imgW="1002960" imgH="520560" progId="Equation.DSMT4">
                  <p:embed/>
                </p:oleObj>
              </mc:Choice>
              <mc:Fallback>
                <p:oleObj name="Equation" r:id="rId3" imgW="1002960" imgH="520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700" y="1885950"/>
                        <a:ext cx="4703763" cy="2419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8053" y="4287520"/>
            <a:ext cx="14691842" cy="417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45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a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3 + 2 = 5;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2.3 + 3.2 = 12.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Do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(3; 2)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từng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.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Vậy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(3; 2)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ở </a:t>
            </a:r>
            <a:r>
              <a:rPr kumimoji="0" lang="en-US" altLang="en-US" sz="4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câu</a:t>
            </a:r>
            <a:r>
              <a:rPr kumimoji="0" lang="en-US" altLang="en-US" sz="4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a.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0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6922" y="419100"/>
            <a:ext cx="16485678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ptos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5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a)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Ngọc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3,5 kg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thịt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chép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x + y = 3,5. (1)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Ngọc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chi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kilôgam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thịt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130x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tiền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Ngọc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chi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y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kilôgam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chép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50y (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đồng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Theo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Ngọc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đã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chi 295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nghìn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130x + 50y = 295. (2)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(2)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bậc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ẩn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x, y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thị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mối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quan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giữa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747115"/>
              </p:ext>
            </p:extLst>
          </p:nvPr>
        </p:nvGraphicFramePr>
        <p:xfrm>
          <a:off x="1752600" y="6591300"/>
          <a:ext cx="68453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3" imgW="1397000" imgH="520700" progId="Equation.DSMT4">
                  <p:embed/>
                </p:oleObj>
              </mc:Choice>
              <mc:Fallback>
                <p:oleObj name="Equation" r:id="rId3" imgW="1397000" imgH="520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6591300"/>
                        <a:ext cx="6845300" cy="2514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7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923541"/>
              </p:ext>
            </p:extLst>
          </p:nvPr>
        </p:nvGraphicFramePr>
        <p:xfrm>
          <a:off x="4191000" y="1942527"/>
          <a:ext cx="4249738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3" imgW="1358640" imgH="520560" progId="Equation.DSMT4">
                  <p:embed/>
                </p:oleObj>
              </mc:Choice>
              <mc:Fallback>
                <p:oleObj name="Equation" r:id="rId3" imgW="1358640" imgH="520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942527"/>
                        <a:ext cx="4249738" cy="1597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026820" y="817662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6800" y="1180040"/>
            <a:ext cx="117025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b)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Thay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 = 1,5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y = 2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vào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mỗi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76400" y="3771900"/>
            <a:ext cx="14020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 smtClean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Ta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1,5 + 2 = 3,5;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130.1,5 + 50.2 = 195 + 100 = 295.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Do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đó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(1,5; 2)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.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Vậy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(1,5; 2)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ở </a:t>
            </a:r>
            <a:r>
              <a:rPr lang="en-US" altLang="en-US" sz="4000" dirty="0" err="1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câu</a:t>
            </a:r>
            <a:r>
              <a:rPr lang="en-US" altLang="en-US" sz="4000" dirty="0"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a.</a:t>
            </a:r>
            <a:endParaRPr lang="en-US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57200" y="619125"/>
            <a:ext cx="14706301" cy="809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6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a)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xanh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0,6x (kg).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xanh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B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0,5y (kg).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Theo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người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dự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sử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dụng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85 kg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xanh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0,6x + 0,5y = 85. (1).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0,3x (kg).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sản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B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0,4y (kg).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Theo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người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dự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sử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dụng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50 kg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0,3x + 0,4y = 50. (2).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(2) ta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bậc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ẩn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x, y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thị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mối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quan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giữa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đại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: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928257"/>
              </p:ext>
            </p:extLst>
          </p:nvPr>
        </p:nvGraphicFramePr>
        <p:xfrm>
          <a:off x="8077200" y="8343900"/>
          <a:ext cx="3979330" cy="152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3" imgW="1346200" imgH="520700" progId="Equation.DSMT4">
                  <p:embed/>
                </p:oleObj>
              </mc:Choice>
              <mc:Fallback>
                <p:oleObj name="Equation" r:id="rId3" imgW="1346200" imgH="520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8343900"/>
                        <a:ext cx="3979330" cy="15239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7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90600" y="1005096"/>
            <a:ext cx="1208728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b)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Thay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x = 100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y = 50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511891"/>
              </p:ext>
            </p:extLst>
          </p:nvPr>
        </p:nvGraphicFramePr>
        <p:xfrm>
          <a:off x="6246813" y="1809750"/>
          <a:ext cx="5172075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3" imgW="1307880" imgH="520560" progId="Equation.DSMT4">
                  <p:embed/>
                </p:oleObj>
              </mc:Choice>
              <mc:Fallback>
                <p:oleObj name="Equation" r:id="rId3" imgW="1307880" imgH="520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6813" y="1809750"/>
                        <a:ext cx="5172075" cy="2038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06840" y="4333845"/>
            <a:ext cx="13850266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0,6 . 100 + 0,5 . 50 = 60 + 25 = 85;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0,3 . 100 + 0,4 . 50 = 30 + 20 = 50.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Do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(100; 50)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từng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Vậy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cặp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(100; 50)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nghiệm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ở </a:t>
            </a:r>
            <a:r>
              <a:rPr kumimoji="0" lang="en-US" alt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câu</a:t>
            </a:r>
            <a:r>
              <a: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charset="0"/>
                <a:cs typeface="Times New Roman" panose="02020603050405020304" pitchFamily="18" charset="0"/>
              </a:rPr>
              <a:t> a.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6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71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0726721">
            <a:off x="15116757" y="8176419"/>
            <a:ext cx="5407326" cy="5292421"/>
          </a:xfrm>
          <a:prstGeom prst="rect">
            <a:avLst/>
          </a:prstGeom>
        </p:spPr>
      </p:pic>
      <p:grpSp>
        <p:nvGrpSpPr>
          <p:cNvPr id="138" name="Google Shape;1097;p63"/>
          <p:cNvGrpSpPr/>
          <p:nvPr/>
        </p:nvGrpSpPr>
        <p:grpSpPr>
          <a:xfrm>
            <a:off x="3511561" y="3470272"/>
            <a:ext cx="4906025" cy="4554790"/>
            <a:chOff x="1026411" y="3000040"/>
            <a:chExt cx="4447408" cy="4574994"/>
          </a:xfrm>
        </p:grpSpPr>
        <p:sp>
          <p:nvSpPr>
            <p:cNvPr id="1048789" name="Google Shape;1098;p63"/>
            <p:cNvSpPr/>
            <p:nvPr/>
          </p:nvSpPr>
          <p:spPr>
            <a:xfrm rot="10800000">
              <a:off x="1026411" y="3000040"/>
              <a:ext cx="4447408" cy="4574994"/>
            </a:xfrm>
            <a:custGeom>
              <a:avLst/>
              <a:gdLst/>
              <a:ahLst/>
              <a:cxnLst/>
              <a:rect l="l" t="t" r="r" b="b"/>
              <a:pathLst>
                <a:path w="15047908" h="15923210" extrusionOk="0">
                  <a:moveTo>
                    <a:pt x="14109009" y="15912021"/>
                  </a:moveTo>
                  <a:cubicBezTo>
                    <a:pt x="14109009" y="15912021"/>
                    <a:pt x="13689256" y="15923210"/>
                    <a:pt x="13226672" y="15920588"/>
                  </a:cubicBezTo>
                  <a:cubicBezTo>
                    <a:pt x="4710410" y="15918426"/>
                    <a:pt x="1057073" y="15910601"/>
                    <a:pt x="1057073" y="15910601"/>
                  </a:cubicBezTo>
                  <a:cubicBezTo>
                    <a:pt x="812931" y="15901766"/>
                    <a:pt x="565145" y="15884786"/>
                    <a:pt x="398404" y="15826608"/>
                  </a:cubicBezTo>
                  <a:cubicBezTo>
                    <a:pt x="120505" y="15729646"/>
                    <a:pt x="0" y="15552118"/>
                    <a:pt x="0" y="4794363"/>
                  </a:cubicBezTo>
                  <a:lnTo>
                    <a:pt x="0" y="4794241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0638329" y="7673"/>
                  </a:cubicBezTo>
                  <a:cubicBezTo>
                    <a:pt x="13470330" y="0"/>
                    <a:pt x="13934256" y="7673"/>
                    <a:pt x="13934256" y="7673"/>
                  </a:cubicBezTo>
                  <a:cubicBezTo>
                    <a:pt x="14302564" y="15152"/>
                    <a:pt x="14665877" y="84484"/>
                    <a:pt x="14863617" y="207066"/>
                  </a:cubicBezTo>
                  <a:cubicBezTo>
                    <a:pt x="15014634" y="300683"/>
                    <a:pt x="15047908" y="425358"/>
                    <a:pt x="15038769" y="4794364"/>
                  </a:cubicBezTo>
                  <a:lnTo>
                    <a:pt x="15038769" y="4794487"/>
                  </a:lnTo>
                  <a:cubicBezTo>
                    <a:pt x="15038769" y="15670083"/>
                    <a:pt x="14755772" y="15884181"/>
                    <a:pt x="14109009" y="15912021"/>
                  </a:cubicBezTo>
                  <a:close/>
                </a:path>
              </a:pathLst>
            </a:custGeom>
            <a:solidFill>
              <a:srgbClr val="FFCF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790" name="Google Shape;1100;p63"/>
            <p:cNvSpPr txBox="1"/>
            <p:nvPr/>
          </p:nvSpPr>
          <p:spPr>
            <a:xfrm>
              <a:off x="1215181" y="4119901"/>
              <a:ext cx="4030937" cy="2789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Ghi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nhớ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kiến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thức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trọng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tâm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trong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4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bài</a:t>
              </a:r>
              <a:r>
                <a:rPr lang="en-US" sz="4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 </a:t>
              </a:r>
              <a:endParaRPr sz="4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105;p63"/>
          <p:cNvGrpSpPr/>
          <p:nvPr/>
        </p:nvGrpSpPr>
        <p:grpSpPr>
          <a:xfrm>
            <a:off x="8818238" y="3470272"/>
            <a:ext cx="5469100" cy="4554790"/>
            <a:chOff x="9604120" y="2995845"/>
            <a:chExt cx="4957847" cy="4565119"/>
          </a:xfrm>
        </p:grpSpPr>
        <p:sp>
          <p:nvSpPr>
            <p:cNvPr id="1048793" name="Google Shape;1106;p63"/>
            <p:cNvSpPr/>
            <p:nvPr/>
          </p:nvSpPr>
          <p:spPr>
            <a:xfrm rot="10800000">
              <a:off x="9604120" y="2995845"/>
              <a:ext cx="4957847" cy="4565119"/>
            </a:xfrm>
            <a:custGeom>
              <a:avLst/>
              <a:gdLst/>
              <a:ahLst/>
              <a:cxnLst/>
              <a:rect l="l" t="t" r="r" b="b"/>
              <a:pathLst>
                <a:path w="15047908" h="15923210" extrusionOk="0">
                  <a:moveTo>
                    <a:pt x="14109009" y="15912021"/>
                  </a:moveTo>
                  <a:cubicBezTo>
                    <a:pt x="14109009" y="15912021"/>
                    <a:pt x="13689256" y="15923210"/>
                    <a:pt x="13226672" y="15920588"/>
                  </a:cubicBezTo>
                  <a:cubicBezTo>
                    <a:pt x="4710410" y="15918426"/>
                    <a:pt x="1057073" y="15910601"/>
                    <a:pt x="1057073" y="15910601"/>
                  </a:cubicBezTo>
                  <a:cubicBezTo>
                    <a:pt x="812931" y="15901766"/>
                    <a:pt x="565145" y="15884786"/>
                    <a:pt x="398404" y="15826608"/>
                  </a:cubicBezTo>
                  <a:cubicBezTo>
                    <a:pt x="120505" y="15729646"/>
                    <a:pt x="0" y="15552118"/>
                    <a:pt x="0" y="4794363"/>
                  </a:cubicBezTo>
                  <a:lnTo>
                    <a:pt x="0" y="4794241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0638329" y="7673"/>
                  </a:cubicBezTo>
                  <a:cubicBezTo>
                    <a:pt x="13470330" y="0"/>
                    <a:pt x="13934256" y="7673"/>
                    <a:pt x="13934256" y="7673"/>
                  </a:cubicBezTo>
                  <a:cubicBezTo>
                    <a:pt x="14302564" y="15152"/>
                    <a:pt x="14665877" y="84484"/>
                    <a:pt x="14863617" y="207066"/>
                  </a:cubicBezTo>
                  <a:cubicBezTo>
                    <a:pt x="15014634" y="300683"/>
                    <a:pt x="15047908" y="425358"/>
                    <a:pt x="15038769" y="4794364"/>
                  </a:cubicBezTo>
                  <a:lnTo>
                    <a:pt x="15038769" y="4794487"/>
                  </a:lnTo>
                  <a:cubicBezTo>
                    <a:pt x="15038769" y="15670083"/>
                    <a:pt x="14755772" y="15884181"/>
                    <a:pt x="14109009" y="15912021"/>
                  </a:cubicBezTo>
                  <a:close/>
                </a:path>
              </a:pathLst>
            </a:custGeom>
            <a:solidFill>
              <a:srgbClr val="FFCF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794" name="Google Shape;1108;p63"/>
            <p:cNvSpPr txBox="1"/>
            <p:nvPr/>
          </p:nvSpPr>
          <p:spPr>
            <a:xfrm>
              <a:off x="9765697" y="3249655"/>
              <a:ext cx="4539800" cy="26119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sz="38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Chuẩn</a:t>
              </a:r>
              <a:r>
                <a:rPr lang="en-US" sz="3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bị</a:t>
              </a:r>
              <a:r>
                <a:rPr lang="en-US" sz="3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bài</a:t>
              </a:r>
              <a:r>
                <a:rPr lang="en-US" sz="3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mới</a:t>
              </a:r>
              <a:r>
                <a:rPr lang="en-US" sz="3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 </a:t>
              </a:r>
              <a:r>
                <a:rPr lang="en-US" sz="3800" b="1" i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“</a:t>
              </a:r>
              <a:r>
                <a:rPr lang="en-US" sz="3800" b="1" i="1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Bài</a:t>
              </a:r>
              <a:r>
                <a:rPr lang="en-US" sz="3800" b="1" i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3: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Giải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ệ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hai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phương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trình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bậc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nhất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hai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800" b="1" i="1" dirty="0" err="1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ẩn</a:t>
              </a:r>
              <a:r>
                <a:rPr lang="en-US" sz="3800" b="1" i="1" dirty="0" smtClean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”.</a:t>
              </a:r>
              <a:endParaRPr sz="38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" name="Group 28"/>
          <p:cNvGrpSpPr/>
          <p:nvPr/>
        </p:nvGrpSpPr>
        <p:grpSpPr>
          <a:xfrm>
            <a:off x="4572000" y="1025690"/>
            <a:ext cx="9220200" cy="1447800"/>
            <a:chOff x="5272240" y="162426"/>
            <a:chExt cx="9220200" cy="1447800"/>
          </a:xfrm>
        </p:grpSpPr>
        <p:sp>
          <p:nvSpPr>
            <p:cNvPr id="1048795" name="Rounded Rectangle 29"/>
            <p:cNvSpPr/>
            <p:nvPr/>
          </p:nvSpPr>
          <p:spPr>
            <a:xfrm>
              <a:off x="5272240" y="162426"/>
              <a:ext cx="9220200" cy="1447800"/>
            </a:xfrm>
            <a:prstGeom prst="round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8796" name="TextBox 5"/>
            <p:cNvSpPr txBox="1"/>
            <p:nvPr/>
          </p:nvSpPr>
          <p:spPr>
            <a:xfrm>
              <a:off x="5638800" y="310816"/>
              <a:ext cx="8539951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00"/>
                </a:lnSpc>
              </a:pPr>
              <a:r>
                <a:rPr lang="en-US" sz="6000" b="1">
                  <a:latin typeface="Arial" panose="020B0604020202020204" pitchFamily="34" charset="0"/>
                  <a:cs typeface="Arial" panose="020B0604020202020204" pitchFamily="34" charset="0"/>
                </a:rPr>
                <a:t>HƯỚNG DẪN VỀ NHÀ</a:t>
              </a:r>
              <a:endParaRPr lang="en-US" sz="6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97272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925800" y="201996"/>
            <a:ext cx="1894621" cy="1960798"/>
          </a:xfrm>
          <a:prstGeom prst="rect">
            <a:avLst/>
          </a:prstGeom>
        </p:spPr>
      </p:pic>
      <p:pic>
        <p:nvPicPr>
          <p:cNvPr id="2097273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819400" y="8361947"/>
            <a:ext cx="4383276" cy="4114800"/>
          </a:xfrm>
          <a:prstGeom prst="rect">
            <a:avLst/>
          </a:prstGeom>
        </p:spPr>
      </p:pic>
      <p:pic>
        <p:nvPicPr>
          <p:cNvPr id="2097274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513390" y="708335"/>
            <a:ext cx="3026780" cy="2761937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3832001">
            <a:off x="14663310" y="-1632802"/>
            <a:ext cx="6083278" cy="4220274"/>
          </a:xfrm>
          <a:prstGeom prst="rect">
            <a:avLst/>
          </a:prstGeom>
        </p:spPr>
      </p:pic>
      <p:sp>
        <p:nvSpPr>
          <p:cNvPr id="1048593" name="Rectangle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400" y="2755425"/>
            <a:ext cx="14630399" cy="21698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48594" name="Rectangle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400" y="5673820"/>
            <a:ext cx="15544800" cy="3021981"/>
          </a:xfrm>
          <a:prstGeom prst="rect">
            <a:avLst/>
          </a:prstGeom>
          <a:blipFill>
            <a:blip r:embed="rId4"/>
            <a:stretch>
              <a:fillRect l="-510" t="-4444" r="-1333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61" name="Group 19"/>
          <p:cNvGrpSpPr/>
          <p:nvPr/>
        </p:nvGrpSpPr>
        <p:grpSpPr>
          <a:xfrm>
            <a:off x="5029200" y="766792"/>
            <a:ext cx="8203627" cy="1447800"/>
            <a:chOff x="5341755" y="254955"/>
            <a:chExt cx="8203627" cy="1447800"/>
          </a:xfrm>
        </p:grpSpPr>
        <p:sp>
          <p:nvSpPr>
            <p:cNvPr id="1048595" name="Rounded Rectangle 20"/>
            <p:cNvSpPr/>
            <p:nvPr/>
          </p:nvSpPr>
          <p:spPr>
            <a:xfrm>
              <a:off x="5341755" y="254955"/>
              <a:ext cx="8203627" cy="1447800"/>
            </a:xfrm>
            <a:prstGeom prst="round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596" name="TextBox 5"/>
            <p:cNvSpPr txBox="1"/>
            <p:nvPr/>
          </p:nvSpPr>
          <p:spPr>
            <a:xfrm>
              <a:off x="5638800" y="342900"/>
              <a:ext cx="7634439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9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NỘI</a:t>
              </a:r>
              <a:r>
                <a:rPr kumimoji="0" lang="en-US" sz="6000" b="1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DUNG BÀI HỌC</a:t>
              </a: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097171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73200" y="7315412"/>
            <a:ext cx="3087506" cy="2593735"/>
          </a:xfrm>
          <a:prstGeom prst="rect">
            <a:avLst/>
          </a:prstGeom>
        </p:spPr>
      </p:pic>
      <p:pic>
        <p:nvPicPr>
          <p:cNvPr id="2097172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571500"/>
            <a:ext cx="1066800" cy="1145177"/>
          </a:xfrm>
          <a:prstGeom prst="rect">
            <a:avLst/>
          </a:prstGeom>
        </p:spPr>
      </p:pic>
      <p:grpSp>
        <p:nvGrpSpPr>
          <p:cNvPr id="62" name="Group 23"/>
          <p:cNvGrpSpPr/>
          <p:nvPr/>
        </p:nvGrpSpPr>
        <p:grpSpPr>
          <a:xfrm>
            <a:off x="838200" y="3098137"/>
            <a:ext cx="1236936" cy="1155973"/>
            <a:chOff x="2315060" y="3149849"/>
            <a:chExt cx="1236936" cy="1155973"/>
          </a:xfrm>
        </p:grpSpPr>
        <p:pic>
          <p:nvPicPr>
            <p:cNvPr id="2097173" name="Picture 2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>
            <a:xfrm>
              <a:off x="2315060" y="3149849"/>
              <a:ext cx="1236936" cy="1155973"/>
            </a:xfrm>
            <a:prstGeom prst="rect">
              <a:avLst/>
            </a:prstGeom>
          </p:spPr>
        </p:pic>
        <p:sp>
          <p:nvSpPr>
            <p:cNvPr id="1048597" name="TextBox 15"/>
            <p:cNvSpPr txBox="1"/>
            <p:nvPr/>
          </p:nvSpPr>
          <p:spPr>
            <a:xfrm>
              <a:off x="2411833" y="3543300"/>
              <a:ext cx="1043391" cy="5691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36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50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  <a:endParaRPr kumimoji="0" lang="en-US" sz="5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3" name="Group 26"/>
          <p:cNvGrpSpPr/>
          <p:nvPr/>
        </p:nvGrpSpPr>
        <p:grpSpPr>
          <a:xfrm>
            <a:off x="838200" y="5372100"/>
            <a:ext cx="1236936" cy="1155973"/>
            <a:chOff x="-994458" y="2375234"/>
            <a:chExt cx="1236936" cy="1155973"/>
          </a:xfrm>
        </p:grpSpPr>
        <p:pic>
          <p:nvPicPr>
            <p:cNvPr id="2097174" name="Picture 2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>
            <a:xfrm>
              <a:off x="-994458" y="2375234"/>
              <a:ext cx="1236936" cy="1155973"/>
            </a:xfrm>
            <a:prstGeom prst="rect">
              <a:avLst/>
            </a:prstGeom>
          </p:spPr>
        </p:pic>
        <p:sp>
          <p:nvSpPr>
            <p:cNvPr id="1048598" name="TextBox 15"/>
            <p:cNvSpPr txBox="1"/>
            <p:nvPr/>
          </p:nvSpPr>
          <p:spPr>
            <a:xfrm>
              <a:off x="-897686" y="2845257"/>
              <a:ext cx="1043391" cy="5691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36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 animBg="1"/>
      <p:bldP spid="104859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7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294" y="1257300"/>
            <a:ext cx="15087600" cy="6202996"/>
          </a:xfrm>
          <a:prstGeom prst="rect">
            <a:avLst/>
          </a:prstGeom>
        </p:spPr>
      </p:pic>
      <p:pic>
        <p:nvPicPr>
          <p:cNvPr id="209727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86138"/>
            <a:ext cx="6096000" cy="5880713"/>
          </a:xfrm>
          <a:prstGeom prst="rect">
            <a:avLst/>
          </a:prstGeom>
        </p:spPr>
      </p:pic>
      <p:pic>
        <p:nvPicPr>
          <p:cNvPr id="2097277" name="Picture 6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flipH="1">
            <a:off x="14876702" y="565688"/>
            <a:ext cx="1734898" cy="1795496"/>
          </a:xfrm>
          <a:prstGeom prst="rect">
            <a:avLst/>
          </a:prstGeom>
        </p:spPr>
      </p:pic>
      <p:pic>
        <p:nvPicPr>
          <p:cNvPr id="2097278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316200" y="7725314"/>
            <a:ext cx="4582210" cy="2285378"/>
          </a:xfrm>
          <a:prstGeom prst="rect">
            <a:avLst/>
          </a:prstGeom>
        </p:spPr>
      </p:pic>
      <p:sp>
        <p:nvSpPr>
          <p:cNvPr id="1048797" name="Rectangle 11"/>
          <p:cNvSpPr/>
          <p:nvPr/>
        </p:nvSpPr>
        <p:spPr>
          <a:xfrm>
            <a:off x="2664994" y="2122049"/>
            <a:ext cx="13030200" cy="344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EM </a:t>
            </a:r>
          </a:p>
          <a:p>
            <a:pPr lvl="0" algn="ctr">
              <a:lnSpc>
                <a:spcPct val="150000"/>
              </a:lnSpc>
            </a:pPr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 LẮNG NGHE BÀI HỌC!</a:t>
            </a:r>
          </a:p>
        </p:txBody>
      </p:sp>
    </p:spTree>
  </p:cSld>
  <p:clrMapOvr>
    <a:masterClrMapping/>
  </p:clrMapOvr>
  <p:transition spd="med"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4"/>
          <p:cNvGrpSpPr/>
          <p:nvPr/>
        </p:nvGrpSpPr>
        <p:grpSpPr>
          <a:xfrm>
            <a:off x="1752600" y="1028700"/>
            <a:ext cx="15273436" cy="3429000"/>
            <a:chOff x="0" y="0"/>
            <a:chExt cx="8585565" cy="2221020"/>
          </a:xfrm>
        </p:grpSpPr>
        <p:sp>
          <p:nvSpPr>
            <p:cNvPr id="1048599" name="Freeform 5"/>
            <p:cNvSpPr/>
            <p:nvPr/>
          </p:nvSpPr>
          <p:spPr>
            <a:xfrm>
              <a:off x="12700" y="12700"/>
              <a:ext cx="8560165" cy="2195620"/>
            </a:xfrm>
            <a:custGeom>
              <a:avLst/>
              <a:gdLst/>
              <a:ahLst/>
              <a:cxnLst/>
              <a:rect l="l" t="t" r="r" b="b"/>
              <a:pathLst>
                <a:path w="8560165" h="2195620">
                  <a:moveTo>
                    <a:pt x="7603220" y="2195620"/>
                  </a:moveTo>
                  <a:lnTo>
                    <a:pt x="956945" y="2195620"/>
                  </a:lnTo>
                  <a:cubicBezTo>
                    <a:pt x="428371" y="2195620"/>
                    <a:pt x="0" y="1767122"/>
                    <a:pt x="0" y="1097810"/>
                  </a:cubicBezTo>
                  <a:lnTo>
                    <a:pt x="0" y="1097810"/>
                  </a:lnTo>
                  <a:cubicBezTo>
                    <a:pt x="0" y="428371"/>
                    <a:pt x="428371" y="0"/>
                    <a:pt x="956945" y="0"/>
                  </a:cubicBezTo>
                  <a:lnTo>
                    <a:pt x="7603220" y="0"/>
                  </a:lnTo>
                  <a:cubicBezTo>
                    <a:pt x="8131666" y="0"/>
                    <a:pt x="8560165" y="428371"/>
                    <a:pt x="8560165" y="1097810"/>
                  </a:cubicBezTo>
                  <a:lnTo>
                    <a:pt x="8560165" y="1097810"/>
                  </a:lnTo>
                  <a:cubicBezTo>
                    <a:pt x="8560165" y="1767122"/>
                    <a:pt x="8131667" y="2195620"/>
                    <a:pt x="7603220" y="219562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8600" name="Freeform 6"/>
            <p:cNvSpPr/>
            <p:nvPr/>
          </p:nvSpPr>
          <p:spPr>
            <a:xfrm>
              <a:off x="0" y="0"/>
              <a:ext cx="8585565" cy="2221020"/>
            </a:xfrm>
            <a:custGeom>
              <a:avLst/>
              <a:gdLst/>
              <a:ahLst/>
              <a:cxnLst/>
              <a:rect l="l" t="t" r="r" b="b"/>
              <a:pathLst>
                <a:path w="8585565" h="2221020">
                  <a:moveTo>
                    <a:pt x="7615920" y="0"/>
                  </a:moveTo>
                  <a:lnTo>
                    <a:pt x="969645" y="0"/>
                  </a:lnTo>
                  <a:cubicBezTo>
                    <a:pt x="434975" y="0"/>
                    <a:pt x="0" y="434975"/>
                    <a:pt x="0" y="1110510"/>
                  </a:cubicBezTo>
                  <a:cubicBezTo>
                    <a:pt x="0" y="1786045"/>
                    <a:pt x="434975" y="2221020"/>
                    <a:pt x="969645" y="2221020"/>
                  </a:cubicBezTo>
                  <a:lnTo>
                    <a:pt x="7615920" y="2221020"/>
                  </a:lnTo>
                  <a:cubicBezTo>
                    <a:pt x="8150590" y="2221020"/>
                    <a:pt x="8585565" y="1786045"/>
                    <a:pt x="8585565" y="1110510"/>
                  </a:cubicBezTo>
                  <a:cubicBezTo>
                    <a:pt x="8585565" y="434975"/>
                    <a:pt x="8150590" y="0"/>
                    <a:pt x="7615920" y="0"/>
                  </a:cubicBezTo>
                  <a:close/>
                  <a:moveTo>
                    <a:pt x="7615920" y="2195620"/>
                  </a:moveTo>
                  <a:lnTo>
                    <a:pt x="969645" y="2195620"/>
                  </a:lnTo>
                  <a:cubicBezTo>
                    <a:pt x="448945" y="2195620"/>
                    <a:pt x="25400" y="1772075"/>
                    <a:pt x="25400" y="1110510"/>
                  </a:cubicBezTo>
                  <a:cubicBezTo>
                    <a:pt x="25400" y="448945"/>
                    <a:pt x="448945" y="25400"/>
                    <a:pt x="969645" y="25400"/>
                  </a:cubicBezTo>
                  <a:lnTo>
                    <a:pt x="7615920" y="25400"/>
                  </a:lnTo>
                  <a:cubicBezTo>
                    <a:pt x="8136620" y="25400"/>
                    <a:pt x="8560165" y="448945"/>
                    <a:pt x="8560165" y="1110510"/>
                  </a:cubicBezTo>
                  <a:cubicBezTo>
                    <a:pt x="8560165" y="1772075"/>
                    <a:pt x="8136620" y="2195620"/>
                    <a:pt x="7615920" y="2195620"/>
                  </a:cubicBezTo>
                  <a:close/>
                </a:path>
              </a:pathLst>
            </a:custGeom>
            <a:solidFill>
              <a:srgbClr val="031929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9717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256" y="5219700"/>
            <a:ext cx="6743323" cy="3384884"/>
          </a:xfrm>
          <a:prstGeom prst="rect">
            <a:avLst/>
          </a:prstGeom>
        </p:spPr>
      </p:pic>
      <p:pic>
        <p:nvPicPr>
          <p:cNvPr id="2097176" name="Picture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228600" y="6210300"/>
            <a:ext cx="1173320" cy="1045322"/>
          </a:xfrm>
          <a:prstGeom prst="rect">
            <a:avLst/>
          </a:prstGeom>
        </p:spPr>
      </p:pic>
      <p:pic>
        <p:nvPicPr>
          <p:cNvPr id="2097177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9585125">
            <a:off x="16488602" y="5427899"/>
            <a:ext cx="2183861" cy="559863"/>
          </a:xfrm>
          <a:prstGeom prst="rect">
            <a:avLst/>
          </a:prstGeom>
        </p:spPr>
      </p:pic>
      <p:pic>
        <p:nvPicPr>
          <p:cNvPr id="2097178" name="Picture 2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0708999">
            <a:off x="16433972" y="389360"/>
            <a:ext cx="1184128" cy="1741365"/>
          </a:xfrm>
          <a:prstGeom prst="rect">
            <a:avLst/>
          </a:prstGeom>
        </p:spPr>
      </p:pic>
      <p:sp>
        <p:nvSpPr>
          <p:cNvPr id="1048601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1658286"/>
            <a:ext cx="14054236" cy="2169825"/>
          </a:xfrm>
          <a:prstGeom prst="rect">
            <a:avLst/>
          </a:prstGeom>
          <a:blipFill>
            <a:blip r:embed="rId6"/>
            <a:stretch>
              <a:fillRect r="-73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9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782518">
            <a:off x="16011183" y="-450072"/>
            <a:ext cx="1749946" cy="1827620"/>
          </a:xfrm>
          <a:prstGeom prst="rect">
            <a:avLst/>
          </a:prstGeom>
        </p:spPr>
      </p:pic>
      <p:sp>
        <p:nvSpPr>
          <p:cNvPr id="1048602" name="Google Shape;169;p5"/>
          <p:cNvSpPr/>
          <p:nvPr/>
        </p:nvSpPr>
        <p:spPr>
          <a:xfrm>
            <a:off x="927872" y="464066"/>
            <a:ext cx="2362200" cy="947748"/>
          </a:xfrm>
          <a:prstGeom prst="roundRect">
            <a:avLst>
              <a:gd name="adj" fmla="val 16667"/>
            </a:avLst>
          </a:prstGeom>
          <a:solidFill>
            <a:srgbClr val="76923C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HĐ1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7180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7099" y="8280547"/>
            <a:ext cx="1998114" cy="1439883"/>
          </a:xfrm>
          <a:prstGeom prst="rect">
            <a:avLst/>
          </a:prstGeom>
        </p:spPr>
      </p:pic>
      <p:pic>
        <p:nvPicPr>
          <p:cNvPr id="2097181" name="Picture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3500727">
            <a:off x="-265360" y="9094411"/>
            <a:ext cx="2345824" cy="601384"/>
          </a:xfrm>
          <a:prstGeom prst="rect">
            <a:avLst/>
          </a:prstGeom>
        </p:spPr>
      </p:pic>
      <p:sp>
        <p:nvSpPr>
          <p:cNvPr id="104860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71992" y="1486707"/>
            <a:ext cx="16459200" cy="2169825"/>
          </a:xfrm>
          <a:prstGeom prst="rect">
            <a:avLst/>
          </a:prstGeom>
          <a:blipFill>
            <a:blip r:embed="rId5"/>
            <a:stretch>
              <a:fillRect l="-1556" t="-5899" r="-1556" b="-12921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2097182" name="Picture 7"/>
          <p:cNvPicPr>
            <a:picLocks noChangeAspect="1"/>
          </p:cNvPicPr>
          <p:nvPr/>
        </p:nvPicPr>
        <p:blipFill rotWithShape="1">
          <a:blip r:embed="rId6"/>
          <a:srcRect r="4374"/>
          <a:stretch>
            <a:fillRect/>
          </a:stretch>
        </p:blipFill>
        <p:spPr>
          <a:xfrm>
            <a:off x="4572000" y="6836929"/>
            <a:ext cx="1699484" cy="1949218"/>
          </a:xfrm>
          <a:prstGeom prst="rect">
            <a:avLst/>
          </a:prstGeom>
        </p:spPr>
      </p:pic>
      <p:sp>
        <p:nvSpPr>
          <p:cNvPr id="1048604" name="Cloud Callout 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19400" y="4135695"/>
            <a:ext cx="12801600" cy="2760405"/>
          </a:xfrm>
          <a:prstGeom prst="cloudCallout">
            <a:avLst/>
          </a:prstGeom>
          <a:blipFill>
            <a:blip r:embed="rId7"/>
            <a:stretch>
              <a:fillRect/>
            </a:stretch>
          </a:blipFill>
          <a:ln w="76200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2" grpId="0" animBg="1"/>
      <p:bldP spid="1048603" grpId="0" animBg="1"/>
      <p:bldP spid="10486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Rectangle 2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3044556"/>
            <a:ext cx="17221199" cy="5371407"/>
          </a:xfrm>
          <a:prstGeom prst="rect">
            <a:avLst/>
          </a:prstGeom>
          <a:blipFill>
            <a:blip r:embed="rId2"/>
            <a:stretch>
              <a:fillRect l="-1939" r="-1903" b="-5810"/>
            </a:stretch>
          </a:blipFill>
          <a:ln w="76200"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pSp>
        <p:nvGrpSpPr>
          <p:cNvPr id="68" name="Group 3"/>
          <p:cNvGrpSpPr/>
          <p:nvPr/>
        </p:nvGrpSpPr>
        <p:grpSpPr>
          <a:xfrm>
            <a:off x="6570313" y="292032"/>
            <a:ext cx="5181600" cy="1424521"/>
            <a:chOff x="6858000" y="38100"/>
            <a:chExt cx="5181600" cy="1424521"/>
          </a:xfrm>
        </p:grpSpPr>
        <p:grpSp>
          <p:nvGrpSpPr>
            <p:cNvPr id="69" name="Group 9"/>
            <p:cNvGrpSpPr/>
            <p:nvPr/>
          </p:nvGrpSpPr>
          <p:grpSpPr>
            <a:xfrm>
              <a:off x="6858000" y="38100"/>
              <a:ext cx="5181600" cy="1424521"/>
              <a:chOff x="0" y="0"/>
              <a:chExt cx="6451824" cy="1216384"/>
            </a:xfrm>
          </p:grpSpPr>
          <p:sp>
            <p:nvSpPr>
              <p:cNvPr id="1048606" name="Freeform 10"/>
              <p:cNvSpPr/>
              <p:nvPr/>
            </p:nvSpPr>
            <p:spPr>
              <a:xfrm>
                <a:off x="12700" y="12700"/>
                <a:ext cx="6387054" cy="1147804"/>
              </a:xfrm>
              <a:custGeom>
                <a:avLst/>
                <a:gdLst/>
                <a:ahLst/>
                <a:cxnLst/>
                <a:rect l="l" t="t" r="r" b="b"/>
                <a:pathLst>
                  <a:path w="6387054" h="1147804">
                    <a:moveTo>
                      <a:pt x="146050" y="1147804"/>
                    </a:moveTo>
                    <a:lnTo>
                      <a:pt x="6241004" y="1147804"/>
                    </a:lnTo>
                    <a:cubicBezTo>
                      <a:pt x="6321015" y="1147804"/>
                      <a:pt x="6387054" y="1081764"/>
                      <a:pt x="6387054" y="1001754"/>
                    </a:cubicBezTo>
                    <a:lnTo>
                      <a:pt x="6387054" y="146050"/>
                    </a:lnTo>
                    <a:cubicBezTo>
                      <a:pt x="6387054" y="66040"/>
                      <a:pt x="6321015" y="0"/>
                      <a:pt x="6241004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001754"/>
                    </a:lnTo>
                    <a:cubicBezTo>
                      <a:pt x="0" y="1083034"/>
                      <a:pt x="66040" y="1147804"/>
                      <a:pt x="146050" y="1147804"/>
                    </a:cubicBezTo>
                    <a:close/>
                  </a:path>
                </a:pathLst>
              </a:custGeom>
              <a:solidFill>
                <a:srgbClr val="FFF7E4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607" name="Freeform 11"/>
              <p:cNvSpPr/>
              <p:nvPr/>
            </p:nvSpPr>
            <p:spPr>
              <a:xfrm>
                <a:off x="0" y="0"/>
                <a:ext cx="6451824" cy="1216384"/>
              </a:xfrm>
              <a:custGeom>
                <a:avLst/>
                <a:gdLst/>
                <a:ahLst/>
                <a:cxnLst/>
                <a:rect l="l" t="t" r="r" b="b"/>
                <a:pathLst>
                  <a:path w="6451824" h="1216384">
                    <a:moveTo>
                      <a:pt x="6388324" y="74930"/>
                    </a:moveTo>
                    <a:cubicBezTo>
                      <a:pt x="6360384" y="30480"/>
                      <a:pt x="6310854" y="0"/>
                      <a:pt x="6253704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014454"/>
                    </a:lnTo>
                    <a:cubicBezTo>
                      <a:pt x="0" y="1066524"/>
                      <a:pt x="25400" y="1112244"/>
                      <a:pt x="63500" y="1141454"/>
                    </a:cubicBezTo>
                    <a:cubicBezTo>
                      <a:pt x="91440" y="1185904"/>
                      <a:pt x="140970" y="1216384"/>
                      <a:pt x="220244" y="1216384"/>
                    </a:cubicBezTo>
                    <a:lnTo>
                      <a:pt x="6293074" y="1216384"/>
                    </a:lnTo>
                    <a:cubicBezTo>
                      <a:pt x="6380704" y="1216384"/>
                      <a:pt x="6451824" y="1145264"/>
                      <a:pt x="6451824" y="1057634"/>
                    </a:cubicBezTo>
                    <a:lnTo>
                      <a:pt x="6451824" y="199532"/>
                    </a:lnTo>
                    <a:cubicBezTo>
                      <a:pt x="6451824" y="149860"/>
                      <a:pt x="6426424" y="104140"/>
                      <a:pt x="6388324" y="74930"/>
                    </a:cubicBezTo>
                    <a:close/>
                    <a:moveTo>
                      <a:pt x="12700" y="1014454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6253704" y="12700"/>
                    </a:lnTo>
                    <a:cubicBezTo>
                      <a:pt x="6333715" y="12700"/>
                      <a:pt x="6399754" y="78740"/>
                      <a:pt x="6399754" y="158750"/>
                    </a:cubicBezTo>
                    <a:lnTo>
                      <a:pt x="6399754" y="1014454"/>
                    </a:lnTo>
                    <a:cubicBezTo>
                      <a:pt x="6399754" y="1094464"/>
                      <a:pt x="6333715" y="1160504"/>
                      <a:pt x="6253704" y="1160504"/>
                    </a:cubicBezTo>
                    <a:lnTo>
                      <a:pt x="158750" y="1160504"/>
                    </a:lnTo>
                    <a:cubicBezTo>
                      <a:pt x="78740" y="1160504"/>
                      <a:pt x="12700" y="1095734"/>
                      <a:pt x="12700" y="1014454"/>
                    </a:cubicBezTo>
                    <a:close/>
                  </a:path>
                </a:pathLst>
              </a:custGeom>
              <a:solidFill>
                <a:srgbClr val="031929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608" name="Google Shape;197;p7"/>
            <p:cNvSpPr txBox="1"/>
            <p:nvPr/>
          </p:nvSpPr>
          <p:spPr>
            <a:xfrm>
              <a:off x="7240637" y="291382"/>
              <a:ext cx="4419480" cy="9042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sz="5500" b="1" dirty="0" smtClean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ĐỊNH NGHĨA</a:t>
              </a:r>
              <a:endParaRPr sz="55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97183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0966133">
            <a:off x="2222048" y="9380821"/>
            <a:ext cx="2183861" cy="559863"/>
          </a:xfrm>
          <a:prstGeom prst="rect">
            <a:avLst/>
          </a:prstGeom>
        </p:spPr>
      </p:pic>
      <p:pic>
        <p:nvPicPr>
          <p:cNvPr id="2097184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78" y="-425014"/>
            <a:ext cx="3237257" cy="3231160"/>
          </a:xfrm>
          <a:prstGeom prst="rect">
            <a:avLst/>
          </a:prstGeom>
        </p:spPr>
      </p:pic>
      <p:pic>
        <p:nvPicPr>
          <p:cNvPr id="2097185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0" y="288280"/>
            <a:ext cx="2987299" cy="2517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64000" y="-38100"/>
            <a:ext cx="1209072" cy="1300077"/>
          </a:xfrm>
          <a:prstGeom prst="rect">
            <a:avLst/>
          </a:prstGeom>
        </p:spPr>
      </p:pic>
      <p:sp>
        <p:nvSpPr>
          <p:cNvPr id="1048609" name="Google Shape;304;p14"/>
          <p:cNvSpPr/>
          <p:nvPr/>
        </p:nvSpPr>
        <p:spPr>
          <a:xfrm>
            <a:off x="421044" y="147799"/>
            <a:ext cx="2351175" cy="1082842"/>
          </a:xfrm>
          <a:prstGeom prst="roundRect">
            <a:avLst>
              <a:gd name="adj" fmla="val 16667"/>
            </a:avLst>
          </a:prstGeom>
          <a:solidFill>
            <a:srgbClr val="5F497A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Ví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dụ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1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610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6444" y="1428481"/>
            <a:ext cx="12611100" cy="1118255"/>
          </a:xfrm>
          <a:prstGeom prst="rect">
            <a:avLst/>
          </a:prstGeom>
          <a:blipFill>
            <a:blip r:embed="rId3"/>
            <a:stretch>
              <a:fillRect r="-34896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2097187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000" y="8647732"/>
            <a:ext cx="2057400" cy="1216947"/>
          </a:xfrm>
          <a:prstGeom prst="rect">
            <a:avLst/>
          </a:prstGeom>
        </p:spPr>
      </p:pic>
      <p:sp>
        <p:nvSpPr>
          <p:cNvPr id="1048611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91200" y="2601277"/>
            <a:ext cx="14861117" cy="672241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2097188" name="Pictur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58600" y="2501940"/>
            <a:ext cx="1043796" cy="968811"/>
          </a:xfrm>
          <a:prstGeom prst="rect">
            <a:avLst/>
          </a:prstGeom>
        </p:spPr>
      </p:pic>
      <p:pic>
        <p:nvPicPr>
          <p:cNvPr id="2097189" name="Pictur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58600" y="5357132"/>
            <a:ext cx="1043796" cy="949803"/>
          </a:xfrm>
          <a:prstGeom prst="rect">
            <a:avLst/>
          </a:prstGeom>
        </p:spPr>
      </p:pic>
      <p:pic>
        <p:nvPicPr>
          <p:cNvPr id="209719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658600" y="7048333"/>
            <a:ext cx="727816" cy="727816"/>
          </a:xfrm>
          <a:prstGeom prst="rect">
            <a:avLst/>
          </a:prstGeom>
        </p:spPr>
      </p:pic>
      <p:pic>
        <p:nvPicPr>
          <p:cNvPr id="2097191" name="Pictur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58600" y="3986246"/>
            <a:ext cx="1043796" cy="968811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4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9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9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9" grpId="0" animBg="1"/>
      <p:bldP spid="1048610" grpId="0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</TotalTime>
  <Words>1952</Words>
  <Application>Microsoft Office PowerPoint</Application>
  <PresentationFormat>Custom</PresentationFormat>
  <Paragraphs>272</Paragraphs>
  <Slides>50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9" baseType="lpstr">
      <vt:lpstr>Calibri</vt:lpstr>
      <vt:lpstr>Tahoma</vt:lpstr>
      <vt:lpstr>Aptos</vt:lpstr>
      <vt:lpstr>Wingdings 3</vt:lpstr>
      <vt:lpstr>Times New Roman</vt:lpstr>
      <vt:lpstr>Arial</vt:lpstr>
      <vt:lpstr>Trebuchet MS</vt:lpstr>
      <vt:lpstr>Facet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tailieugiaovien.edu.vn</dc:creator>
  <cp:lastModifiedBy>Windows 11</cp:lastModifiedBy>
  <cp:revision>10</cp:revision>
  <dcterms:created xsi:type="dcterms:W3CDTF">2006-08-15T10:00:00Z</dcterms:created>
  <dcterms:modified xsi:type="dcterms:W3CDTF">2024-09-02T02:32:27Z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3c110859672c47aa9c79423820273ba9</vt:lpwstr>
  </property>
</Properties>
</file>