
<file path=[Content_Types].xml><?xml version="1.0" encoding="utf-8"?>
<Types xmlns="http://schemas.openxmlformats.org/package/2006/content-types">
  <Default Extension="mp3" ContentType="audio/mpeg"/>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wav" ContentType="audio/x-wav"/>
  <Default Extension="wdp" ContentType="image/vnd.ms-photo"/>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5" r:id="rId2"/>
    <p:sldMasterId id="2147483677" r:id="rId3"/>
  </p:sldMasterIdLst>
  <p:sldIdLst>
    <p:sldId id="314" r:id="rId4"/>
    <p:sldId id="315" r:id="rId5"/>
    <p:sldId id="316" r:id="rId6"/>
    <p:sldId id="317" r:id="rId7"/>
    <p:sldId id="318" r:id="rId8"/>
    <p:sldId id="319" r:id="rId9"/>
    <p:sldId id="320" r:id="rId10"/>
    <p:sldId id="260" r:id="rId11"/>
    <p:sldId id="261" r:id="rId12"/>
    <p:sldId id="321" r:id="rId13"/>
    <p:sldId id="256" r:id="rId14"/>
    <p:sldId id="334" r:id="rId15"/>
    <p:sldId id="335" r:id="rId16"/>
    <p:sldId id="336" r:id="rId17"/>
    <p:sldId id="337" r:id="rId18"/>
    <p:sldId id="290" r:id="rId19"/>
    <p:sldId id="262" r:id="rId20"/>
    <p:sldId id="263" r:id="rId21"/>
    <p:sldId id="324" r:id="rId22"/>
    <p:sldId id="325" r:id="rId23"/>
    <p:sldId id="326" r:id="rId24"/>
    <p:sldId id="265" r:id="rId25"/>
    <p:sldId id="327" r:id="rId26"/>
    <p:sldId id="328" r:id="rId27"/>
    <p:sldId id="329" r:id="rId28"/>
    <p:sldId id="330" r:id="rId29"/>
    <p:sldId id="258" r:id="rId30"/>
    <p:sldId id="259" r:id="rId31"/>
    <p:sldId id="331" r:id="rId32"/>
    <p:sldId id="332" r:id="rId33"/>
    <p:sldId id="312" r:id="rId3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 initials="A" lastIdx="1"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64" d="100"/>
          <a:sy n="64" d="100"/>
        </p:scale>
        <p:origin x="680" y="5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tableStyles" Target="tableStyles.xml"/><Relationship Id="rId21" Type="http://schemas.openxmlformats.org/officeDocument/2006/relationships/slide" Target="slides/slide18.xml"/><Relationship Id="rId34" Type="http://schemas.openxmlformats.org/officeDocument/2006/relationships/slide" Target="slides/slide3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commentAuthors" Target="commentAuthors.xml"/><Relationship Id="rId8" Type="http://schemas.openxmlformats.org/officeDocument/2006/relationships/slide" Target="slides/slide5.xml"/><Relationship Id="rId3" Type="http://schemas.openxmlformats.org/officeDocument/2006/relationships/slideMaster" Target="slideMasters/slideMaster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0.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FF60D555-DD1F-448C-B70C-4569AD851644}" type="datetimeFigureOut">
              <a:rPr lang="en-US" smtClean="0"/>
              <a:t>9/2/2024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1DFA82-D1D3-4226-9835-E6CED0D891C7}"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F60D555-DD1F-448C-B70C-4569AD851644}" type="datetimeFigureOut">
              <a:rPr lang="en-US" smtClean="0"/>
              <a:t>9/2/2024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1DFA82-D1D3-4226-9835-E6CED0D891C7}"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F60D555-DD1F-448C-B70C-4569AD851644}" type="datetimeFigureOut">
              <a:rPr lang="en-US" smtClean="0"/>
              <a:t>9/2/2024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1DFA82-D1D3-4226-9835-E6CED0D891C7}" type="slidenum">
              <a:rPr lang="en-US" smtClean="0"/>
              <a:t>‹#›</a:t>
            </a:fld>
            <a:endParaRPr lang="en-US"/>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panose="020B0604020202020204"/>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panose="020B0604020202020204"/>
              </a:rPr>
              <a:t>”</a:t>
            </a:r>
            <a:endParaRPr lang="en-US" dirty="0">
              <a:solidFill>
                <a:schemeClr val="accent1">
                  <a:lumMod val="60000"/>
                  <a:lumOff val="40000"/>
                </a:schemeClr>
              </a:solidFill>
              <a:latin typeface="Arial" panose="020B0604020202020204"/>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F60D555-DD1F-448C-B70C-4569AD851644}" type="datetimeFigureOut">
              <a:rPr lang="en-US" smtClean="0"/>
              <a:t>9/2/2024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1DFA82-D1D3-4226-9835-E6CED0D891C7}" type="slidenum">
              <a:rPr lang="en-US" smtClean="0"/>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F60D555-DD1F-448C-B70C-4569AD851644}" type="datetimeFigureOut">
              <a:rPr lang="en-US" smtClean="0"/>
              <a:t>9/2/2024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1DFA82-D1D3-4226-9835-E6CED0D891C7}" type="slidenum">
              <a:rPr lang="en-US" smtClean="0"/>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panose="020B0604020202020204"/>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panose="020B0604020202020204"/>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F60D555-DD1F-448C-B70C-4569AD851644}" type="datetimeFigureOut">
              <a:rPr lang="en-US" smtClean="0"/>
              <a:t>9/2/2024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1DFA82-D1D3-4226-9835-E6CED0D891C7}" type="slidenum">
              <a:rPr lang="en-US" smtClean="0"/>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F60D555-DD1F-448C-B70C-4569AD851644}" type="datetimeFigureOut">
              <a:rPr lang="en-US" smtClean="0"/>
              <a:t>9/2/2024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1DFA82-D1D3-4226-9835-E6CED0D891C7}" type="slidenum">
              <a:rPr lang="en-US" smtClean="0"/>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F60D555-DD1F-448C-B70C-4569AD851644}" type="datetimeFigureOut">
              <a:rPr lang="en-US" smtClean="0"/>
              <a:t>9/2/2024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1DFA82-D1D3-4226-9835-E6CED0D891C7}" type="slidenum">
              <a:rPr lang="en-US" smtClean="0"/>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2E7B8DB-E35D-4CE4-A25F-071A7CC5032B}" type="datetimeFigureOut">
              <a:rPr lang="en-US" smtClean="0"/>
              <a:t>9/2/2024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BF52013-2059-474C-9DAA-91990F553B38}" type="slidenum">
              <a:rPr lang="en-US" smtClean="0"/>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2E7B8DB-E35D-4CE4-A25F-071A7CC5032B}" type="datetimeFigureOut">
              <a:rPr lang="en-US" smtClean="0"/>
              <a:t>9/2/2024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BF52013-2059-474C-9DAA-91990F553B38}" type="slidenum">
              <a:rPr lang="en-US" smtClean="0"/>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2E7B8DB-E35D-4CE4-A25F-071A7CC5032B}" type="datetimeFigureOut">
              <a:rPr lang="en-US" smtClean="0"/>
              <a:t>9/2/2024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BF52013-2059-474C-9DAA-91990F553B38}"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F60D555-DD1F-448C-B70C-4569AD851644}" type="datetimeFigureOut">
              <a:rPr lang="en-US" smtClean="0"/>
              <a:t>9/2/2024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1DFA82-D1D3-4226-9835-E6CED0D891C7}" type="slidenum">
              <a:rPr lang="en-US" smtClean="0"/>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2E7B8DB-E35D-4CE4-A25F-071A7CC5032B}" type="datetimeFigureOut">
              <a:rPr lang="en-US" smtClean="0"/>
              <a:t>9/2/2024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BF52013-2059-474C-9DAA-91990F553B38}" type="slidenum">
              <a:rPr lang="en-US" smtClean="0"/>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2E7B8DB-E35D-4CE4-A25F-071A7CC5032B}" type="datetimeFigureOut">
              <a:rPr lang="en-US" smtClean="0"/>
              <a:t>9/2/2024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BF52013-2059-474C-9DAA-91990F553B38}" type="slidenum">
              <a:rPr lang="en-US" smtClean="0"/>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2E7B8DB-E35D-4CE4-A25F-071A7CC5032B}" type="datetimeFigureOut">
              <a:rPr lang="en-US" smtClean="0"/>
              <a:t>9/2/2024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BF52013-2059-474C-9DAA-91990F553B38}" type="slidenum">
              <a:rPr lang="en-US" smtClean="0"/>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2E7B8DB-E35D-4CE4-A25F-071A7CC5032B}" type="datetimeFigureOut">
              <a:rPr lang="en-US" smtClean="0"/>
              <a:t>9/2/2024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BF52013-2059-474C-9DAA-91990F553B38}" type="slidenum">
              <a:rPr lang="en-US" smtClean="0"/>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2E7B8DB-E35D-4CE4-A25F-071A7CC5032B}" type="datetimeFigureOut">
              <a:rPr lang="en-US" smtClean="0"/>
              <a:t>9/2/2024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BF52013-2059-474C-9DAA-91990F553B38}" type="slidenum">
              <a:rPr lang="en-US" smtClean="0"/>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2E7B8DB-E35D-4CE4-A25F-071A7CC5032B}" type="datetimeFigureOut">
              <a:rPr lang="en-US" smtClean="0"/>
              <a:t>9/2/2024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BF52013-2059-474C-9DAA-91990F553B38}" type="slidenum">
              <a:rPr lang="en-US" smtClean="0"/>
              <a:t>‹#›</a:t>
            </a:fld>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2E7B8DB-E35D-4CE4-A25F-071A7CC5032B}" type="datetimeFigureOut">
              <a:rPr lang="en-US" smtClean="0"/>
              <a:t>9/2/2024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BF52013-2059-474C-9DAA-91990F553B38}" type="slidenum">
              <a:rPr lang="en-US" smtClean="0"/>
              <a:t>‹#›</a:t>
            </a:fld>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2E7B8DB-E35D-4CE4-A25F-071A7CC5032B}" type="datetimeFigureOut">
              <a:rPr lang="en-US" smtClean="0"/>
              <a:t>9/2/2024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BF52013-2059-474C-9DAA-91990F553B38}" type="slidenum">
              <a:rPr lang="en-US" smtClean="0"/>
              <a:t>‹#›</a:t>
            </a:fld>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DE0B2CD0-3598-4129-87F5-794ED3B2050C}" type="slidenum">
              <a:rPr lang="en-US" altLang="en-US"/>
              <a:t>‹#›</a:t>
            </a:fld>
            <a:endParaRPr lang="en-US"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855C33AF-F333-42A7-944F-492501A98A30}" type="slidenum">
              <a:rPr lang="en-US" altLang="en-US"/>
              <a:t>‹#›</a:t>
            </a:fld>
            <a:endParaRPr lang="en-US"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F60D555-DD1F-448C-B70C-4569AD851644}" type="datetimeFigureOut">
              <a:rPr lang="en-US" smtClean="0"/>
              <a:t>9/2/2024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1DFA82-D1D3-4226-9835-E6CED0D891C7}" type="slidenum">
              <a:rPr lang="en-US" smtClean="0"/>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39"/>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1" y="4589464"/>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1D87995C-12BC-450C-811C-C262CEBF4435}" type="slidenum">
              <a:rPr lang="en-US" altLang="en-US"/>
              <a:t>‹#›</a:t>
            </a:fld>
            <a:endParaRPr lang="en-US"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a:defRPr/>
            </a:lvl1pPr>
          </a:lstStyle>
          <a:p>
            <a:endParaRPr lang="en-US" altLang="en-US"/>
          </a:p>
        </p:txBody>
      </p:sp>
      <p:sp>
        <p:nvSpPr>
          <p:cNvPr id="6" name="Footer Placeholder 5"/>
          <p:cNvSpPr>
            <a:spLocks noGrp="1"/>
          </p:cNvSpPr>
          <p:nvPr>
            <p:ph type="ftr" sz="quarter" idx="11"/>
          </p:nvPr>
        </p:nvSpPr>
        <p:spPr/>
        <p:txBody>
          <a:bodyPr/>
          <a:lstStyle>
            <a:lvl1pPr>
              <a:defRPr/>
            </a:lvl1pPr>
          </a:lstStyle>
          <a:p>
            <a:endParaRPr lang="en-US" altLang="en-US"/>
          </a:p>
        </p:txBody>
      </p:sp>
      <p:sp>
        <p:nvSpPr>
          <p:cNvPr id="7" name="Slide Number Placeholder 6"/>
          <p:cNvSpPr>
            <a:spLocks noGrp="1"/>
          </p:cNvSpPr>
          <p:nvPr>
            <p:ph type="sldNum" sz="quarter" idx="12"/>
          </p:nvPr>
        </p:nvSpPr>
        <p:spPr/>
        <p:txBody>
          <a:bodyPr/>
          <a:lstStyle>
            <a:lvl1pPr>
              <a:defRPr/>
            </a:lvl1pPr>
          </a:lstStyle>
          <a:p>
            <a:fld id="{EE0F0C09-A175-4305-9CDF-6221F69D2B1C}" type="slidenum">
              <a:rPr lang="en-US" altLang="en-US"/>
              <a:t>‹#›</a:t>
            </a:fld>
            <a:endParaRPr lang="en-US"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40317" y="365126"/>
            <a:ext cx="10515600" cy="1325563"/>
          </a:xfrm>
        </p:spPr>
        <p:txBody>
          <a:bodyPr/>
          <a:lstStyle/>
          <a:p>
            <a:r>
              <a:rPr lang="en-US"/>
              <a:t>Click to edit Master title style</a:t>
            </a:r>
          </a:p>
        </p:txBody>
      </p:sp>
      <p:sp>
        <p:nvSpPr>
          <p:cNvPr id="3" name="Text Placeholder 2"/>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40318" y="2505075"/>
            <a:ext cx="5158316"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71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a:defRPr/>
            </a:lvl1pPr>
          </a:lstStyle>
          <a:p>
            <a:endParaRPr lang="en-US" altLang="en-US"/>
          </a:p>
        </p:txBody>
      </p:sp>
      <p:sp>
        <p:nvSpPr>
          <p:cNvPr id="8" name="Footer Placeholder 7"/>
          <p:cNvSpPr>
            <a:spLocks noGrp="1"/>
          </p:cNvSpPr>
          <p:nvPr>
            <p:ph type="ftr" sz="quarter" idx="11"/>
          </p:nvPr>
        </p:nvSpPr>
        <p:spPr/>
        <p:txBody>
          <a:bodyPr/>
          <a:lstStyle>
            <a:lvl1pPr>
              <a:defRPr/>
            </a:lvl1pPr>
          </a:lstStyle>
          <a:p>
            <a:endParaRPr lang="en-US" altLang="en-US"/>
          </a:p>
        </p:txBody>
      </p:sp>
      <p:sp>
        <p:nvSpPr>
          <p:cNvPr id="9" name="Slide Number Placeholder 8"/>
          <p:cNvSpPr>
            <a:spLocks noGrp="1"/>
          </p:cNvSpPr>
          <p:nvPr>
            <p:ph type="sldNum" sz="quarter" idx="12"/>
          </p:nvPr>
        </p:nvSpPr>
        <p:spPr/>
        <p:txBody>
          <a:bodyPr/>
          <a:lstStyle>
            <a:lvl1pPr>
              <a:defRPr/>
            </a:lvl1pPr>
          </a:lstStyle>
          <a:p>
            <a:fld id="{4AE5141D-DD9C-4B33-A32E-CF92A2754849}" type="slidenum">
              <a:rPr lang="en-US" altLang="en-US"/>
              <a:t>‹#›</a:t>
            </a:fld>
            <a:endParaRPr lang="en-US"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a:defRPr/>
            </a:lvl1pPr>
          </a:lstStyle>
          <a:p>
            <a:endParaRPr lang="en-US" altLang="en-US"/>
          </a:p>
        </p:txBody>
      </p:sp>
      <p:sp>
        <p:nvSpPr>
          <p:cNvPr id="4" name="Footer Placeholder 3"/>
          <p:cNvSpPr>
            <a:spLocks noGrp="1"/>
          </p:cNvSpPr>
          <p:nvPr>
            <p:ph type="ftr" sz="quarter" idx="11"/>
          </p:nvPr>
        </p:nvSpPr>
        <p:spPr/>
        <p:txBody>
          <a:bodyPr/>
          <a:lstStyle>
            <a:lvl1pPr>
              <a:defRPr/>
            </a:lvl1pPr>
          </a:lstStyle>
          <a:p>
            <a:endParaRPr lang="en-US" altLang="en-US"/>
          </a:p>
        </p:txBody>
      </p:sp>
      <p:sp>
        <p:nvSpPr>
          <p:cNvPr id="5" name="Slide Number Placeholder 4"/>
          <p:cNvSpPr>
            <a:spLocks noGrp="1"/>
          </p:cNvSpPr>
          <p:nvPr>
            <p:ph type="sldNum" sz="quarter" idx="12"/>
          </p:nvPr>
        </p:nvSpPr>
        <p:spPr/>
        <p:txBody>
          <a:bodyPr/>
          <a:lstStyle>
            <a:lvl1pPr>
              <a:defRPr/>
            </a:lvl1pPr>
          </a:lstStyle>
          <a:p>
            <a:fld id="{65623FC1-5FA8-4400-A14B-2125269E45C3}" type="slidenum">
              <a:rPr lang="en-US" altLang="en-US"/>
              <a:t>‹#›</a:t>
            </a:fld>
            <a:endParaRPr lang="en-US"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ltLang="en-US"/>
          </a:p>
        </p:txBody>
      </p:sp>
      <p:sp>
        <p:nvSpPr>
          <p:cNvPr id="3" name="Footer Placeholder 2"/>
          <p:cNvSpPr>
            <a:spLocks noGrp="1"/>
          </p:cNvSpPr>
          <p:nvPr>
            <p:ph type="ftr" sz="quarter" idx="11"/>
          </p:nvPr>
        </p:nvSpPr>
        <p:spPr/>
        <p:txBody>
          <a:bodyPr/>
          <a:lstStyle>
            <a:lvl1pPr>
              <a:defRPr/>
            </a:lvl1pPr>
          </a:lstStyle>
          <a:p>
            <a:endParaRPr lang="en-US" altLang="en-US"/>
          </a:p>
        </p:txBody>
      </p:sp>
      <p:sp>
        <p:nvSpPr>
          <p:cNvPr id="4" name="Slide Number Placeholder 3"/>
          <p:cNvSpPr>
            <a:spLocks noGrp="1"/>
          </p:cNvSpPr>
          <p:nvPr>
            <p:ph type="sldNum" sz="quarter" idx="12"/>
          </p:nvPr>
        </p:nvSpPr>
        <p:spPr/>
        <p:txBody>
          <a:bodyPr/>
          <a:lstStyle>
            <a:lvl1pPr>
              <a:defRPr/>
            </a:lvl1pPr>
          </a:lstStyle>
          <a:p>
            <a:fld id="{E2768176-1AA6-4962-9736-87220F083D97}" type="slidenum">
              <a:rPr lang="en-US" altLang="en-US"/>
              <a:t>‹#›</a:t>
            </a:fld>
            <a:endParaRPr lang="en-US"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lvl1pPr>
              <a:defRPr/>
            </a:lvl1pPr>
          </a:lstStyle>
          <a:p>
            <a:endParaRPr lang="en-US" altLang="en-US"/>
          </a:p>
        </p:txBody>
      </p:sp>
      <p:sp>
        <p:nvSpPr>
          <p:cNvPr id="6" name="Footer Placeholder 5"/>
          <p:cNvSpPr>
            <a:spLocks noGrp="1"/>
          </p:cNvSpPr>
          <p:nvPr>
            <p:ph type="ftr" sz="quarter" idx="11"/>
          </p:nvPr>
        </p:nvSpPr>
        <p:spPr/>
        <p:txBody>
          <a:bodyPr/>
          <a:lstStyle>
            <a:lvl1pPr>
              <a:defRPr/>
            </a:lvl1pPr>
          </a:lstStyle>
          <a:p>
            <a:endParaRPr lang="en-US" altLang="en-US"/>
          </a:p>
        </p:txBody>
      </p:sp>
      <p:sp>
        <p:nvSpPr>
          <p:cNvPr id="7" name="Slide Number Placeholder 6"/>
          <p:cNvSpPr>
            <a:spLocks noGrp="1"/>
          </p:cNvSpPr>
          <p:nvPr>
            <p:ph type="sldNum" sz="quarter" idx="12"/>
          </p:nvPr>
        </p:nvSpPr>
        <p:spPr/>
        <p:txBody>
          <a:bodyPr/>
          <a:lstStyle>
            <a:lvl1pPr>
              <a:defRPr/>
            </a:lvl1pPr>
          </a:lstStyle>
          <a:p>
            <a:fld id="{FD406C69-7D47-4141-A46B-FC42FC9FBFF5}" type="slidenum">
              <a:rPr lang="en-US" altLang="en-US"/>
              <a:t>‹#›</a:t>
            </a:fld>
            <a:endParaRPr lang="en-US"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lvl1pPr>
              <a:defRPr/>
            </a:lvl1pPr>
          </a:lstStyle>
          <a:p>
            <a:endParaRPr lang="en-US" altLang="en-US"/>
          </a:p>
        </p:txBody>
      </p:sp>
      <p:sp>
        <p:nvSpPr>
          <p:cNvPr id="6" name="Footer Placeholder 5"/>
          <p:cNvSpPr>
            <a:spLocks noGrp="1"/>
          </p:cNvSpPr>
          <p:nvPr>
            <p:ph type="ftr" sz="quarter" idx="11"/>
          </p:nvPr>
        </p:nvSpPr>
        <p:spPr/>
        <p:txBody>
          <a:bodyPr/>
          <a:lstStyle>
            <a:lvl1pPr>
              <a:defRPr/>
            </a:lvl1pPr>
          </a:lstStyle>
          <a:p>
            <a:endParaRPr lang="en-US" altLang="en-US"/>
          </a:p>
        </p:txBody>
      </p:sp>
      <p:sp>
        <p:nvSpPr>
          <p:cNvPr id="7" name="Slide Number Placeholder 6"/>
          <p:cNvSpPr>
            <a:spLocks noGrp="1"/>
          </p:cNvSpPr>
          <p:nvPr>
            <p:ph type="sldNum" sz="quarter" idx="12"/>
          </p:nvPr>
        </p:nvSpPr>
        <p:spPr/>
        <p:txBody>
          <a:bodyPr/>
          <a:lstStyle>
            <a:lvl1pPr>
              <a:defRPr/>
            </a:lvl1pPr>
          </a:lstStyle>
          <a:p>
            <a:fld id="{35DDAB45-D47F-4047-9451-D44F9516BF5F}" type="slidenum">
              <a:rPr lang="en-US" altLang="en-US"/>
              <a:t>‹#›</a:t>
            </a:fld>
            <a:endParaRPr lang="en-US"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2F07903B-FB64-4B87-8DBC-BC6BEAD5A94C}" type="slidenum">
              <a:rPr lang="en-US" altLang="en-US"/>
              <a:t>‹#›</a:t>
            </a:fld>
            <a:endParaRPr lang="en-US"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5901587D-9F59-4D49-AB51-74D9DBEC715D}" type="slidenum">
              <a:rPr lang="en-US" altLang="en-US"/>
              <a:t>‹#›</a:t>
            </a:fld>
            <a:endParaRPr lang="en-US"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FF60D555-DD1F-448C-B70C-4569AD851644}" type="datetimeFigureOut">
              <a:rPr lang="en-US" smtClean="0"/>
              <a:t>9/2/2024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11DFA82-D1D3-4226-9835-E6CED0D891C7}"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FF60D555-DD1F-448C-B70C-4569AD851644}" type="datetimeFigureOut">
              <a:rPr lang="en-US" smtClean="0"/>
              <a:t>9/2/2024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11DFA82-D1D3-4226-9835-E6CED0D891C7}"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FF60D555-DD1F-448C-B70C-4569AD851644}" type="datetimeFigureOut">
              <a:rPr lang="en-US" smtClean="0"/>
              <a:t>9/2/2024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11DFA82-D1D3-4226-9835-E6CED0D891C7}"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F60D555-DD1F-448C-B70C-4569AD851644}" type="datetimeFigureOut">
              <a:rPr lang="en-US" smtClean="0"/>
              <a:t>9/2/2024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11DFA82-D1D3-4226-9835-E6CED0D891C7}"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200" indent="0">
              <a:buNone/>
              <a:defRPr sz="1400"/>
            </a:lvl2pPr>
            <a:lvl3pPr marL="914400" indent="0">
              <a:buNone/>
              <a:defRPr sz="1200"/>
            </a:lvl3pPr>
            <a:lvl4pPr marL="1370965" indent="0">
              <a:buNone/>
              <a:defRPr sz="1000"/>
            </a:lvl4pPr>
            <a:lvl5pPr marL="1828165" indent="0">
              <a:buNone/>
              <a:defRPr sz="1000"/>
            </a:lvl5pPr>
            <a:lvl6pPr marL="2285365" indent="0">
              <a:buNone/>
              <a:defRPr sz="1000"/>
            </a:lvl6pPr>
            <a:lvl7pPr marL="2742565" indent="0">
              <a:buNone/>
              <a:defRPr sz="1000"/>
            </a:lvl7pPr>
            <a:lvl8pPr marL="3199130" indent="0">
              <a:buNone/>
              <a:defRPr sz="1000"/>
            </a:lvl8pPr>
            <a:lvl9pPr marL="365633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FF60D555-DD1F-448C-B70C-4569AD851644}" type="datetimeFigureOut">
              <a:rPr lang="en-US" smtClean="0"/>
              <a:t>9/2/2024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11DFA82-D1D3-4226-9835-E6CED0D891C7}"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FF60D555-DD1F-448C-B70C-4569AD851644}" type="datetimeFigureOut">
              <a:rPr lang="en-US" smtClean="0"/>
              <a:t>9/2/2024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11DFA82-D1D3-4226-9835-E6CED0D891C7}"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theme" Target="../theme/theme2.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theme" Target="../theme/theme3.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FF60D555-DD1F-448C-B70C-4569AD851644}" type="datetimeFigureOut">
              <a:rPr lang="en-US" smtClean="0"/>
              <a:t>9/2/2024</a:t>
            </a:fld>
            <a:endParaRPr 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E11DFA82-D1D3-4226-9835-E6CED0D891C7}"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panose="05040102010807070707"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2E7B8DB-E35D-4CE4-A25F-071A7CC5032B}" type="datetimeFigureOut">
              <a:rPr lang="en-US" smtClean="0"/>
              <a:t>9/2/2024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BF52013-2059-474C-9DAA-91990F553B38}"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109728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en-US" altLang="en-US"/>
              <a:t>Click to edit Master title style</a:t>
            </a:r>
          </a:p>
        </p:txBody>
      </p:sp>
      <p:sp>
        <p:nvSpPr>
          <p:cNvPr id="1027" name="Rectangle 3"/>
          <p:cNvSpPr>
            <a:spLocks noGrp="1" noChangeArrowheads="1"/>
          </p:cNvSpPr>
          <p:nvPr>
            <p:ph type="body" idx="1"/>
          </p:nvPr>
        </p:nvSpPr>
        <p:spPr bwMode="auto">
          <a:xfrm>
            <a:off x="609600" y="1600201"/>
            <a:ext cx="109728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400"/>
            </a:lvl1pPr>
          </a:lstStyle>
          <a:p>
            <a:endParaRPr lang="en-US" altLang="en-US"/>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400"/>
            </a:lvl1pPr>
          </a:lstStyle>
          <a:p>
            <a:endParaRPr lang="en-US" altLang="en-US"/>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400"/>
            </a:lvl1pPr>
          </a:lstStyle>
          <a:p>
            <a:fld id="{C7703060-BB0C-47DC-8C7D-F861509F7512}" type="slidenum">
              <a:rPr lang="en-US" altLang="en-US"/>
              <a:t>‹#›</a:t>
            </a:fld>
            <a:endParaRPr lang="en-US" altLang="en-US"/>
          </a:p>
        </p:txBody>
      </p:sp>
    </p:spTree>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Lst>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defRPr>
      </a:lvl2pPr>
      <a:lvl3pPr algn="ctr" rtl="0" fontAlgn="base">
        <a:spcBef>
          <a:spcPct val="0"/>
        </a:spcBef>
        <a:spcAft>
          <a:spcPct val="0"/>
        </a:spcAft>
        <a:defRPr sz="4400">
          <a:solidFill>
            <a:schemeClr val="tx2"/>
          </a:solidFill>
          <a:latin typeface="Arial" panose="020B0604020202020204" pitchFamily="34" charset="0"/>
        </a:defRPr>
      </a:lvl3pPr>
      <a:lvl4pPr algn="ctr" rtl="0" fontAlgn="base">
        <a:spcBef>
          <a:spcPct val="0"/>
        </a:spcBef>
        <a:spcAft>
          <a:spcPct val="0"/>
        </a:spcAft>
        <a:defRPr sz="4400">
          <a:solidFill>
            <a:schemeClr val="tx2"/>
          </a:solidFill>
          <a:latin typeface="Arial" panose="020B0604020202020204" pitchFamily="34" charset="0"/>
        </a:defRPr>
      </a:lvl4pPr>
      <a:lvl5pPr algn="ctr" rtl="0" fontAlgn="base">
        <a:spcBef>
          <a:spcPct val="0"/>
        </a:spcBef>
        <a:spcAft>
          <a:spcPct val="0"/>
        </a:spcAft>
        <a:defRPr sz="4400">
          <a:solidFill>
            <a:schemeClr val="tx2"/>
          </a:solidFill>
          <a:latin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image" Target="../media/image38.png"/><Relationship Id="rId1" Type="http://schemas.openxmlformats.org/officeDocument/2006/relationships/slideLayout" Target="../slideLayouts/slideLayout34.xml"/><Relationship Id="rId6" Type="http://schemas.openxmlformats.org/officeDocument/2006/relationships/image" Target="../media/image42.png"/><Relationship Id="rId5" Type="http://schemas.openxmlformats.org/officeDocument/2006/relationships/image" Target="../media/image41.png"/><Relationship Id="rId10" Type="http://schemas.openxmlformats.org/officeDocument/2006/relationships/image" Target="../media/image46.png"/><Relationship Id="rId4" Type="http://schemas.openxmlformats.org/officeDocument/2006/relationships/image" Target="../media/image40.png"/><Relationship Id="rId9" Type="http://schemas.openxmlformats.org/officeDocument/2006/relationships/image" Target="../media/image45.png"/></Relationships>
</file>

<file path=ppt/slides/_rels/slide13.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image" Target="../media/image52.png"/><Relationship Id="rId7" Type="http://schemas.openxmlformats.org/officeDocument/2006/relationships/image" Target="../media/image56.png"/><Relationship Id="rId2" Type="http://schemas.openxmlformats.org/officeDocument/2006/relationships/image" Target="../media/image47.png"/><Relationship Id="rId1" Type="http://schemas.openxmlformats.org/officeDocument/2006/relationships/slideLayout" Target="../slideLayouts/slideLayout34.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png"/></Relationships>
</file>

<file path=ppt/slides/_rels/slide14.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34.xml"/><Relationship Id="rId4" Type="http://schemas.openxmlformats.org/officeDocument/2006/relationships/image" Target="../media/image60.png"/></Relationships>
</file>

<file path=ppt/slides/_rels/slide15.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image" Target="../media/image62.png"/><Relationship Id="rId7" Type="http://schemas.openxmlformats.org/officeDocument/2006/relationships/image" Target="../media/image66.png"/><Relationship Id="rId2" Type="http://schemas.openxmlformats.org/officeDocument/2006/relationships/image" Target="../media/image61.png"/><Relationship Id="rId1" Type="http://schemas.openxmlformats.org/officeDocument/2006/relationships/slideLayout" Target="../slideLayouts/slideLayout34.xml"/><Relationship Id="rId6" Type="http://schemas.openxmlformats.org/officeDocument/2006/relationships/image" Target="../media/image65.png"/><Relationship Id="rId11" Type="http://schemas.openxmlformats.org/officeDocument/2006/relationships/image" Target="../media/image70.png"/><Relationship Id="rId5" Type="http://schemas.openxmlformats.org/officeDocument/2006/relationships/image" Target="../media/image64.png"/><Relationship Id="rId10" Type="http://schemas.openxmlformats.org/officeDocument/2006/relationships/image" Target="../media/image69.png"/><Relationship Id="rId4" Type="http://schemas.openxmlformats.org/officeDocument/2006/relationships/image" Target="../media/image63.png"/><Relationship Id="rId9" Type="http://schemas.openxmlformats.org/officeDocument/2006/relationships/image" Target="../media/image68.png"/></Relationships>
</file>

<file path=ppt/slides/_rels/slide1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92.png"/><Relationship Id="rId1" Type="http://schemas.openxmlformats.org/officeDocument/2006/relationships/slideLayout" Target="../slideLayouts/slideLayout2.xml"/><Relationship Id="rId4" Type="http://schemas.openxmlformats.org/officeDocument/2006/relationships/image" Target="../media/image94.png"/></Relationships>
</file>

<file path=ppt/slides/_rels/slide19.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image" Target="../media/image9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slide" Target="slide5.xml"/><Relationship Id="rId13" Type="http://schemas.openxmlformats.org/officeDocument/2006/relationships/slide" Target="slide7.xml"/><Relationship Id="rId18" Type="http://schemas.openxmlformats.org/officeDocument/2006/relationships/slide" Target="slide9.xml"/><Relationship Id="rId3" Type="http://schemas.openxmlformats.org/officeDocument/2006/relationships/image" Target="../media/image2.png"/><Relationship Id="rId7" Type="http://schemas.microsoft.com/office/2007/relationships/hdphoto" Target="../media/hdphoto2.wdp"/><Relationship Id="rId12" Type="http://schemas.microsoft.com/office/2007/relationships/hdphoto" Target="../media/hdphoto3.wdp"/><Relationship Id="rId17" Type="http://schemas.microsoft.com/office/2007/relationships/hdphoto" Target="../media/hdphoto4.wdp"/><Relationship Id="rId2" Type="http://schemas.openxmlformats.org/officeDocument/2006/relationships/slide" Target="slide3.xml"/><Relationship Id="rId16" Type="http://schemas.openxmlformats.org/officeDocument/2006/relationships/image" Target="../media/image7.png"/><Relationship Id="rId1" Type="http://schemas.openxmlformats.org/officeDocument/2006/relationships/slideLayout" Target="../slideLayouts/slideLayout1.xml"/><Relationship Id="rId6" Type="http://schemas.openxmlformats.org/officeDocument/2006/relationships/image" Target="../media/image3.png"/><Relationship Id="rId11" Type="http://schemas.openxmlformats.org/officeDocument/2006/relationships/image" Target="../media/image5.png"/><Relationship Id="rId5" Type="http://schemas.openxmlformats.org/officeDocument/2006/relationships/slide" Target="slide4.xml"/><Relationship Id="rId15" Type="http://schemas.openxmlformats.org/officeDocument/2006/relationships/slide" Target="slide8.xml"/><Relationship Id="rId10" Type="http://schemas.openxmlformats.org/officeDocument/2006/relationships/slide" Target="slide6.xml"/><Relationship Id="rId4" Type="http://schemas.microsoft.com/office/2007/relationships/hdphoto" Target="../media/hdphoto1.wdp"/><Relationship Id="rId9" Type="http://schemas.openxmlformats.org/officeDocument/2006/relationships/image" Target="../media/image4.jpeg"/><Relationship Id="rId14" Type="http://schemas.openxmlformats.org/officeDocument/2006/relationships/image" Target="../media/image6.jpeg"/></Relationships>
</file>

<file path=ppt/slides/_rels/slide20.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image" Target="../media/image9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99.png"/><Relationship Id="rId1" Type="http://schemas.openxmlformats.org/officeDocument/2006/relationships/slideLayout" Target="../slideLayouts/slideLayout2.xml"/><Relationship Id="rId4" Type="http://schemas.openxmlformats.org/officeDocument/2006/relationships/image" Target="../media/image101.png"/></Relationships>
</file>

<file path=ppt/slides/_rels/slide22.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image" Target="../media/image10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0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8" Type="http://schemas.openxmlformats.org/officeDocument/2006/relationships/slide" Target="slide28.xml"/><Relationship Id="rId3" Type="http://schemas.openxmlformats.org/officeDocument/2006/relationships/image" Target="../media/image72.png"/><Relationship Id="rId7" Type="http://schemas.openxmlformats.org/officeDocument/2006/relationships/image" Target="../media/image73.png"/><Relationship Id="rId2" Type="http://schemas.openxmlformats.org/officeDocument/2006/relationships/image" Target="../media/image71.jpeg"/><Relationship Id="rId1" Type="http://schemas.openxmlformats.org/officeDocument/2006/relationships/slideLayout" Target="../slideLayouts/slideLayout17.xml"/><Relationship Id="rId6" Type="http://schemas.openxmlformats.org/officeDocument/2006/relationships/slide" Target="slide26.xml"/><Relationship Id="rId5" Type="http://schemas.openxmlformats.org/officeDocument/2006/relationships/slide" Target="slide27.xml"/><Relationship Id="rId10" Type="http://schemas.openxmlformats.org/officeDocument/2006/relationships/slide" Target="slide17.xml"/><Relationship Id="rId4" Type="http://schemas.microsoft.com/office/2007/relationships/hdphoto" Target="../media/hdphoto18.wdp"/><Relationship Id="rId9" Type="http://schemas.openxmlformats.org/officeDocument/2006/relationships/slide" Target="slide29.xml"/></Relationships>
</file>

<file path=ppt/slides/_rels/slide26.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image" Target="../media/image71.jpeg"/><Relationship Id="rId1" Type="http://schemas.openxmlformats.org/officeDocument/2006/relationships/slideLayout" Target="../slideLayouts/slideLayout18.xml"/><Relationship Id="rId4" Type="http://schemas.openxmlformats.org/officeDocument/2006/relationships/image" Target="../media/image109.png"/></Relationships>
</file>

<file path=ppt/slides/_rels/slide27.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image" Target="../media/image71.jpeg"/><Relationship Id="rId1" Type="http://schemas.openxmlformats.org/officeDocument/2006/relationships/slideLayout" Target="../slideLayouts/slideLayout18.xml"/><Relationship Id="rId4" Type="http://schemas.openxmlformats.org/officeDocument/2006/relationships/slide" Target="slide25.xml"/></Relationships>
</file>

<file path=ppt/slides/_rels/slide28.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image" Target="../media/image71.jpeg"/><Relationship Id="rId1" Type="http://schemas.openxmlformats.org/officeDocument/2006/relationships/slideLayout" Target="../slideLayouts/slideLayout18.xml"/><Relationship Id="rId4" Type="http://schemas.openxmlformats.org/officeDocument/2006/relationships/slide" Target="slide25.xml"/></Relationships>
</file>

<file path=ppt/slides/_rels/slide29.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image" Target="../media/image71.jpeg"/><Relationship Id="rId1" Type="http://schemas.openxmlformats.org/officeDocument/2006/relationships/slideLayout" Target="../slideLayouts/slideLayout18.xml"/><Relationship Id="rId4" Type="http://schemas.openxmlformats.org/officeDocument/2006/relationships/slide" Target="slide25.xml"/></Relationships>
</file>

<file path=ppt/slides/_rels/slide3.xml.rels><?xml version="1.0" encoding="UTF-8" standalone="yes"?>
<Relationships xmlns="http://schemas.openxmlformats.org/package/2006/relationships"><Relationship Id="rId8" Type="http://schemas.openxmlformats.org/officeDocument/2006/relationships/slide" Target="slide2.xml"/><Relationship Id="rId13" Type="http://schemas.openxmlformats.org/officeDocument/2006/relationships/image" Target="../media/image10.png"/><Relationship Id="rId3" Type="http://schemas.microsoft.com/office/2007/relationships/media" Target="../media/media3.mp3"/><Relationship Id="rId7" Type="http://schemas.openxmlformats.org/officeDocument/2006/relationships/image" Target="../media/image15.png"/><Relationship Id="rId12" Type="http://schemas.openxmlformats.org/officeDocument/2006/relationships/image" Target="../media/image1.png"/><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audio" Target="../media/audio1.wav"/><Relationship Id="rId11" Type="http://schemas.openxmlformats.org/officeDocument/2006/relationships/image" Target="../media/image9.png"/><Relationship Id="rId5" Type="http://schemas.openxmlformats.org/officeDocument/2006/relationships/slideLayout" Target="../slideLayouts/slideLayout7.xml"/><Relationship Id="rId15" Type="http://schemas.openxmlformats.org/officeDocument/2006/relationships/image" Target="../media/image11.png"/><Relationship Id="rId10" Type="http://schemas.microsoft.com/office/2007/relationships/hdphoto" Target="../media/hdphoto5.wdp"/><Relationship Id="rId4" Type="http://schemas.openxmlformats.org/officeDocument/2006/relationships/audio" Target="../media/media3.mp3"/><Relationship Id="rId9" Type="http://schemas.openxmlformats.org/officeDocument/2006/relationships/image" Target="../media/image8.png"/><Relationship Id="rId14" Type="http://schemas.microsoft.com/office/2007/relationships/hdphoto" Target="../media/hdphoto6.wdp"/></Relationships>
</file>

<file path=ppt/slides/_rels/slide30.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image" Target="../media/image71.jpeg"/><Relationship Id="rId1" Type="http://schemas.openxmlformats.org/officeDocument/2006/relationships/slideLayout" Target="../slideLayouts/slideLayout18.xml"/><Relationship Id="rId4" Type="http://schemas.openxmlformats.org/officeDocument/2006/relationships/slide" Target="slide25.xml"/></Relationships>
</file>

<file path=ppt/slides/_rels/slide31.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image" Target="../media/image1.png"/><Relationship Id="rId13" Type="http://schemas.microsoft.com/office/2007/relationships/hdphoto" Target="../media/hdphoto7.wdp"/><Relationship Id="rId3" Type="http://schemas.microsoft.com/office/2007/relationships/media" Target="../media/media3.mp3"/><Relationship Id="rId7" Type="http://schemas.openxmlformats.org/officeDocument/2006/relationships/image" Target="../media/image9.png"/><Relationship Id="rId12" Type="http://schemas.openxmlformats.org/officeDocument/2006/relationships/image" Target="../media/image12.png"/><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audio" Target="../media/audio1.wav"/><Relationship Id="rId11" Type="http://schemas.openxmlformats.org/officeDocument/2006/relationships/slide" Target="slide2.xml"/><Relationship Id="rId5" Type="http://schemas.openxmlformats.org/officeDocument/2006/relationships/slideLayout" Target="../slideLayouts/slideLayout7.xml"/><Relationship Id="rId10" Type="http://schemas.microsoft.com/office/2007/relationships/hdphoto" Target="../media/hdphoto6.wdp"/><Relationship Id="rId4" Type="http://schemas.openxmlformats.org/officeDocument/2006/relationships/audio" Target="../media/media3.mp3"/><Relationship Id="rId9" Type="http://schemas.openxmlformats.org/officeDocument/2006/relationships/image" Target="../media/image10.png"/><Relationship Id="rId14" Type="http://schemas.openxmlformats.org/officeDocument/2006/relationships/image" Target="../media/image11.png"/></Relationships>
</file>

<file path=ppt/slides/_rels/slide5.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10.png"/><Relationship Id="rId18" Type="http://schemas.openxmlformats.org/officeDocument/2006/relationships/image" Target="../media/image14.jpeg"/><Relationship Id="rId3" Type="http://schemas.microsoft.com/office/2007/relationships/media" Target="../media/media3.mp3"/><Relationship Id="rId7" Type="http://schemas.openxmlformats.org/officeDocument/2006/relationships/image" Target="../media/image24.png"/><Relationship Id="rId12" Type="http://schemas.openxmlformats.org/officeDocument/2006/relationships/image" Target="../media/image1.png"/><Relationship Id="rId17" Type="http://schemas.openxmlformats.org/officeDocument/2006/relationships/slide" Target="slide2.xml"/><Relationship Id="rId2" Type="http://schemas.openxmlformats.org/officeDocument/2006/relationships/audio" Target="../media/media2.mp3"/><Relationship Id="rId16" Type="http://schemas.microsoft.com/office/2007/relationships/hdphoto" Target="../media/hdphoto8.wdp"/><Relationship Id="rId20" Type="http://schemas.openxmlformats.org/officeDocument/2006/relationships/image" Target="../media/image16.png"/><Relationship Id="rId1" Type="http://schemas.microsoft.com/office/2007/relationships/media" Target="../media/media2.mp3"/><Relationship Id="rId6" Type="http://schemas.openxmlformats.org/officeDocument/2006/relationships/audio" Target="../media/audio1.wav"/><Relationship Id="rId11" Type="http://schemas.openxmlformats.org/officeDocument/2006/relationships/image" Target="../media/image9.png"/><Relationship Id="rId5" Type="http://schemas.openxmlformats.org/officeDocument/2006/relationships/slideLayout" Target="../slideLayouts/slideLayout7.xml"/><Relationship Id="rId15" Type="http://schemas.openxmlformats.org/officeDocument/2006/relationships/image" Target="../media/image13.png"/><Relationship Id="rId10" Type="http://schemas.openxmlformats.org/officeDocument/2006/relationships/image" Target="../media/image27.png"/><Relationship Id="rId19" Type="http://schemas.openxmlformats.org/officeDocument/2006/relationships/image" Target="../media/image11.png"/><Relationship Id="rId4" Type="http://schemas.openxmlformats.org/officeDocument/2006/relationships/audio" Target="../media/media3.mp3"/><Relationship Id="rId9" Type="http://schemas.openxmlformats.org/officeDocument/2006/relationships/image" Target="../media/image26.png"/><Relationship Id="rId14" Type="http://schemas.microsoft.com/office/2007/relationships/hdphoto" Target="../media/hdphoto6.wdp"/></Relationships>
</file>

<file path=ppt/slides/_rels/slide6.xml.rels><?xml version="1.0" encoding="UTF-8" standalone="yes"?>
<Relationships xmlns="http://schemas.openxmlformats.org/package/2006/relationships"><Relationship Id="rId8" Type="http://schemas.openxmlformats.org/officeDocument/2006/relationships/image" Target="../media/image33.png"/><Relationship Id="rId13" Type="http://schemas.openxmlformats.org/officeDocument/2006/relationships/image" Target="../media/image1.png"/><Relationship Id="rId18" Type="http://schemas.openxmlformats.org/officeDocument/2006/relationships/slide" Target="slide2.xml"/><Relationship Id="rId3" Type="http://schemas.microsoft.com/office/2007/relationships/media" Target="../media/media3.mp3"/><Relationship Id="rId21" Type="http://schemas.openxmlformats.org/officeDocument/2006/relationships/image" Target="../media/image11.png"/><Relationship Id="rId7" Type="http://schemas.openxmlformats.org/officeDocument/2006/relationships/image" Target="../media/image32.png"/><Relationship Id="rId12" Type="http://schemas.openxmlformats.org/officeDocument/2006/relationships/image" Target="../media/image9.png"/><Relationship Id="rId17" Type="http://schemas.microsoft.com/office/2007/relationships/hdphoto" Target="../media/hdphoto10.wdp"/><Relationship Id="rId2" Type="http://schemas.openxmlformats.org/officeDocument/2006/relationships/audio" Target="../media/media2.mp3"/><Relationship Id="rId16" Type="http://schemas.openxmlformats.org/officeDocument/2006/relationships/image" Target="../media/image18.png"/><Relationship Id="rId20" Type="http://schemas.microsoft.com/office/2007/relationships/hdphoto" Target="../media/hdphoto11.wdp"/><Relationship Id="rId1" Type="http://schemas.microsoft.com/office/2007/relationships/media" Target="../media/media2.mp3"/><Relationship Id="rId6" Type="http://schemas.openxmlformats.org/officeDocument/2006/relationships/audio" Target="../media/audio1.wav"/><Relationship Id="rId11" Type="http://schemas.openxmlformats.org/officeDocument/2006/relationships/image" Target="../media/image36.png"/><Relationship Id="rId5" Type="http://schemas.openxmlformats.org/officeDocument/2006/relationships/slideLayout" Target="../slideLayouts/slideLayout7.xml"/><Relationship Id="rId15" Type="http://schemas.microsoft.com/office/2007/relationships/hdphoto" Target="../media/hdphoto9.wdp"/><Relationship Id="rId10" Type="http://schemas.openxmlformats.org/officeDocument/2006/relationships/image" Target="../media/image35.png"/><Relationship Id="rId19" Type="http://schemas.openxmlformats.org/officeDocument/2006/relationships/image" Target="../media/image19.png"/><Relationship Id="rId4" Type="http://schemas.openxmlformats.org/officeDocument/2006/relationships/audio" Target="../media/media3.mp3"/><Relationship Id="rId9" Type="http://schemas.openxmlformats.org/officeDocument/2006/relationships/image" Target="../media/image34.png"/><Relationship Id="rId14" Type="http://schemas.openxmlformats.org/officeDocument/2006/relationships/image" Target="../media/image17.png"/></Relationships>
</file>

<file path=ppt/slides/_rels/slide7.xml.rels><?xml version="1.0" encoding="UTF-8" standalone="yes"?>
<Relationships xmlns="http://schemas.openxmlformats.org/package/2006/relationships"><Relationship Id="rId8" Type="http://schemas.openxmlformats.org/officeDocument/2006/relationships/image" Target="../media/image9.png"/><Relationship Id="rId13" Type="http://schemas.microsoft.com/office/2007/relationships/hdphoto" Target="../media/hdphoto13.wdp"/><Relationship Id="rId18" Type="http://schemas.openxmlformats.org/officeDocument/2006/relationships/image" Target="../media/image20.wmf"/><Relationship Id="rId3" Type="http://schemas.openxmlformats.org/officeDocument/2006/relationships/audio" Target="../media/media2.mp3"/><Relationship Id="rId7" Type="http://schemas.openxmlformats.org/officeDocument/2006/relationships/audio" Target="../media/audio1.wav"/><Relationship Id="rId12" Type="http://schemas.openxmlformats.org/officeDocument/2006/relationships/image" Target="../media/image22.png"/><Relationship Id="rId17" Type="http://schemas.openxmlformats.org/officeDocument/2006/relationships/oleObject" Target="../embeddings/oleObject1.bin"/><Relationship Id="rId2" Type="http://schemas.microsoft.com/office/2007/relationships/media" Target="../media/media2.mp3"/><Relationship Id="rId16" Type="http://schemas.openxmlformats.org/officeDocument/2006/relationships/image" Target="../media/image11.png"/><Relationship Id="rId1" Type="http://schemas.openxmlformats.org/officeDocument/2006/relationships/vmlDrawing" Target="../drawings/vmlDrawing1.vml"/><Relationship Id="rId6" Type="http://schemas.openxmlformats.org/officeDocument/2006/relationships/slideLayout" Target="../slideLayouts/slideLayout7.xml"/><Relationship Id="rId11" Type="http://schemas.microsoft.com/office/2007/relationships/hdphoto" Target="../media/hdphoto12.wdp"/><Relationship Id="rId5" Type="http://schemas.openxmlformats.org/officeDocument/2006/relationships/audio" Target="../media/media3.mp3"/><Relationship Id="rId15" Type="http://schemas.openxmlformats.org/officeDocument/2006/relationships/image" Target="../media/image6.jpeg"/><Relationship Id="rId10" Type="http://schemas.openxmlformats.org/officeDocument/2006/relationships/image" Target="../media/image21.png"/><Relationship Id="rId4" Type="http://schemas.microsoft.com/office/2007/relationships/media" Target="../media/media3.mp3"/><Relationship Id="rId9" Type="http://schemas.openxmlformats.org/officeDocument/2006/relationships/image" Target="../media/image1.png"/><Relationship Id="rId14" Type="http://schemas.openxmlformats.org/officeDocument/2006/relationships/slide" Target="slide2.xml"/></Relationships>
</file>

<file path=ppt/slides/_rels/slide8.xml.rels><?xml version="1.0" encoding="UTF-8" standalone="yes"?>
<Relationships xmlns="http://schemas.openxmlformats.org/package/2006/relationships"><Relationship Id="rId8" Type="http://schemas.openxmlformats.org/officeDocument/2006/relationships/image" Target="../media/image49.png"/><Relationship Id="rId13" Type="http://schemas.openxmlformats.org/officeDocument/2006/relationships/image" Target="../media/image23.png"/><Relationship Id="rId18" Type="http://schemas.microsoft.com/office/2007/relationships/hdphoto" Target="../media/hdphoto16.wdp"/><Relationship Id="rId3" Type="http://schemas.microsoft.com/office/2007/relationships/media" Target="../media/media3.mp3"/><Relationship Id="rId21" Type="http://schemas.microsoft.com/office/2007/relationships/hdphoto" Target="../media/hdphoto17.wdp"/><Relationship Id="rId7" Type="http://schemas.openxmlformats.org/officeDocument/2006/relationships/image" Target="../media/image48.png"/><Relationship Id="rId12" Type="http://schemas.openxmlformats.org/officeDocument/2006/relationships/image" Target="../media/image1.png"/><Relationship Id="rId17" Type="http://schemas.openxmlformats.org/officeDocument/2006/relationships/image" Target="../media/image29.png"/><Relationship Id="rId2" Type="http://schemas.openxmlformats.org/officeDocument/2006/relationships/audio" Target="../media/media2.mp3"/><Relationship Id="rId16" Type="http://schemas.microsoft.com/office/2007/relationships/hdphoto" Target="../media/hdphoto15.wdp"/><Relationship Id="rId20" Type="http://schemas.openxmlformats.org/officeDocument/2006/relationships/image" Target="../media/image30.png"/><Relationship Id="rId1" Type="http://schemas.microsoft.com/office/2007/relationships/media" Target="../media/media2.mp3"/><Relationship Id="rId6" Type="http://schemas.openxmlformats.org/officeDocument/2006/relationships/audio" Target="../media/audio1.wav"/><Relationship Id="rId11" Type="http://schemas.openxmlformats.org/officeDocument/2006/relationships/image" Target="../media/image9.png"/><Relationship Id="rId5" Type="http://schemas.openxmlformats.org/officeDocument/2006/relationships/slideLayout" Target="../slideLayouts/slideLayout7.xml"/><Relationship Id="rId15" Type="http://schemas.openxmlformats.org/officeDocument/2006/relationships/image" Target="../media/image28.png"/><Relationship Id="rId10" Type="http://schemas.openxmlformats.org/officeDocument/2006/relationships/image" Target="../media/image51.png"/><Relationship Id="rId19" Type="http://schemas.openxmlformats.org/officeDocument/2006/relationships/slide" Target="slide2.xml"/><Relationship Id="rId4" Type="http://schemas.openxmlformats.org/officeDocument/2006/relationships/audio" Target="../media/media3.mp3"/><Relationship Id="rId9" Type="http://schemas.openxmlformats.org/officeDocument/2006/relationships/image" Target="../media/image50.png"/><Relationship Id="rId14" Type="http://schemas.microsoft.com/office/2007/relationships/hdphoto" Target="../media/hdphoto14.wdp"/><Relationship Id="rId22" Type="http://schemas.openxmlformats.org/officeDocument/2006/relationships/image" Target="../media/image1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495800" y="228600"/>
            <a:ext cx="3581400" cy="1631216"/>
          </a:xfrm>
          <a:prstGeom prst="rect">
            <a:avLst/>
          </a:prstGeom>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a:r>
              <a:rPr lang="en-US" sz="5000" b="1" dirty="0">
                <a:latin typeface="Times New Roman" panose="02020603050405020304" pitchFamily="18" charset="0"/>
                <a:cs typeface="Times New Roman" panose="02020603050405020304" pitchFamily="18" charset="0"/>
              </a:rPr>
              <a:t>HỘP QUÀ BÍ ẨN</a:t>
            </a:r>
          </a:p>
        </p:txBody>
      </p:sp>
      <p:sp>
        <p:nvSpPr>
          <p:cNvPr id="4" name="Oval 3"/>
          <p:cNvSpPr/>
          <p:nvPr/>
        </p:nvSpPr>
        <p:spPr>
          <a:xfrm>
            <a:off x="1805060" y="2209800"/>
            <a:ext cx="8786741" cy="3657600"/>
          </a:xfrm>
          <a:prstGeom prst="ellipse">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sp>
        <p:nvSpPr>
          <p:cNvPr id="5" name="TextBox 4"/>
          <p:cNvSpPr txBox="1"/>
          <p:nvPr/>
        </p:nvSpPr>
        <p:spPr>
          <a:xfrm>
            <a:off x="2784984" y="2762869"/>
            <a:ext cx="7140677" cy="2554545"/>
          </a:xfrm>
          <a:prstGeom prst="rect">
            <a:avLst/>
          </a:prstGeom>
          <a:noFill/>
        </p:spPr>
        <p:txBody>
          <a:bodyPr wrap="square" rtlCol="0">
            <a:spAutoFit/>
          </a:bodyPr>
          <a:lstStyle/>
          <a:p>
            <a:r>
              <a:rPr lang="en-US" sz="4000" dirty="0">
                <a:latin typeface="Times New Roman" panose="02020603050405020304" pitchFamily="18" charset="0"/>
                <a:cs typeface="Times New Roman" panose="02020603050405020304" pitchFamily="18" charset="0"/>
              </a:rPr>
              <a:t>Trong </a:t>
            </a:r>
            <a:r>
              <a:rPr lang="en-US" sz="4000" dirty="0" err="1">
                <a:latin typeface="Times New Roman" panose="02020603050405020304" pitchFamily="18" charset="0"/>
                <a:cs typeface="Times New Roman" panose="02020603050405020304" pitchFamily="18" charset="0"/>
              </a:rPr>
              <a:t>mỗi</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hộp</a:t>
            </a:r>
            <a:r>
              <a:rPr lang="en-US" sz="4000" dirty="0">
                <a:latin typeface="Times New Roman" panose="02020603050405020304" pitchFamily="18" charset="0"/>
                <a:cs typeface="Times New Roman" panose="02020603050405020304" pitchFamily="18" charset="0"/>
              </a:rPr>
              <a:t> quà </a:t>
            </a:r>
            <a:r>
              <a:rPr lang="en-US" sz="4000" dirty="0" err="1">
                <a:latin typeface="Times New Roman" panose="02020603050405020304" pitchFamily="18" charset="0"/>
                <a:cs typeface="Times New Roman" panose="02020603050405020304" pitchFamily="18" charset="0"/>
              </a:rPr>
              <a:t>ẩn</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chứa</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một</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sô</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điểm</a:t>
            </a:r>
            <a:r>
              <a:rPr lang="en-US" sz="4000" dirty="0">
                <a:latin typeface="Times New Roman" panose="02020603050405020304" pitchFamily="18" charset="0"/>
                <a:cs typeface="Times New Roman" panose="02020603050405020304" pitchFamily="18" charset="0"/>
              </a:rPr>
              <a:t> bí </a:t>
            </a:r>
            <a:r>
              <a:rPr lang="en-US" sz="4000" dirty="0" err="1">
                <a:latin typeface="Times New Roman" panose="02020603050405020304" pitchFamily="18" charset="0"/>
                <a:cs typeface="Times New Roman" panose="02020603050405020304" pitchFamily="18" charset="0"/>
              </a:rPr>
              <a:t>ẩn</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Các</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em</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hãy</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trả</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lời</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đúng</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các</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câu</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hỏi</a:t>
            </a:r>
            <a:r>
              <a:rPr lang="en-US" sz="4000" dirty="0">
                <a:latin typeface="Times New Roman" panose="02020603050405020304" pitchFamily="18" charset="0"/>
                <a:cs typeface="Times New Roman" panose="02020603050405020304" pitchFamily="18" charset="0"/>
              </a:rPr>
              <a:t> t</a:t>
            </a:r>
            <a:r>
              <a:rPr lang="vi-VN" sz="4000" dirty="0">
                <a:latin typeface="Times New Roman" panose="02020603050405020304" pitchFamily="18" charset="0"/>
                <a:cs typeface="Times New Roman" panose="02020603050405020304" pitchFamily="18" charset="0"/>
              </a:rPr>
              <a:t>ư</a:t>
            </a:r>
            <a:r>
              <a:rPr lang="en-US" sz="4000" dirty="0" err="1">
                <a:latin typeface="Times New Roman" panose="02020603050405020304" pitchFamily="18" charset="0"/>
                <a:cs typeface="Times New Roman" panose="02020603050405020304" pitchFamily="18" charset="0"/>
              </a:rPr>
              <a:t>ơng</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ứng</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đê</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nhận</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vê</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phần</a:t>
            </a:r>
            <a:r>
              <a:rPr lang="en-US" sz="4000" dirty="0">
                <a:latin typeface="Times New Roman" panose="02020603050405020304" pitchFamily="18" charset="0"/>
                <a:cs typeface="Times New Roman" panose="02020603050405020304" pitchFamily="18" charset="0"/>
              </a:rPr>
              <a:t> quà </a:t>
            </a:r>
            <a:r>
              <a:rPr lang="en-US" sz="4000" dirty="0" err="1">
                <a:latin typeface="Times New Roman" panose="02020603050405020304" pitchFamily="18" charset="0"/>
                <a:cs typeface="Times New Roman" panose="02020603050405020304" pitchFamily="18" charset="0"/>
              </a:rPr>
              <a:t>cho</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mình</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nhe</a:t>
            </a:r>
            <a:r>
              <a:rPr lang="en-US" sz="4000" dirty="0">
                <a:latin typeface="Times New Roman" panose="02020603050405020304" pitchFamily="18" charset="0"/>
                <a:cs typeface="Times New Roman" panose="02020603050405020304" pitchFamily="18" charset="0"/>
              </a:rPr>
              <a:t>́.</a:t>
            </a:r>
          </a:p>
        </p:txBody>
      </p:sp>
      <p:pic>
        <p:nvPicPr>
          <p:cNvPr id="6" name="KhuVuonTrenMay-Dangcapnhat_vfbn.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805059" y="141787"/>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45200" numSld="999">
                <p:cTn id="7" fill="hold" display="0">
                  <p:stCondLst>
                    <p:cond delay="indefinite"/>
                  </p:stCondLst>
                  <p:endCondLst>
                    <p:cond evt="onStopAudio" delay="0">
                      <p:tgtEl>
                        <p:sldTgt/>
                      </p:tgtEl>
                    </p:cond>
                  </p:endCondLst>
                </p:cTn>
                <p:tgtEl>
                  <p:spTgt spid="6"/>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2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55404" y="4297969"/>
            <a:ext cx="3834602" cy="1429559"/>
          </a:xfrm>
          <a:prstGeom prst="rect">
            <a:avLst/>
          </a:prstGeom>
        </p:spPr>
      </p:pic>
      <p:pic>
        <p:nvPicPr>
          <p:cNvPr id="3" name="图片 3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2793" y="2355748"/>
            <a:ext cx="4566413" cy="1942221"/>
          </a:xfrm>
          <a:prstGeom prst="rect">
            <a:avLst/>
          </a:prstGeom>
        </p:spPr>
      </p:pic>
      <p:sp>
        <p:nvSpPr>
          <p:cNvPr id="4" name="文本框 31"/>
          <p:cNvSpPr txBox="1"/>
          <p:nvPr/>
        </p:nvSpPr>
        <p:spPr>
          <a:xfrm>
            <a:off x="2472705" y="2364510"/>
            <a:ext cx="668773" cy="1567032"/>
          </a:xfrm>
          <a:prstGeom prst="rect">
            <a:avLst/>
          </a:prstGeom>
          <a:noFill/>
        </p:spPr>
        <p:txBody>
          <a:bodyPr wrap="none" rtlCol="0">
            <a:spAutoFit/>
          </a:bodyPr>
          <a:lstStyle/>
          <a:p>
            <a:r>
              <a:rPr lang="en-US" altLang="zh-CN" sz="9585" b="1" dirty="0">
                <a:solidFill>
                  <a:srgbClr val="2A3D52"/>
                </a:solidFill>
                <a:latin typeface="Agency FB" panose="020B0503020202020204" pitchFamily="34" charset="0"/>
                <a:ea typeface="Microsoft YaHei" panose="020B0503020204020204" charset="-122"/>
              </a:rPr>
              <a:t>I.</a:t>
            </a:r>
            <a:endParaRPr lang="zh-CN" altLang="en-US" sz="9585" b="1" dirty="0">
              <a:solidFill>
                <a:srgbClr val="2A3D52"/>
              </a:solidFill>
              <a:latin typeface="Agency FB" panose="020B0503020202020204" pitchFamily="34" charset="0"/>
              <a:ea typeface="Microsoft YaHei" panose="020B0503020204020204" charset="-122"/>
            </a:endParaRPr>
          </a:p>
        </p:txBody>
      </p:sp>
      <p:sp>
        <p:nvSpPr>
          <p:cNvPr id="5" name="文本框 32"/>
          <p:cNvSpPr txBox="1"/>
          <p:nvPr/>
        </p:nvSpPr>
        <p:spPr>
          <a:xfrm>
            <a:off x="4178715" y="2608103"/>
            <a:ext cx="3623295" cy="1323439"/>
          </a:xfrm>
          <a:prstGeom prst="rect">
            <a:avLst/>
          </a:prstGeom>
          <a:noFill/>
        </p:spPr>
        <p:txBody>
          <a:bodyPr wrap="square" rtlCol="0">
            <a:spAutoFit/>
          </a:bodyPr>
          <a:lstStyle/>
          <a:p>
            <a:pPr algn="ctr"/>
            <a:r>
              <a:rPr lang="en-US" altLang="zh-CN" sz="4000" b="1" dirty="0">
                <a:solidFill>
                  <a:srgbClr val="F8F8F8"/>
                </a:solidFill>
                <a:latin typeface="Times New Roman" panose="02020603050405020304" pitchFamily="18" charset="0"/>
                <a:ea typeface="幼圆" panose="02010509060101010101" pitchFamily="49" charset="-122"/>
                <a:cs typeface="Times New Roman" panose="02020603050405020304" pitchFamily="18" charset="0"/>
              </a:rPr>
              <a:t>TÓM TẮT</a:t>
            </a:r>
          </a:p>
          <a:p>
            <a:pPr algn="ctr"/>
            <a:r>
              <a:rPr lang="en-US" altLang="zh-CN" sz="4000" b="1" dirty="0">
                <a:solidFill>
                  <a:srgbClr val="F8F8F8"/>
                </a:solidFill>
                <a:latin typeface="Times New Roman" panose="02020603050405020304" pitchFamily="18" charset="0"/>
                <a:ea typeface="幼圆" panose="02010509060101010101" pitchFamily="49" charset="-122"/>
                <a:cs typeface="Times New Roman" panose="02020603050405020304" pitchFamily="18" charset="0"/>
              </a:rPr>
              <a:t>LÍ THUYẾT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Scale>
                                      <p:cBhvr>
                                        <p:cTn id="13"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4"/>
                                        </p:tgtEl>
                                        <p:attrNameLst>
                                          <p:attrName>ppt_x</p:attrName>
                                          <p:attrName>ppt_y</p:attrName>
                                        </p:attrNameLst>
                                      </p:cBhvr>
                                    </p:animMotion>
                                    <p:animEffect transition="in" filter="fade">
                                      <p:cBhvr>
                                        <p:cTn id="15" dur="1000"/>
                                        <p:tgtEl>
                                          <p:spTgt spid="4"/>
                                        </p:tgtEl>
                                      </p:cBhvr>
                                    </p:animEffect>
                                  </p:childTnLst>
                                </p:cTn>
                              </p:par>
                            </p:childTnLst>
                          </p:cTn>
                        </p:par>
                        <p:par>
                          <p:cTn id="16" fill="hold">
                            <p:stCondLst>
                              <p:cond delay="2000"/>
                            </p:stCondLst>
                            <p:childTnLst>
                              <p:par>
                                <p:cTn id="17" presetID="14" presetClass="entr" presetSubtype="1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randombar(horizontal)">
                                      <p:cBhvr>
                                        <p:cTn id="19" dur="500"/>
                                        <p:tgtEl>
                                          <p:spTgt spid="3"/>
                                        </p:tgtEl>
                                      </p:cBhvr>
                                    </p:animEffect>
                                  </p:childTnLst>
                                </p:cTn>
                              </p:par>
                            </p:childTnLst>
                          </p:cTn>
                        </p:par>
                        <p:par>
                          <p:cTn id="20" fill="hold">
                            <p:stCondLst>
                              <p:cond delay="25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5"/>
                                        </p:tgtEl>
                                        <p:attrNameLst>
                                          <p:attrName>ppt_y</p:attrName>
                                        </p:attrNameLst>
                                      </p:cBhvr>
                                      <p:tavLst>
                                        <p:tav tm="0">
                                          <p:val>
                                            <p:strVal val="#ppt_y"/>
                                          </p:val>
                                        </p:tav>
                                        <p:tav tm="100000">
                                          <p:val>
                                            <p:strVal val="#ppt_y"/>
                                          </p:val>
                                        </p:tav>
                                      </p:tavLst>
                                    </p:anim>
                                    <p:anim calcmode="lin" valueType="num">
                                      <p:cBhvr>
                                        <p:cTn id="25"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p:cNvSpPr/>
          <p:nvPr/>
        </p:nvSpPr>
        <p:spPr>
          <a:xfrm>
            <a:off x="3948065" y="873784"/>
            <a:ext cx="4143983" cy="98195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solidFill>
                  <a:schemeClr val="tx1"/>
                </a:solidFill>
                <a:latin typeface="Times New Roman" panose="02020603050405020304" pitchFamily="18" charset="0"/>
                <a:cs typeface="Times New Roman" panose="02020603050405020304" pitchFamily="18" charset="0"/>
              </a:rPr>
              <a:t>NHÓM</a:t>
            </a:r>
            <a:endParaRPr lang="en-US" sz="5400" dirty="0">
              <a:solidFill>
                <a:schemeClr val="tx1"/>
              </a:solidFill>
            </a:endParaRPr>
          </a:p>
        </p:txBody>
      </p:sp>
      <p:sp>
        <p:nvSpPr>
          <p:cNvPr id="5" name="Rectangle 4"/>
          <p:cNvSpPr/>
          <p:nvPr/>
        </p:nvSpPr>
        <p:spPr>
          <a:xfrm>
            <a:off x="723087" y="3270926"/>
            <a:ext cx="2801777" cy="2436700"/>
          </a:xfrm>
          <a:prstGeom prst="rect">
            <a:avLst/>
          </a:prstGeom>
          <a:solidFill>
            <a:schemeClr val="accent1">
              <a:lumMod val="20000"/>
              <a:lumOff val="80000"/>
            </a:schemeClr>
          </a:solidFill>
        </p:spPr>
        <p:style>
          <a:lnRef idx="2">
            <a:schemeClr val="dk1"/>
          </a:lnRef>
          <a:fillRef idx="1">
            <a:schemeClr val="lt1"/>
          </a:fillRef>
          <a:effectRef idx="0">
            <a:schemeClr val="dk1"/>
          </a:effectRef>
          <a:fontRef idx="minor">
            <a:schemeClr val="dk1"/>
          </a:fontRef>
        </p:style>
        <p:txBody>
          <a:bodyPr rtlCol="0" anchor="ctr"/>
          <a:lstStyle/>
          <a:p>
            <a:pPr algn="ctr"/>
            <a:r>
              <a:rPr lang="en-US" sz="2400" b="1" dirty="0">
                <a:latin typeface="Times New Roman" panose="02020603050405020304" pitchFamily="18" charset="0"/>
                <a:cs typeface="Times New Roman" panose="02020603050405020304" pitchFamily="18" charset="0"/>
              </a:rPr>
              <a:t>NHÓM I: PHƯƠNG TRÌNH QUY VỀ PHƯƠNG TRÌNH BẬC NHẤT MỘT ẨN</a:t>
            </a:r>
          </a:p>
        </p:txBody>
      </p:sp>
      <p:sp>
        <p:nvSpPr>
          <p:cNvPr id="6" name="Rectangle 5"/>
          <p:cNvSpPr/>
          <p:nvPr/>
        </p:nvSpPr>
        <p:spPr>
          <a:xfrm>
            <a:off x="4218049" y="3270925"/>
            <a:ext cx="3241445" cy="2436699"/>
          </a:xfrm>
          <a:prstGeom prst="rect">
            <a:avLst/>
          </a:prstGeom>
          <a:solidFill>
            <a:srgbClr val="FFFF00"/>
          </a:solidFill>
        </p:spPr>
        <p:style>
          <a:lnRef idx="2">
            <a:schemeClr val="dk1"/>
          </a:lnRef>
          <a:fillRef idx="1">
            <a:schemeClr val="lt1"/>
          </a:fillRef>
          <a:effectRef idx="0">
            <a:schemeClr val="dk1"/>
          </a:effectRef>
          <a:fontRef idx="minor">
            <a:schemeClr val="dk1"/>
          </a:fontRef>
        </p:style>
        <p:txBody>
          <a:bodyPr rtlCol="0" anchor="ctr"/>
          <a:lstStyle/>
          <a:p>
            <a:pPr algn="ctr"/>
            <a:r>
              <a:rPr lang="en-US" sz="2400" b="1" dirty="0">
                <a:latin typeface="Times New Roman" panose="02020603050405020304" pitchFamily="18" charset="0"/>
                <a:cs typeface="Times New Roman" panose="02020603050405020304" pitchFamily="18" charset="0"/>
              </a:rPr>
              <a:t>NHÓM II: PHƯƠNG TRÌNH BẬC NHẤT HAI ẨN. HỆ HAI PHƯƠNG TRÌNH BẬC NHẤT HAI ẨN</a:t>
            </a:r>
          </a:p>
        </p:txBody>
      </p:sp>
      <p:sp>
        <p:nvSpPr>
          <p:cNvPr id="7" name="Rectangle 6"/>
          <p:cNvSpPr/>
          <p:nvPr/>
        </p:nvSpPr>
        <p:spPr>
          <a:xfrm>
            <a:off x="8375073" y="3270925"/>
            <a:ext cx="2929203" cy="2436699"/>
          </a:xfrm>
          <a:prstGeom prst="rect">
            <a:avLst/>
          </a:prstGeom>
          <a:solidFill>
            <a:schemeClr val="accent3">
              <a:lumMod val="40000"/>
              <a:lumOff val="60000"/>
            </a:schemeClr>
          </a:solidFill>
        </p:spPr>
        <p:style>
          <a:lnRef idx="2">
            <a:schemeClr val="dk1"/>
          </a:lnRef>
          <a:fillRef idx="1">
            <a:schemeClr val="lt1"/>
          </a:fillRef>
          <a:effectRef idx="0">
            <a:schemeClr val="dk1"/>
          </a:effectRef>
          <a:fontRef idx="minor">
            <a:schemeClr val="dk1"/>
          </a:fontRef>
        </p:style>
        <p:txBody>
          <a:bodyPr rtlCol="0" anchor="ctr"/>
          <a:lstStyle/>
          <a:p>
            <a:pPr algn="ctr"/>
            <a:r>
              <a:rPr lang="en-US" sz="2400" b="1" dirty="0">
                <a:latin typeface="Times New Roman" panose="02020603050405020304" pitchFamily="18" charset="0"/>
                <a:cs typeface="Times New Roman" panose="02020603050405020304" pitchFamily="18" charset="0"/>
              </a:rPr>
              <a:t>NHÓM III: GIẢI HỆ HAI PHƯƠNG TRÌNH BẬC NHẤT HAI ẨN</a:t>
            </a:r>
            <a:endParaRPr lang="en-US" sz="2400" dirty="0"/>
          </a:p>
        </p:txBody>
      </p:sp>
      <p:cxnSp>
        <p:nvCxnSpPr>
          <p:cNvPr id="10" name="Straight Arrow Connector 9"/>
          <p:cNvCxnSpPr>
            <a:stCxn id="4" idx="3"/>
            <a:endCxn id="5" idx="0"/>
          </p:cNvCxnSpPr>
          <p:nvPr/>
        </p:nvCxnSpPr>
        <p:spPr>
          <a:xfrm flipH="1">
            <a:off x="2123976" y="1711933"/>
            <a:ext cx="2430961" cy="1558993"/>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1" name="Straight Arrow Connector 10"/>
          <p:cNvCxnSpPr>
            <a:stCxn id="4" idx="4"/>
          </p:cNvCxnSpPr>
          <p:nvPr/>
        </p:nvCxnSpPr>
        <p:spPr>
          <a:xfrm>
            <a:off x="6020057" y="1855737"/>
            <a:ext cx="0" cy="1415189"/>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3" name="Straight Arrow Connector 12"/>
          <p:cNvCxnSpPr>
            <a:stCxn id="4" idx="5"/>
          </p:cNvCxnSpPr>
          <p:nvPr/>
        </p:nvCxnSpPr>
        <p:spPr>
          <a:xfrm>
            <a:off x="7485176" y="1711933"/>
            <a:ext cx="2456493" cy="1558993"/>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2" name="Rectangle 1"/>
          <p:cNvSpPr/>
          <p:nvPr/>
        </p:nvSpPr>
        <p:spPr>
          <a:xfrm>
            <a:off x="1725561" y="5984217"/>
            <a:ext cx="6649512" cy="873784"/>
          </a:xfrm>
          <a:prstGeom prst="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err="1">
                <a:solidFill>
                  <a:schemeClr val="tx1"/>
                </a:solidFill>
                <a:latin typeface="Times New Roman" panose="02020603050405020304" pitchFamily="18" charset="0"/>
                <a:cs typeface="Times New Roman" panose="02020603050405020304" pitchFamily="18" charset="0"/>
              </a:rPr>
              <a:t>Các</a:t>
            </a:r>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err="1">
                <a:solidFill>
                  <a:schemeClr val="tx1"/>
                </a:solidFill>
                <a:latin typeface="Times New Roman" panose="02020603050405020304" pitchFamily="18" charset="0"/>
                <a:cs typeface="Times New Roman" panose="02020603050405020304" pitchFamily="18" charset="0"/>
              </a:rPr>
              <a:t>nhóm</a:t>
            </a:r>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err="1">
                <a:solidFill>
                  <a:schemeClr val="tx1"/>
                </a:solidFill>
                <a:latin typeface="Times New Roman" panose="02020603050405020304" pitchFamily="18" charset="0"/>
                <a:cs typeface="Times New Roman" panose="02020603050405020304" pitchFamily="18" charset="0"/>
              </a:rPr>
              <a:t>vẽ</a:t>
            </a:r>
            <a:r>
              <a:rPr lang="en-US" sz="2400" b="1" dirty="0">
                <a:solidFill>
                  <a:schemeClr val="tx1"/>
                </a:solidFill>
                <a:latin typeface="Times New Roman" panose="02020603050405020304" pitchFamily="18" charset="0"/>
                <a:cs typeface="Times New Roman" panose="02020603050405020304" pitchFamily="18" charset="0"/>
              </a:rPr>
              <a:t> s</a:t>
            </a:r>
            <a:r>
              <a:rPr lang="vi-VN" sz="2400" b="1" dirty="0">
                <a:solidFill>
                  <a:schemeClr val="tx1"/>
                </a:solidFill>
                <a:latin typeface="Times New Roman" panose="02020603050405020304" pitchFamily="18" charset="0"/>
                <a:cs typeface="Times New Roman" panose="02020603050405020304" pitchFamily="18" charset="0"/>
              </a:rPr>
              <a:t>ơ</a:t>
            </a:r>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err="1">
                <a:solidFill>
                  <a:schemeClr val="tx1"/>
                </a:solidFill>
                <a:latin typeface="Times New Roman" panose="02020603050405020304" pitchFamily="18" charset="0"/>
                <a:cs typeface="Times New Roman" panose="02020603050405020304" pitchFamily="18" charset="0"/>
              </a:rPr>
              <a:t>đồ</a:t>
            </a:r>
            <a:r>
              <a:rPr lang="en-US" sz="2400" b="1" dirty="0">
                <a:solidFill>
                  <a:schemeClr val="tx1"/>
                </a:solidFill>
                <a:latin typeface="Times New Roman" panose="02020603050405020304" pitchFamily="18" charset="0"/>
                <a:cs typeface="Times New Roman" panose="02020603050405020304" pitchFamily="18" charset="0"/>
              </a:rPr>
              <a:t> t</a:t>
            </a:r>
            <a:r>
              <a:rPr lang="vi-VN" sz="2400" b="1" dirty="0">
                <a:solidFill>
                  <a:schemeClr val="tx1"/>
                </a:solidFill>
                <a:latin typeface="Times New Roman" panose="02020603050405020304" pitchFamily="18" charset="0"/>
                <a:cs typeface="Times New Roman" panose="02020603050405020304" pitchFamily="18" charset="0"/>
              </a:rPr>
              <a:t>ư</a:t>
            </a:r>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err="1">
                <a:solidFill>
                  <a:schemeClr val="tx1"/>
                </a:solidFill>
                <a:latin typeface="Times New Roman" panose="02020603050405020304" pitchFamily="18" charset="0"/>
                <a:cs typeface="Times New Roman" panose="02020603050405020304" pitchFamily="18" charset="0"/>
              </a:rPr>
              <a:t>duy</a:t>
            </a:r>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err="1">
                <a:solidFill>
                  <a:schemeClr val="tx1"/>
                </a:solidFill>
                <a:latin typeface="Times New Roman" panose="02020603050405020304" pitchFamily="18" charset="0"/>
                <a:cs typeface="Times New Roman" panose="02020603050405020304" pitchFamily="18" charset="0"/>
              </a:rPr>
              <a:t>hệ</a:t>
            </a:r>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err="1">
                <a:solidFill>
                  <a:schemeClr val="tx1"/>
                </a:solidFill>
                <a:latin typeface="Times New Roman" panose="02020603050405020304" pitchFamily="18" charset="0"/>
                <a:cs typeface="Times New Roman" panose="02020603050405020304" pitchFamily="18" charset="0"/>
              </a:rPr>
              <a:t>thống</a:t>
            </a:r>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err="1">
                <a:solidFill>
                  <a:schemeClr val="tx1"/>
                </a:solidFill>
                <a:latin typeface="Times New Roman" panose="02020603050405020304" pitchFamily="18" charset="0"/>
                <a:cs typeface="Times New Roman" panose="02020603050405020304" pitchFamily="18" charset="0"/>
              </a:rPr>
              <a:t>lại</a:t>
            </a:r>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err="1">
                <a:solidFill>
                  <a:schemeClr val="tx1"/>
                </a:solidFill>
                <a:latin typeface="Times New Roman" panose="02020603050405020304" pitchFamily="18" charset="0"/>
                <a:cs typeface="Times New Roman" panose="02020603050405020304" pitchFamily="18" charset="0"/>
              </a:rPr>
              <a:t>kiến</a:t>
            </a:r>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err="1">
                <a:solidFill>
                  <a:schemeClr val="tx1"/>
                </a:solidFill>
                <a:latin typeface="Times New Roman" panose="02020603050405020304" pitchFamily="18" charset="0"/>
                <a:cs typeface="Times New Roman" panose="02020603050405020304" pitchFamily="18" charset="0"/>
              </a:rPr>
              <a:t>thức</a:t>
            </a:r>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err="1">
                <a:solidFill>
                  <a:schemeClr val="tx1"/>
                </a:solidFill>
                <a:latin typeface="Times New Roman" panose="02020603050405020304" pitchFamily="18" charset="0"/>
                <a:cs typeface="Times New Roman" panose="02020603050405020304" pitchFamily="18" charset="0"/>
              </a:rPr>
              <a:t>cho</a:t>
            </a:r>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err="1">
                <a:solidFill>
                  <a:schemeClr val="tx1"/>
                </a:solidFill>
                <a:latin typeface="Times New Roman" panose="02020603050405020304" pitchFamily="18" charset="0"/>
                <a:cs typeface="Times New Roman" panose="02020603050405020304" pitchFamily="18" charset="0"/>
              </a:rPr>
              <a:t>nội</a:t>
            </a:r>
            <a:r>
              <a:rPr lang="en-US" sz="2400" b="1" dirty="0">
                <a:solidFill>
                  <a:schemeClr val="tx1"/>
                </a:solidFill>
                <a:latin typeface="Times New Roman" panose="02020603050405020304" pitchFamily="18" charset="0"/>
                <a:cs typeface="Times New Roman" panose="02020603050405020304" pitchFamily="18" charset="0"/>
              </a:rPr>
              <a:t> dung </a:t>
            </a:r>
            <a:r>
              <a:rPr lang="en-US" sz="2400" b="1" dirty="0" err="1">
                <a:solidFill>
                  <a:schemeClr val="tx1"/>
                </a:solidFill>
                <a:latin typeface="Times New Roman" panose="02020603050405020304" pitchFamily="18" charset="0"/>
                <a:cs typeface="Times New Roman" panose="02020603050405020304" pitchFamily="18" charset="0"/>
              </a:rPr>
              <a:t>của</a:t>
            </a:r>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err="1">
                <a:solidFill>
                  <a:schemeClr val="tx1"/>
                </a:solidFill>
                <a:latin typeface="Times New Roman" panose="02020603050405020304" pitchFamily="18" charset="0"/>
                <a:cs typeface="Times New Roman" panose="02020603050405020304" pitchFamily="18" charset="0"/>
              </a:rPr>
              <a:t>nhóm</a:t>
            </a:r>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err="1">
                <a:solidFill>
                  <a:schemeClr val="tx1"/>
                </a:solidFill>
                <a:latin typeface="Times New Roman" panose="02020603050405020304" pitchFamily="18" charset="0"/>
                <a:cs typeface="Times New Roman" panose="02020603050405020304" pitchFamily="18" charset="0"/>
              </a:rPr>
              <a:t>mình</a:t>
            </a:r>
            <a:endParaRPr lang="en-US" sz="2400" b="1"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ppt_x"/>
                                          </p:val>
                                        </p:tav>
                                        <p:tav tm="100000">
                                          <p:val>
                                            <p:strVal val="#ppt_x"/>
                                          </p:val>
                                        </p:tav>
                                      </p:tavLst>
                                    </p:anim>
                                    <p:anim calcmode="lin" valueType="num">
                                      <p:cBhvr additive="base">
                                        <p:cTn id="22" dur="500" fill="hold"/>
                                        <p:tgtEl>
                                          <p:spTgt spid="11"/>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500" fill="hold"/>
                                        <p:tgtEl>
                                          <p:spTgt spid="13"/>
                                        </p:tgtEl>
                                        <p:attrNameLst>
                                          <p:attrName>ppt_x</p:attrName>
                                        </p:attrNameLst>
                                      </p:cBhvr>
                                      <p:tavLst>
                                        <p:tav tm="0">
                                          <p:val>
                                            <p:strVal val="#ppt_x"/>
                                          </p:val>
                                        </p:tav>
                                        <p:tav tm="100000">
                                          <p:val>
                                            <p:strVal val="#ppt_x"/>
                                          </p:val>
                                        </p:tav>
                                      </p:tavLst>
                                    </p:anim>
                                    <p:anim calcmode="lin" valueType="num">
                                      <p:cBhvr additive="base">
                                        <p:cTn id="3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2"/>
                                        </p:tgtEl>
                                        <p:attrNameLst>
                                          <p:attrName>style.visibility</p:attrName>
                                        </p:attrNameLst>
                                      </p:cBhvr>
                                      <p:to>
                                        <p:strVal val="visible"/>
                                      </p:to>
                                    </p:set>
                                    <p:anim calcmode="lin" valueType="num">
                                      <p:cBhvr additive="base">
                                        <p:cTn id="41" dur="500" fill="hold"/>
                                        <p:tgtEl>
                                          <p:spTgt spid="2"/>
                                        </p:tgtEl>
                                        <p:attrNameLst>
                                          <p:attrName>ppt_x</p:attrName>
                                        </p:attrNameLst>
                                      </p:cBhvr>
                                      <p:tavLst>
                                        <p:tav tm="0">
                                          <p:val>
                                            <p:strVal val="#ppt_x"/>
                                          </p:val>
                                        </p:tav>
                                        <p:tav tm="100000">
                                          <p:val>
                                            <p:strVal val="#ppt_x"/>
                                          </p:val>
                                        </p:tav>
                                      </p:tavLst>
                                    </p:anim>
                                    <p:anim calcmode="lin" valueType="num">
                                      <p:cBhvr additive="base">
                                        <p:cTn id="4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16" name="Picture 12" descr="Cov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24921" y="3252907"/>
            <a:ext cx="3853531" cy="2265959"/>
          </a:xfrm>
          <a:prstGeom prst="rect">
            <a:avLst/>
          </a:prstGeom>
          <a:noFill/>
          <a:extLst>
            <a:ext uri="{909E8E84-426E-40DD-AFC4-6F175D3DCCD1}">
              <a14:hiddenFill xmlns:a14="http://schemas.microsoft.com/office/drawing/2010/main">
                <a:solidFill>
                  <a:srgbClr val="FFFFFF"/>
                </a:solidFill>
              </a14:hiddenFill>
            </a:ext>
          </a:extLst>
        </p:spPr>
      </p:pic>
      <p:pic>
        <p:nvPicPr>
          <p:cNvPr id="21515" name="Picture 11" descr="Cov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09342" y="4053046"/>
            <a:ext cx="2955925" cy="1521848"/>
          </a:xfrm>
          <a:prstGeom prst="rect">
            <a:avLst/>
          </a:prstGeom>
          <a:noFill/>
          <a:extLst>
            <a:ext uri="{909E8E84-426E-40DD-AFC4-6F175D3DCCD1}">
              <a14:hiddenFill xmlns:a14="http://schemas.microsoft.com/office/drawing/2010/main">
                <a:solidFill>
                  <a:srgbClr val="FFFFFF"/>
                </a:solidFill>
              </a14:hiddenFill>
            </a:ext>
          </a:extLst>
        </p:spPr>
      </p:pic>
      <p:pic>
        <p:nvPicPr>
          <p:cNvPr id="21514" name="Picture 10" descr="Cove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92486" y="5045263"/>
            <a:ext cx="3081338" cy="1464187"/>
          </a:xfrm>
          <a:prstGeom prst="rect">
            <a:avLst/>
          </a:prstGeom>
          <a:noFill/>
          <a:extLst>
            <a:ext uri="{909E8E84-426E-40DD-AFC4-6F175D3DCCD1}">
              <a14:hiddenFill xmlns:a14="http://schemas.microsoft.com/office/drawing/2010/main">
                <a:solidFill>
                  <a:srgbClr val="FFFFFF"/>
                </a:solidFill>
              </a14:hiddenFill>
            </a:ext>
          </a:extLst>
        </p:spPr>
      </p:pic>
      <p:pic>
        <p:nvPicPr>
          <p:cNvPr id="21513" name="Picture 9" descr="Cove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03193" y="2705893"/>
            <a:ext cx="3821167" cy="2819901"/>
          </a:xfrm>
          <a:prstGeom prst="rect">
            <a:avLst/>
          </a:prstGeom>
          <a:noFill/>
          <a:extLst>
            <a:ext uri="{909E8E84-426E-40DD-AFC4-6F175D3DCCD1}">
              <a14:hiddenFill xmlns:a14="http://schemas.microsoft.com/office/drawing/2010/main">
                <a:solidFill>
                  <a:srgbClr val="FFFFFF"/>
                </a:solidFill>
              </a14:hiddenFill>
            </a:ext>
          </a:extLst>
        </p:spPr>
      </p:pic>
      <p:pic>
        <p:nvPicPr>
          <p:cNvPr id="21512" name="Picture 8" descr="Cove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51864" y="3383661"/>
            <a:ext cx="5888153" cy="2265959"/>
          </a:xfrm>
          <a:prstGeom prst="rect">
            <a:avLst/>
          </a:prstGeom>
          <a:noFill/>
          <a:extLst>
            <a:ext uri="{909E8E84-426E-40DD-AFC4-6F175D3DCCD1}">
              <a14:hiddenFill xmlns:a14="http://schemas.microsoft.com/office/drawing/2010/main">
                <a:solidFill>
                  <a:srgbClr val="FFFFFF"/>
                </a:solidFill>
              </a14:hiddenFill>
            </a:ext>
          </a:extLst>
        </p:spPr>
      </p:pic>
      <p:pic>
        <p:nvPicPr>
          <p:cNvPr id="21511" name="Picture 7" descr="Cove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107740" y="1400034"/>
            <a:ext cx="3431460" cy="1338621"/>
          </a:xfrm>
          <a:prstGeom prst="rect">
            <a:avLst/>
          </a:prstGeom>
          <a:noFill/>
          <a:extLst>
            <a:ext uri="{909E8E84-426E-40DD-AFC4-6F175D3DCCD1}">
              <a14:hiddenFill xmlns:a14="http://schemas.microsoft.com/office/drawing/2010/main">
                <a:solidFill>
                  <a:srgbClr val="FFFFFF"/>
                </a:solidFill>
              </a14:hiddenFill>
            </a:ext>
          </a:extLst>
        </p:spPr>
      </p:pic>
      <p:pic>
        <p:nvPicPr>
          <p:cNvPr id="21510" name="Picture 6" descr="Cove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859243" y="271138"/>
            <a:ext cx="3682359" cy="1657107"/>
          </a:xfrm>
          <a:prstGeom prst="rect">
            <a:avLst/>
          </a:prstGeom>
          <a:noFill/>
          <a:extLst>
            <a:ext uri="{909E8E84-426E-40DD-AFC4-6F175D3DCCD1}">
              <a14:hiddenFill xmlns:a14="http://schemas.microsoft.com/office/drawing/2010/main">
                <a:solidFill>
                  <a:srgbClr val="FFFFFF"/>
                </a:solidFill>
              </a14:hiddenFill>
            </a:ext>
          </a:extLst>
        </p:spPr>
      </p:pic>
      <p:pic>
        <p:nvPicPr>
          <p:cNvPr id="21509" name="Picture 5" descr="Cove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85780" y="1240286"/>
            <a:ext cx="6036414" cy="2469945"/>
          </a:xfrm>
          <a:prstGeom prst="rect">
            <a:avLst/>
          </a:prstGeom>
          <a:noFill/>
          <a:extLst>
            <a:ext uri="{909E8E84-426E-40DD-AFC4-6F175D3DCCD1}">
              <a14:hiddenFill xmlns:a14="http://schemas.microsoft.com/office/drawing/2010/main">
                <a:solidFill>
                  <a:srgbClr val="FFFFFF"/>
                </a:solidFill>
              </a14:hiddenFill>
            </a:ext>
          </a:extLst>
        </p:spPr>
      </p:pic>
      <p:pic>
        <p:nvPicPr>
          <p:cNvPr id="21508" name="Picture 4" descr="Cove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5727" y="1748631"/>
            <a:ext cx="3348266" cy="341701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nodeType="clickEffect">
                                  <p:stCondLst>
                                    <p:cond delay="0"/>
                                  </p:stCondLst>
                                  <p:childTnLst>
                                    <p:set>
                                      <p:cBhvr>
                                        <p:cTn id="6" dur="1" fill="hold">
                                          <p:stCondLst>
                                            <p:cond delay="0"/>
                                          </p:stCondLst>
                                        </p:cTn>
                                        <p:tgtEl>
                                          <p:spTgt spid="21508"/>
                                        </p:tgtEl>
                                        <p:attrNameLst>
                                          <p:attrName>style.visibility</p:attrName>
                                        </p:attrNameLst>
                                      </p:cBhvr>
                                      <p:to>
                                        <p:strVal val="visible"/>
                                      </p:to>
                                    </p:set>
                                    <p:animEffect transition="in" filter="box(out)">
                                      <p:cBhvr>
                                        <p:cTn id="7" dur="500"/>
                                        <p:tgtEl>
                                          <p:spTgt spid="2150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1509"/>
                                        </p:tgtEl>
                                        <p:attrNameLst>
                                          <p:attrName>style.visibility</p:attrName>
                                        </p:attrNameLst>
                                      </p:cBhvr>
                                      <p:to>
                                        <p:strVal val="visible"/>
                                      </p:to>
                                    </p:set>
                                    <p:animEffect transition="in" filter="wipe(left)">
                                      <p:cBhvr>
                                        <p:cTn id="12" dur="500"/>
                                        <p:tgtEl>
                                          <p:spTgt spid="2150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1510"/>
                                        </p:tgtEl>
                                        <p:attrNameLst>
                                          <p:attrName>style.visibility</p:attrName>
                                        </p:attrNameLst>
                                      </p:cBhvr>
                                      <p:to>
                                        <p:strVal val="visible"/>
                                      </p:to>
                                    </p:set>
                                    <p:animEffect transition="in" filter="wipe(left)">
                                      <p:cBhvr>
                                        <p:cTn id="17" dur="500"/>
                                        <p:tgtEl>
                                          <p:spTgt spid="215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1511"/>
                                        </p:tgtEl>
                                        <p:attrNameLst>
                                          <p:attrName>style.visibility</p:attrName>
                                        </p:attrNameLst>
                                      </p:cBhvr>
                                      <p:to>
                                        <p:strVal val="visible"/>
                                      </p:to>
                                    </p:set>
                                    <p:animEffect transition="in" filter="wipe(left)">
                                      <p:cBhvr>
                                        <p:cTn id="22" dur="500"/>
                                        <p:tgtEl>
                                          <p:spTgt spid="2151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21512"/>
                                        </p:tgtEl>
                                        <p:attrNameLst>
                                          <p:attrName>style.visibility</p:attrName>
                                        </p:attrNameLst>
                                      </p:cBhvr>
                                      <p:to>
                                        <p:strVal val="visible"/>
                                      </p:to>
                                    </p:set>
                                    <p:animEffect transition="in" filter="wipe(left)">
                                      <p:cBhvr>
                                        <p:cTn id="27" dur="500"/>
                                        <p:tgtEl>
                                          <p:spTgt spid="2151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21513"/>
                                        </p:tgtEl>
                                        <p:attrNameLst>
                                          <p:attrName>style.visibility</p:attrName>
                                        </p:attrNameLst>
                                      </p:cBhvr>
                                      <p:to>
                                        <p:strVal val="visible"/>
                                      </p:to>
                                    </p:set>
                                    <p:animEffect transition="in" filter="wipe(left)">
                                      <p:cBhvr>
                                        <p:cTn id="32" dur="500"/>
                                        <p:tgtEl>
                                          <p:spTgt spid="2151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21516"/>
                                        </p:tgtEl>
                                        <p:attrNameLst>
                                          <p:attrName>style.visibility</p:attrName>
                                        </p:attrNameLst>
                                      </p:cBhvr>
                                      <p:to>
                                        <p:strVal val="visible"/>
                                      </p:to>
                                    </p:set>
                                    <p:animEffect transition="in" filter="wipe(left)">
                                      <p:cBhvr>
                                        <p:cTn id="37" dur="500"/>
                                        <p:tgtEl>
                                          <p:spTgt spid="2151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21515"/>
                                        </p:tgtEl>
                                        <p:attrNameLst>
                                          <p:attrName>style.visibility</p:attrName>
                                        </p:attrNameLst>
                                      </p:cBhvr>
                                      <p:to>
                                        <p:strVal val="visible"/>
                                      </p:to>
                                    </p:set>
                                    <p:animEffect transition="in" filter="wipe(left)">
                                      <p:cBhvr>
                                        <p:cTn id="42" dur="500"/>
                                        <p:tgtEl>
                                          <p:spTgt spid="21515"/>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21514"/>
                                        </p:tgtEl>
                                        <p:attrNameLst>
                                          <p:attrName>style.visibility</p:attrName>
                                        </p:attrNameLst>
                                      </p:cBhvr>
                                      <p:to>
                                        <p:strVal val="visible"/>
                                      </p:to>
                                    </p:set>
                                    <p:animEffect transition="in" filter="wipe(left)">
                                      <p:cBhvr>
                                        <p:cTn id="47" dur="500"/>
                                        <p:tgtEl>
                                          <p:spTgt spid="215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14" name="Picture 10" descr="Cov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50163" y="4084639"/>
            <a:ext cx="3008312" cy="776287"/>
          </a:xfrm>
          <a:prstGeom prst="rect">
            <a:avLst/>
          </a:prstGeom>
          <a:noFill/>
          <a:extLst>
            <a:ext uri="{909E8E84-426E-40DD-AFC4-6F175D3DCCD1}">
              <a14:hiddenFill xmlns:a14="http://schemas.microsoft.com/office/drawing/2010/main">
                <a:solidFill>
                  <a:srgbClr val="FFFFFF"/>
                </a:solidFill>
              </a14:hiddenFill>
            </a:ext>
          </a:extLst>
        </p:spPr>
      </p:pic>
      <p:pic>
        <p:nvPicPr>
          <p:cNvPr id="21513" name="Picture 9" descr="Cov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40638" y="3605213"/>
            <a:ext cx="2838450" cy="806450"/>
          </a:xfrm>
          <a:prstGeom prst="rect">
            <a:avLst/>
          </a:prstGeom>
          <a:noFill/>
          <a:extLst>
            <a:ext uri="{909E8E84-426E-40DD-AFC4-6F175D3DCCD1}">
              <a14:hiddenFill xmlns:a14="http://schemas.microsoft.com/office/drawing/2010/main">
                <a:solidFill>
                  <a:srgbClr val="FFFFFF"/>
                </a:solidFill>
              </a14:hiddenFill>
            </a:ext>
          </a:extLst>
        </p:spPr>
      </p:pic>
      <p:pic>
        <p:nvPicPr>
          <p:cNvPr id="21512" name="Picture 8" descr="Cove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89838" y="2959100"/>
            <a:ext cx="2132012" cy="1454150"/>
          </a:xfrm>
          <a:prstGeom prst="rect">
            <a:avLst/>
          </a:prstGeom>
          <a:noFill/>
          <a:extLst>
            <a:ext uri="{909E8E84-426E-40DD-AFC4-6F175D3DCCD1}">
              <a14:hiddenFill xmlns:a14="http://schemas.microsoft.com/office/drawing/2010/main">
                <a:solidFill>
                  <a:srgbClr val="FFFFFF"/>
                </a:solidFill>
              </a14:hiddenFill>
            </a:ext>
          </a:extLst>
        </p:spPr>
      </p:pic>
      <p:pic>
        <p:nvPicPr>
          <p:cNvPr id="21511" name="Picture 7" descr="Cove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38438" y="3276600"/>
            <a:ext cx="5319712" cy="1354138"/>
          </a:xfrm>
          <a:prstGeom prst="rect">
            <a:avLst/>
          </a:prstGeom>
          <a:noFill/>
          <a:extLst>
            <a:ext uri="{909E8E84-426E-40DD-AFC4-6F175D3DCCD1}">
              <a14:hiddenFill xmlns:a14="http://schemas.microsoft.com/office/drawing/2010/main">
                <a:solidFill>
                  <a:srgbClr val="FFFFFF"/>
                </a:solidFill>
              </a14:hiddenFill>
            </a:ext>
          </a:extLst>
        </p:spPr>
      </p:pic>
      <p:pic>
        <p:nvPicPr>
          <p:cNvPr id="21510" name="Picture 6" descr="Cove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94464" y="1682751"/>
            <a:ext cx="3316287" cy="608013"/>
          </a:xfrm>
          <a:prstGeom prst="rect">
            <a:avLst/>
          </a:prstGeom>
          <a:noFill/>
          <a:extLst>
            <a:ext uri="{909E8E84-426E-40DD-AFC4-6F175D3DCCD1}">
              <a14:hiddenFill xmlns:a14="http://schemas.microsoft.com/office/drawing/2010/main">
                <a:solidFill>
                  <a:srgbClr val="FFFFFF"/>
                </a:solidFill>
              </a14:hiddenFill>
            </a:ext>
          </a:extLst>
        </p:spPr>
      </p:pic>
      <p:pic>
        <p:nvPicPr>
          <p:cNvPr id="21509" name="Picture 5" descr="Cove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738438" y="1773239"/>
            <a:ext cx="4164012" cy="2230437"/>
          </a:xfrm>
          <a:prstGeom prst="rect">
            <a:avLst/>
          </a:prstGeom>
          <a:noFill/>
          <a:extLst>
            <a:ext uri="{909E8E84-426E-40DD-AFC4-6F175D3DCCD1}">
              <a14:hiddenFill xmlns:a14="http://schemas.microsoft.com/office/drawing/2010/main">
                <a:solidFill>
                  <a:srgbClr val="FFFFFF"/>
                </a:solidFill>
              </a14:hiddenFill>
            </a:ext>
          </a:extLst>
        </p:spPr>
      </p:pic>
      <p:pic>
        <p:nvPicPr>
          <p:cNvPr id="21508" name="Picture 4" descr="Cove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24001" y="2260600"/>
            <a:ext cx="2968625" cy="29083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nodeType="clickEffect">
                                  <p:stCondLst>
                                    <p:cond delay="0"/>
                                  </p:stCondLst>
                                  <p:childTnLst>
                                    <p:set>
                                      <p:cBhvr>
                                        <p:cTn id="6" dur="1" fill="hold">
                                          <p:stCondLst>
                                            <p:cond delay="0"/>
                                          </p:stCondLst>
                                        </p:cTn>
                                        <p:tgtEl>
                                          <p:spTgt spid="21508"/>
                                        </p:tgtEl>
                                        <p:attrNameLst>
                                          <p:attrName>style.visibility</p:attrName>
                                        </p:attrNameLst>
                                      </p:cBhvr>
                                      <p:to>
                                        <p:strVal val="visible"/>
                                      </p:to>
                                    </p:set>
                                    <p:animEffect transition="in" filter="box(out)">
                                      <p:cBhvr>
                                        <p:cTn id="7" dur="500"/>
                                        <p:tgtEl>
                                          <p:spTgt spid="2150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1509"/>
                                        </p:tgtEl>
                                        <p:attrNameLst>
                                          <p:attrName>style.visibility</p:attrName>
                                        </p:attrNameLst>
                                      </p:cBhvr>
                                      <p:to>
                                        <p:strVal val="visible"/>
                                      </p:to>
                                    </p:set>
                                    <p:animEffect transition="in" filter="wipe(left)">
                                      <p:cBhvr>
                                        <p:cTn id="12" dur="500"/>
                                        <p:tgtEl>
                                          <p:spTgt spid="2150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1510"/>
                                        </p:tgtEl>
                                        <p:attrNameLst>
                                          <p:attrName>style.visibility</p:attrName>
                                        </p:attrNameLst>
                                      </p:cBhvr>
                                      <p:to>
                                        <p:strVal val="visible"/>
                                      </p:to>
                                    </p:set>
                                    <p:animEffect transition="in" filter="wipe(left)">
                                      <p:cBhvr>
                                        <p:cTn id="17" dur="500"/>
                                        <p:tgtEl>
                                          <p:spTgt spid="215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1511"/>
                                        </p:tgtEl>
                                        <p:attrNameLst>
                                          <p:attrName>style.visibility</p:attrName>
                                        </p:attrNameLst>
                                      </p:cBhvr>
                                      <p:to>
                                        <p:strVal val="visible"/>
                                      </p:to>
                                    </p:set>
                                    <p:animEffect transition="in" filter="wipe(left)">
                                      <p:cBhvr>
                                        <p:cTn id="22" dur="500"/>
                                        <p:tgtEl>
                                          <p:spTgt spid="2151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21512"/>
                                        </p:tgtEl>
                                        <p:attrNameLst>
                                          <p:attrName>style.visibility</p:attrName>
                                        </p:attrNameLst>
                                      </p:cBhvr>
                                      <p:to>
                                        <p:strVal val="visible"/>
                                      </p:to>
                                    </p:set>
                                    <p:animEffect transition="in" filter="wipe(left)">
                                      <p:cBhvr>
                                        <p:cTn id="27" dur="500"/>
                                        <p:tgtEl>
                                          <p:spTgt spid="2151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21513"/>
                                        </p:tgtEl>
                                        <p:attrNameLst>
                                          <p:attrName>style.visibility</p:attrName>
                                        </p:attrNameLst>
                                      </p:cBhvr>
                                      <p:to>
                                        <p:strVal val="visible"/>
                                      </p:to>
                                    </p:set>
                                    <p:animEffect transition="in" filter="wipe(left)">
                                      <p:cBhvr>
                                        <p:cTn id="32" dur="500"/>
                                        <p:tgtEl>
                                          <p:spTgt spid="2151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21514"/>
                                        </p:tgtEl>
                                        <p:attrNameLst>
                                          <p:attrName>style.visibility</p:attrName>
                                        </p:attrNameLst>
                                      </p:cBhvr>
                                      <p:to>
                                        <p:strVal val="visible"/>
                                      </p:to>
                                    </p:set>
                                    <p:animEffect transition="in" filter="wipe(left)">
                                      <p:cBhvr>
                                        <p:cTn id="37" dur="500"/>
                                        <p:tgtEl>
                                          <p:spTgt spid="215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10" name="Picture 6" descr="Cov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05126" y="3082926"/>
            <a:ext cx="7751763" cy="3116263"/>
          </a:xfrm>
          <a:prstGeom prst="rect">
            <a:avLst/>
          </a:prstGeom>
          <a:noFill/>
          <a:extLst>
            <a:ext uri="{909E8E84-426E-40DD-AFC4-6F175D3DCCD1}">
              <a14:hiddenFill xmlns:a14="http://schemas.microsoft.com/office/drawing/2010/main">
                <a:solidFill>
                  <a:srgbClr val="FFFFFF"/>
                </a:solidFill>
              </a14:hiddenFill>
            </a:ext>
          </a:extLst>
        </p:spPr>
      </p:pic>
      <p:pic>
        <p:nvPicPr>
          <p:cNvPr id="21509" name="Picture 5" descr="Cov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05126" y="615951"/>
            <a:ext cx="6918325" cy="3184525"/>
          </a:xfrm>
          <a:prstGeom prst="rect">
            <a:avLst/>
          </a:prstGeom>
          <a:noFill/>
          <a:extLst>
            <a:ext uri="{909E8E84-426E-40DD-AFC4-6F175D3DCCD1}">
              <a14:hiddenFill xmlns:a14="http://schemas.microsoft.com/office/drawing/2010/main">
                <a:solidFill>
                  <a:srgbClr val="FFFFFF"/>
                </a:solidFill>
              </a14:hiddenFill>
            </a:ext>
          </a:extLst>
        </p:spPr>
      </p:pic>
      <p:pic>
        <p:nvPicPr>
          <p:cNvPr id="21508" name="Picture 4" descr="Cove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1" y="1803400"/>
            <a:ext cx="3402013" cy="33337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nodeType="clickEffect">
                                  <p:stCondLst>
                                    <p:cond delay="0"/>
                                  </p:stCondLst>
                                  <p:childTnLst>
                                    <p:set>
                                      <p:cBhvr>
                                        <p:cTn id="6" dur="1" fill="hold">
                                          <p:stCondLst>
                                            <p:cond delay="0"/>
                                          </p:stCondLst>
                                        </p:cTn>
                                        <p:tgtEl>
                                          <p:spTgt spid="21508"/>
                                        </p:tgtEl>
                                        <p:attrNameLst>
                                          <p:attrName>style.visibility</p:attrName>
                                        </p:attrNameLst>
                                      </p:cBhvr>
                                      <p:to>
                                        <p:strVal val="visible"/>
                                      </p:to>
                                    </p:set>
                                    <p:animEffect transition="in" filter="box(out)">
                                      <p:cBhvr>
                                        <p:cTn id="7" dur="500"/>
                                        <p:tgtEl>
                                          <p:spTgt spid="2150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1509"/>
                                        </p:tgtEl>
                                        <p:attrNameLst>
                                          <p:attrName>style.visibility</p:attrName>
                                        </p:attrNameLst>
                                      </p:cBhvr>
                                      <p:to>
                                        <p:strVal val="visible"/>
                                      </p:to>
                                    </p:set>
                                    <p:animEffect transition="in" filter="wipe(left)">
                                      <p:cBhvr>
                                        <p:cTn id="12" dur="500"/>
                                        <p:tgtEl>
                                          <p:spTgt spid="2150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1510"/>
                                        </p:tgtEl>
                                        <p:attrNameLst>
                                          <p:attrName>style.visibility</p:attrName>
                                        </p:attrNameLst>
                                      </p:cBhvr>
                                      <p:to>
                                        <p:strVal val="visible"/>
                                      </p:to>
                                    </p:set>
                                    <p:animEffect transition="in" filter="wipe(left)">
                                      <p:cBhvr>
                                        <p:cTn id="17" dur="500"/>
                                        <p:tgtEl>
                                          <p:spTgt spid="215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17" name="Picture 13" descr="Cov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69125" y="3205164"/>
            <a:ext cx="3683000" cy="746125"/>
          </a:xfrm>
          <a:prstGeom prst="rect">
            <a:avLst/>
          </a:prstGeom>
          <a:noFill/>
          <a:extLst>
            <a:ext uri="{909E8E84-426E-40DD-AFC4-6F175D3DCCD1}">
              <a14:hiddenFill xmlns:a14="http://schemas.microsoft.com/office/drawing/2010/main">
                <a:solidFill>
                  <a:srgbClr val="FFFFFF"/>
                </a:solidFill>
              </a14:hiddenFill>
            </a:ext>
          </a:extLst>
        </p:spPr>
      </p:pic>
      <p:pic>
        <p:nvPicPr>
          <p:cNvPr id="21516" name="Picture 12" descr="Cov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51663" y="2482851"/>
            <a:ext cx="3162300" cy="1006475"/>
          </a:xfrm>
          <a:prstGeom prst="rect">
            <a:avLst/>
          </a:prstGeom>
          <a:noFill/>
          <a:extLst>
            <a:ext uri="{909E8E84-426E-40DD-AFC4-6F175D3DCCD1}">
              <a14:hiddenFill xmlns:a14="http://schemas.microsoft.com/office/drawing/2010/main">
                <a:solidFill>
                  <a:srgbClr val="FFFFFF"/>
                </a:solidFill>
              </a14:hiddenFill>
            </a:ext>
          </a:extLst>
        </p:spPr>
      </p:pic>
      <p:pic>
        <p:nvPicPr>
          <p:cNvPr id="21515" name="Picture 11" descr="Cove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97139" y="2676525"/>
            <a:ext cx="4656137" cy="1517650"/>
          </a:xfrm>
          <a:prstGeom prst="rect">
            <a:avLst/>
          </a:prstGeom>
          <a:noFill/>
          <a:extLst>
            <a:ext uri="{909E8E84-426E-40DD-AFC4-6F175D3DCCD1}">
              <a14:hiddenFill xmlns:a14="http://schemas.microsoft.com/office/drawing/2010/main">
                <a:solidFill>
                  <a:srgbClr val="FFFFFF"/>
                </a:solidFill>
              </a14:hiddenFill>
            </a:ext>
          </a:extLst>
        </p:spPr>
      </p:pic>
      <p:pic>
        <p:nvPicPr>
          <p:cNvPr id="21514" name="Picture 10" descr="Cove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34038" y="4906963"/>
            <a:ext cx="2919412" cy="906462"/>
          </a:xfrm>
          <a:prstGeom prst="rect">
            <a:avLst/>
          </a:prstGeom>
          <a:noFill/>
          <a:extLst>
            <a:ext uri="{909E8E84-426E-40DD-AFC4-6F175D3DCCD1}">
              <a14:hiddenFill xmlns:a14="http://schemas.microsoft.com/office/drawing/2010/main">
                <a:solidFill>
                  <a:srgbClr val="FFFFFF"/>
                </a:solidFill>
              </a14:hiddenFill>
            </a:ext>
          </a:extLst>
        </p:spPr>
      </p:pic>
      <p:pic>
        <p:nvPicPr>
          <p:cNvPr id="21513" name="Picture 9" descr="Cove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92763" y="4035425"/>
            <a:ext cx="2265362" cy="1149350"/>
          </a:xfrm>
          <a:prstGeom prst="rect">
            <a:avLst/>
          </a:prstGeom>
          <a:noFill/>
          <a:extLst>
            <a:ext uri="{909E8E84-426E-40DD-AFC4-6F175D3DCCD1}">
              <a14:hiddenFill xmlns:a14="http://schemas.microsoft.com/office/drawing/2010/main">
                <a:solidFill>
                  <a:srgbClr val="FFFFFF"/>
                </a:solidFill>
              </a14:hiddenFill>
            </a:ext>
          </a:extLst>
        </p:spPr>
      </p:pic>
      <p:pic>
        <p:nvPicPr>
          <p:cNvPr id="21512" name="Picture 8" descr="Cove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497138" y="3062288"/>
            <a:ext cx="3313112" cy="2584450"/>
          </a:xfrm>
          <a:prstGeom prst="rect">
            <a:avLst/>
          </a:prstGeom>
          <a:noFill/>
          <a:extLst>
            <a:ext uri="{909E8E84-426E-40DD-AFC4-6F175D3DCCD1}">
              <a14:hiddenFill xmlns:a14="http://schemas.microsoft.com/office/drawing/2010/main">
                <a:solidFill>
                  <a:srgbClr val="FFFFFF"/>
                </a:solidFill>
              </a14:hiddenFill>
            </a:ext>
          </a:extLst>
        </p:spPr>
      </p:pic>
      <p:pic>
        <p:nvPicPr>
          <p:cNvPr id="21511" name="Picture 7" descr="Cove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911851" y="1493838"/>
            <a:ext cx="3146425" cy="595312"/>
          </a:xfrm>
          <a:prstGeom prst="rect">
            <a:avLst/>
          </a:prstGeom>
          <a:noFill/>
          <a:extLst>
            <a:ext uri="{909E8E84-426E-40DD-AFC4-6F175D3DCCD1}">
              <a14:hiddenFill xmlns:a14="http://schemas.microsoft.com/office/drawing/2010/main">
                <a:solidFill>
                  <a:srgbClr val="FFFFFF"/>
                </a:solidFill>
              </a14:hiddenFill>
            </a:ext>
          </a:extLst>
        </p:spPr>
      </p:pic>
      <p:pic>
        <p:nvPicPr>
          <p:cNvPr id="21510" name="Picture 6" descr="Cove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878513" y="973138"/>
            <a:ext cx="2247900" cy="914400"/>
          </a:xfrm>
          <a:prstGeom prst="rect">
            <a:avLst/>
          </a:prstGeom>
          <a:noFill/>
          <a:extLst>
            <a:ext uri="{909E8E84-426E-40DD-AFC4-6F175D3DCCD1}">
              <a14:hiddenFill xmlns:a14="http://schemas.microsoft.com/office/drawing/2010/main">
                <a:solidFill>
                  <a:srgbClr val="FFFFFF"/>
                </a:solidFill>
              </a14:hiddenFill>
            </a:ext>
          </a:extLst>
        </p:spPr>
      </p:pic>
      <p:pic>
        <p:nvPicPr>
          <p:cNvPr id="21509" name="Picture 5" descr="Cove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471738" y="1190626"/>
            <a:ext cx="3624262" cy="2339975"/>
          </a:xfrm>
          <a:prstGeom prst="rect">
            <a:avLst/>
          </a:prstGeom>
          <a:noFill/>
          <a:extLst>
            <a:ext uri="{909E8E84-426E-40DD-AFC4-6F175D3DCCD1}">
              <a14:hiddenFill xmlns:a14="http://schemas.microsoft.com/office/drawing/2010/main">
                <a:solidFill>
                  <a:srgbClr val="FFFFFF"/>
                </a:solidFill>
              </a14:hiddenFill>
            </a:ext>
          </a:extLst>
        </p:spPr>
      </p:pic>
      <p:pic>
        <p:nvPicPr>
          <p:cNvPr id="21508" name="Picture 4" descr="Cove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524000" y="2373313"/>
            <a:ext cx="2408238" cy="18288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nodeType="clickEffect">
                                  <p:stCondLst>
                                    <p:cond delay="0"/>
                                  </p:stCondLst>
                                  <p:childTnLst>
                                    <p:set>
                                      <p:cBhvr>
                                        <p:cTn id="6" dur="1" fill="hold">
                                          <p:stCondLst>
                                            <p:cond delay="0"/>
                                          </p:stCondLst>
                                        </p:cTn>
                                        <p:tgtEl>
                                          <p:spTgt spid="21508"/>
                                        </p:tgtEl>
                                        <p:attrNameLst>
                                          <p:attrName>style.visibility</p:attrName>
                                        </p:attrNameLst>
                                      </p:cBhvr>
                                      <p:to>
                                        <p:strVal val="visible"/>
                                      </p:to>
                                    </p:set>
                                    <p:animEffect transition="in" filter="box(out)">
                                      <p:cBhvr>
                                        <p:cTn id="7" dur="500"/>
                                        <p:tgtEl>
                                          <p:spTgt spid="2150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1509"/>
                                        </p:tgtEl>
                                        <p:attrNameLst>
                                          <p:attrName>style.visibility</p:attrName>
                                        </p:attrNameLst>
                                      </p:cBhvr>
                                      <p:to>
                                        <p:strVal val="visible"/>
                                      </p:to>
                                    </p:set>
                                    <p:animEffect transition="in" filter="wipe(left)">
                                      <p:cBhvr>
                                        <p:cTn id="12" dur="500"/>
                                        <p:tgtEl>
                                          <p:spTgt spid="2150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1510"/>
                                        </p:tgtEl>
                                        <p:attrNameLst>
                                          <p:attrName>style.visibility</p:attrName>
                                        </p:attrNameLst>
                                      </p:cBhvr>
                                      <p:to>
                                        <p:strVal val="visible"/>
                                      </p:to>
                                    </p:set>
                                    <p:animEffect transition="in" filter="wipe(left)">
                                      <p:cBhvr>
                                        <p:cTn id="17" dur="500"/>
                                        <p:tgtEl>
                                          <p:spTgt spid="215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1511"/>
                                        </p:tgtEl>
                                        <p:attrNameLst>
                                          <p:attrName>style.visibility</p:attrName>
                                        </p:attrNameLst>
                                      </p:cBhvr>
                                      <p:to>
                                        <p:strVal val="visible"/>
                                      </p:to>
                                    </p:set>
                                    <p:animEffect transition="in" filter="wipe(left)">
                                      <p:cBhvr>
                                        <p:cTn id="22" dur="500"/>
                                        <p:tgtEl>
                                          <p:spTgt spid="2151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21515"/>
                                        </p:tgtEl>
                                        <p:attrNameLst>
                                          <p:attrName>style.visibility</p:attrName>
                                        </p:attrNameLst>
                                      </p:cBhvr>
                                      <p:to>
                                        <p:strVal val="visible"/>
                                      </p:to>
                                    </p:set>
                                    <p:animEffect transition="in" filter="wipe(left)">
                                      <p:cBhvr>
                                        <p:cTn id="27" dur="500"/>
                                        <p:tgtEl>
                                          <p:spTgt spid="2151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21516"/>
                                        </p:tgtEl>
                                        <p:attrNameLst>
                                          <p:attrName>style.visibility</p:attrName>
                                        </p:attrNameLst>
                                      </p:cBhvr>
                                      <p:to>
                                        <p:strVal val="visible"/>
                                      </p:to>
                                    </p:set>
                                    <p:animEffect transition="in" filter="wipe(left)">
                                      <p:cBhvr>
                                        <p:cTn id="32" dur="500"/>
                                        <p:tgtEl>
                                          <p:spTgt spid="2151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21517"/>
                                        </p:tgtEl>
                                        <p:attrNameLst>
                                          <p:attrName>style.visibility</p:attrName>
                                        </p:attrNameLst>
                                      </p:cBhvr>
                                      <p:to>
                                        <p:strVal val="visible"/>
                                      </p:to>
                                    </p:set>
                                    <p:animEffect transition="in" filter="wipe(left)">
                                      <p:cBhvr>
                                        <p:cTn id="37" dur="500"/>
                                        <p:tgtEl>
                                          <p:spTgt spid="2151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21512"/>
                                        </p:tgtEl>
                                        <p:attrNameLst>
                                          <p:attrName>style.visibility</p:attrName>
                                        </p:attrNameLst>
                                      </p:cBhvr>
                                      <p:to>
                                        <p:strVal val="visible"/>
                                      </p:to>
                                    </p:set>
                                    <p:animEffect transition="in" filter="wipe(left)">
                                      <p:cBhvr>
                                        <p:cTn id="42" dur="500"/>
                                        <p:tgtEl>
                                          <p:spTgt spid="21512"/>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21513"/>
                                        </p:tgtEl>
                                        <p:attrNameLst>
                                          <p:attrName>style.visibility</p:attrName>
                                        </p:attrNameLst>
                                      </p:cBhvr>
                                      <p:to>
                                        <p:strVal val="visible"/>
                                      </p:to>
                                    </p:set>
                                    <p:animEffect transition="in" filter="wipe(left)">
                                      <p:cBhvr>
                                        <p:cTn id="47" dur="500"/>
                                        <p:tgtEl>
                                          <p:spTgt spid="21513"/>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21514"/>
                                        </p:tgtEl>
                                        <p:attrNameLst>
                                          <p:attrName>style.visibility</p:attrName>
                                        </p:attrNameLst>
                                      </p:cBhvr>
                                      <p:to>
                                        <p:strVal val="visible"/>
                                      </p:to>
                                    </p:set>
                                    <p:animEffect transition="in" filter="wipe(left)">
                                      <p:cBhvr>
                                        <p:cTn id="52" dur="500"/>
                                        <p:tgtEl>
                                          <p:spTgt spid="215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2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4664" y="3150912"/>
            <a:ext cx="3834602" cy="1429559"/>
          </a:xfrm>
          <a:prstGeom prst="rect">
            <a:avLst/>
          </a:prstGeom>
        </p:spPr>
      </p:pic>
      <p:pic>
        <p:nvPicPr>
          <p:cNvPr id="3" name="图片 3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71579" y="1759826"/>
            <a:ext cx="4566413" cy="1942221"/>
          </a:xfrm>
          <a:prstGeom prst="rect">
            <a:avLst/>
          </a:prstGeom>
        </p:spPr>
      </p:pic>
      <p:sp>
        <p:nvSpPr>
          <p:cNvPr id="4" name="文本框 31"/>
          <p:cNvSpPr txBox="1"/>
          <p:nvPr/>
        </p:nvSpPr>
        <p:spPr>
          <a:xfrm>
            <a:off x="2472705" y="1759826"/>
            <a:ext cx="926857" cy="1567032"/>
          </a:xfrm>
          <a:prstGeom prst="rect">
            <a:avLst/>
          </a:prstGeom>
          <a:noFill/>
        </p:spPr>
        <p:txBody>
          <a:bodyPr wrap="none" rtlCol="0">
            <a:spAutoFit/>
          </a:bodyPr>
          <a:lstStyle/>
          <a:p>
            <a:r>
              <a:rPr lang="en-US" altLang="zh-CN" sz="9585" b="1" dirty="0">
                <a:solidFill>
                  <a:srgbClr val="2A3D52"/>
                </a:solidFill>
                <a:latin typeface="Agency FB" panose="020B0503020202020204" pitchFamily="34" charset="0"/>
                <a:ea typeface="Microsoft YaHei" panose="020B0503020204020204" charset="-122"/>
              </a:rPr>
              <a:t>II.</a:t>
            </a:r>
            <a:endParaRPr lang="zh-CN" altLang="en-US" sz="9585" b="1" dirty="0">
              <a:solidFill>
                <a:srgbClr val="2A3D52"/>
              </a:solidFill>
              <a:latin typeface="Agency FB" panose="020B0503020202020204" pitchFamily="34" charset="0"/>
              <a:ea typeface="Microsoft YaHei" panose="020B0503020204020204" charset="-122"/>
            </a:endParaRPr>
          </a:p>
        </p:txBody>
      </p:sp>
      <p:sp>
        <p:nvSpPr>
          <p:cNvPr id="5" name="文本框 32"/>
          <p:cNvSpPr txBox="1"/>
          <p:nvPr/>
        </p:nvSpPr>
        <p:spPr>
          <a:xfrm>
            <a:off x="5058805" y="2189399"/>
            <a:ext cx="3623295" cy="707886"/>
          </a:xfrm>
          <a:prstGeom prst="rect">
            <a:avLst/>
          </a:prstGeom>
          <a:noFill/>
        </p:spPr>
        <p:txBody>
          <a:bodyPr wrap="square" rtlCol="0">
            <a:spAutoFit/>
          </a:bodyPr>
          <a:lstStyle/>
          <a:p>
            <a:pPr algn="ctr"/>
            <a:r>
              <a:rPr lang="en-US" altLang="zh-CN" sz="4000" b="1" dirty="0">
                <a:solidFill>
                  <a:srgbClr val="F8F8F8"/>
                </a:solidFill>
                <a:latin typeface="Times New Roman" panose="02020603050405020304" pitchFamily="18" charset="0"/>
                <a:ea typeface="幼圆" panose="02010509060101010101" pitchFamily="49" charset="-122"/>
                <a:cs typeface="Times New Roman" panose="02020603050405020304" pitchFamily="18" charset="0"/>
              </a:rPr>
              <a:t>LUYỆN TẬP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Scale>
                                      <p:cBhvr>
                                        <p:cTn id="13"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4"/>
                                        </p:tgtEl>
                                        <p:attrNameLst>
                                          <p:attrName>ppt_x</p:attrName>
                                          <p:attrName>ppt_y</p:attrName>
                                        </p:attrNameLst>
                                      </p:cBhvr>
                                    </p:animMotion>
                                    <p:animEffect transition="in" filter="fade">
                                      <p:cBhvr>
                                        <p:cTn id="15" dur="1000"/>
                                        <p:tgtEl>
                                          <p:spTgt spid="4"/>
                                        </p:tgtEl>
                                      </p:cBhvr>
                                    </p:animEffect>
                                  </p:childTnLst>
                                </p:cTn>
                              </p:par>
                            </p:childTnLst>
                          </p:cTn>
                        </p:par>
                        <p:par>
                          <p:cTn id="16" fill="hold">
                            <p:stCondLst>
                              <p:cond delay="2000"/>
                            </p:stCondLst>
                            <p:childTnLst>
                              <p:par>
                                <p:cTn id="17" presetID="14" presetClass="entr" presetSubtype="1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randombar(horizontal)">
                                      <p:cBhvr>
                                        <p:cTn id="19" dur="500"/>
                                        <p:tgtEl>
                                          <p:spTgt spid="3"/>
                                        </p:tgtEl>
                                      </p:cBhvr>
                                    </p:animEffect>
                                  </p:childTnLst>
                                </p:cTn>
                              </p:par>
                            </p:childTnLst>
                          </p:cTn>
                        </p:par>
                        <p:par>
                          <p:cTn id="20" fill="hold">
                            <p:stCondLst>
                              <p:cond delay="25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5"/>
                                        </p:tgtEl>
                                        <p:attrNameLst>
                                          <p:attrName>ppt_y</p:attrName>
                                        </p:attrNameLst>
                                      </p:cBhvr>
                                      <p:tavLst>
                                        <p:tav tm="0">
                                          <p:val>
                                            <p:strVal val="#ppt_y"/>
                                          </p:val>
                                        </p:tav>
                                        <p:tav tm="100000">
                                          <p:val>
                                            <p:strVal val="#ppt_y"/>
                                          </p:val>
                                        </p:tav>
                                      </p:tavLst>
                                    </p:anim>
                                    <p:anim calcmode="lin" valueType="num">
                                      <p:cBhvr>
                                        <p:cTn id="25"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5" name="TextBox 4"/>
              <p:cNvSpPr txBox="1"/>
              <p:nvPr/>
            </p:nvSpPr>
            <p:spPr>
              <a:xfrm>
                <a:off x="266700" y="0"/>
                <a:ext cx="11696700" cy="4574779"/>
              </a:xfrm>
              <a:prstGeom prst="rect">
                <a:avLst/>
              </a:prstGeom>
              <a:noFill/>
            </p:spPr>
            <p:txBody>
              <a:bodyPr wrap="square">
                <a:spAutoFit/>
              </a:bodyPr>
              <a:lstStyle/>
              <a:p>
                <a:pPr algn="just">
                  <a:lnSpc>
                    <a:spcPct val="150000"/>
                  </a:lnSpc>
                  <a:spcAft>
                    <a:spcPts val="800"/>
                  </a:spcAft>
                </a:pPr>
                <a:r>
                  <a:rPr lang="en-US" sz="36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Giải </a:t>
                </a:r>
                <a:r>
                  <a:rPr lang="en-US" sz="3600" b="1"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các</a:t>
                </a:r>
                <a:r>
                  <a:rPr lang="en-US" sz="36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600" b="1"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phương</a:t>
                </a:r>
                <a:r>
                  <a:rPr lang="en-US" sz="36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600" b="1"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trình</a:t>
                </a:r>
                <a:endParaRPr lang="en-US" sz="36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50000"/>
                  </a:lnSpc>
                  <a:spcAft>
                    <a:spcPts val="800"/>
                  </a:spcAft>
                </a:pPr>
                <a:r>
                  <a:rPr lang="en-US" sz="36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Bài</a:t>
                </a:r>
                <a:r>
                  <a:rPr lang="en-US" sz="36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3/ tr 26 – </a:t>
                </a:r>
                <a:r>
                  <a:rPr lang="en-US" sz="36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Toán</a:t>
                </a:r>
                <a:r>
                  <a:rPr lang="en-US" sz="36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9, CD – </a:t>
                </a:r>
                <a:r>
                  <a:rPr lang="en-US" sz="36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Tập</a:t>
                </a:r>
                <a:r>
                  <a:rPr lang="en-US" sz="36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I</a:t>
                </a:r>
                <a:endParaRPr lang="en-US" sz="36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p>
                <a:pPr marL="742950" indent="-742950">
                  <a:lnSpc>
                    <a:spcPct val="150000"/>
                  </a:lnSpc>
                  <a:spcAft>
                    <a:spcPts val="800"/>
                  </a:spcAft>
                  <a:buAutoNum type="alphaLcParenR"/>
                </a:pPr>
                <a:r>
                  <a:rPr lang="fr-FR" sz="36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(3x + 7)(4x – 9) = 0</a:t>
                </a:r>
                <a:r>
                  <a:rPr lang="en-US" sz="3600" dirty="0">
                    <a:effectLst/>
                    <a:latin typeface="Times New Roman" panose="02020603050405020304" pitchFamily="18" charset="0"/>
                    <a:ea typeface="Calibri" panose="020F0502020204030204" pitchFamily="34" charset="0"/>
                    <a:cs typeface="Times New Roman" panose="02020603050405020304" pitchFamily="18" charset="0"/>
                  </a:rPr>
                  <a:t>      </a:t>
                </a:r>
              </a:p>
              <a:p>
                <a:pPr>
                  <a:lnSpc>
                    <a:spcPct val="150000"/>
                  </a:lnSpc>
                  <a:spcAft>
                    <a:spcPts val="800"/>
                  </a:spcAft>
                </a:pPr>
                <a:r>
                  <a:rPr lang="fr-FR" sz="3600" b="1" dirty="0">
                    <a:latin typeface="Times New Roman" panose="02020603050405020304" pitchFamily="18" charset="0"/>
                    <a:cs typeface="Times New Roman" panose="02020603050405020304" pitchFamily="18" charset="0"/>
                  </a:rPr>
                  <a:t>d) </a:t>
                </a:r>
                <a:r>
                  <a:rPr lang="en-US" sz="3600" b="1" dirty="0"/>
                  <a:t> </a:t>
                </a:r>
                <a14:m>
                  <m:oMath xmlns:m="http://schemas.openxmlformats.org/officeDocument/2006/math">
                    <m:sSup>
                      <m:sSupPr>
                        <m:ctrlPr>
                          <a:rPr lang="en-US" sz="3600" b="1" i="1">
                            <a:latin typeface="Cambria Math" panose="02040503050406030204" pitchFamily="18" charset="0"/>
                          </a:rPr>
                        </m:ctrlPr>
                      </m:sSupPr>
                      <m:e>
                        <m:r>
                          <a:rPr lang="fr-FR" sz="3600" b="1" i="1">
                            <a:latin typeface="Cambria Math" panose="02040503050406030204" pitchFamily="18" charset="0"/>
                          </a:rPr>
                          <m:t>𝒙</m:t>
                        </m:r>
                      </m:e>
                      <m:sup>
                        <m:r>
                          <a:rPr lang="fr-FR" sz="3600" b="1" i="1">
                            <a:latin typeface="Cambria Math" panose="02040503050406030204" pitchFamily="18" charset="0"/>
                          </a:rPr>
                          <m:t>𝟐</m:t>
                        </m:r>
                      </m:sup>
                    </m:sSup>
                    <m:r>
                      <a:rPr lang="en-US" sz="3600" b="1" i="1" smtClean="0">
                        <a:latin typeface="Cambria Math" panose="02040503050406030204" pitchFamily="18" charset="0"/>
                      </a:rPr>
                      <m:t>−</m:t>
                    </m:r>
                    <m:r>
                      <a:rPr lang="en-US" sz="3600" b="1" i="1" smtClean="0">
                        <a:latin typeface="Cambria Math" panose="02040503050406030204" pitchFamily="18" charset="0"/>
                      </a:rPr>
                      <m:t>𝟗</m:t>
                    </m:r>
                    <m:r>
                      <a:rPr lang="en-US" sz="3600" b="1" i="1" smtClean="0">
                        <a:latin typeface="Cambria Math" panose="02040503050406030204" pitchFamily="18" charset="0"/>
                      </a:rPr>
                      <m:t>−</m:t>
                    </m:r>
                    <m:d>
                      <m:dPr>
                        <m:ctrlPr>
                          <a:rPr lang="en-US" sz="3600" b="1" i="1" smtClean="0">
                            <a:latin typeface="Cambria Math" panose="02040503050406030204" pitchFamily="18" charset="0"/>
                          </a:rPr>
                        </m:ctrlPr>
                      </m:dPr>
                      <m:e>
                        <m:r>
                          <a:rPr lang="en-US" sz="3600" b="1" i="1" smtClean="0">
                            <a:latin typeface="Cambria Math" panose="02040503050406030204" pitchFamily="18" charset="0"/>
                          </a:rPr>
                          <m:t>𝒙</m:t>
                        </m:r>
                        <m:r>
                          <a:rPr lang="en-US" sz="3600" b="1" i="1" smtClean="0">
                            <a:latin typeface="Cambria Math" panose="02040503050406030204" pitchFamily="18" charset="0"/>
                          </a:rPr>
                          <m:t>+</m:t>
                        </m:r>
                        <m:r>
                          <a:rPr lang="en-US" sz="3600" b="1" i="1" smtClean="0">
                            <a:latin typeface="Cambria Math" panose="02040503050406030204" pitchFamily="18" charset="0"/>
                          </a:rPr>
                          <m:t>𝟑</m:t>
                        </m:r>
                      </m:e>
                    </m:d>
                    <m:d>
                      <m:dPr>
                        <m:ctrlPr>
                          <a:rPr lang="en-US" sz="3600" b="1" i="1" smtClean="0">
                            <a:latin typeface="Cambria Math" panose="02040503050406030204" pitchFamily="18" charset="0"/>
                          </a:rPr>
                        </m:ctrlPr>
                      </m:dPr>
                      <m:e>
                        <m:r>
                          <a:rPr lang="en-US" sz="3600" b="1" i="1" smtClean="0">
                            <a:latin typeface="Cambria Math" panose="02040503050406030204" pitchFamily="18" charset="0"/>
                          </a:rPr>
                          <m:t>𝟑</m:t>
                        </m:r>
                        <m:r>
                          <a:rPr lang="en-US" sz="3600" b="1" i="1" smtClean="0">
                            <a:latin typeface="Cambria Math" panose="02040503050406030204" pitchFamily="18" charset="0"/>
                          </a:rPr>
                          <m:t>𝒙</m:t>
                        </m:r>
                        <m:r>
                          <a:rPr lang="en-US" sz="3600" b="1" i="1" smtClean="0">
                            <a:latin typeface="Cambria Math" panose="02040503050406030204" pitchFamily="18" charset="0"/>
                          </a:rPr>
                          <m:t> −</m:t>
                        </m:r>
                        <m:r>
                          <a:rPr lang="en-US" sz="3600" b="1" i="1" smtClean="0">
                            <a:latin typeface="Cambria Math" panose="02040503050406030204" pitchFamily="18" charset="0"/>
                          </a:rPr>
                          <m:t>𝟏</m:t>
                        </m:r>
                      </m:e>
                    </m:d>
                    <m:r>
                      <a:rPr lang="en-US" sz="3600" b="1" i="1" smtClean="0">
                        <a:latin typeface="Cambria Math" panose="02040503050406030204" pitchFamily="18" charset="0"/>
                      </a:rPr>
                      <m:t>=</m:t>
                    </m:r>
                    <m:r>
                      <a:rPr lang="en-US" sz="3600" b="1" i="1" smtClean="0">
                        <a:latin typeface="Cambria Math" panose="02040503050406030204" pitchFamily="18" charset="0"/>
                      </a:rPr>
                      <m:t>𝟎</m:t>
                    </m:r>
                  </m:oMath>
                </a14:m>
                <a:endParaRPr lang="en-US" sz="3600" b="1" dirty="0"/>
              </a:p>
              <a:p>
                <a:pPr>
                  <a:lnSpc>
                    <a:spcPct val="150000"/>
                  </a:lnSpc>
                  <a:spcAft>
                    <a:spcPts val="800"/>
                  </a:spcAft>
                </a:pPr>
                <a:r>
                  <a:rPr lang="en-US" sz="3600" b="1" dirty="0">
                    <a:latin typeface="Times New Roman" panose="02020603050405020304" pitchFamily="18" charset="0"/>
                    <a:cs typeface="Times New Roman" panose="02020603050405020304" pitchFamily="18" charset="0"/>
                  </a:rPr>
                  <a:t>e) </a:t>
                </a:r>
                <a14:m>
                  <m:oMath xmlns:m="http://schemas.openxmlformats.org/officeDocument/2006/math">
                    <m:sSup>
                      <m:sSupPr>
                        <m:ctrlPr>
                          <a:rPr lang="en-US" sz="3600" b="1" i="1">
                            <a:latin typeface="Cambria Math" panose="02040503050406030204" pitchFamily="18" charset="0"/>
                          </a:rPr>
                        </m:ctrlPr>
                      </m:sSupPr>
                      <m:e>
                        <m:r>
                          <a:rPr lang="fr-FR" sz="3600" b="1" i="1">
                            <a:latin typeface="Cambria Math" panose="02040503050406030204" pitchFamily="18" charset="0"/>
                          </a:rPr>
                          <m:t>𝒙</m:t>
                        </m:r>
                      </m:e>
                      <m:sup>
                        <m:r>
                          <a:rPr lang="fr-FR" sz="3600" b="1" i="1">
                            <a:latin typeface="Cambria Math" panose="02040503050406030204" pitchFamily="18" charset="0"/>
                          </a:rPr>
                          <m:t>𝟐</m:t>
                        </m:r>
                      </m:sup>
                    </m:sSup>
                  </m:oMath>
                </a14:m>
                <a:r>
                  <a:rPr lang="en-US" sz="3600" b="1" dirty="0">
                    <a:latin typeface="Times New Roman" panose="02020603050405020304" pitchFamily="18" charset="0"/>
                    <a:cs typeface="Times New Roman" panose="02020603050405020304" pitchFamily="18" charset="0"/>
                  </a:rPr>
                  <a:t>- 10x + 25 = 5(5 - x)</a:t>
                </a:r>
              </a:p>
            </p:txBody>
          </p:sp>
        </mc:Choice>
        <mc:Fallback xmlns="">
          <p:sp>
            <p:nvSpPr>
              <p:cNvPr id="5" name="TextBox 4"/>
              <p:cNvSpPr txBox="1">
                <a:spLocks noRot="1" noChangeAspect="1" noMove="1" noResize="1" noEditPoints="1" noAdjustHandles="1" noChangeArrowheads="1" noChangeShapeType="1" noTextEdit="1"/>
              </p:cNvSpPr>
              <p:nvPr/>
            </p:nvSpPr>
            <p:spPr>
              <a:xfrm>
                <a:off x="266700" y="0"/>
                <a:ext cx="11696700" cy="4574779"/>
              </a:xfrm>
              <a:prstGeom prst="rect">
                <a:avLst/>
              </a:prstGeom>
              <a:blipFill rotWithShape="1">
                <a:blip r:embed="rId2"/>
                <a:stretch>
                  <a:fillRect b="-1660"/>
                </a:stretch>
              </a:blipFill>
            </p:spPr>
            <p:txBody>
              <a:bodyPr/>
              <a:lstStyle/>
              <a:p>
                <a:r>
                  <a:rPr lang="en-US" altLang="en-US">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040860" y="374927"/>
            <a:ext cx="10107038" cy="823752"/>
          </a:xfrm>
          <a:prstGeom prst="rect">
            <a:avLst/>
          </a:prstGeom>
          <a:noFill/>
        </p:spPr>
        <p:txBody>
          <a:bodyPr wrap="square">
            <a:spAutoFit/>
          </a:bodyPr>
          <a:lstStyle/>
          <a:p>
            <a:pPr lvl="0">
              <a:lnSpc>
                <a:spcPct val="150000"/>
              </a:lnSpc>
              <a:spcAft>
                <a:spcPts val="800"/>
              </a:spcAft>
            </a:pPr>
            <a:r>
              <a:rPr lang="fr-FR" sz="36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 (3x + 7)(4x – 9) = 0</a:t>
            </a:r>
            <a:r>
              <a:rPr lang="en-US" sz="36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p>
        </p:txBody>
      </p:sp>
      <p:sp>
        <p:nvSpPr>
          <p:cNvPr id="3" name="TextBox 2"/>
          <p:cNvSpPr txBox="1"/>
          <p:nvPr/>
        </p:nvSpPr>
        <p:spPr>
          <a:xfrm>
            <a:off x="697960" y="1192606"/>
            <a:ext cx="8541290" cy="661207"/>
          </a:xfrm>
          <a:prstGeom prst="rect">
            <a:avLst/>
          </a:prstGeom>
          <a:noFill/>
        </p:spPr>
        <p:txBody>
          <a:bodyPr wrap="square">
            <a:spAutoFit/>
          </a:bodyPr>
          <a:lstStyle/>
          <a:p>
            <a:pPr algn="just">
              <a:lnSpc>
                <a:spcPct val="150000"/>
              </a:lnSpc>
              <a:spcAft>
                <a:spcPts val="800"/>
              </a:spcAft>
            </a:pPr>
            <a:r>
              <a:rPr lang="en-US" sz="2800" dirty="0" err="1">
                <a:latin typeface="Times New Roman" panose="02020603050405020304" pitchFamily="18" charset="0"/>
                <a:ea typeface="Calibri" panose="020F0502020204030204" pitchFamily="34" charset="0"/>
                <a:cs typeface="Times New Roman" panose="02020603050405020304" pitchFamily="18" charset="0"/>
              </a:rPr>
              <a:t>Để</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giải</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phương</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trình</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trên</a:t>
            </a:r>
            <a:r>
              <a:rPr lang="en-US" sz="2800" dirty="0">
                <a:latin typeface="Times New Roman" panose="02020603050405020304" pitchFamily="18" charset="0"/>
                <a:ea typeface="Calibri" panose="020F0502020204030204" pitchFamily="34" charset="0"/>
                <a:cs typeface="Times New Roman" panose="02020603050405020304" pitchFamily="18" charset="0"/>
              </a:rPr>
              <a:t>, ta </a:t>
            </a:r>
            <a:r>
              <a:rPr lang="en-US" sz="2800" dirty="0" err="1">
                <a:latin typeface="Times New Roman" panose="02020603050405020304" pitchFamily="18" charset="0"/>
                <a:ea typeface="Calibri" panose="020F0502020204030204" pitchFamily="34" charset="0"/>
                <a:cs typeface="Times New Roman" panose="02020603050405020304" pitchFamily="18" charset="0"/>
              </a:rPr>
              <a:t>giải</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hai</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phương</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trình</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sau</a:t>
            </a:r>
            <a:endParaRPr lang="en-US" sz="2800" dirty="0">
              <a:latin typeface="Times New Roman" panose="02020603050405020304" pitchFamily="18" charset="0"/>
              <a:ea typeface="Calibri" panose="020F0502020204030204" pitchFamily="34"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4" name="TextBox 3"/>
              <p:cNvSpPr txBox="1"/>
              <p:nvPr/>
            </p:nvSpPr>
            <p:spPr>
              <a:xfrm>
                <a:off x="469360" y="2192443"/>
                <a:ext cx="2597690" cy="1728294"/>
              </a:xfrm>
              <a:prstGeom prst="rect">
                <a:avLst/>
              </a:prstGeom>
              <a:noFill/>
            </p:spPr>
            <p:txBody>
              <a:bodyPr wrap="square">
                <a:spAutoFit/>
              </a:bodyPr>
              <a:lstStyle/>
              <a:p>
                <a:pPr algn="just">
                  <a:spcAft>
                    <a:spcPts val="600"/>
                  </a:spcAft>
                </a:pPr>
                <a:r>
                  <a:rPr lang="fr-FR" sz="28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3x + 7 = 0</a:t>
                </a:r>
              </a:p>
              <a:p>
                <a:pPr algn="just">
                  <a:spcAft>
                    <a:spcPts val="600"/>
                  </a:spcAft>
                </a:pPr>
                <a:r>
                  <a:rPr lang="fr-FR" sz="2800" dirty="0">
                    <a:effectLst/>
                    <a:latin typeface="Times New Roman" panose="02020603050405020304" pitchFamily="18" charset="0"/>
                    <a:ea typeface="Times New Roman" panose="02020603050405020304" pitchFamily="18" charset="0"/>
                    <a:cs typeface="Times New Roman" panose="02020603050405020304" pitchFamily="18" charset="0"/>
                  </a:rPr>
                  <a:t>           3x = -7</a:t>
                </a:r>
              </a:p>
              <a:p>
                <a:pPr algn="just">
                  <a:spcAft>
                    <a:spcPts val="600"/>
                  </a:spcAft>
                </a:pPr>
                <a:r>
                  <a:rPr lang="fr-FR" sz="2800" dirty="0">
                    <a:latin typeface="Times New Roman" panose="02020603050405020304" pitchFamily="18" charset="0"/>
                    <a:ea typeface="Calibri" panose="020F0502020204030204" pitchFamily="34" charset="0"/>
                    <a:cs typeface="Times New Roman" panose="02020603050405020304" pitchFamily="18" charset="0"/>
                  </a:rPr>
                  <a:t>             x = </a:t>
                </a:r>
                <a14:m>
                  <m:oMath xmlns:m="http://schemas.openxmlformats.org/officeDocument/2006/math">
                    <m:f>
                      <m:fPr>
                        <m:ctrlPr>
                          <a:rPr lang="en-US" sz="2800" b="1" i="1">
                            <a:solidFill>
                              <a:prstClr val="black"/>
                            </a:solidFill>
                            <a:latin typeface="Cambria Math" panose="02040503050406030204" pitchFamily="18" charset="0"/>
                            <a:ea typeface="Times New Roman" panose="02020603050405020304" pitchFamily="18" charset="0"/>
                            <a:cs typeface="Times New Roman" panose="02020603050405020304" pitchFamily="18" charset="0"/>
                          </a:rPr>
                        </m:ctrlPr>
                      </m:fPr>
                      <m:num>
                        <m:r>
                          <a:rPr lang="en-US" sz="2800" b="1" i="1" smtClean="0">
                            <a:solidFill>
                              <a:prstClr val="black"/>
                            </a:solidFill>
                            <a:latin typeface="Cambria Math" panose="02040503050406030204" pitchFamily="18" charset="0"/>
                            <a:ea typeface="Times New Roman" panose="02020603050405020304" pitchFamily="18" charset="0"/>
                            <a:cs typeface="Times New Roman" panose="02020603050405020304" pitchFamily="18" charset="0"/>
                          </a:rPr>
                          <m:t>−</m:t>
                        </m:r>
                        <m:r>
                          <a:rPr lang="en-US" sz="2800" b="1" i="1" smtClean="0">
                            <a:solidFill>
                              <a:prstClr val="black"/>
                            </a:solidFill>
                            <a:latin typeface="Cambria Math" panose="02040503050406030204" pitchFamily="18" charset="0"/>
                            <a:ea typeface="Times New Roman" panose="02020603050405020304" pitchFamily="18" charset="0"/>
                            <a:cs typeface="Times New Roman" panose="02020603050405020304" pitchFamily="18" charset="0"/>
                          </a:rPr>
                          <m:t>𝟕</m:t>
                        </m:r>
                      </m:num>
                      <m:den>
                        <m:r>
                          <a:rPr lang="en-US" sz="2800" b="1" i="1" smtClean="0">
                            <a:solidFill>
                              <a:prstClr val="black"/>
                            </a:solidFill>
                            <a:latin typeface="Cambria Math" panose="02040503050406030204" pitchFamily="18" charset="0"/>
                            <a:ea typeface="Times New Roman" panose="02020603050405020304" pitchFamily="18" charset="0"/>
                            <a:cs typeface="Times New Roman" panose="02020603050405020304" pitchFamily="18" charset="0"/>
                          </a:rPr>
                          <m:t>𝟑</m:t>
                        </m:r>
                      </m:den>
                    </m:f>
                  </m:oMath>
                </a14:m>
                <a:endParaRPr lang="en-US" sz="2800" dirty="0">
                  <a:effectLst/>
                  <a:latin typeface="Times New Roman" panose="02020603050405020304" pitchFamily="18" charset="0"/>
                  <a:ea typeface="Calibri" panose="020F0502020204030204" pitchFamily="34" charset="0"/>
                  <a:cs typeface="Times New Roman" panose="02020603050405020304" pitchFamily="18" charset="0"/>
                </a:endParaRPr>
              </a:p>
            </p:txBody>
          </p:sp>
        </mc:Choice>
        <mc:Fallback xmlns="">
          <p:sp>
            <p:nvSpPr>
              <p:cNvPr id="4" name="TextBox 3"/>
              <p:cNvSpPr txBox="1">
                <a:spLocks noRot="1" noChangeAspect="1" noMove="1" noResize="1" noEditPoints="1" noAdjustHandles="1" noChangeArrowheads="1" noChangeShapeType="1" noTextEdit="1"/>
              </p:cNvSpPr>
              <p:nvPr/>
            </p:nvSpPr>
            <p:spPr>
              <a:xfrm>
                <a:off x="469360" y="2192443"/>
                <a:ext cx="2597690" cy="1728294"/>
              </a:xfrm>
              <a:prstGeom prst="rect">
                <a:avLst/>
              </a:prstGeom>
              <a:blipFill rotWithShape="1">
                <a:blip r:embed="rId2"/>
                <a:stretch>
                  <a:fillRect l="-4" t="-24" b="14"/>
                </a:stretch>
              </a:blipFill>
            </p:spPr>
            <p:txBody>
              <a:bodyPr/>
              <a:lstStyle/>
              <a:p>
                <a:r>
                  <a:rPr lang="en-US" altLang="en-US">
                    <a:noFill/>
                  </a:rPr>
                  <a:t> </a:t>
                </a:r>
              </a:p>
            </p:txBody>
          </p:sp>
        </mc:Fallback>
      </mc:AlternateContent>
      <mc:AlternateContent xmlns:mc="http://schemas.openxmlformats.org/markup-compatibility/2006" xmlns:a14="http://schemas.microsoft.com/office/drawing/2010/main">
        <mc:Choice Requires="a14">
          <p:sp>
            <p:nvSpPr>
              <p:cNvPr id="6" name="TextBox 5"/>
              <p:cNvSpPr txBox="1"/>
              <p:nvPr/>
            </p:nvSpPr>
            <p:spPr>
              <a:xfrm>
                <a:off x="4795534" y="2192443"/>
                <a:ext cx="2597690" cy="1757469"/>
              </a:xfrm>
              <a:prstGeom prst="rect">
                <a:avLst/>
              </a:prstGeom>
              <a:noFill/>
            </p:spPr>
            <p:txBody>
              <a:bodyPr wrap="square">
                <a:spAutoFit/>
              </a:bodyPr>
              <a:lstStyle/>
              <a:p>
                <a:pPr algn="just">
                  <a:spcAft>
                    <a:spcPts val="600"/>
                  </a:spcAft>
                </a:pPr>
                <a:r>
                  <a:rPr lang="fr-FR" sz="28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4x - 9 = 0</a:t>
                </a:r>
              </a:p>
              <a:p>
                <a:pPr algn="just">
                  <a:spcAft>
                    <a:spcPts val="600"/>
                  </a:spcAft>
                </a:pPr>
                <a:r>
                  <a:rPr lang="fr-FR" sz="2800" dirty="0">
                    <a:effectLst/>
                    <a:latin typeface="Times New Roman" panose="02020603050405020304" pitchFamily="18" charset="0"/>
                    <a:ea typeface="Times New Roman" panose="02020603050405020304" pitchFamily="18" charset="0"/>
                    <a:cs typeface="Times New Roman" panose="02020603050405020304" pitchFamily="18" charset="0"/>
                  </a:rPr>
                  <a:t>           4x = 9</a:t>
                </a:r>
              </a:p>
              <a:p>
                <a:pPr algn="just">
                  <a:spcAft>
                    <a:spcPts val="600"/>
                  </a:spcAft>
                </a:pPr>
                <a:r>
                  <a:rPr lang="fr-FR" sz="2800" dirty="0">
                    <a:latin typeface="Times New Roman" panose="02020603050405020304" pitchFamily="18" charset="0"/>
                    <a:ea typeface="Calibri" panose="020F0502020204030204" pitchFamily="34" charset="0"/>
                    <a:cs typeface="Times New Roman" panose="02020603050405020304" pitchFamily="18" charset="0"/>
                  </a:rPr>
                  <a:t>             x = </a:t>
                </a:r>
                <a14:m>
                  <m:oMath xmlns:m="http://schemas.openxmlformats.org/officeDocument/2006/math">
                    <m:f>
                      <m:fPr>
                        <m:ctrlPr>
                          <a:rPr lang="en-US" sz="2800" b="1" i="1">
                            <a:solidFill>
                              <a:prstClr val="black"/>
                            </a:solidFill>
                            <a:latin typeface="Cambria Math" panose="02040503050406030204" pitchFamily="18" charset="0"/>
                            <a:ea typeface="Times New Roman" panose="02020603050405020304" pitchFamily="18" charset="0"/>
                            <a:cs typeface="Times New Roman" panose="02020603050405020304" pitchFamily="18" charset="0"/>
                          </a:rPr>
                        </m:ctrlPr>
                      </m:fPr>
                      <m:num>
                        <m:r>
                          <a:rPr lang="en-US" sz="2800" b="1" i="1" smtClean="0">
                            <a:solidFill>
                              <a:prstClr val="black"/>
                            </a:solidFill>
                            <a:latin typeface="Cambria Math" panose="02040503050406030204" pitchFamily="18" charset="0"/>
                            <a:ea typeface="Times New Roman" panose="02020603050405020304" pitchFamily="18" charset="0"/>
                            <a:cs typeface="Times New Roman" panose="02020603050405020304" pitchFamily="18" charset="0"/>
                          </a:rPr>
                          <m:t>𝟗</m:t>
                        </m:r>
                      </m:num>
                      <m:den>
                        <m:r>
                          <a:rPr lang="en-US" sz="2800" b="1" i="1" smtClean="0">
                            <a:solidFill>
                              <a:prstClr val="black"/>
                            </a:solidFill>
                            <a:latin typeface="Cambria Math" panose="02040503050406030204" pitchFamily="18" charset="0"/>
                            <a:ea typeface="Times New Roman" panose="02020603050405020304" pitchFamily="18" charset="0"/>
                            <a:cs typeface="Times New Roman" panose="02020603050405020304" pitchFamily="18" charset="0"/>
                          </a:rPr>
                          <m:t>𝟒</m:t>
                        </m:r>
                      </m:den>
                    </m:f>
                  </m:oMath>
                </a14:m>
                <a:endParaRPr lang="en-US" sz="2800" dirty="0">
                  <a:effectLst/>
                  <a:latin typeface="Times New Roman" panose="02020603050405020304" pitchFamily="18" charset="0"/>
                  <a:ea typeface="Calibri" panose="020F0502020204030204" pitchFamily="34" charset="0"/>
                  <a:cs typeface="Times New Roman" panose="02020603050405020304" pitchFamily="18" charset="0"/>
                </a:endParaRPr>
              </a:p>
            </p:txBody>
          </p:sp>
        </mc:Choice>
        <mc:Fallback xmlns="">
          <p:sp>
            <p:nvSpPr>
              <p:cNvPr id="6" name="TextBox 5"/>
              <p:cNvSpPr txBox="1">
                <a:spLocks noRot="1" noChangeAspect="1" noMove="1" noResize="1" noEditPoints="1" noAdjustHandles="1" noChangeArrowheads="1" noChangeShapeType="1" noTextEdit="1"/>
              </p:cNvSpPr>
              <p:nvPr/>
            </p:nvSpPr>
            <p:spPr>
              <a:xfrm>
                <a:off x="4795534" y="2192443"/>
                <a:ext cx="2597690" cy="1757469"/>
              </a:xfrm>
              <a:prstGeom prst="rect">
                <a:avLst/>
              </a:prstGeom>
              <a:blipFill rotWithShape="1">
                <a:blip r:embed="rId3"/>
                <a:stretch>
                  <a:fillRect l="-1" t="-24" r="21" b="12"/>
                </a:stretch>
              </a:blipFill>
            </p:spPr>
            <p:txBody>
              <a:bodyPr/>
              <a:lstStyle/>
              <a:p>
                <a:r>
                  <a:rPr lang="en-US" altLang="en-US">
                    <a:noFill/>
                  </a:rPr>
                  <a:t> </a:t>
                </a:r>
              </a:p>
            </p:txBody>
          </p:sp>
        </mc:Fallback>
      </mc:AlternateContent>
      <mc:AlternateContent xmlns:mc="http://schemas.openxmlformats.org/markup-compatibility/2006" xmlns:a14="http://schemas.microsoft.com/office/drawing/2010/main">
        <mc:Choice Requires="a14">
          <p:sp>
            <p:nvSpPr>
              <p:cNvPr id="7" name="TextBox 6"/>
              <p:cNvSpPr txBox="1"/>
              <p:nvPr/>
            </p:nvSpPr>
            <p:spPr>
              <a:xfrm>
                <a:off x="469360" y="3974925"/>
                <a:ext cx="8541290" cy="945259"/>
              </a:xfrm>
              <a:prstGeom prst="rect">
                <a:avLst/>
              </a:prstGeom>
              <a:noFill/>
            </p:spPr>
            <p:txBody>
              <a:bodyPr wrap="square">
                <a:spAutoFit/>
              </a:bodyPr>
              <a:lstStyle/>
              <a:p>
                <a:pPr algn="just">
                  <a:lnSpc>
                    <a:spcPct val="150000"/>
                  </a:lnSpc>
                  <a:spcAft>
                    <a:spcPts val="800"/>
                  </a:spcAft>
                </a:pPr>
                <a:r>
                  <a:rPr lang="en-US" sz="2800" dirty="0" err="1">
                    <a:latin typeface="Times New Roman" panose="02020603050405020304" pitchFamily="18" charset="0"/>
                    <a:ea typeface="Calibri" panose="020F0502020204030204" pitchFamily="34" charset="0"/>
                    <a:cs typeface="Times New Roman" panose="02020603050405020304" pitchFamily="18" charset="0"/>
                  </a:rPr>
                  <a:t>Vậy</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phương</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trình</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đã</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cho</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có</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hai</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nghiệm</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là</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fr-FR" sz="2800" dirty="0">
                    <a:latin typeface="Times New Roman" panose="02020603050405020304" pitchFamily="18" charset="0"/>
                    <a:ea typeface="Calibri" panose="020F0502020204030204" pitchFamily="34" charset="0"/>
                    <a:cs typeface="Times New Roman" panose="02020603050405020304" pitchFamily="18" charset="0"/>
                  </a:rPr>
                  <a:t>x = </a:t>
                </a:r>
                <a14:m>
                  <m:oMath xmlns:m="http://schemas.openxmlformats.org/officeDocument/2006/math">
                    <m:f>
                      <m:fPr>
                        <m:ctrlPr>
                          <a:rPr lang="en-US" sz="2800" b="1" i="1">
                            <a:solidFill>
                              <a:prstClr val="black"/>
                            </a:solidFill>
                            <a:latin typeface="Cambria Math" panose="02040503050406030204" pitchFamily="18" charset="0"/>
                            <a:ea typeface="Times New Roman" panose="02020603050405020304" pitchFamily="18" charset="0"/>
                            <a:cs typeface="Times New Roman" panose="02020603050405020304" pitchFamily="18" charset="0"/>
                          </a:rPr>
                        </m:ctrlPr>
                      </m:fPr>
                      <m:num>
                        <m:r>
                          <a:rPr lang="en-US" sz="2800" b="1" i="1">
                            <a:solidFill>
                              <a:prstClr val="black"/>
                            </a:solidFill>
                            <a:latin typeface="Cambria Math" panose="02040503050406030204" pitchFamily="18" charset="0"/>
                            <a:ea typeface="Times New Roman" panose="02020603050405020304" pitchFamily="18" charset="0"/>
                            <a:cs typeface="Times New Roman" panose="02020603050405020304" pitchFamily="18" charset="0"/>
                          </a:rPr>
                          <m:t>−</m:t>
                        </m:r>
                        <m:r>
                          <a:rPr lang="en-US" sz="2800" b="1" i="1">
                            <a:solidFill>
                              <a:prstClr val="black"/>
                            </a:solidFill>
                            <a:latin typeface="Cambria Math" panose="02040503050406030204" pitchFamily="18" charset="0"/>
                            <a:ea typeface="Times New Roman" panose="02020603050405020304" pitchFamily="18" charset="0"/>
                            <a:cs typeface="Times New Roman" panose="02020603050405020304" pitchFamily="18" charset="0"/>
                          </a:rPr>
                          <m:t>𝟕</m:t>
                        </m:r>
                      </m:num>
                      <m:den>
                        <m:r>
                          <a:rPr lang="en-US" sz="2800" b="1" i="1">
                            <a:solidFill>
                              <a:prstClr val="black"/>
                            </a:solidFill>
                            <a:latin typeface="Cambria Math" panose="02040503050406030204" pitchFamily="18" charset="0"/>
                            <a:ea typeface="Times New Roman" panose="02020603050405020304" pitchFamily="18" charset="0"/>
                            <a:cs typeface="Times New Roman" panose="02020603050405020304" pitchFamily="18" charset="0"/>
                          </a:rPr>
                          <m:t>𝟑</m:t>
                        </m:r>
                      </m:den>
                    </m:f>
                  </m:oMath>
                </a14:m>
                <a:r>
                  <a:rPr lang="en-US" sz="2800" dirty="0">
                    <a:latin typeface="Times New Roman" panose="02020603050405020304" pitchFamily="18" charset="0"/>
                    <a:ea typeface="Calibri" panose="020F0502020204030204" pitchFamily="34" charset="0"/>
                    <a:cs typeface="Times New Roman" panose="02020603050405020304" pitchFamily="18" charset="0"/>
                  </a:rPr>
                  <a:t> và </a:t>
                </a:r>
                <a:r>
                  <a:rPr lang="fr-FR" sz="2800" dirty="0">
                    <a:latin typeface="Times New Roman" panose="02020603050405020304" pitchFamily="18" charset="0"/>
                    <a:ea typeface="Calibri" panose="020F0502020204030204" pitchFamily="34" charset="0"/>
                    <a:cs typeface="Times New Roman" panose="02020603050405020304" pitchFamily="18" charset="0"/>
                  </a:rPr>
                  <a:t>x = </a:t>
                </a:r>
                <a14:m>
                  <m:oMath xmlns:m="http://schemas.openxmlformats.org/officeDocument/2006/math">
                    <m:f>
                      <m:fPr>
                        <m:ctrlPr>
                          <a:rPr lang="en-US" sz="2800" b="1" i="1">
                            <a:solidFill>
                              <a:prstClr val="black"/>
                            </a:solidFill>
                            <a:latin typeface="Cambria Math" panose="02040503050406030204" pitchFamily="18" charset="0"/>
                            <a:ea typeface="Times New Roman" panose="02020603050405020304" pitchFamily="18" charset="0"/>
                            <a:cs typeface="Times New Roman" panose="02020603050405020304" pitchFamily="18" charset="0"/>
                          </a:rPr>
                        </m:ctrlPr>
                      </m:fPr>
                      <m:num>
                        <m:r>
                          <a:rPr lang="en-US" sz="2800" b="1" i="1">
                            <a:solidFill>
                              <a:prstClr val="black"/>
                            </a:solidFill>
                            <a:latin typeface="Cambria Math" panose="02040503050406030204" pitchFamily="18" charset="0"/>
                            <a:ea typeface="Times New Roman" panose="02020603050405020304" pitchFamily="18" charset="0"/>
                            <a:cs typeface="Times New Roman" panose="02020603050405020304" pitchFamily="18" charset="0"/>
                          </a:rPr>
                          <m:t>𝟗</m:t>
                        </m:r>
                      </m:num>
                      <m:den>
                        <m:r>
                          <a:rPr lang="en-US" sz="2800" b="1" i="1">
                            <a:solidFill>
                              <a:prstClr val="black"/>
                            </a:solidFill>
                            <a:latin typeface="Cambria Math" panose="02040503050406030204" pitchFamily="18" charset="0"/>
                            <a:ea typeface="Times New Roman" panose="02020603050405020304" pitchFamily="18" charset="0"/>
                            <a:cs typeface="Times New Roman" panose="02020603050405020304" pitchFamily="18" charset="0"/>
                          </a:rPr>
                          <m:t>𝟒</m:t>
                        </m:r>
                      </m:den>
                    </m:f>
                  </m:oMath>
                </a14:m>
                <a:endParaRPr lang="en-US" sz="2800" dirty="0">
                  <a:latin typeface="Times New Roman" panose="02020603050405020304" pitchFamily="18" charset="0"/>
                  <a:ea typeface="Calibri" panose="020F0502020204030204" pitchFamily="34" charset="0"/>
                  <a:cs typeface="Times New Roman" panose="02020603050405020304" pitchFamily="18" charset="0"/>
                </a:endParaRPr>
              </a:p>
            </p:txBody>
          </p:sp>
        </mc:Choice>
        <mc:Fallback xmlns="">
          <p:sp>
            <p:nvSpPr>
              <p:cNvPr id="7" name="TextBox 6"/>
              <p:cNvSpPr txBox="1">
                <a:spLocks noRot="1" noChangeAspect="1" noMove="1" noResize="1" noEditPoints="1" noAdjustHandles="1" noChangeArrowheads="1" noChangeShapeType="1" noTextEdit="1"/>
              </p:cNvSpPr>
              <p:nvPr/>
            </p:nvSpPr>
            <p:spPr>
              <a:xfrm>
                <a:off x="469360" y="3974925"/>
                <a:ext cx="8541290" cy="945259"/>
              </a:xfrm>
              <a:prstGeom prst="rect">
                <a:avLst/>
              </a:prstGeom>
              <a:blipFill rotWithShape="1">
                <a:blip r:embed="rId4"/>
                <a:stretch>
                  <a:fillRect l="-1" t="-49" b="-11197"/>
                </a:stretch>
              </a:blipFill>
            </p:spPr>
            <p:txBody>
              <a:bodyPr/>
              <a:lstStyle/>
              <a:p>
                <a:r>
                  <a:rPr lang="en-US" altLang="en-US">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P spid="4" grpId="0"/>
      <p:bldP spid="6" grpId="0"/>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5" name="TextBox 4"/>
              <p:cNvSpPr txBox="1"/>
              <p:nvPr/>
            </p:nvSpPr>
            <p:spPr>
              <a:xfrm>
                <a:off x="1040860" y="374927"/>
                <a:ext cx="10107038" cy="836896"/>
              </a:xfrm>
              <a:prstGeom prst="rect">
                <a:avLst/>
              </a:prstGeom>
              <a:noFill/>
            </p:spPr>
            <p:txBody>
              <a:bodyPr wrap="square">
                <a:spAutoFit/>
              </a:bodyPr>
              <a:lstStyle/>
              <a:p>
                <a:pPr lvl="0">
                  <a:lnSpc>
                    <a:spcPct val="150000"/>
                  </a:lnSpc>
                  <a:spcAft>
                    <a:spcPts val="800"/>
                  </a:spcAft>
                </a:pPr>
                <a:r>
                  <a:rPr lang="fr-FR" sz="3600" b="1" dirty="0">
                    <a:solidFill>
                      <a:prstClr val="black"/>
                    </a:solidFill>
                    <a:latin typeface="Times New Roman" panose="02020603050405020304" pitchFamily="18" charset="0"/>
                    <a:cs typeface="Times New Roman" panose="02020603050405020304" pitchFamily="18" charset="0"/>
                  </a:rPr>
                  <a:t>d) </a:t>
                </a:r>
                <a:r>
                  <a:rPr lang="en-US" sz="3600" b="1" dirty="0">
                    <a:solidFill>
                      <a:prstClr val="black"/>
                    </a:solidFill>
                  </a:rPr>
                  <a:t> </a:t>
                </a:r>
                <a14:m>
                  <m:oMath xmlns:m="http://schemas.openxmlformats.org/officeDocument/2006/math">
                    <m:sSup>
                      <m:sSupPr>
                        <m:ctrlPr>
                          <a:rPr lang="en-US" sz="3600" b="1" i="1">
                            <a:solidFill>
                              <a:prstClr val="black"/>
                            </a:solidFill>
                            <a:latin typeface="Cambria Math" panose="02040503050406030204" pitchFamily="18" charset="0"/>
                          </a:rPr>
                        </m:ctrlPr>
                      </m:sSupPr>
                      <m:e>
                        <m:r>
                          <a:rPr lang="fr-FR" sz="3600" b="1" i="1">
                            <a:solidFill>
                              <a:prstClr val="black"/>
                            </a:solidFill>
                            <a:latin typeface="Cambria Math" panose="02040503050406030204" pitchFamily="18" charset="0"/>
                          </a:rPr>
                          <m:t>𝒙</m:t>
                        </m:r>
                      </m:e>
                      <m:sup>
                        <m:r>
                          <a:rPr lang="fr-FR" sz="3600" b="1" i="1">
                            <a:solidFill>
                              <a:prstClr val="black"/>
                            </a:solidFill>
                            <a:latin typeface="Cambria Math" panose="02040503050406030204" pitchFamily="18" charset="0"/>
                          </a:rPr>
                          <m:t>𝟐</m:t>
                        </m:r>
                      </m:sup>
                    </m:sSup>
                    <m:r>
                      <a:rPr lang="en-US" sz="3600" b="1" i="1">
                        <a:solidFill>
                          <a:prstClr val="black"/>
                        </a:solidFill>
                        <a:latin typeface="Cambria Math" panose="02040503050406030204" pitchFamily="18" charset="0"/>
                      </a:rPr>
                      <m:t>−</m:t>
                    </m:r>
                    <m:r>
                      <a:rPr lang="en-US" sz="3600" b="1" i="1">
                        <a:solidFill>
                          <a:prstClr val="black"/>
                        </a:solidFill>
                        <a:latin typeface="Cambria Math" panose="02040503050406030204" pitchFamily="18" charset="0"/>
                      </a:rPr>
                      <m:t>𝟗</m:t>
                    </m:r>
                    <m:r>
                      <a:rPr lang="en-US" sz="3600" b="1" i="1">
                        <a:solidFill>
                          <a:prstClr val="black"/>
                        </a:solidFill>
                        <a:latin typeface="Cambria Math" panose="02040503050406030204" pitchFamily="18" charset="0"/>
                      </a:rPr>
                      <m:t>−</m:t>
                    </m:r>
                    <m:d>
                      <m:dPr>
                        <m:ctrlPr>
                          <a:rPr lang="en-US" sz="3600" b="1" i="1">
                            <a:solidFill>
                              <a:prstClr val="black"/>
                            </a:solidFill>
                            <a:latin typeface="Cambria Math" panose="02040503050406030204" pitchFamily="18" charset="0"/>
                          </a:rPr>
                        </m:ctrlPr>
                      </m:dPr>
                      <m:e>
                        <m:r>
                          <a:rPr lang="en-US" sz="3600" b="1" i="1">
                            <a:solidFill>
                              <a:prstClr val="black"/>
                            </a:solidFill>
                            <a:latin typeface="Cambria Math" panose="02040503050406030204" pitchFamily="18" charset="0"/>
                          </a:rPr>
                          <m:t>𝒙</m:t>
                        </m:r>
                        <m:r>
                          <a:rPr lang="en-US" sz="3600" b="1" i="1">
                            <a:solidFill>
                              <a:prstClr val="black"/>
                            </a:solidFill>
                            <a:latin typeface="Cambria Math" panose="02040503050406030204" pitchFamily="18" charset="0"/>
                          </a:rPr>
                          <m:t>+</m:t>
                        </m:r>
                        <m:r>
                          <a:rPr lang="en-US" sz="3600" b="1" i="1">
                            <a:solidFill>
                              <a:prstClr val="black"/>
                            </a:solidFill>
                            <a:latin typeface="Cambria Math" panose="02040503050406030204" pitchFamily="18" charset="0"/>
                          </a:rPr>
                          <m:t>𝟑</m:t>
                        </m:r>
                      </m:e>
                    </m:d>
                    <m:d>
                      <m:dPr>
                        <m:ctrlPr>
                          <a:rPr lang="en-US" sz="3600" b="1" i="1">
                            <a:solidFill>
                              <a:prstClr val="black"/>
                            </a:solidFill>
                            <a:latin typeface="Cambria Math" panose="02040503050406030204" pitchFamily="18" charset="0"/>
                          </a:rPr>
                        </m:ctrlPr>
                      </m:dPr>
                      <m:e>
                        <m:r>
                          <a:rPr lang="en-US" sz="3600" b="1" i="1">
                            <a:solidFill>
                              <a:prstClr val="black"/>
                            </a:solidFill>
                            <a:latin typeface="Cambria Math" panose="02040503050406030204" pitchFamily="18" charset="0"/>
                          </a:rPr>
                          <m:t>𝟑</m:t>
                        </m:r>
                        <m:r>
                          <a:rPr lang="en-US" sz="3600" b="1" i="1">
                            <a:solidFill>
                              <a:prstClr val="black"/>
                            </a:solidFill>
                            <a:latin typeface="Cambria Math" panose="02040503050406030204" pitchFamily="18" charset="0"/>
                          </a:rPr>
                          <m:t>𝒙</m:t>
                        </m:r>
                        <m:r>
                          <a:rPr lang="en-US" sz="3600" b="1" i="1">
                            <a:solidFill>
                              <a:prstClr val="black"/>
                            </a:solidFill>
                            <a:latin typeface="Cambria Math" panose="02040503050406030204" pitchFamily="18" charset="0"/>
                          </a:rPr>
                          <m:t> −</m:t>
                        </m:r>
                        <m:r>
                          <a:rPr lang="en-US" sz="3600" b="1" i="1">
                            <a:solidFill>
                              <a:prstClr val="black"/>
                            </a:solidFill>
                            <a:latin typeface="Cambria Math" panose="02040503050406030204" pitchFamily="18" charset="0"/>
                          </a:rPr>
                          <m:t>𝟏</m:t>
                        </m:r>
                      </m:e>
                    </m:d>
                    <m:r>
                      <a:rPr lang="en-US" sz="3600" b="1" i="1">
                        <a:solidFill>
                          <a:prstClr val="black"/>
                        </a:solidFill>
                        <a:latin typeface="Cambria Math" panose="02040503050406030204" pitchFamily="18" charset="0"/>
                      </a:rPr>
                      <m:t>=</m:t>
                    </m:r>
                    <m:r>
                      <a:rPr lang="en-US" sz="3600" b="1" i="1">
                        <a:solidFill>
                          <a:prstClr val="black"/>
                        </a:solidFill>
                        <a:latin typeface="Cambria Math" panose="02040503050406030204" pitchFamily="18" charset="0"/>
                      </a:rPr>
                      <m:t>𝟎</m:t>
                    </m:r>
                  </m:oMath>
                </a14:m>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p>
            </p:txBody>
          </p:sp>
        </mc:Choice>
        <mc:Fallback xmlns="">
          <p:sp>
            <p:nvSpPr>
              <p:cNvPr id="5" name="TextBox 4"/>
              <p:cNvSpPr txBox="1">
                <a:spLocks noRot="1" noChangeAspect="1" noMove="1" noResize="1" noEditPoints="1" noAdjustHandles="1" noChangeArrowheads="1" noChangeShapeType="1" noTextEdit="1"/>
              </p:cNvSpPr>
              <p:nvPr/>
            </p:nvSpPr>
            <p:spPr>
              <a:xfrm>
                <a:off x="1040860" y="374927"/>
                <a:ext cx="10107038" cy="836896"/>
              </a:xfrm>
              <a:prstGeom prst="rect">
                <a:avLst/>
              </a:prstGeom>
              <a:blipFill rotWithShape="1">
                <a:blip r:embed="rId2"/>
                <a:stretch>
                  <a:fillRect l="-1" t="-33" r="5" b="-6572"/>
                </a:stretch>
              </a:blipFill>
            </p:spPr>
            <p:txBody>
              <a:bodyPr/>
              <a:lstStyle/>
              <a:p>
                <a:r>
                  <a:rPr lang="en-US" altLang="en-US">
                    <a:noFill/>
                  </a:rPr>
                  <a:t> </a:t>
                </a:r>
              </a:p>
            </p:txBody>
          </p:sp>
        </mc:Fallback>
      </mc:AlternateContent>
      <mc:AlternateContent xmlns:mc="http://schemas.openxmlformats.org/markup-compatibility/2006" xmlns:a14="http://schemas.microsoft.com/office/drawing/2010/main">
        <mc:Choice Requires="a14">
          <p:sp>
            <p:nvSpPr>
              <p:cNvPr id="3" name="TextBox 2"/>
              <p:cNvSpPr txBox="1"/>
              <p:nvPr/>
            </p:nvSpPr>
            <p:spPr>
              <a:xfrm>
                <a:off x="524889" y="1171815"/>
                <a:ext cx="8541290" cy="2056460"/>
              </a:xfrm>
              <a:prstGeom prst="rect">
                <a:avLst/>
              </a:prstGeom>
              <a:noFill/>
            </p:spPr>
            <p:txBody>
              <a:bodyPr wrap="square">
                <a:spAutoFit/>
              </a:bodyPr>
              <a:lstStyle/>
              <a:p>
                <a:pPr lvl="0" algn="just">
                  <a:spcAft>
                    <a:spcPts val="600"/>
                  </a:spcAft>
                </a:pPr>
                <a:r>
                  <a:rPr kumimoji="0" lang="vi-VN" sz="2800" b="1" i="0" u="none" strike="noStrike" kern="1200" cap="none" spc="0" normalizeH="0" baseline="0" noProof="0" dirty="0">
                    <a:ln>
                      <a:noFill/>
                    </a:ln>
                    <a:solidFill>
                      <a:srgbClr val="0070C0"/>
                    </a:solidFill>
                    <a:effectLst/>
                    <a:uLnTx/>
                    <a:uFillTx/>
                    <a:latin typeface="Times New Roman" panose="02020603050405020304" pitchFamily="18" charset="0"/>
                    <a:ea typeface="Calibri" panose="020F0502020204030204" pitchFamily="34" charset="0"/>
                    <a:cs typeface="Times New Roman" panose="02020603050405020304" pitchFamily="18" charset="0"/>
                  </a:rPr>
                  <a:t>Ta có</a:t>
                </a:r>
                <a:r>
                  <a:rPr kumimoji="0" lang="vi-VN" sz="2800" b="1" i="0" u="none" strike="noStrike" kern="1200" cap="none" spc="0" normalizeH="0" noProof="0" dirty="0">
                    <a:ln>
                      <a:noFill/>
                    </a:ln>
                    <a:solidFill>
                      <a:srgbClr val="0070C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14:m>
                  <m:oMath xmlns:m="http://schemas.openxmlformats.org/officeDocument/2006/math">
                    <m:sSup>
                      <m:sSupPr>
                        <m:ctrlPr>
                          <a:rPr lang="en-US" sz="2800" b="1" i="1">
                            <a:solidFill>
                              <a:srgbClr val="0070C0"/>
                            </a:solidFill>
                            <a:latin typeface="Cambria Math" panose="02040503050406030204" pitchFamily="18" charset="0"/>
                          </a:rPr>
                        </m:ctrlPr>
                      </m:sSupPr>
                      <m:e>
                        <m:r>
                          <a:rPr lang="fr-FR" sz="2800" b="1" i="1">
                            <a:solidFill>
                              <a:srgbClr val="0070C0"/>
                            </a:solidFill>
                            <a:latin typeface="Cambria Math" panose="02040503050406030204" pitchFamily="18" charset="0"/>
                          </a:rPr>
                          <m:t>𝒙</m:t>
                        </m:r>
                      </m:e>
                      <m:sup>
                        <m:r>
                          <a:rPr lang="fr-FR" sz="2800" b="1" i="1">
                            <a:solidFill>
                              <a:srgbClr val="0070C0"/>
                            </a:solidFill>
                            <a:latin typeface="Cambria Math" panose="02040503050406030204" pitchFamily="18" charset="0"/>
                          </a:rPr>
                          <m:t>𝟐</m:t>
                        </m:r>
                      </m:sup>
                    </m:sSup>
                    <m:r>
                      <a:rPr lang="en-US" sz="2800" b="1" i="1">
                        <a:solidFill>
                          <a:srgbClr val="0070C0"/>
                        </a:solidFill>
                        <a:latin typeface="Cambria Math" panose="02040503050406030204" pitchFamily="18" charset="0"/>
                      </a:rPr>
                      <m:t>−</m:t>
                    </m:r>
                    <m:r>
                      <a:rPr lang="en-US" sz="2800" b="1" i="1">
                        <a:solidFill>
                          <a:srgbClr val="0070C0"/>
                        </a:solidFill>
                        <a:latin typeface="Cambria Math" panose="02040503050406030204" pitchFamily="18" charset="0"/>
                      </a:rPr>
                      <m:t>𝟗</m:t>
                    </m:r>
                    <m:r>
                      <a:rPr lang="en-US" sz="2800" b="1" i="1">
                        <a:solidFill>
                          <a:srgbClr val="0070C0"/>
                        </a:solidFill>
                        <a:latin typeface="Cambria Math" panose="02040503050406030204" pitchFamily="18" charset="0"/>
                      </a:rPr>
                      <m:t>−</m:t>
                    </m:r>
                    <m:d>
                      <m:dPr>
                        <m:ctrlPr>
                          <a:rPr lang="en-US" sz="2800" b="1" i="1">
                            <a:solidFill>
                              <a:srgbClr val="0070C0"/>
                            </a:solidFill>
                            <a:latin typeface="Cambria Math" panose="02040503050406030204" pitchFamily="18" charset="0"/>
                          </a:rPr>
                        </m:ctrlPr>
                      </m:dPr>
                      <m:e>
                        <m:r>
                          <a:rPr lang="en-US" sz="2800" b="1" i="1">
                            <a:solidFill>
                              <a:srgbClr val="0070C0"/>
                            </a:solidFill>
                            <a:latin typeface="Cambria Math" panose="02040503050406030204" pitchFamily="18" charset="0"/>
                          </a:rPr>
                          <m:t>𝒙</m:t>
                        </m:r>
                        <m:r>
                          <a:rPr lang="en-US" sz="2800" b="1" i="1">
                            <a:solidFill>
                              <a:srgbClr val="0070C0"/>
                            </a:solidFill>
                            <a:latin typeface="Cambria Math" panose="02040503050406030204" pitchFamily="18" charset="0"/>
                          </a:rPr>
                          <m:t>+</m:t>
                        </m:r>
                        <m:r>
                          <a:rPr lang="en-US" sz="2800" b="1" i="1">
                            <a:solidFill>
                              <a:srgbClr val="0070C0"/>
                            </a:solidFill>
                            <a:latin typeface="Cambria Math" panose="02040503050406030204" pitchFamily="18" charset="0"/>
                          </a:rPr>
                          <m:t>𝟑</m:t>
                        </m:r>
                      </m:e>
                    </m:d>
                    <m:d>
                      <m:dPr>
                        <m:ctrlPr>
                          <a:rPr lang="en-US" sz="2800" b="1" i="1">
                            <a:solidFill>
                              <a:srgbClr val="0070C0"/>
                            </a:solidFill>
                            <a:latin typeface="Cambria Math" panose="02040503050406030204" pitchFamily="18" charset="0"/>
                          </a:rPr>
                        </m:ctrlPr>
                      </m:dPr>
                      <m:e>
                        <m:r>
                          <a:rPr lang="en-US" sz="2800" b="1" i="1">
                            <a:solidFill>
                              <a:srgbClr val="0070C0"/>
                            </a:solidFill>
                            <a:latin typeface="Cambria Math" panose="02040503050406030204" pitchFamily="18" charset="0"/>
                          </a:rPr>
                          <m:t>𝟑</m:t>
                        </m:r>
                        <m:r>
                          <a:rPr lang="en-US" sz="2800" b="1" i="1">
                            <a:solidFill>
                              <a:srgbClr val="0070C0"/>
                            </a:solidFill>
                            <a:latin typeface="Cambria Math" panose="02040503050406030204" pitchFamily="18" charset="0"/>
                          </a:rPr>
                          <m:t>𝒙</m:t>
                        </m:r>
                        <m:r>
                          <a:rPr lang="en-US" sz="2800" b="1" i="1">
                            <a:solidFill>
                              <a:srgbClr val="0070C0"/>
                            </a:solidFill>
                            <a:latin typeface="Cambria Math" panose="02040503050406030204" pitchFamily="18" charset="0"/>
                          </a:rPr>
                          <m:t> −</m:t>
                        </m:r>
                        <m:r>
                          <a:rPr lang="en-US" sz="2800" b="1" i="1">
                            <a:solidFill>
                              <a:srgbClr val="0070C0"/>
                            </a:solidFill>
                            <a:latin typeface="Cambria Math" panose="02040503050406030204" pitchFamily="18" charset="0"/>
                          </a:rPr>
                          <m:t>𝟏</m:t>
                        </m:r>
                      </m:e>
                    </m:d>
                    <m:r>
                      <a:rPr lang="en-US" sz="2800" b="1" i="1">
                        <a:solidFill>
                          <a:srgbClr val="0070C0"/>
                        </a:solidFill>
                        <a:latin typeface="Cambria Math" panose="02040503050406030204" pitchFamily="18" charset="0"/>
                      </a:rPr>
                      <m:t>=</m:t>
                    </m:r>
                    <m:r>
                      <a:rPr lang="en-US" sz="2800" b="1" i="1">
                        <a:solidFill>
                          <a:srgbClr val="0070C0"/>
                        </a:solidFill>
                        <a:latin typeface="Cambria Math" panose="02040503050406030204" pitchFamily="18" charset="0"/>
                      </a:rPr>
                      <m:t>𝟎</m:t>
                    </m:r>
                  </m:oMath>
                </a14:m>
                <a:endParaRPr lang="vi-VN" sz="28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endParaRPr>
              </a:p>
              <a:p>
                <a:pPr algn="just">
                  <a:spcAft>
                    <a:spcPts val="600"/>
                  </a:spcAft>
                </a:pPr>
                <a:r>
                  <a:rPr lang="vi-VN" sz="28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(x – 3)(x + 3) – </a:t>
                </a:r>
                <a14:m>
                  <m:oMath xmlns:m="http://schemas.openxmlformats.org/officeDocument/2006/math">
                    <m:d>
                      <m:dPr>
                        <m:ctrlPr>
                          <a:rPr lang="en-US" sz="2800" b="1" i="1">
                            <a:solidFill>
                              <a:srgbClr val="0070C0"/>
                            </a:solidFill>
                            <a:latin typeface="Cambria Math" panose="02040503050406030204" pitchFamily="18" charset="0"/>
                          </a:rPr>
                        </m:ctrlPr>
                      </m:dPr>
                      <m:e>
                        <m:r>
                          <a:rPr lang="en-US" sz="2800" b="1" i="1">
                            <a:solidFill>
                              <a:srgbClr val="0070C0"/>
                            </a:solidFill>
                            <a:latin typeface="Cambria Math" panose="02040503050406030204" pitchFamily="18" charset="0"/>
                          </a:rPr>
                          <m:t>𝒙</m:t>
                        </m:r>
                        <m:r>
                          <a:rPr lang="en-US" sz="2800" b="1" i="1">
                            <a:solidFill>
                              <a:srgbClr val="0070C0"/>
                            </a:solidFill>
                            <a:latin typeface="Cambria Math" panose="02040503050406030204" pitchFamily="18" charset="0"/>
                          </a:rPr>
                          <m:t>+</m:t>
                        </m:r>
                        <m:r>
                          <a:rPr lang="en-US" sz="2800" b="1" i="1">
                            <a:solidFill>
                              <a:srgbClr val="0070C0"/>
                            </a:solidFill>
                            <a:latin typeface="Cambria Math" panose="02040503050406030204" pitchFamily="18" charset="0"/>
                          </a:rPr>
                          <m:t>𝟑</m:t>
                        </m:r>
                      </m:e>
                    </m:d>
                    <m:d>
                      <m:dPr>
                        <m:ctrlPr>
                          <a:rPr lang="en-US" sz="2800" b="1" i="1">
                            <a:solidFill>
                              <a:srgbClr val="0070C0"/>
                            </a:solidFill>
                            <a:latin typeface="Cambria Math" panose="02040503050406030204" pitchFamily="18" charset="0"/>
                          </a:rPr>
                        </m:ctrlPr>
                      </m:dPr>
                      <m:e>
                        <m:r>
                          <a:rPr lang="en-US" sz="2800" b="1" i="1">
                            <a:solidFill>
                              <a:srgbClr val="0070C0"/>
                            </a:solidFill>
                            <a:latin typeface="Cambria Math" panose="02040503050406030204" pitchFamily="18" charset="0"/>
                          </a:rPr>
                          <m:t>𝟑</m:t>
                        </m:r>
                        <m:r>
                          <a:rPr lang="en-US" sz="2800" b="1" i="1">
                            <a:solidFill>
                              <a:srgbClr val="0070C0"/>
                            </a:solidFill>
                            <a:latin typeface="Cambria Math" panose="02040503050406030204" pitchFamily="18" charset="0"/>
                          </a:rPr>
                          <m:t>𝒙</m:t>
                        </m:r>
                        <m:r>
                          <a:rPr lang="en-US" sz="2800" b="1" i="1">
                            <a:solidFill>
                              <a:srgbClr val="0070C0"/>
                            </a:solidFill>
                            <a:latin typeface="Cambria Math" panose="02040503050406030204" pitchFamily="18" charset="0"/>
                          </a:rPr>
                          <m:t> −</m:t>
                        </m:r>
                        <m:r>
                          <a:rPr lang="en-US" sz="2800" b="1" i="1">
                            <a:solidFill>
                              <a:srgbClr val="0070C0"/>
                            </a:solidFill>
                            <a:latin typeface="Cambria Math" panose="02040503050406030204" pitchFamily="18" charset="0"/>
                          </a:rPr>
                          <m:t>𝟏</m:t>
                        </m:r>
                      </m:e>
                    </m:d>
                    <m:r>
                      <a:rPr lang="en-US" sz="2800" b="1" i="1">
                        <a:solidFill>
                          <a:srgbClr val="0070C0"/>
                        </a:solidFill>
                        <a:latin typeface="Cambria Math" panose="02040503050406030204" pitchFamily="18" charset="0"/>
                      </a:rPr>
                      <m:t>=</m:t>
                    </m:r>
                    <m:r>
                      <a:rPr lang="en-US" sz="2800" b="1" i="1">
                        <a:solidFill>
                          <a:srgbClr val="0070C0"/>
                        </a:solidFill>
                        <a:latin typeface="Cambria Math" panose="02040503050406030204" pitchFamily="18" charset="0"/>
                      </a:rPr>
                      <m:t>𝟎</m:t>
                    </m:r>
                  </m:oMath>
                </a14:m>
                <a:endParaRPr lang="vi-VN" sz="2800" b="1" dirty="0">
                  <a:solidFill>
                    <a:srgbClr val="0070C0"/>
                  </a:solidFill>
                  <a:latin typeface="Times New Roman" panose="02020603050405020304" pitchFamily="18" charset="0"/>
                </a:endParaRPr>
              </a:p>
              <a:p>
                <a:pPr algn="just">
                  <a:spcAft>
                    <a:spcPts val="600"/>
                  </a:spcAft>
                </a:pPr>
                <a:r>
                  <a:rPr lang="vi-VN" sz="28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(x + 3)(x – 3 – 3x + 1) = 0 </a:t>
                </a:r>
              </a:p>
              <a:p>
                <a:pPr lvl="0" algn="just">
                  <a:spcAft>
                    <a:spcPts val="600"/>
                  </a:spcAft>
                </a:pPr>
                <a:r>
                  <a:rPr lang="vi-VN" sz="28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(x + 3)(-2x – 2) = 0 </a:t>
                </a:r>
                <a:endParaRPr kumimoji="0" lang="en-US" sz="280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p:txBody>
          </p:sp>
        </mc:Choice>
        <mc:Fallback xmlns="">
          <p:sp>
            <p:nvSpPr>
              <p:cNvPr id="3" name="TextBox 2"/>
              <p:cNvSpPr txBox="1">
                <a:spLocks noRot="1" noChangeAspect="1" noMove="1" noResize="1" noEditPoints="1" noAdjustHandles="1" noChangeArrowheads="1" noChangeShapeType="1" noTextEdit="1"/>
              </p:cNvSpPr>
              <p:nvPr/>
            </p:nvSpPr>
            <p:spPr>
              <a:xfrm>
                <a:off x="524889" y="1171815"/>
                <a:ext cx="8541290" cy="2056460"/>
              </a:xfrm>
              <a:prstGeom prst="rect">
                <a:avLst/>
              </a:prstGeom>
              <a:blipFill rotWithShape="1">
                <a:blip r:embed="rId3"/>
                <a:stretch>
                  <a:fillRect l="-4" t="-12" r="3" b="28"/>
                </a:stretch>
              </a:blipFill>
            </p:spPr>
            <p:txBody>
              <a:bodyPr/>
              <a:lstStyle/>
              <a:p>
                <a:r>
                  <a:rPr lang="en-US" altLang="en-US">
                    <a:noFill/>
                  </a:rPr>
                  <a:t> </a:t>
                </a:r>
              </a:p>
            </p:txBody>
          </p:sp>
        </mc:Fallback>
      </mc:AlternateContent>
      <p:sp>
        <p:nvSpPr>
          <p:cNvPr id="4" name="TextBox 3"/>
          <p:cNvSpPr txBox="1"/>
          <p:nvPr/>
        </p:nvSpPr>
        <p:spPr>
          <a:xfrm>
            <a:off x="1705989" y="3868604"/>
            <a:ext cx="2597690" cy="1031051"/>
          </a:xfrm>
          <a:prstGeom prst="rect">
            <a:avLst/>
          </a:prstGeom>
          <a:noFill/>
        </p:spPr>
        <p:txBody>
          <a:bodyPr wrap="square">
            <a:spAutoFit/>
          </a:bodyPr>
          <a:lstStyle/>
          <a:p>
            <a:pPr marL="0" marR="0" lvl="0" indent="0" algn="just" defTabSz="457200" rtl="0" eaLnBrk="1" fontAlgn="auto" latinLnBrk="0" hangingPunct="1">
              <a:lnSpc>
                <a:spcPct val="100000"/>
              </a:lnSpc>
              <a:spcBef>
                <a:spcPts val="0"/>
              </a:spcBef>
              <a:spcAft>
                <a:spcPts val="600"/>
              </a:spcAft>
              <a:buClrTx/>
              <a:buSzTx/>
              <a:buFontTx/>
              <a:buNone/>
              <a:defRPr/>
            </a:pPr>
            <a:r>
              <a:rPr kumimoji="0" lang="fr-FR" sz="2800" b="1" i="0" u="none" strike="noStrike" kern="1200" cap="none" spc="0" normalizeH="0" baseline="0" noProof="0" dirty="0">
                <a:ln>
                  <a:noFill/>
                </a:ln>
                <a:solidFill>
                  <a:srgbClr val="0070C0"/>
                </a:solidFill>
                <a:effectLst/>
                <a:uLnTx/>
                <a:uFillTx/>
                <a:latin typeface="Times New Roman" panose="02020603050405020304" pitchFamily="18" charset="0"/>
                <a:ea typeface="Calibri" panose="020F0502020204030204" pitchFamily="34" charset="0"/>
                <a:cs typeface="Times New Roman" panose="02020603050405020304" pitchFamily="18" charset="0"/>
              </a:rPr>
              <a:t>*)  x + </a:t>
            </a:r>
            <a:r>
              <a:rPr kumimoji="0" lang="vi-VN" sz="2800" b="1" i="0" u="none" strike="noStrike" kern="1200" cap="none" spc="0" normalizeH="0" baseline="0" noProof="0" dirty="0">
                <a:ln>
                  <a:noFill/>
                </a:ln>
                <a:solidFill>
                  <a:srgbClr val="0070C0"/>
                </a:solidFill>
                <a:effectLst/>
                <a:uLnTx/>
                <a:uFillTx/>
                <a:latin typeface="Times New Roman" panose="02020603050405020304" pitchFamily="18" charset="0"/>
                <a:ea typeface="Calibri" panose="020F0502020204030204" pitchFamily="34" charset="0"/>
                <a:cs typeface="Times New Roman" panose="02020603050405020304" pitchFamily="18" charset="0"/>
              </a:rPr>
              <a:t>3</a:t>
            </a:r>
            <a:r>
              <a:rPr kumimoji="0" lang="fr-FR" sz="2800" b="1" i="0" u="none" strike="noStrike" kern="1200" cap="none" spc="0" normalizeH="0" baseline="0" noProof="0" dirty="0">
                <a:ln>
                  <a:noFill/>
                </a:ln>
                <a:solidFill>
                  <a:srgbClr val="0070C0"/>
                </a:solidFill>
                <a:effectLst/>
                <a:uLnTx/>
                <a:uFillTx/>
                <a:latin typeface="Times New Roman" panose="02020603050405020304" pitchFamily="18" charset="0"/>
                <a:ea typeface="Calibri" panose="020F0502020204030204" pitchFamily="34" charset="0"/>
                <a:cs typeface="Times New Roman" panose="02020603050405020304" pitchFamily="18" charset="0"/>
              </a:rPr>
              <a:t> = 0</a:t>
            </a:r>
          </a:p>
          <a:p>
            <a:pPr marL="0" marR="0" lvl="0" indent="0" algn="just" defTabSz="457200" rtl="0" eaLnBrk="1" fontAlgn="auto" latinLnBrk="0" hangingPunct="1">
              <a:lnSpc>
                <a:spcPct val="100000"/>
              </a:lnSpc>
              <a:spcBef>
                <a:spcPts val="0"/>
              </a:spcBef>
              <a:spcAft>
                <a:spcPts val="600"/>
              </a:spcAft>
              <a:buClrTx/>
              <a:buSzTx/>
              <a:buFontTx/>
              <a:buNone/>
              <a:defRPr/>
            </a:pPr>
            <a:r>
              <a:rPr kumimoji="0" lang="fr-FR" sz="2800" b="1" i="0" u="none"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x = -</a:t>
            </a:r>
            <a:r>
              <a:rPr kumimoji="0" lang="vi-VN" sz="2800" b="1" i="0" u="none"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3</a:t>
            </a:r>
            <a:endParaRPr kumimoji="0" lang="fr-FR" sz="2800" b="1" i="0" u="none"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6" name="TextBox 5"/>
          <p:cNvSpPr txBox="1"/>
          <p:nvPr/>
        </p:nvSpPr>
        <p:spPr>
          <a:xfrm>
            <a:off x="4714045" y="3729055"/>
            <a:ext cx="2597690" cy="1538883"/>
          </a:xfrm>
          <a:prstGeom prst="rect">
            <a:avLst/>
          </a:prstGeom>
          <a:noFill/>
        </p:spPr>
        <p:txBody>
          <a:bodyPr wrap="square">
            <a:spAutoFit/>
          </a:bodyPr>
          <a:lstStyle/>
          <a:p>
            <a:pPr marL="0" marR="0" lvl="0" indent="0" algn="just" defTabSz="457200" rtl="0" eaLnBrk="1" fontAlgn="auto" latinLnBrk="0" hangingPunct="1">
              <a:lnSpc>
                <a:spcPct val="100000"/>
              </a:lnSpc>
              <a:spcBef>
                <a:spcPts val="0"/>
              </a:spcBef>
              <a:spcAft>
                <a:spcPts val="600"/>
              </a:spcAft>
              <a:buClrTx/>
              <a:buSzTx/>
              <a:buFontTx/>
              <a:buNone/>
              <a:defRPr/>
            </a:pPr>
            <a:r>
              <a:rPr kumimoji="0" lang="fr-FR" sz="2800" b="1" i="0" u="none" strike="noStrike" kern="1200" cap="none" spc="0" normalizeH="0" baseline="0" noProof="0" dirty="0">
                <a:ln>
                  <a:noFill/>
                </a:ln>
                <a:solidFill>
                  <a:srgbClr val="0070C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vi-VN" sz="2800" b="1" i="0" u="none" strike="noStrike" kern="1200" cap="none" spc="0" normalizeH="0" baseline="0" noProof="0" dirty="0">
                <a:ln>
                  <a:noFill/>
                </a:ln>
                <a:solidFill>
                  <a:srgbClr val="0070C0"/>
                </a:solidFill>
                <a:effectLst/>
                <a:uLnTx/>
                <a:uFillTx/>
                <a:latin typeface="Times New Roman" panose="02020603050405020304" pitchFamily="18" charset="0"/>
                <a:ea typeface="Calibri" panose="020F0502020204030204" pitchFamily="34" charset="0"/>
                <a:cs typeface="Times New Roman" panose="02020603050405020304" pitchFamily="18" charset="0"/>
              </a:rPr>
              <a:t>-2</a:t>
            </a:r>
            <a:r>
              <a:rPr kumimoji="0" lang="fr-FR" sz="2800" b="1" i="0" u="none" strike="noStrike" kern="1200" cap="none" spc="0" normalizeH="0" baseline="0" noProof="0" dirty="0">
                <a:ln>
                  <a:noFill/>
                </a:ln>
                <a:solidFill>
                  <a:srgbClr val="0070C0"/>
                </a:solidFill>
                <a:effectLst/>
                <a:uLnTx/>
                <a:uFillTx/>
                <a:latin typeface="Times New Roman" panose="02020603050405020304" pitchFamily="18" charset="0"/>
                <a:ea typeface="Calibri" panose="020F0502020204030204" pitchFamily="34" charset="0"/>
                <a:cs typeface="Times New Roman" panose="02020603050405020304" pitchFamily="18" charset="0"/>
              </a:rPr>
              <a:t>x - </a:t>
            </a:r>
            <a:r>
              <a:rPr kumimoji="0" lang="vi-VN" sz="2800" b="1" i="0" u="none" strike="noStrike" kern="1200" cap="none" spc="0" normalizeH="0" baseline="0" noProof="0" dirty="0">
                <a:ln>
                  <a:noFill/>
                </a:ln>
                <a:solidFill>
                  <a:srgbClr val="0070C0"/>
                </a:solidFill>
                <a:effectLst/>
                <a:uLnTx/>
                <a:uFillTx/>
                <a:latin typeface="Times New Roman" panose="02020603050405020304" pitchFamily="18" charset="0"/>
                <a:ea typeface="Calibri" panose="020F0502020204030204" pitchFamily="34" charset="0"/>
                <a:cs typeface="Times New Roman" panose="02020603050405020304" pitchFamily="18" charset="0"/>
              </a:rPr>
              <a:t>2</a:t>
            </a:r>
            <a:r>
              <a:rPr kumimoji="0" lang="fr-FR" sz="2800" b="1" i="0" u="none" strike="noStrike" kern="1200" cap="none" spc="0" normalizeH="0" baseline="0" noProof="0" dirty="0">
                <a:ln>
                  <a:noFill/>
                </a:ln>
                <a:solidFill>
                  <a:srgbClr val="0070C0"/>
                </a:solidFill>
                <a:effectLst/>
                <a:uLnTx/>
                <a:uFillTx/>
                <a:latin typeface="Times New Roman" panose="02020603050405020304" pitchFamily="18" charset="0"/>
                <a:ea typeface="Calibri" panose="020F0502020204030204" pitchFamily="34" charset="0"/>
                <a:cs typeface="Times New Roman" panose="02020603050405020304" pitchFamily="18" charset="0"/>
              </a:rPr>
              <a:t> = 0</a:t>
            </a:r>
          </a:p>
          <a:p>
            <a:pPr marL="0" marR="0" lvl="0" indent="0" algn="just" defTabSz="457200" rtl="0" eaLnBrk="1" fontAlgn="auto" latinLnBrk="0" hangingPunct="1">
              <a:lnSpc>
                <a:spcPct val="100000"/>
              </a:lnSpc>
              <a:spcBef>
                <a:spcPts val="0"/>
              </a:spcBef>
              <a:spcAft>
                <a:spcPts val="600"/>
              </a:spcAft>
              <a:buClrTx/>
              <a:buSzTx/>
              <a:buFontTx/>
              <a:buNone/>
              <a:defRPr/>
            </a:pPr>
            <a:r>
              <a:rPr kumimoji="0" lang="fr-FR" sz="2800" b="1" i="0" u="none"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vi-VN" sz="2800" b="1" i="0" u="none"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2</a:t>
            </a:r>
            <a:r>
              <a:rPr kumimoji="0" lang="fr-FR" sz="2800" b="1" i="0" u="none"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x = </a:t>
            </a:r>
            <a:r>
              <a:rPr kumimoji="0" lang="vi-VN" sz="2800" b="1" i="0" u="none"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-2</a:t>
            </a:r>
            <a:endParaRPr kumimoji="0" lang="fr-FR" sz="2800" b="1" i="0" u="none"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just" defTabSz="457200" rtl="0" eaLnBrk="1" fontAlgn="auto" latinLnBrk="0" hangingPunct="1">
              <a:lnSpc>
                <a:spcPct val="100000"/>
              </a:lnSpc>
              <a:spcBef>
                <a:spcPts val="0"/>
              </a:spcBef>
              <a:spcAft>
                <a:spcPts val="600"/>
              </a:spcAft>
              <a:buClrTx/>
              <a:buSzTx/>
              <a:buFontTx/>
              <a:buNone/>
              <a:defRPr/>
            </a:pPr>
            <a:r>
              <a:rPr kumimoji="0" lang="fr-FR" sz="2800" b="1" i="0" u="none" strike="noStrike" kern="1200" cap="none" spc="0" normalizeH="0" baseline="0" noProof="0" dirty="0">
                <a:ln>
                  <a:noFill/>
                </a:ln>
                <a:solidFill>
                  <a:srgbClr val="0070C0"/>
                </a:solidFill>
                <a:effectLst/>
                <a:uLnTx/>
                <a:uFillTx/>
                <a:latin typeface="Times New Roman" panose="02020603050405020304" pitchFamily="18" charset="0"/>
                <a:ea typeface="Calibri" panose="020F0502020204030204" pitchFamily="34" charset="0"/>
                <a:cs typeface="Times New Roman" panose="02020603050405020304" pitchFamily="18" charset="0"/>
              </a:rPr>
              <a:t>             x =</a:t>
            </a:r>
            <a:r>
              <a:rPr kumimoji="0" lang="vi-VN" sz="2800" b="1" i="0" u="none" strike="noStrike" kern="1200" cap="none" spc="0" normalizeH="0" baseline="0" noProof="0" dirty="0">
                <a:ln>
                  <a:noFill/>
                </a:ln>
                <a:solidFill>
                  <a:srgbClr val="0070C0"/>
                </a:solidFill>
                <a:effectLst/>
                <a:uLnTx/>
                <a:uFillTx/>
                <a:latin typeface="Times New Roman" panose="02020603050405020304" pitchFamily="18" charset="0"/>
                <a:ea typeface="Calibri" panose="020F0502020204030204" pitchFamily="34" charset="0"/>
                <a:cs typeface="Times New Roman" panose="02020603050405020304" pitchFamily="18" charset="0"/>
              </a:rPr>
              <a:t> -1</a:t>
            </a:r>
            <a:endParaRPr kumimoji="0" lang="en-US" sz="2800" b="1" i="0" u="none" strike="noStrike" kern="1200" cap="none" spc="0" normalizeH="0" baseline="0" noProof="0" dirty="0">
              <a:ln>
                <a:noFill/>
              </a:ln>
              <a:solidFill>
                <a:srgbClr val="0070C0"/>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p:txBody>
      </p:sp>
      <p:sp>
        <p:nvSpPr>
          <p:cNvPr id="7" name="TextBox 6"/>
          <p:cNvSpPr txBox="1"/>
          <p:nvPr/>
        </p:nvSpPr>
        <p:spPr>
          <a:xfrm>
            <a:off x="640810" y="5400435"/>
            <a:ext cx="8541290" cy="661207"/>
          </a:xfrm>
          <a:prstGeom prst="rect">
            <a:avLst/>
          </a:prstGeom>
          <a:noFill/>
        </p:spPr>
        <p:txBody>
          <a:bodyPr wrap="square">
            <a:spAutoFit/>
          </a:bodyPr>
          <a:lstStyle/>
          <a:p>
            <a:pPr marL="0" marR="0" lvl="0" indent="0" algn="just" defTabSz="457200" rtl="0" eaLnBrk="1" fontAlgn="auto" latinLnBrk="0" hangingPunct="1">
              <a:lnSpc>
                <a:spcPct val="150000"/>
              </a:lnSpc>
              <a:spcBef>
                <a:spcPts val="0"/>
              </a:spcBef>
              <a:spcAft>
                <a:spcPts val="800"/>
              </a:spcAft>
              <a:buClrTx/>
              <a:buSzTx/>
              <a:buFontTx/>
              <a:buNone/>
              <a:defRPr/>
            </a:pP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Vậy</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phương</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trình</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đã</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cho</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có</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hai</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nghiệm</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là</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fr-FR" sz="2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x =</a:t>
            </a:r>
            <a:r>
              <a:rPr kumimoji="0" lang="vi-VN" sz="2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-3</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và </a:t>
            </a:r>
            <a:r>
              <a:rPr kumimoji="0" lang="fr-FR" sz="2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x =</a:t>
            </a:r>
            <a:r>
              <a:rPr kumimoji="0" lang="vi-VN" sz="2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-1</a:t>
            </a:r>
            <a:endPar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p:txBody>
      </p:sp>
      <p:sp>
        <p:nvSpPr>
          <p:cNvPr id="8" name="TextBox 7"/>
          <p:cNvSpPr txBox="1"/>
          <p:nvPr/>
        </p:nvSpPr>
        <p:spPr>
          <a:xfrm>
            <a:off x="524889" y="2897671"/>
            <a:ext cx="8541290" cy="661207"/>
          </a:xfrm>
          <a:prstGeom prst="rect">
            <a:avLst/>
          </a:prstGeom>
          <a:noFill/>
        </p:spPr>
        <p:txBody>
          <a:bodyPr wrap="square">
            <a:spAutoFit/>
          </a:bodyPr>
          <a:lstStyle/>
          <a:p>
            <a:pPr marL="0" marR="0" lvl="0" indent="0" algn="just" defTabSz="457200" rtl="0" eaLnBrk="1" fontAlgn="auto" latinLnBrk="0" hangingPunct="1">
              <a:lnSpc>
                <a:spcPct val="150000"/>
              </a:lnSpc>
              <a:spcBef>
                <a:spcPts val="0"/>
              </a:spcBef>
              <a:spcAft>
                <a:spcPts val="800"/>
              </a:spcAft>
              <a:buClrTx/>
              <a:buSzTx/>
              <a:buFontTx/>
              <a:buNone/>
              <a:defRPr/>
            </a:pP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Để</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giải</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phương</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trình</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trên</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ta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giải</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hai</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phương</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trình</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sau</a:t>
            </a:r>
            <a:endPar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P spid="4" grpId="0"/>
      <p:bldP spid="6" grpId="0"/>
      <p:bldP spid="7"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q1">
            <a:hlinkClick r:id="rId2" action="ppaction://hlinksldjump"/>
          </p:cNvPr>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8250" b="90000" l="10000" r="94250"/>
                    </a14:imgEffect>
                  </a14:imgLayer>
                </a14:imgProps>
              </a:ext>
              <a:ext uri="{28A0092B-C50C-407E-A947-70E740481C1C}">
                <a14:useLocalDpi xmlns:a14="http://schemas.microsoft.com/office/drawing/2010/main" val="0"/>
              </a:ext>
            </a:extLst>
          </a:blip>
          <a:srcRect l="11657" t="7930" r="3850" b="11894"/>
          <a:stretch>
            <a:fillRect/>
          </a:stretch>
        </p:blipFill>
        <p:spPr>
          <a:xfrm>
            <a:off x="1679979" y="810491"/>
            <a:ext cx="1984549" cy="1828800"/>
          </a:xfrm>
          <a:prstGeom prst="rect">
            <a:avLst/>
          </a:prstGeom>
        </p:spPr>
      </p:pic>
      <p:pic>
        <p:nvPicPr>
          <p:cNvPr id="5" name="q2">
            <a:hlinkClick r:id="rId5" action="ppaction://hlinksldjump"/>
          </p:cNvPr>
          <p:cNvPicPr>
            <a:picLocks noChangeAspect="1"/>
          </p:cNvPicPr>
          <p:nvPr/>
        </p:nvPicPr>
        <p:blipFill rotWithShape="1">
          <a:blip r:embed="rId6" cstate="print">
            <a:extLst>
              <a:ext uri="{BEBA8EAE-BF5A-486C-A8C5-ECC9F3942E4B}">
                <a14:imgProps xmlns:a14="http://schemas.microsoft.com/office/drawing/2010/main">
                  <a14:imgLayer r:embed="rId7">
                    <a14:imgEffect>
                      <a14:backgroundRemoval t="10000" b="90000" l="10000" r="90000"/>
                    </a14:imgEffect>
                  </a14:imgLayer>
                </a14:imgProps>
              </a:ext>
              <a:ext uri="{28A0092B-C50C-407E-A947-70E740481C1C}">
                <a14:useLocalDpi xmlns:a14="http://schemas.microsoft.com/office/drawing/2010/main" val="0"/>
              </a:ext>
            </a:extLst>
          </a:blip>
          <a:srcRect l="10000" t="13940" r="6767" b="8081"/>
          <a:stretch>
            <a:fillRect/>
          </a:stretch>
        </p:blipFill>
        <p:spPr>
          <a:xfrm>
            <a:off x="4846866" y="792951"/>
            <a:ext cx="2001780" cy="1884218"/>
          </a:xfrm>
          <a:prstGeom prst="rect">
            <a:avLst/>
          </a:prstGeom>
        </p:spPr>
      </p:pic>
      <p:pic>
        <p:nvPicPr>
          <p:cNvPr id="6" name="q3">
            <a:hlinkClick r:id="rId8" action="ppaction://hlinksldjump"/>
          </p:cNvPr>
          <p:cNvPicPr>
            <a:picLocks noChangeAspect="1"/>
          </p:cNvPicPr>
          <p:nvPr/>
        </p:nvPicPr>
        <p:blipFill rotWithShape="1">
          <a:blip r:embed="rId9">
            <a:clrChange>
              <a:clrFrom>
                <a:srgbClr val="FBFBFB"/>
              </a:clrFrom>
              <a:clrTo>
                <a:srgbClr val="FBFBFB">
                  <a:alpha val="0"/>
                </a:srgbClr>
              </a:clrTo>
            </a:clrChange>
            <a:extLst>
              <a:ext uri="{28A0092B-C50C-407E-A947-70E740481C1C}">
                <a14:useLocalDpi xmlns:a14="http://schemas.microsoft.com/office/drawing/2010/main" val="0"/>
              </a:ext>
            </a:extLst>
          </a:blip>
          <a:srcRect l="14488" t="1333" r="21307" b="11174"/>
          <a:stretch>
            <a:fillRect/>
          </a:stretch>
        </p:blipFill>
        <p:spPr>
          <a:xfrm>
            <a:off x="8046028" y="817418"/>
            <a:ext cx="1905000" cy="1947008"/>
          </a:xfrm>
          <a:prstGeom prst="rect">
            <a:avLst/>
          </a:prstGeom>
        </p:spPr>
      </p:pic>
      <p:pic>
        <p:nvPicPr>
          <p:cNvPr id="7" name="q4">
            <a:hlinkClick r:id="rId10" action="ppaction://hlinksldjump"/>
          </p:cNvPr>
          <p:cNvPicPr>
            <a:picLocks noChangeAspect="1"/>
          </p:cNvPicPr>
          <p:nvPr/>
        </p:nvPicPr>
        <p:blipFill rotWithShape="1">
          <a:blip r:embed="rId11" cstate="print">
            <a:extLst>
              <a:ext uri="{BEBA8EAE-BF5A-486C-A8C5-ECC9F3942E4B}">
                <a14:imgProps xmlns:a14="http://schemas.microsoft.com/office/drawing/2010/main">
                  <a14:imgLayer r:embed="rId12">
                    <a14:imgEffect>
                      <a14:backgroundRemoval t="1200" b="96800" l="10000" r="90000"/>
                    </a14:imgEffect>
                  </a14:imgLayer>
                </a14:imgProps>
              </a:ext>
              <a:ext uri="{28A0092B-C50C-407E-A947-70E740481C1C}">
                <a14:useLocalDpi xmlns:a14="http://schemas.microsoft.com/office/drawing/2010/main" val="0"/>
              </a:ext>
            </a:extLst>
          </a:blip>
          <a:srcRect l="8728" t="2546" r="13090" b="4509"/>
          <a:stretch>
            <a:fillRect/>
          </a:stretch>
        </p:blipFill>
        <p:spPr>
          <a:xfrm>
            <a:off x="1747461" y="3626431"/>
            <a:ext cx="1849582" cy="1832377"/>
          </a:xfrm>
          <a:prstGeom prst="rect">
            <a:avLst/>
          </a:prstGeom>
        </p:spPr>
      </p:pic>
      <p:pic>
        <p:nvPicPr>
          <p:cNvPr id="8" name="q5">
            <a:hlinkClick r:id="rId13" action="ppaction://hlinksldjump"/>
          </p:cNvPr>
          <p:cNvPicPr>
            <a:picLocks noChangeAspect="1"/>
          </p:cNvPicPr>
          <p:nvPr/>
        </p:nvPicPr>
        <p:blipFill>
          <a:blip r:embed="rId1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056909" y="3513918"/>
            <a:ext cx="2057400" cy="2057400"/>
          </a:xfrm>
          <a:prstGeom prst="rect">
            <a:avLst/>
          </a:prstGeom>
        </p:spPr>
      </p:pic>
      <p:pic>
        <p:nvPicPr>
          <p:cNvPr id="9" name="q6">
            <a:hlinkClick r:id="rId15" action="ppaction://hlinksldjump"/>
          </p:cNvPr>
          <p:cNvPicPr>
            <a:picLocks noChangeAspect="1"/>
          </p:cNvPicPr>
          <p:nvPr/>
        </p:nvPicPr>
        <p:blipFill rotWithShape="1">
          <a:blip r:embed="rId16" cstate="print">
            <a:extLst>
              <a:ext uri="{BEBA8EAE-BF5A-486C-A8C5-ECC9F3942E4B}">
                <a14:imgProps xmlns:a14="http://schemas.microsoft.com/office/drawing/2010/main">
                  <a14:imgLayer r:embed="rId17">
                    <a14:imgEffect>
                      <a14:backgroundRemoval t="10000" b="90000" l="10000" r="90000"/>
                    </a14:imgEffect>
                  </a14:imgLayer>
                </a14:imgProps>
              </a:ext>
              <a:ext uri="{28A0092B-C50C-407E-A947-70E740481C1C}">
                <a14:useLocalDpi xmlns:a14="http://schemas.microsoft.com/office/drawing/2010/main" val="0"/>
              </a:ext>
            </a:extLst>
          </a:blip>
          <a:srcRect l="19899" t="17576" r="25555" b="21786"/>
          <a:stretch>
            <a:fillRect/>
          </a:stretch>
        </p:blipFill>
        <p:spPr>
          <a:xfrm>
            <a:off x="8046028" y="3498392"/>
            <a:ext cx="1852778" cy="2059745"/>
          </a:xfrm>
          <a:prstGeom prst="rect">
            <a:avLst/>
          </a:prstGeom>
        </p:spPr>
      </p:pic>
      <p:sp>
        <p:nvSpPr>
          <p:cNvPr id="10" name="Oval 9"/>
          <p:cNvSpPr/>
          <p:nvPr/>
        </p:nvSpPr>
        <p:spPr>
          <a:xfrm>
            <a:off x="1747462" y="1229591"/>
            <a:ext cx="1694611" cy="1132609"/>
          </a:xfrm>
          <a:prstGeom prst="ellipse">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sp>
        <p:nvSpPr>
          <p:cNvPr id="11" name="Oval 10"/>
          <p:cNvSpPr/>
          <p:nvPr/>
        </p:nvSpPr>
        <p:spPr>
          <a:xfrm>
            <a:off x="8146206" y="4047318"/>
            <a:ext cx="1622143" cy="1204449"/>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12" name="Oval 11"/>
          <p:cNvSpPr/>
          <p:nvPr/>
        </p:nvSpPr>
        <p:spPr>
          <a:xfrm>
            <a:off x="5240623" y="4117485"/>
            <a:ext cx="1608022" cy="1134282"/>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a:p>
        </p:txBody>
      </p:sp>
      <p:sp>
        <p:nvSpPr>
          <p:cNvPr id="13" name="Oval 12"/>
          <p:cNvSpPr/>
          <p:nvPr/>
        </p:nvSpPr>
        <p:spPr>
          <a:xfrm>
            <a:off x="1902431" y="4180050"/>
            <a:ext cx="1694613" cy="1210482"/>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a:p>
        </p:txBody>
      </p:sp>
      <p:sp>
        <p:nvSpPr>
          <p:cNvPr id="14" name="Oval 13"/>
          <p:cNvSpPr/>
          <p:nvPr/>
        </p:nvSpPr>
        <p:spPr>
          <a:xfrm>
            <a:off x="8146205" y="1207075"/>
            <a:ext cx="1722322" cy="1264228"/>
          </a:xfrm>
          <a:prstGeom prst="ellipse">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a:p>
        </p:txBody>
      </p:sp>
      <p:sp>
        <p:nvSpPr>
          <p:cNvPr id="15" name="Oval 14"/>
          <p:cNvSpPr/>
          <p:nvPr/>
        </p:nvSpPr>
        <p:spPr>
          <a:xfrm>
            <a:off x="4846865" y="1207075"/>
            <a:ext cx="1877785" cy="1084119"/>
          </a:xfrm>
          <a:prstGeom prst="ellipse">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p>
        </p:txBody>
      </p:sp>
      <p:sp>
        <p:nvSpPr>
          <p:cNvPr id="16" name="TextBox 15"/>
          <p:cNvSpPr txBox="1"/>
          <p:nvPr/>
        </p:nvSpPr>
        <p:spPr>
          <a:xfrm>
            <a:off x="1989523" y="1536854"/>
            <a:ext cx="1232274" cy="461665"/>
          </a:xfrm>
          <a:prstGeom prst="rect">
            <a:avLst/>
          </a:prstGeom>
          <a:noFill/>
        </p:spPr>
        <p:txBody>
          <a:bodyPr wrap="square" rtlCol="0">
            <a:spAutoFit/>
          </a:bodyPr>
          <a:lstStyle/>
          <a:p>
            <a:r>
              <a:rPr lang="en-US" sz="2400" dirty="0"/>
              <a:t>8 </a:t>
            </a:r>
            <a:r>
              <a:rPr lang="en-US" sz="2400" dirty="0" err="1"/>
              <a:t>điểm</a:t>
            </a:r>
            <a:endParaRPr lang="en-US" sz="2400" dirty="0"/>
          </a:p>
        </p:txBody>
      </p:sp>
      <p:sp>
        <p:nvSpPr>
          <p:cNvPr id="17" name="TextBox 16"/>
          <p:cNvSpPr txBox="1"/>
          <p:nvPr/>
        </p:nvSpPr>
        <p:spPr>
          <a:xfrm>
            <a:off x="8222782" y="4455468"/>
            <a:ext cx="1421689" cy="461665"/>
          </a:xfrm>
          <a:prstGeom prst="rect">
            <a:avLst/>
          </a:prstGeom>
          <a:noFill/>
        </p:spPr>
        <p:txBody>
          <a:bodyPr wrap="square" rtlCol="0">
            <a:spAutoFit/>
          </a:bodyPr>
          <a:lstStyle/>
          <a:p>
            <a:r>
              <a:rPr lang="en-US" sz="2400" dirty="0"/>
              <a:t> 10 </a:t>
            </a:r>
            <a:r>
              <a:rPr lang="en-US" sz="2400" dirty="0" err="1"/>
              <a:t>điểm</a:t>
            </a:r>
            <a:endParaRPr lang="en-US" sz="2400" dirty="0"/>
          </a:p>
        </p:txBody>
      </p:sp>
      <p:sp>
        <p:nvSpPr>
          <p:cNvPr id="18" name="TextBox 17"/>
          <p:cNvSpPr txBox="1"/>
          <p:nvPr/>
        </p:nvSpPr>
        <p:spPr>
          <a:xfrm>
            <a:off x="5391150" y="4455468"/>
            <a:ext cx="1333501" cy="461665"/>
          </a:xfrm>
          <a:prstGeom prst="rect">
            <a:avLst/>
          </a:prstGeom>
          <a:noFill/>
        </p:spPr>
        <p:txBody>
          <a:bodyPr wrap="square" rtlCol="0">
            <a:spAutoFit/>
          </a:bodyPr>
          <a:lstStyle/>
          <a:p>
            <a:r>
              <a:rPr lang="en-US" sz="2400" dirty="0"/>
              <a:t>9 </a:t>
            </a:r>
            <a:r>
              <a:rPr lang="en-US" sz="2400" dirty="0" err="1"/>
              <a:t>điểm</a:t>
            </a:r>
            <a:endParaRPr lang="en-US" sz="2400" dirty="0"/>
          </a:p>
        </p:txBody>
      </p:sp>
      <p:sp>
        <p:nvSpPr>
          <p:cNvPr id="19" name="TextBox 18"/>
          <p:cNvSpPr txBox="1"/>
          <p:nvPr/>
        </p:nvSpPr>
        <p:spPr>
          <a:xfrm>
            <a:off x="2036120" y="4350557"/>
            <a:ext cx="1560923" cy="830997"/>
          </a:xfrm>
          <a:prstGeom prst="rect">
            <a:avLst/>
          </a:prstGeom>
          <a:noFill/>
        </p:spPr>
        <p:txBody>
          <a:bodyPr wrap="square" rtlCol="0">
            <a:spAutoFit/>
          </a:bodyPr>
          <a:lstStyle/>
          <a:p>
            <a:r>
              <a:rPr lang="en-US" sz="2400" dirty="0" err="1"/>
              <a:t>Chúc</a:t>
            </a:r>
            <a:r>
              <a:rPr lang="en-US" sz="2400" dirty="0"/>
              <a:t> </a:t>
            </a:r>
            <a:r>
              <a:rPr lang="en-US" sz="2400" dirty="0" err="1"/>
              <a:t>bạn</a:t>
            </a:r>
            <a:r>
              <a:rPr lang="en-US" sz="2400" dirty="0"/>
              <a:t> may </a:t>
            </a:r>
            <a:r>
              <a:rPr lang="en-US" sz="2400" dirty="0" err="1"/>
              <a:t>mắn</a:t>
            </a:r>
            <a:endParaRPr lang="en-US" sz="2400" dirty="0"/>
          </a:p>
        </p:txBody>
      </p:sp>
      <p:sp>
        <p:nvSpPr>
          <p:cNvPr id="20" name="TextBox 19"/>
          <p:cNvSpPr txBox="1"/>
          <p:nvPr/>
        </p:nvSpPr>
        <p:spPr>
          <a:xfrm>
            <a:off x="8446837" y="1630872"/>
            <a:ext cx="1421690" cy="461665"/>
          </a:xfrm>
          <a:prstGeom prst="rect">
            <a:avLst/>
          </a:prstGeom>
          <a:noFill/>
        </p:spPr>
        <p:txBody>
          <a:bodyPr wrap="square" rtlCol="0">
            <a:spAutoFit/>
          </a:bodyPr>
          <a:lstStyle/>
          <a:p>
            <a:r>
              <a:rPr lang="en-US" sz="2400" dirty="0"/>
              <a:t>9 </a:t>
            </a:r>
            <a:r>
              <a:rPr lang="en-US" sz="2400" dirty="0" err="1"/>
              <a:t>điểm</a:t>
            </a:r>
            <a:endParaRPr lang="en-US" sz="2400" dirty="0"/>
          </a:p>
        </p:txBody>
      </p:sp>
      <p:sp>
        <p:nvSpPr>
          <p:cNvPr id="21" name="TextBox 20"/>
          <p:cNvSpPr txBox="1"/>
          <p:nvPr/>
        </p:nvSpPr>
        <p:spPr>
          <a:xfrm>
            <a:off x="5253807" y="1359677"/>
            <a:ext cx="1211378" cy="830997"/>
          </a:xfrm>
          <a:prstGeom prst="rect">
            <a:avLst/>
          </a:prstGeom>
          <a:noFill/>
        </p:spPr>
        <p:txBody>
          <a:bodyPr wrap="square" rtlCol="0">
            <a:spAutoFit/>
          </a:bodyPr>
          <a:lstStyle/>
          <a:p>
            <a:r>
              <a:rPr lang="en-US" sz="2400" dirty="0" err="1"/>
              <a:t>Vỗ</a:t>
            </a:r>
            <a:r>
              <a:rPr lang="en-US" sz="2400" dirty="0"/>
              <a:t> </a:t>
            </a:r>
            <a:r>
              <a:rPr lang="en-US" sz="2400" dirty="0" err="1"/>
              <a:t>tay</a:t>
            </a:r>
            <a:r>
              <a:rPr lang="en-US" sz="2400" dirty="0"/>
              <a:t> </a:t>
            </a:r>
            <a:r>
              <a:rPr lang="en-US" sz="2400" dirty="0" err="1"/>
              <a:t>cả</a:t>
            </a:r>
            <a:r>
              <a:rPr lang="en-US" sz="2400" dirty="0"/>
              <a:t> </a:t>
            </a:r>
            <a:r>
              <a:rPr lang="en-US" sz="2400" dirty="0" err="1"/>
              <a:t>lớp</a:t>
            </a:r>
            <a:endParaRPr lang="en-US" sz="2400" dirty="0"/>
          </a:p>
        </p:txBody>
      </p:sp>
      <p:sp>
        <p:nvSpPr>
          <p:cNvPr id="22" name="Rounded Rectangle 21">
            <a:hlinkClick r:id="rId18" action="ppaction://hlinksldjump"/>
          </p:cNvPr>
          <p:cNvSpPr/>
          <p:nvPr/>
        </p:nvSpPr>
        <p:spPr>
          <a:xfrm>
            <a:off x="9388578" y="221835"/>
            <a:ext cx="1485900" cy="457201"/>
          </a:xfrm>
          <a:prstGeom prst="roundRect">
            <a:avLst/>
          </a:prstGeom>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dirty="0">
                <a:solidFill>
                  <a:srgbClr val="FF0000"/>
                </a:solidFill>
                <a:latin typeface="Times New Roman" panose="02020603050405020304" pitchFamily="18" charset="0"/>
                <a:cs typeface="Times New Roman" panose="02020603050405020304" pitchFamily="18" charset="0"/>
              </a:rPr>
              <a:t>BÀI MỚI</a:t>
            </a:r>
          </a:p>
        </p:txBody>
      </p:sp>
      <p:sp>
        <p:nvSpPr>
          <p:cNvPr id="3" name="Oval 2"/>
          <p:cNvSpPr/>
          <p:nvPr/>
        </p:nvSpPr>
        <p:spPr>
          <a:xfrm>
            <a:off x="2109860" y="2875935"/>
            <a:ext cx="751327" cy="35563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H 1</a:t>
            </a:r>
          </a:p>
        </p:txBody>
      </p:sp>
      <p:sp>
        <p:nvSpPr>
          <p:cNvPr id="23" name="Oval 22"/>
          <p:cNvSpPr/>
          <p:nvPr/>
        </p:nvSpPr>
        <p:spPr>
          <a:xfrm>
            <a:off x="5410092" y="2811476"/>
            <a:ext cx="751327" cy="35563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H 2</a:t>
            </a:r>
          </a:p>
        </p:txBody>
      </p:sp>
      <p:sp>
        <p:nvSpPr>
          <p:cNvPr id="24" name="Oval 23"/>
          <p:cNvSpPr/>
          <p:nvPr/>
        </p:nvSpPr>
        <p:spPr>
          <a:xfrm>
            <a:off x="8581613" y="2842412"/>
            <a:ext cx="751327" cy="35563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H 3</a:t>
            </a:r>
          </a:p>
        </p:txBody>
      </p:sp>
      <p:sp>
        <p:nvSpPr>
          <p:cNvPr id="25" name="Oval 24"/>
          <p:cNvSpPr/>
          <p:nvPr/>
        </p:nvSpPr>
        <p:spPr>
          <a:xfrm>
            <a:off x="2153039" y="5687468"/>
            <a:ext cx="751327" cy="35563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H 4</a:t>
            </a:r>
          </a:p>
        </p:txBody>
      </p:sp>
      <p:sp>
        <p:nvSpPr>
          <p:cNvPr id="26" name="Oval 25"/>
          <p:cNvSpPr/>
          <p:nvPr/>
        </p:nvSpPr>
        <p:spPr>
          <a:xfrm>
            <a:off x="5709945" y="5597078"/>
            <a:ext cx="751327" cy="35563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H 5</a:t>
            </a:r>
          </a:p>
        </p:txBody>
      </p:sp>
      <p:sp>
        <p:nvSpPr>
          <p:cNvPr id="27" name="Oval 26"/>
          <p:cNvSpPr/>
          <p:nvPr/>
        </p:nvSpPr>
        <p:spPr>
          <a:xfrm>
            <a:off x="8637251" y="5586352"/>
            <a:ext cx="751327" cy="35563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H 6</a:t>
            </a: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par>
                                <p:cTn id="8" presetID="42"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1000"/>
                                        <p:tgtEl>
                                          <p:spTgt spid="16"/>
                                        </p:tgtEl>
                                      </p:cBhvr>
                                    </p:animEffect>
                                    <p:anim calcmode="lin" valueType="num">
                                      <p:cBhvr>
                                        <p:cTn id="11" dur="1000" fill="hold"/>
                                        <p:tgtEl>
                                          <p:spTgt spid="16"/>
                                        </p:tgtEl>
                                        <p:attrNameLst>
                                          <p:attrName>ppt_x</p:attrName>
                                        </p:attrNameLst>
                                      </p:cBhvr>
                                      <p:tavLst>
                                        <p:tav tm="0">
                                          <p:val>
                                            <p:strVal val="#ppt_x"/>
                                          </p:val>
                                        </p:tav>
                                        <p:tav tm="100000">
                                          <p:val>
                                            <p:strVal val="#ppt_x"/>
                                          </p:val>
                                        </p:tav>
                                      </p:tavLst>
                                    </p:anim>
                                    <p:anim calcmode="lin" valueType="num">
                                      <p:cBhvr>
                                        <p:cTn id="12" dur="1000" fill="hold"/>
                                        <p:tgtEl>
                                          <p:spTgt spid="16"/>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anim calcmode="lin" valueType="num">
                                      <p:cBhvr>
                                        <p:cTn id="16" dur="1000" fill="hold"/>
                                        <p:tgtEl>
                                          <p:spTgt spid="10"/>
                                        </p:tgtEl>
                                        <p:attrNameLst>
                                          <p:attrName>ppt_x</p:attrName>
                                        </p:attrNameLst>
                                      </p:cBhvr>
                                      <p:tavLst>
                                        <p:tav tm="0">
                                          <p:val>
                                            <p:strVal val="#ppt_x"/>
                                          </p:val>
                                        </p:tav>
                                        <p:tav tm="100000">
                                          <p:val>
                                            <p:strVal val="#ppt_x"/>
                                          </p:val>
                                        </p:tav>
                                      </p:tavLst>
                                    </p:anim>
                                    <p:anim calcmode="lin" valueType="num">
                                      <p:cBhvr>
                                        <p:cTn id="1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nextCondLst>
                <p:cond evt="onClick" delay="0">
                  <p:tgtEl>
                    <p:spTgt spid="4"/>
                  </p:tgtEl>
                </p:cond>
              </p:nextCondLst>
            </p:seq>
            <p:seq concurrent="1" nextAc="seek">
              <p:cTn id="18" restart="whenNotActive" fill="hold" evtFilter="cancelBubble" nodeType="interactiveSeq">
                <p:stCondLst>
                  <p:cond evt="onClick" delay="0">
                    <p:tgtEl>
                      <p:spTgt spid="5"/>
                    </p:tgtEl>
                  </p:cond>
                </p:stCondLst>
                <p:endSync evt="end" delay="0">
                  <p:rtn val="all"/>
                </p:endSync>
                <p:childTnLst>
                  <p:par>
                    <p:cTn id="19" fill="hold">
                      <p:stCondLst>
                        <p:cond delay="0"/>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500"/>
                                        <p:tgtEl>
                                          <p:spTgt spid="5"/>
                                        </p:tgtEl>
                                      </p:cBhvr>
                                    </p:animEffect>
                                    <p:set>
                                      <p:cBhvr>
                                        <p:cTn id="23" dur="1" fill="hold">
                                          <p:stCondLst>
                                            <p:cond delay="499"/>
                                          </p:stCondLst>
                                        </p:cTn>
                                        <p:tgtEl>
                                          <p:spTgt spid="5"/>
                                        </p:tgtEl>
                                        <p:attrNameLst>
                                          <p:attrName>style.visibility</p:attrName>
                                        </p:attrNameLst>
                                      </p:cBhvr>
                                      <p:to>
                                        <p:strVal val="hidden"/>
                                      </p:to>
                                    </p:set>
                                  </p:childTnLst>
                                </p:cTn>
                              </p:par>
                              <p:par>
                                <p:cTn id="24" presetID="42" presetClass="entr" presetSubtype="0" fill="hold" grpId="0" nodeType="with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1000"/>
                                        <p:tgtEl>
                                          <p:spTgt spid="21"/>
                                        </p:tgtEl>
                                      </p:cBhvr>
                                    </p:animEffect>
                                    <p:anim calcmode="lin" valueType="num">
                                      <p:cBhvr>
                                        <p:cTn id="27" dur="1000" fill="hold"/>
                                        <p:tgtEl>
                                          <p:spTgt spid="21"/>
                                        </p:tgtEl>
                                        <p:attrNameLst>
                                          <p:attrName>ppt_x</p:attrName>
                                        </p:attrNameLst>
                                      </p:cBhvr>
                                      <p:tavLst>
                                        <p:tav tm="0">
                                          <p:val>
                                            <p:strVal val="#ppt_x"/>
                                          </p:val>
                                        </p:tav>
                                        <p:tav tm="100000">
                                          <p:val>
                                            <p:strVal val="#ppt_x"/>
                                          </p:val>
                                        </p:tav>
                                      </p:tavLst>
                                    </p:anim>
                                    <p:anim calcmode="lin" valueType="num">
                                      <p:cBhvr>
                                        <p:cTn id="28" dur="1000" fill="hold"/>
                                        <p:tgtEl>
                                          <p:spTgt spid="21"/>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1000"/>
                                        <p:tgtEl>
                                          <p:spTgt spid="15"/>
                                        </p:tgtEl>
                                      </p:cBhvr>
                                    </p:animEffect>
                                    <p:anim calcmode="lin" valueType="num">
                                      <p:cBhvr>
                                        <p:cTn id="32" dur="1000" fill="hold"/>
                                        <p:tgtEl>
                                          <p:spTgt spid="15"/>
                                        </p:tgtEl>
                                        <p:attrNameLst>
                                          <p:attrName>ppt_x</p:attrName>
                                        </p:attrNameLst>
                                      </p:cBhvr>
                                      <p:tavLst>
                                        <p:tav tm="0">
                                          <p:val>
                                            <p:strVal val="#ppt_x"/>
                                          </p:val>
                                        </p:tav>
                                        <p:tav tm="100000">
                                          <p:val>
                                            <p:strVal val="#ppt_x"/>
                                          </p:val>
                                        </p:tav>
                                      </p:tavLst>
                                    </p:anim>
                                    <p:anim calcmode="lin" valueType="num">
                                      <p:cBhvr>
                                        <p:cTn id="3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nextCondLst>
                <p:cond evt="onClick" delay="0">
                  <p:tgtEl>
                    <p:spTgt spid="5"/>
                  </p:tgtEl>
                </p:cond>
              </p:nextCondLst>
            </p:seq>
            <p:seq concurrent="1" nextAc="seek">
              <p:cTn id="34" restart="whenNotActive" fill="hold" evtFilter="cancelBubble" nodeType="interactiveSeq">
                <p:stCondLst>
                  <p:cond evt="onClick" delay="0">
                    <p:tgtEl>
                      <p:spTgt spid="6"/>
                    </p:tgtEl>
                  </p:cond>
                </p:stCondLst>
                <p:endSync evt="end" delay="0">
                  <p:rtn val="all"/>
                </p:endSync>
                <p:childTnLst>
                  <p:par>
                    <p:cTn id="35" fill="hold">
                      <p:stCondLst>
                        <p:cond delay="0"/>
                      </p:stCondLst>
                      <p:childTnLst>
                        <p:par>
                          <p:cTn id="36" fill="hold">
                            <p:stCondLst>
                              <p:cond delay="0"/>
                            </p:stCondLst>
                            <p:childTnLst>
                              <p:par>
                                <p:cTn id="37" presetID="10" presetClass="exit" presetSubtype="0" fill="hold" nodeType="clickEffect">
                                  <p:stCondLst>
                                    <p:cond delay="0"/>
                                  </p:stCondLst>
                                  <p:childTnLst>
                                    <p:animEffect transition="out" filter="fade">
                                      <p:cBhvr>
                                        <p:cTn id="38" dur="500"/>
                                        <p:tgtEl>
                                          <p:spTgt spid="6"/>
                                        </p:tgtEl>
                                      </p:cBhvr>
                                    </p:animEffect>
                                    <p:set>
                                      <p:cBhvr>
                                        <p:cTn id="39" dur="1" fill="hold">
                                          <p:stCondLst>
                                            <p:cond delay="499"/>
                                          </p:stCondLst>
                                        </p:cTn>
                                        <p:tgtEl>
                                          <p:spTgt spid="6"/>
                                        </p:tgtEl>
                                        <p:attrNameLst>
                                          <p:attrName>style.visibility</p:attrName>
                                        </p:attrNameLst>
                                      </p:cBhvr>
                                      <p:to>
                                        <p:strVal val="hidden"/>
                                      </p:to>
                                    </p:set>
                                  </p:childTnLst>
                                </p:cTn>
                              </p:par>
                              <p:par>
                                <p:cTn id="40" presetID="42" presetClass="entr" presetSubtype="0" fill="hold" grpId="0" nodeType="with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1000"/>
                                        <p:tgtEl>
                                          <p:spTgt spid="20"/>
                                        </p:tgtEl>
                                      </p:cBhvr>
                                    </p:animEffect>
                                    <p:anim calcmode="lin" valueType="num">
                                      <p:cBhvr>
                                        <p:cTn id="43" dur="1000" fill="hold"/>
                                        <p:tgtEl>
                                          <p:spTgt spid="20"/>
                                        </p:tgtEl>
                                        <p:attrNameLst>
                                          <p:attrName>ppt_x</p:attrName>
                                        </p:attrNameLst>
                                      </p:cBhvr>
                                      <p:tavLst>
                                        <p:tav tm="0">
                                          <p:val>
                                            <p:strVal val="#ppt_x"/>
                                          </p:val>
                                        </p:tav>
                                        <p:tav tm="100000">
                                          <p:val>
                                            <p:strVal val="#ppt_x"/>
                                          </p:val>
                                        </p:tav>
                                      </p:tavLst>
                                    </p:anim>
                                    <p:anim calcmode="lin" valueType="num">
                                      <p:cBhvr>
                                        <p:cTn id="44" dur="1000" fill="hold"/>
                                        <p:tgtEl>
                                          <p:spTgt spid="20"/>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1000"/>
                                        <p:tgtEl>
                                          <p:spTgt spid="14"/>
                                        </p:tgtEl>
                                      </p:cBhvr>
                                    </p:animEffect>
                                    <p:anim calcmode="lin" valueType="num">
                                      <p:cBhvr>
                                        <p:cTn id="48" dur="1000" fill="hold"/>
                                        <p:tgtEl>
                                          <p:spTgt spid="14"/>
                                        </p:tgtEl>
                                        <p:attrNameLst>
                                          <p:attrName>ppt_x</p:attrName>
                                        </p:attrNameLst>
                                      </p:cBhvr>
                                      <p:tavLst>
                                        <p:tav tm="0">
                                          <p:val>
                                            <p:strVal val="#ppt_x"/>
                                          </p:val>
                                        </p:tav>
                                        <p:tav tm="100000">
                                          <p:val>
                                            <p:strVal val="#ppt_x"/>
                                          </p:val>
                                        </p:tav>
                                      </p:tavLst>
                                    </p:anim>
                                    <p:anim calcmode="lin" valueType="num">
                                      <p:cBhvr>
                                        <p:cTn id="4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nextCondLst>
                <p:cond evt="onClick" delay="0">
                  <p:tgtEl>
                    <p:spTgt spid="6"/>
                  </p:tgtEl>
                </p:cond>
              </p:nextCondLst>
            </p:seq>
            <p:seq concurrent="1" nextAc="seek">
              <p:cTn id="50" restart="whenNotActive" fill="hold" evtFilter="cancelBubble" nodeType="interactiveSeq">
                <p:stCondLst>
                  <p:cond evt="onClick" delay="0">
                    <p:tgtEl>
                      <p:spTgt spid="7"/>
                    </p:tgtEl>
                  </p:cond>
                </p:stCondLst>
                <p:endSync evt="end" delay="0">
                  <p:rtn val="all"/>
                </p:endSync>
                <p:childTnLst>
                  <p:par>
                    <p:cTn id="51" fill="hold">
                      <p:stCondLst>
                        <p:cond delay="0"/>
                      </p:stCondLst>
                      <p:childTnLst>
                        <p:par>
                          <p:cTn id="52" fill="hold">
                            <p:stCondLst>
                              <p:cond delay="0"/>
                            </p:stCondLst>
                            <p:childTnLst>
                              <p:par>
                                <p:cTn id="53" presetID="10" presetClass="exit" presetSubtype="0" fill="hold" nodeType="clickEffect">
                                  <p:stCondLst>
                                    <p:cond delay="0"/>
                                  </p:stCondLst>
                                  <p:childTnLst>
                                    <p:animEffect transition="out" filter="fade">
                                      <p:cBhvr>
                                        <p:cTn id="54" dur="500"/>
                                        <p:tgtEl>
                                          <p:spTgt spid="7"/>
                                        </p:tgtEl>
                                      </p:cBhvr>
                                    </p:animEffect>
                                    <p:set>
                                      <p:cBhvr>
                                        <p:cTn id="55" dur="1" fill="hold">
                                          <p:stCondLst>
                                            <p:cond delay="499"/>
                                          </p:stCondLst>
                                        </p:cTn>
                                        <p:tgtEl>
                                          <p:spTgt spid="7"/>
                                        </p:tgtEl>
                                        <p:attrNameLst>
                                          <p:attrName>style.visibility</p:attrName>
                                        </p:attrNameLst>
                                      </p:cBhvr>
                                      <p:to>
                                        <p:strVal val="hidden"/>
                                      </p:to>
                                    </p:set>
                                  </p:childTnLst>
                                </p:cTn>
                              </p:par>
                              <p:par>
                                <p:cTn id="56" presetID="42" presetClass="entr" presetSubtype="0" fill="hold" grpId="0" nodeType="with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fade">
                                      <p:cBhvr>
                                        <p:cTn id="58" dur="1000"/>
                                        <p:tgtEl>
                                          <p:spTgt spid="19"/>
                                        </p:tgtEl>
                                      </p:cBhvr>
                                    </p:animEffect>
                                    <p:anim calcmode="lin" valueType="num">
                                      <p:cBhvr>
                                        <p:cTn id="59" dur="1000" fill="hold"/>
                                        <p:tgtEl>
                                          <p:spTgt spid="19"/>
                                        </p:tgtEl>
                                        <p:attrNameLst>
                                          <p:attrName>ppt_x</p:attrName>
                                        </p:attrNameLst>
                                      </p:cBhvr>
                                      <p:tavLst>
                                        <p:tav tm="0">
                                          <p:val>
                                            <p:strVal val="#ppt_x"/>
                                          </p:val>
                                        </p:tav>
                                        <p:tav tm="100000">
                                          <p:val>
                                            <p:strVal val="#ppt_x"/>
                                          </p:val>
                                        </p:tav>
                                      </p:tavLst>
                                    </p:anim>
                                    <p:anim calcmode="lin" valueType="num">
                                      <p:cBhvr>
                                        <p:cTn id="60" dur="1000" fill="hold"/>
                                        <p:tgtEl>
                                          <p:spTgt spid="19"/>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13"/>
                                        </p:tgtEl>
                                        <p:attrNameLst>
                                          <p:attrName>style.visibility</p:attrName>
                                        </p:attrNameLst>
                                      </p:cBhvr>
                                      <p:to>
                                        <p:strVal val="visible"/>
                                      </p:to>
                                    </p:set>
                                    <p:animEffect transition="in" filter="fade">
                                      <p:cBhvr>
                                        <p:cTn id="63" dur="1000"/>
                                        <p:tgtEl>
                                          <p:spTgt spid="13"/>
                                        </p:tgtEl>
                                      </p:cBhvr>
                                    </p:animEffect>
                                    <p:anim calcmode="lin" valueType="num">
                                      <p:cBhvr>
                                        <p:cTn id="64" dur="1000" fill="hold"/>
                                        <p:tgtEl>
                                          <p:spTgt spid="13"/>
                                        </p:tgtEl>
                                        <p:attrNameLst>
                                          <p:attrName>ppt_x</p:attrName>
                                        </p:attrNameLst>
                                      </p:cBhvr>
                                      <p:tavLst>
                                        <p:tav tm="0">
                                          <p:val>
                                            <p:strVal val="#ppt_x"/>
                                          </p:val>
                                        </p:tav>
                                        <p:tav tm="100000">
                                          <p:val>
                                            <p:strVal val="#ppt_x"/>
                                          </p:val>
                                        </p:tav>
                                      </p:tavLst>
                                    </p:anim>
                                    <p:anim calcmode="lin" valueType="num">
                                      <p:cBhvr>
                                        <p:cTn id="65"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nextCondLst>
                <p:cond evt="onClick" delay="0">
                  <p:tgtEl>
                    <p:spTgt spid="7"/>
                  </p:tgtEl>
                </p:cond>
              </p:nextCondLst>
            </p:seq>
            <p:seq concurrent="1" nextAc="seek">
              <p:cTn id="66" restart="whenNotActive" fill="hold" evtFilter="cancelBubble" nodeType="interactiveSeq">
                <p:stCondLst>
                  <p:cond evt="onClick" delay="0">
                    <p:tgtEl>
                      <p:spTgt spid="8"/>
                    </p:tgtEl>
                  </p:cond>
                </p:stCondLst>
                <p:endSync evt="end" delay="0">
                  <p:rtn val="all"/>
                </p:endSync>
                <p:childTnLst>
                  <p:par>
                    <p:cTn id="67" fill="hold">
                      <p:stCondLst>
                        <p:cond delay="0"/>
                      </p:stCondLst>
                      <p:childTnLst>
                        <p:par>
                          <p:cTn id="68" fill="hold">
                            <p:stCondLst>
                              <p:cond delay="0"/>
                            </p:stCondLst>
                            <p:childTnLst>
                              <p:par>
                                <p:cTn id="69" presetID="10" presetClass="exit" presetSubtype="0" fill="hold" nodeType="clickEffect">
                                  <p:stCondLst>
                                    <p:cond delay="0"/>
                                  </p:stCondLst>
                                  <p:childTnLst>
                                    <p:animEffect transition="out" filter="fade">
                                      <p:cBhvr>
                                        <p:cTn id="70" dur="500"/>
                                        <p:tgtEl>
                                          <p:spTgt spid="8"/>
                                        </p:tgtEl>
                                      </p:cBhvr>
                                    </p:animEffect>
                                    <p:set>
                                      <p:cBhvr>
                                        <p:cTn id="71" dur="1" fill="hold">
                                          <p:stCondLst>
                                            <p:cond delay="499"/>
                                          </p:stCondLst>
                                        </p:cTn>
                                        <p:tgtEl>
                                          <p:spTgt spid="8"/>
                                        </p:tgtEl>
                                        <p:attrNameLst>
                                          <p:attrName>style.visibility</p:attrName>
                                        </p:attrNameLst>
                                      </p:cBhvr>
                                      <p:to>
                                        <p:strVal val="hidden"/>
                                      </p:to>
                                    </p:set>
                                  </p:childTnLst>
                                </p:cTn>
                              </p:par>
                              <p:par>
                                <p:cTn id="72" presetID="42" presetClass="entr" presetSubtype="0" fill="hold" grpId="0" nodeType="withEffect">
                                  <p:stCondLst>
                                    <p:cond delay="0"/>
                                  </p:stCondLst>
                                  <p:childTnLst>
                                    <p:set>
                                      <p:cBhvr>
                                        <p:cTn id="73" dur="1" fill="hold">
                                          <p:stCondLst>
                                            <p:cond delay="0"/>
                                          </p:stCondLst>
                                        </p:cTn>
                                        <p:tgtEl>
                                          <p:spTgt spid="18"/>
                                        </p:tgtEl>
                                        <p:attrNameLst>
                                          <p:attrName>style.visibility</p:attrName>
                                        </p:attrNameLst>
                                      </p:cBhvr>
                                      <p:to>
                                        <p:strVal val="visible"/>
                                      </p:to>
                                    </p:set>
                                    <p:animEffect transition="in" filter="fade">
                                      <p:cBhvr>
                                        <p:cTn id="74" dur="1000"/>
                                        <p:tgtEl>
                                          <p:spTgt spid="18"/>
                                        </p:tgtEl>
                                      </p:cBhvr>
                                    </p:animEffect>
                                    <p:anim calcmode="lin" valueType="num">
                                      <p:cBhvr>
                                        <p:cTn id="75" dur="1000" fill="hold"/>
                                        <p:tgtEl>
                                          <p:spTgt spid="18"/>
                                        </p:tgtEl>
                                        <p:attrNameLst>
                                          <p:attrName>ppt_x</p:attrName>
                                        </p:attrNameLst>
                                      </p:cBhvr>
                                      <p:tavLst>
                                        <p:tav tm="0">
                                          <p:val>
                                            <p:strVal val="#ppt_x"/>
                                          </p:val>
                                        </p:tav>
                                        <p:tav tm="100000">
                                          <p:val>
                                            <p:strVal val="#ppt_x"/>
                                          </p:val>
                                        </p:tav>
                                      </p:tavLst>
                                    </p:anim>
                                    <p:anim calcmode="lin" valueType="num">
                                      <p:cBhvr>
                                        <p:cTn id="76" dur="1000" fill="hold"/>
                                        <p:tgtEl>
                                          <p:spTgt spid="18"/>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12"/>
                                        </p:tgtEl>
                                        <p:attrNameLst>
                                          <p:attrName>style.visibility</p:attrName>
                                        </p:attrNameLst>
                                      </p:cBhvr>
                                      <p:to>
                                        <p:strVal val="visible"/>
                                      </p:to>
                                    </p:set>
                                    <p:animEffect transition="in" filter="fade">
                                      <p:cBhvr>
                                        <p:cTn id="79" dur="1000"/>
                                        <p:tgtEl>
                                          <p:spTgt spid="12"/>
                                        </p:tgtEl>
                                      </p:cBhvr>
                                    </p:animEffect>
                                    <p:anim calcmode="lin" valueType="num">
                                      <p:cBhvr>
                                        <p:cTn id="80" dur="1000" fill="hold"/>
                                        <p:tgtEl>
                                          <p:spTgt spid="12"/>
                                        </p:tgtEl>
                                        <p:attrNameLst>
                                          <p:attrName>ppt_x</p:attrName>
                                        </p:attrNameLst>
                                      </p:cBhvr>
                                      <p:tavLst>
                                        <p:tav tm="0">
                                          <p:val>
                                            <p:strVal val="#ppt_x"/>
                                          </p:val>
                                        </p:tav>
                                        <p:tav tm="100000">
                                          <p:val>
                                            <p:strVal val="#ppt_x"/>
                                          </p:val>
                                        </p:tav>
                                      </p:tavLst>
                                    </p:anim>
                                    <p:anim calcmode="lin" valueType="num">
                                      <p:cBhvr>
                                        <p:cTn id="8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nextCondLst>
                <p:cond evt="onClick" delay="0">
                  <p:tgtEl>
                    <p:spTgt spid="8"/>
                  </p:tgtEl>
                </p:cond>
              </p:nextCondLst>
            </p:seq>
            <p:seq concurrent="1" nextAc="seek">
              <p:cTn id="82" restart="whenNotActive" fill="hold" evtFilter="cancelBubble" nodeType="interactiveSeq">
                <p:stCondLst>
                  <p:cond evt="onClick" delay="0">
                    <p:tgtEl>
                      <p:spTgt spid="9"/>
                    </p:tgtEl>
                  </p:cond>
                </p:stCondLst>
                <p:endSync evt="end" delay="0">
                  <p:rtn val="all"/>
                </p:endSync>
                <p:childTnLst>
                  <p:par>
                    <p:cTn id="83" fill="hold">
                      <p:stCondLst>
                        <p:cond delay="0"/>
                      </p:stCondLst>
                      <p:childTnLst>
                        <p:par>
                          <p:cTn id="84" fill="hold">
                            <p:stCondLst>
                              <p:cond delay="0"/>
                            </p:stCondLst>
                            <p:childTnLst>
                              <p:par>
                                <p:cTn id="85" presetID="10" presetClass="exit" presetSubtype="0" fill="hold" nodeType="clickEffect">
                                  <p:stCondLst>
                                    <p:cond delay="0"/>
                                  </p:stCondLst>
                                  <p:childTnLst>
                                    <p:animEffect transition="out" filter="fade">
                                      <p:cBhvr>
                                        <p:cTn id="86" dur="500"/>
                                        <p:tgtEl>
                                          <p:spTgt spid="9"/>
                                        </p:tgtEl>
                                      </p:cBhvr>
                                    </p:animEffect>
                                    <p:set>
                                      <p:cBhvr>
                                        <p:cTn id="87" dur="1" fill="hold">
                                          <p:stCondLst>
                                            <p:cond delay="499"/>
                                          </p:stCondLst>
                                        </p:cTn>
                                        <p:tgtEl>
                                          <p:spTgt spid="9"/>
                                        </p:tgtEl>
                                        <p:attrNameLst>
                                          <p:attrName>style.visibility</p:attrName>
                                        </p:attrNameLst>
                                      </p:cBhvr>
                                      <p:to>
                                        <p:strVal val="hidden"/>
                                      </p:to>
                                    </p:set>
                                  </p:childTnLst>
                                </p:cTn>
                              </p:par>
                              <p:par>
                                <p:cTn id="88" presetID="42" presetClass="entr" presetSubtype="0" fill="hold" grpId="0" nodeType="withEffect">
                                  <p:stCondLst>
                                    <p:cond delay="0"/>
                                  </p:stCondLst>
                                  <p:childTnLst>
                                    <p:set>
                                      <p:cBhvr>
                                        <p:cTn id="89" dur="1" fill="hold">
                                          <p:stCondLst>
                                            <p:cond delay="0"/>
                                          </p:stCondLst>
                                        </p:cTn>
                                        <p:tgtEl>
                                          <p:spTgt spid="17"/>
                                        </p:tgtEl>
                                        <p:attrNameLst>
                                          <p:attrName>style.visibility</p:attrName>
                                        </p:attrNameLst>
                                      </p:cBhvr>
                                      <p:to>
                                        <p:strVal val="visible"/>
                                      </p:to>
                                    </p:set>
                                    <p:animEffect transition="in" filter="fade">
                                      <p:cBhvr>
                                        <p:cTn id="90" dur="1000"/>
                                        <p:tgtEl>
                                          <p:spTgt spid="17"/>
                                        </p:tgtEl>
                                      </p:cBhvr>
                                    </p:animEffect>
                                    <p:anim calcmode="lin" valueType="num">
                                      <p:cBhvr>
                                        <p:cTn id="91" dur="1000" fill="hold"/>
                                        <p:tgtEl>
                                          <p:spTgt spid="17"/>
                                        </p:tgtEl>
                                        <p:attrNameLst>
                                          <p:attrName>ppt_x</p:attrName>
                                        </p:attrNameLst>
                                      </p:cBhvr>
                                      <p:tavLst>
                                        <p:tav tm="0">
                                          <p:val>
                                            <p:strVal val="#ppt_x"/>
                                          </p:val>
                                        </p:tav>
                                        <p:tav tm="100000">
                                          <p:val>
                                            <p:strVal val="#ppt_x"/>
                                          </p:val>
                                        </p:tav>
                                      </p:tavLst>
                                    </p:anim>
                                    <p:anim calcmode="lin" valueType="num">
                                      <p:cBhvr>
                                        <p:cTn id="92" dur="1000" fill="hold"/>
                                        <p:tgtEl>
                                          <p:spTgt spid="17"/>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11"/>
                                        </p:tgtEl>
                                        <p:attrNameLst>
                                          <p:attrName>style.visibility</p:attrName>
                                        </p:attrNameLst>
                                      </p:cBhvr>
                                      <p:to>
                                        <p:strVal val="visible"/>
                                      </p:to>
                                    </p:set>
                                    <p:animEffect transition="in" filter="fade">
                                      <p:cBhvr>
                                        <p:cTn id="95" dur="1000"/>
                                        <p:tgtEl>
                                          <p:spTgt spid="11"/>
                                        </p:tgtEl>
                                      </p:cBhvr>
                                    </p:animEffect>
                                    <p:anim calcmode="lin" valueType="num">
                                      <p:cBhvr>
                                        <p:cTn id="96" dur="1000" fill="hold"/>
                                        <p:tgtEl>
                                          <p:spTgt spid="11"/>
                                        </p:tgtEl>
                                        <p:attrNameLst>
                                          <p:attrName>ppt_x</p:attrName>
                                        </p:attrNameLst>
                                      </p:cBhvr>
                                      <p:tavLst>
                                        <p:tav tm="0">
                                          <p:val>
                                            <p:strVal val="#ppt_x"/>
                                          </p:val>
                                        </p:tav>
                                        <p:tav tm="100000">
                                          <p:val>
                                            <p:strVal val="#ppt_x"/>
                                          </p:val>
                                        </p:tav>
                                      </p:tavLst>
                                    </p:anim>
                                    <p:anim calcmode="lin" valueType="num">
                                      <p:cBhvr>
                                        <p:cTn id="9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nextCondLst>
                <p:cond evt="onClick" delay="0">
                  <p:tgtEl>
                    <p:spTgt spid="9"/>
                  </p:tgtEl>
                </p:cond>
              </p:nextCondLst>
            </p:seq>
          </p:childTnLst>
        </p:cTn>
      </p:par>
    </p:tnLst>
    <p:bldLst>
      <p:bldP spid="10" grpId="0" animBg="1"/>
      <p:bldP spid="11" grpId="0" animBg="1"/>
      <p:bldP spid="12" grpId="0" animBg="1"/>
      <p:bldP spid="13" grpId="0" animBg="1"/>
      <p:bldP spid="14" grpId="0" animBg="1"/>
      <p:bldP spid="15" grpId="0" animBg="1"/>
      <p:bldP spid="16" grpId="0"/>
      <p:bldP spid="17" grpId="0"/>
      <p:bldP spid="18" grpId="0"/>
      <p:bldP spid="19" grpId="0"/>
      <p:bldP spid="20" grpId="0"/>
      <p:bldP spid="2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5" name="TextBox 4"/>
              <p:cNvSpPr txBox="1"/>
              <p:nvPr/>
            </p:nvSpPr>
            <p:spPr>
              <a:xfrm>
                <a:off x="1040860" y="374927"/>
                <a:ext cx="10107038" cy="836896"/>
              </a:xfrm>
              <a:prstGeom prst="rect">
                <a:avLst/>
              </a:prstGeom>
              <a:noFill/>
            </p:spPr>
            <p:txBody>
              <a:bodyPr wrap="square">
                <a:spAutoFit/>
              </a:bodyPr>
              <a:lstStyle/>
              <a:p>
                <a:pPr lvl="0">
                  <a:lnSpc>
                    <a:spcPct val="150000"/>
                  </a:lnSpc>
                  <a:spcAft>
                    <a:spcPts val="800"/>
                  </a:spcAft>
                </a:pPr>
                <a:r>
                  <a:rPr lang="en-US" sz="3600" b="1" dirty="0">
                    <a:solidFill>
                      <a:prstClr val="black"/>
                    </a:solidFill>
                    <a:latin typeface="Times New Roman" panose="02020603050405020304" pitchFamily="18" charset="0"/>
                    <a:cs typeface="Times New Roman" panose="02020603050405020304" pitchFamily="18" charset="0"/>
                  </a:rPr>
                  <a:t>e) </a:t>
                </a:r>
                <a14:m>
                  <m:oMath xmlns:m="http://schemas.openxmlformats.org/officeDocument/2006/math">
                    <m:sSup>
                      <m:sSupPr>
                        <m:ctrlPr>
                          <a:rPr lang="en-US" sz="3600" b="1" i="1">
                            <a:solidFill>
                              <a:prstClr val="black"/>
                            </a:solidFill>
                            <a:latin typeface="Cambria Math" panose="02040503050406030204" pitchFamily="18" charset="0"/>
                          </a:rPr>
                        </m:ctrlPr>
                      </m:sSupPr>
                      <m:e>
                        <m:r>
                          <a:rPr lang="fr-FR" sz="3600" b="1" i="1">
                            <a:solidFill>
                              <a:prstClr val="black"/>
                            </a:solidFill>
                            <a:latin typeface="Cambria Math" panose="02040503050406030204" pitchFamily="18" charset="0"/>
                          </a:rPr>
                          <m:t>𝒙</m:t>
                        </m:r>
                      </m:e>
                      <m:sup>
                        <m:r>
                          <a:rPr lang="fr-FR" sz="3600" b="1" i="1">
                            <a:solidFill>
                              <a:prstClr val="black"/>
                            </a:solidFill>
                            <a:latin typeface="Cambria Math" panose="02040503050406030204" pitchFamily="18" charset="0"/>
                          </a:rPr>
                          <m:t>𝟐</m:t>
                        </m:r>
                      </m:sup>
                    </m:sSup>
                  </m:oMath>
                </a14:m>
                <a:r>
                  <a:rPr lang="en-US" sz="3600" b="1" dirty="0">
                    <a:solidFill>
                      <a:prstClr val="black"/>
                    </a:solidFill>
                    <a:latin typeface="Times New Roman" panose="02020603050405020304" pitchFamily="18" charset="0"/>
                    <a:cs typeface="Times New Roman" panose="02020603050405020304" pitchFamily="18" charset="0"/>
                  </a:rPr>
                  <a:t>- 10x + 25 = 5(5 - x)</a:t>
                </a:r>
              </a:p>
            </p:txBody>
          </p:sp>
        </mc:Choice>
        <mc:Fallback xmlns="">
          <p:sp>
            <p:nvSpPr>
              <p:cNvPr id="5" name="TextBox 4"/>
              <p:cNvSpPr txBox="1">
                <a:spLocks noRot="1" noChangeAspect="1" noMove="1" noResize="1" noEditPoints="1" noAdjustHandles="1" noChangeArrowheads="1" noChangeShapeType="1" noTextEdit="1"/>
              </p:cNvSpPr>
              <p:nvPr/>
            </p:nvSpPr>
            <p:spPr>
              <a:xfrm>
                <a:off x="1040860" y="374927"/>
                <a:ext cx="10107038" cy="836896"/>
              </a:xfrm>
              <a:prstGeom prst="rect">
                <a:avLst/>
              </a:prstGeom>
              <a:blipFill rotWithShape="1">
                <a:blip r:embed="rId2"/>
                <a:stretch>
                  <a:fillRect l="-1" t="-33" r="5" b="-10973"/>
                </a:stretch>
              </a:blipFill>
            </p:spPr>
            <p:txBody>
              <a:bodyPr/>
              <a:lstStyle/>
              <a:p>
                <a:r>
                  <a:rPr lang="en-US" altLang="en-US">
                    <a:noFill/>
                  </a:rPr>
                  <a:t> </a:t>
                </a:r>
              </a:p>
            </p:txBody>
          </p:sp>
        </mc:Fallback>
      </mc:AlternateContent>
      <mc:AlternateContent xmlns:mc="http://schemas.openxmlformats.org/markup-compatibility/2006" xmlns:a14="http://schemas.microsoft.com/office/drawing/2010/main">
        <mc:Choice Requires="a14">
          <p:sp>
            <p:nvSpPr>
              <p:cNvPr id="3" name="TextBox 2"/>
              <p:cNvSpPr txBox="1"/>
              <p:nvPr/>
            </p:nvSpPr>
            <p:spPr>
              <a:xfrm>
                <a:off x="524889" y="1171815"/>
                <a:ext cx="8541290" cy="2583784"/>
              </a:xfrm>
              <a:prstGeom prst="rect">
                <a:avLst/>
              </a:prstGeom>
              <a:noFill/>
            </p:spPr>
            <p:txBody>
              <a:bodyPr wrap="square">
                <a:spAutoFit/>
              </a:bodyPr>
              <a:lstStyle/>
              <a:p>
                <a:pPr marL="0" marR="0" lvl="0" indent="0" algn="just" defTabSz="457200" rtl="0" eaLnBrk="1" fontAlgn="auto" latinLnBrk="0" hangingPunct="1">
                  <a:lnSpc>
                    <a:spcPct val="100000"/>
                  </a:lnSpc>
                  <a:spcBef>
                    <a:spcPts val="0"/>
                  </a:spcBef>
                  <a:spcAft>
                    <a:spcPts val="600"/>
                  </a:spcAft>
                  <a:buClrTx/>
                  <a:buSzTx/>
                  <a:buFontTx/>
                  <a:buNone/>
                  <a:defRPr/>
                </a:pPr>
                <a:r>
                  <a:rPr kumimoji="0" lang="vi-VN" sz="2800" b="1" i="0" u="none" strike="noStrike" kern="1200" cap="none" spc="0" normalizeH="0" baseline="0" noProof="0" dirty="0">
                    <a:ln>
                      <a:noFill/>
                    </a:ln>
                    <a:solidFill>
                      <a:srgbClr val="0070C0"/>
                    </a:solidFill>
                    <a:effectLst/>
                    <a:uLnTx/>
                    <a:uFillTx/>
                    <a:latin typeface="Times New Roman" panose="02020603050405020304" pitchFamily="18" charset="0"/>
                    <a:ea typeface="Calibri" panose="020F0502020204030204" pitchFamily="34" charset="0"/>
                    <a:cs typeface="Times New Roman" panose="02020603050405020304" pitchFamily="18" charset="0"/>
                  </a:rPr>
                  <a:t>Ta có </a:t>
                </a:r>
                <a14:m>
                  <m:oMath xmlns:m="http://schemas.openxmlformats.org/officeDocument/2006/math">
                    <m:sSup>
                      <m:sSupPr>
                        <m:ctrlPr>
                          <a:rPr kumimoji="0" lang="en-US" sz="2800" b="1" i="1" u="none" strike="noStrike" kern="1200" cap="none" spc="0" normalizeH="0" baseline="0" noProof="0">
                            <a:ln>
                              <a:noFill/>
                            </a:ln>
                            <a:solidFill>
                              <a:srgbClr val="0070C0"/>
                            </a:solidFill>
                            <a:effectLst/>
                            <a:uLnTx/>
                            <a:uFillTx/>
                            <a:latin typeface="Cambria Math" panose="02040503050406030204" pitchFamily="18" charset="0"/>
                            <a:ea typeface="+mn-ea"/>
                            <a:cs typeface="+mn-cs"/>
                          </a:rPr>
                        </m:ctrlPr>
                      </m:sSupPr>
                      <m:e>
                        <m:r>
                          <a:rPr kumimoji="0" lang="fr-FR" sz="2800" b="1" i="1" u="none" strike="noStrike" kern="1200" cap="none" spc="0" normalizeH="0" baseline="0" noProof="0">
                            <a:ln>
                              <a:noFill/>
                            </a:ln>
                            <a:solidFill>
                              <a:srgbClr val="0070C0"/>
                            </a:solidFill>
                            <a:effectLst/>
                            <a:uLnTx/>
                            <a:uFillTx/>
                            <a:latin typeface="Cambria Math" panose="02040503050406030204" pitchFamily="18" charset="0"/>
                            <a:ea typeface="+mn-ea"/>
                            <a:cs typeface="+mn-cs"/>
                          </a:rPr>
                          <m:t>𝒙</m:t>
                        </m:r>
                      </m:e>
                      <m:sup>
                        <m:r>
                          <a:rPr kumimoji="0" lang="fr-FR" sz="2800" b="1" i="1" u="none" strike="noStrike" kern="1200" cap="none" spc="0" normalizeH="0" baseline="0" noProof="0">
                            <a:ln>
                              <a:noFill/>
                            </a:ln>
                            <a:solidFill>
                              <a:srgbClr val="0070C0"/>
                            </a:solidFill>
                            <a:effectLst/>
                            <a:uLnTx/>
                            <a:uFillTx/>
                            <a:latin typeface="Cambria Math" panose="02040503050406030204" pitchFamily="18" charset="0"/>
                            <a:ea typeface="+mn-ea"/>
                            <a:cs typeface="+mn-cs"/>
                          </a:rPr>
                          <m:t>𝟐</m:t>
                        </m:r>
                      </m:sup>
                    </m:sSup>
                    <m:r>
                      <a:rPr kumimoji="0" lang="en-US" sz="2800" b="1" i="1" u="none" strike="noStrike" kern="1200" cap="none" spc="0" normalizeH="0" baseline="0" noProof="0">
                        <a:ln>
                          <a:noFill/>
                        </a:ln>
                        <a:solidFill>
                          <a:srgbClr val="0070C0"/>
                        </a:solidFill>
                        <a:effectLst/>
                        <a:uLnTx/>
                        <a:uFillTx/>
                        <a:latin typeface="Cambria Math" panose="02040503050406030204" pitchFamily="18" charset="0"/>
                        <a:ea typeface="+mn-ea"/>
                        <a:cs typeface="+mn-cs"/>
                      </a:rPr>
                      <m:t>−</m:t>
                    </m:r>
                    <m:r>
                      <a:rPr kumimoji="0" lang="vi-VN" sz="2800" b="1" i="1" u="none" strike="noStrike" kern="1200" cap="none" spc="0" normalizeH="0" baseline="0" noProof="0" smtClean="0">
                        <a:ln>
                          <a:noFill/>
                        </a:ln>
                        <a:solidFill>
                          <a:srgbClr val="0070C0"/>
                        </a:solidFill>
                        <a:effectLst/>
                        <a:uLnTx/>
                        <a:uFillTx/>
                        <a:latin typeface="Cambria Math" panose="02040503050406030204" pitchFamily="18" charset="0"/>
                        <a:ea typeface="+mn-ea"/>
                        <a:cs typeface="+mn-cs"/>
                      </a:rPr>
                      <m:t>𝟏𝟎</m:t>
                    </m:r>
                    <m:r>
                      <a:rPr kumimoji="0" lang="vi-VN" sz="2800" b="1" i="1" u="none" strike="noStrike" kern="1200" cap="none" spc="0" normalizeH="0" baseline="0" noProof="0" smtClean="0">
                        <a:ln>
                          <a:noFill/>
                        </a:ln>
                        <a:solidFill>
                          <a:srgbClr val="0070C0"/>
                        </a:solidFill>
                        <a:effectLst/>
                        <a:uLnTx/>
                        <a:uFillTx/>
                        <a:latin typeface="Cambria Math" panose="02040503050406030204" pitchFamily="18" charset="0"/>
                        <a:ea typeface="+mn-ea"/>
                        <a:cs typeface="+mn-cs"/>
                      </a:rPr>
                      <m:t>𝒙</m:t>
                    </m:r>
                    <m:r>
                      <a:rPr kumimoji="0" lang="vi-VN" sz="2800" b="1" i="1" u="none" strike="noStrike" kern="1200" cap="none" spc="0" normalizeH="0" baseline="0" noProof="0" smtClean="0">
                        <a:ln>
                          <a:noFill/>
                        </a:ln>
                        <a:solidFill>
                          <a:srgbClr val="0070C0"/>
                        </a:solidFill>
                        <a:effectLst/>
                        <a:uLnTx/>
                        <a:uFillTx/>
                        <a:latin typeface="Cambria Math" panose="02040503050406030204" pitchFamily="18" charset="0"/>
                        <a:ea typeface="+mn-ea"/>
                        <a:cs typeface="+mn-cs"/>
                      </a:rPr>
                      <m:t>+</m:t>
                    </m:r>
                    <m:r>
                      <a:rPr kumimoji="0" lang="vi-VN" sz="2800" b="1" i="1" u="none" strike="noStrike" kern="1200" cap="none" spc="0" normalizeH="0" baseline="0" noProof="0" smtClean="0">
                        <a:ln>
                          <a:noFill/>
                        </a:ln>
                        <a:solidFill>
                          <a:srgbClr val="0070C0"/>
                        </a:solidFill>
                        <a:effectLst/>
                        <a:uLnTx/>
                        <a:uFillTx/>
                        <a:latin typeface="Cambria Math" panose="02040503050406030204" pitchFamily="18" charset="0"/>
                        <a:ea typeface="+mn-ea"/>
                        <a:cs typeface="+mn-cs"/>
                      </a:rPr>
                      <m:t>𝟐𝟓</m:t>
                    </m:r>
                    <m:r>
                      <a:rPr kumimoji="0" lang="vi-VN" sz="2800" b="1" i="1" u="none" strike="noStrike" kern="1200" cap="none" spc="0" normalizeH="0" baseline="0" noProof="0" smtClean="0">
                        <a:ln>
                          <a:noFill/>
                        </a:ln>
                        <a:solidFill>
                          <a:srgbClr val="0070C0"/>
                        </a:solidFill>
                        <a:effectLst/>
                        <a:uLnTx/>
                        <a:uFillTx/>
                        <a:latin typeface="Cambria Math" panose="02040503050406030204" pitchFamily="18" charset="0"/>
                        <a:ea typeface="+mn-ea"/>
                        <a:cs typeface="+mn-cs"/>
                      </a:rPr>
                      <m:t>=</m:t>
                    </m:r>
                    <m:r>
                      <a:rPr kumimoji="0" lang="vi-VN" sz="2800" b="1" i="1" u="none" strike="noStrike" kern="1200" cap="none" spc="0" normalizeH="0" baseline="0" noProof="0" smtClean="0">
                        <a:ln>
                          <a:noFill/>
                        </a:ln>
                        <a:solidFill>
                          <a:srgbClr val="0070C0"/>
                        </a:solidFill>
                        <a:effectLst/>
                        <a:uLnTx/>
                        <a:uFillTx/>
                        <a:latin typeface="Cambria Math" panose="02040503050406030204" pitchFamily="18" charset="0"/>
                        <a:ea typeface="+mn-ea"/>
                        <a:cs typeface="+mn-cs"/>
                      </a:rPr>
                      <m:t>𝟓</m:t>
                    </m:r>
                    <m:r>
                      <a:rPr kumimoji="0" lang="vi-VN" sz="2800" b="1" i="1" u="none" strike="noStrike" kern="1200" cap="none" spc="0" normalizeH="0" baseline="0" noProof="0" smtClean="0">
                        <a:ln>
                          <a:noFill/>
                        </a:ln>
                        <a:solidFill>
                          <a:srgbClr val="0070C0"/>
                        </a:solidFill>
                        <a:effectLst/>
                        <a:uLnTx/>
                        <a:uFillTx/>
                        <a:latin typeface="Cambria Math" panose="02040503050406030204" pitchFamily="18" charset="0"/>
                        <a:ea typeface="+mn-ea"/>
                        <a:cs typeface="+mn-cs"/>
                      </a:rPr>
                      <m:t>(</m:t>
                    </m:r>
                    <m:r>
                      <a:rPr kumimoji="0" lang="vi-VN" sz="2800" b="1" i="1" u="none" strike="noStrike" kern="1200" cap="none" spc="0" normalizeH="0" baseline="0" noProof="0" smtClean="0">
                        <a:ln>
                          <a:noFill/>
                        </a:ln>
                        <a:solidFill>
                          <a:srgbClr val="0070C0"/>
                        </a:solidFill>
                        <a:effectLst/>
                        <a:uLnTx/>
                        <a:uFillTx/>
                        <a:latin typeface="Cambria Math" panose="02040503050406030204" pitchFamily="18" charset="0"/>
                        <a:ea typeface="+mn-ea"/>
                        <a:cs typeface="+mn-cs"/>
                      </a:rPr>
                      <m:t>𝟓</m:t>
                    </m:r>
                    <m:r>
                      <a:rPr kumimoji="0" lang="vi-VN" sz="2800" b="1" i="1" u="none" strike="noStrike" kern="1200" cap="none" spc="0" normalizeH="0" baseline="0" noProof="0" smtClean="0">
                        <a:ln>
                          <a:noFill/>
                        </a:ln>
                        <a:solidFill>
                          <a:srgbClr val="0070C0"/>
                        </a:solidFill>
                        <a:effectLst/>
                        <a:uLnTx/>
                        <a:uFillTx/>
                        <a:latin typeface="Cambria Math" panose="02040503050406030204" pitchFamily="18" charset="0"/>
                        <a:ea typeface="+mn-ea"/>
                        <a:cs typeface="+mn-cs"/>
                      </a:rPr>
                      <m:t> −</m:t>
                    </m:r>
                    <m:r>
                      <a:rPr kumimoji="0" lang="vi-VN" sz="2800" b="1" i="1" u="none" strike="noStrike" kern="1200" cap="none" spc="0" normalizeH="0" baseline="0" noProof="0" smtClean="0">
                        <a:ln>
                          <a:noFill/>
                        </a:ln>
                        <a:solidFill>
                          <a:srgbClr val="0070C0"/>
                        </a:solidFill>
                        <a:effectLst/>
                        <a:uLnTx/>
                        <a:uFillTx/>
                        <a:latin typeface="Cambria Math" panose="02040503050406030204" pitchFamily="18" charset="0"/>
                        <a:ea typeface="+mn-ea"/>
                        <a:cs typeface="+mn-cs"/>
                      </a:rPr>
                      <m:t>𝒙</m:t>
                    </m:r>
                    <m:r>
                      <a:rPr kumimoji="0" lang="vi-VN" sz="2800" b="1" i="1" u="none" strike="noStrike" kern="1200" cap="none" spc="0" normalizeH="0" baseline="0" noProof="0" smtClean="0">
                        <a:ln>
                          <a:noFill/>
                        </a:ln>
                        <a:solidFill>
                          <a:srgbClr val="0070C0"/>
                        </a:solidFill>
                        <a:effectLst/>
                        <a:uLnTx/>
                        <a:uFillTx/>
                        <a:latin typeface="Cambria Math" panose="02040503050406030204" pitchFamily="18" charset="0"/>
                        <a:ea typeface="+mn-ea"/>
                        <a:cs typeface="+mn-cs"/>
                      </a:rPr>
                      <m:t>)</m:t>
                    </m:r>
                  </m:oMath>
                </a14:m>
                <a:endParaRPr kumimoji="0" lang="vi-VN" sz="2800" b="1" i="0" u="none" strike="noStrike" kern="1200" cap="none" spc="0" normalizeH="0" baseline="0" noProof="0" dirty="0">
                  <a:ln>
                    <a:noFill/>
                  </a:ln>
                  <a:solidFill>
                    <a:srgbClr val="0070C0"/>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p>
                <a:pPr lvl="0" algn="just">
                  <a:spcAft>
                    <a:spcPts val="600"/>
                  </a:spcAft>
                </a:pPr>
                <a14:m>
                  <m:oMath xmlns:m="http://schemas.openxmlformats.org/officeDocument/2006/math">
                    <m:sSup>
                      <m:sSupPr>
                        <m:ctrlPr>
                          <a:rPr lang="en-US" sz="2800" b="1" i="1">
                            <a:solidFill>
                              <a:srgbClr val="0070C0"/>
                            </a:solidFill>
                            <a:latin typeface="Cambria Math" panose="02040503050406030204" pitchFamily="18" charset="0"/>
                          </a:rPr>
                        </m:ctrlPr>
                      </m:sSupPr>
                      <m:e>
                        <m:r>
                          <a:rPr lang="vi-VN" sz="2800" b="1" i="1" smtClean="0">
                            <a:solidFill>
                              <a:srgbClr val="0070C0"/>
                            </a:solidFill>
                            <a:latin typeface="Cambria Math" panose="02040503050406030204" pitchFamily="18" charset="0"/>
                          </a:rPr>
                          <m:t>  (</m:t>
                        </m:r>
                        <m:r>
                          <a:rPr lang="vi-VN" sz="2800" b="1" i="1" smtClean="0">
                            <a:solidFill>
                              <a:srgbClr val="0070C0"/>
                            </a:solidFill>
                            <a:latin typeface="Cambria Math" panose="02040503050406030204" pitchFamily="18" charset="0"/>
                          </a:rPr>
                          <m:t>𝒙</m:t>
                        </m:r>
                        <m:r>
                          <a:rPr lang="vi-VN" sz="2800" b="1" i="1" smtClean="0">
                            <a:solidFill>
                              <a:srgbClr val="0070C0"/>
                            </a:solidFill>
                            <a:latin typeface="Cambria Math" panose="02040503050406030204" pitchFamily="18" charset="0"/>
                          </a:rPr>
                          <m:t>−</m:t>
                        </m:r>
                        <m:r>
                          <a:rPr lang="vi-VN" sz="2800" b="1" i="1" smtClean="0">
                            <a:solidFill>
                              <a:srgbClr val="0070C0"/>
                            </a:solidFill>
                            <a:latin typeface="Cambria Math" panose="02040503050406030204" pitchFamily="18" charset="0"/>
                          </a:rPr>
                          <m:t>𝟓</m:t>
                        </m:r>
                        <m:r>
                          <a:rPr lang="vi-VN" sz="2800" b="1" i="1" smtClean="0">
                            <a:solidFill>
                              <a:srgbClr val="0070C0"/>
                            </a:solidFill>
                            <a:latin typeface="Cambria Math" panose="02040503050406030204" pitchFamily="18" charset="0"/>
                          </a:rPr>
                          <m:t>)</m:t>
                        </m:r>
                      </m:e>
                      <m:sup>
                        <m:r>
                          <a:rPr lang="fr-FR" sz="2800" b="1" i="1">
                            <a:solidFill>
                              <a:srgbClr val="0070C0"/>
                            </a:solidFill>
                            <a:latin typeface="Cambria Math" panose="02040503050406030204" pitchFamily="18" charset="0"/>
                          </a:rPr>
                          <m:t>𝟐</m:t>
                        </m:r>
                      </m:sup>
                    </m:sSup>
                  </m:oMath>
                </a14:m>
                <a:r>
                  <a:rPr kumimoji="0" lang="vi-VN" sz="2800" b="1" i="0" u="none" strike="noStrike" kern="1200" cap="none" spc="0" normalizeH="0" baseline="0" noProof="0" dirty="0">
                    <a:ln>
                      <a:noFill/>
                    </a:ln>
                    <a:solidFill>
                      <a:srgbClr val="0070C0"/>
                    </a:solidFill>
                    <a:effectLst/>
                    <a:uLnTx/>
                    <a:uFillTx/>
                    <a:latin typeface="Times New Roman" panose="02020603050405020304" pitchFamily="18" charset="0"/>
                    <a:ea typeface="Calibri" panose="020F0502020204030204" pitchFamily="34" charset="0"/>
                    <a:cs typeface="Times New Roman" panose="02020603050405020304" pitchFamily="18" charset="0"/>
                  </a:rPr>
                  <a:t> – 5</a:t>
                </a:r>
                <a14:m>
                  <m:oMath xmlns:m="http://schemas.openxmlformats.org/officeDocument/2006/math">
                    <m:d>
                      <m:dPr>
                        <m:ctrlPr>
                          <a:rPr kumimoji="0" lang="en-US" sz="2800" b="1" i="1" u="none" strike="noStrike" kern="1200" cap="none" spc="0" normalizeH="0" baseline="0" noProof="0">
                            <a:ln>
                              <a:noFill/>
                            </a:ln>
                            <a:solidFill>
                              <a:srgbClr val="0070C0"/>
                            </a:solidFill>
                            <a:effectLst/>
                            <a:uLnTx/>
                            <a:uFillTx/>
                            <a:latin typeface="Cambria Math" panose="02040503050406030204" pitchFamily="18" charset="0"/>
                            <a:ea typeface="+mn-ea"/>
                            <a:cs typeface="+mn-cs"/>
                          </a:rPr>
                        </m:ctrlPr>
                      </m:dPr>
                      <m:e>
                        <m:r>
                          <a:rPr kumimoji="0" lang="vi-VN" sz="2800" b="1" i="1" u="none" strike="noStrike" kern="1200" cap="none" spc="0" normalizeH="0" baseline="0" noProof="0" smtClean="0">
                            <a:ln>
                              <a:noFill/>
                            </a:ln>
                            <a:solidFill>
                              <a:srgbClr val="0070C0"/>
                            </a:solidFill>
                            <a:effectLst/>
                            <a:uLnTx/>
                            <a:uFillTx/>
                            <a:latin typeface="Cambria Math" panose="02040503050406030204" pitchFamily="18" charset="0"/>
                            <a:ea typeface="+mn-ea"/>
                            <a:cs typeface="+mn-cs"/>
                          </a:rPr>
                          <m:t>𝟓</m:t>
                        </m:r>
                        <m:r>
                          <a:rPr kumimoji="0" lang="vi-VN" sz="2800" b="1" i="1" u="none" strike="noStrike" kern="1200" cap="none" spc="0" normalizeH="0" baseline="0" noProof="0" smtClean="0">
                            <a:ln>
                              <a:noFill/>
                            </a:ln>
                            <a:solidFill>
                              <a:srgbClr val="0070C0"/>
                            </a:solidFill>
                            <a:effectLst/>
                            <a:uLnTx/>
                            <a:uFillTx/>
                            <a:latin typeface="Cambria Math" panose="02040503050406030204" pitchFamily="18" charset="0"/>
                            <a:ea typeface="+mn-ea"/>
                            <a:cs typeface="+mn-cs"/>
                          </a:rPr>
                          <m:t> −</m:t>
                        </m:r>
                        <m:r>
                          <a:rPr kumimoji="0" lang="en-US" sz="2800" b="1" i="1" u="none" strike="noStrike" kern="1200" cap="none" spc="0" normalizeH="0" baseline="0" noProof="0">
                            <a:ln>
                              <a:noFill/>
                            </a:ln>
                            <a:solidFill>
                              <a:srgbClr val="0070C0"/>
                            </a:solidFill>
                            <a:effectLst/>
                            <a:uLnTx/>
                            <a:uFillTx/>
                            <a:latin typeface="Cambria Math" panose="02040503050406030204" pitchFamily="18" charset="0"/>
                            <a:ea typeface="+mn-ea"/>
                            <a:cs typeface="+mn-cs"/>
                          </a:rPr>
                          <m:t>𝒙</m:t>
                        </m:r>
                      </m:e>
                    </m:d>
                    <m:r>
                      <a:rPr kumimoji="0" lang="vi-VN" sz="2800" b="1" i="1" u="none" strike="noStrike" kern="1200" cap="none" spc="0" normalizeH="0" baseline="0" noProof="0" smtClean="0">
                        <a:ln>
                          <a:noFill/>
                        </a:ln>
                        <a:solidFill>
                          <a:srgbClr val="0070C0"/>
                        </a:solidFill>
                        <a:effectLst/>
                        <a:uLnTx/>
                        <a:uFillTx/>
                        <a:latin typeface="Cambria Math" panose="02040503050406030204" pitchFamily="18" charset="0"/>
                        <a:ea typeface="+mn-ea"/>
                        <a:cs typeface="+mn-cs"/>
                      </a:rPr>
                      <m:t>=</m:t>
                    </m:r>
                    <m:r>
                      <a:rPr kumimoji="0" lang="en-US" sz="2800" b="1" i="1" u="none" strike="noStrike" kern="1200" cap="none" spc="0" normalizeH="0" baseline="0" noProof="0">
                        <a:ln>
                          <a:noFill/>
                        </a:ln>
                        <a:solidFill>
                          <a:srgbClr val="0070C0"/>
                        </a:solidFill>
                        <a:effectLst/>
                        <a:uLnTx/>
                        <a:uFillTx/>
                        <a:latin typeface="Cambria Math" panose="02040503050406030204" pitchFamily="18" charset="0"/>
                        <a:ea typeface="+mn-ea"/>
                        <a:cs typeface="+mn-cs"/>
                      </a:rPr>
                      <m:t>𝟎</m:t>
                    </m:r>
                  </m:oMath>
                </a14:m>
                <a:endParaRPr kumimoji="0" lang="vi-VN" sz="28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mn-cs"/>
                </a:endParaRPr>
              </a:p>
              <a:p>
                <a:pPr lvl="0" algn="just">
                  <a:spcAft>
                    <a:spcPts val="600"/>
                  </a:spcAft>
                </a:pPr>
                <a14:m>
                  <m:oMath xmlns:m="http://schemas.openxmlformats.org/officeDocument/2006/math">
                    <m:sSup>
                      <m:sSupPr>
                        <m:ctrlPr>
                          <a:rPr lang="en-US" sz="2800" b="1" i="1">
                            <a:solidFill>
                              <a:srgbClr val="0070C0"/>
                            </a:solidFill>
                            <a:latin typeface="Cambria Math" panose="02040503050406030204" pitchFamily="18" charset="0"/>
                          </a:rPr>
                        </m:ctrlPr>
                      </m:sSupPr>
                      <m:e>
                        <m:r>
                          <a:rPr lang="vi-VN" sz="2800" b="1" i="1">
                            <a:solidFill>
                              <a:srgbClr val="0070C0"/>
                            </a:solidFill>
                            <a:latin typeface="Cambria Math" panose="02040503050406030204" pitchFamily="18" charset="0"/>
                          </a:rPr>
                          <m:t>  (</m:t>
                        </m:r>
                        <m:r>
                          <a:rPr lang="vi-VN" sz="2800" b="1" i="1">
                            <a:solidFill>
                              <a:srgbClr val="0070C0"/>
                            </a:solidFill>
                            <a:latin typeface="Cambria Math" panose="02040503050406030204" pitchFamily="18" charset="0"/>
                          </a:rPr>
                          <m:t>𝒙</m:t>
                        </m:r>
                        <m:r>
                          <a:rPr lang="vi-VN" sz="2800" b="1" i="1">
                            <a:solidFill>
                              <a:srgbClr val="0070C0"/>
                            </a:solidFill>
                            <a:latin typeface="Cambria Math" panose="02040503050406030204" pitchFamily="18" charset="0"/>
                          </a:rPr>
                          <m:t>−</m:t>
                        </m:r>
                        <m:r>
                          <a:rPr lang="vi-VN" sz="2800" b="1" i="1">
                            <a:solidFill>
                              <a:srgbClr val="0070C0"/>
                            </a:solidFill>
                            <a:latin typeface="Cambria Math" panose="02040503050406030204" pitchFamily="18" charset="0"/>
                          </a:rPr>
                          <m:t>𝟓</m:t>
                        </m:r>
                        <m:r>
                          <a:rPr lang="vi-VN" sz="2800" b="1" i="1">
                            <a:solidFill>
                              <a:srgbClr val="0070C0"/>
                            </a:solidFill>
                            <a:latin typeface="Cambria Math" panose="02040503050406030204" pitchFamily="18" charset="0"/>
                          </a:rPr>
                          <m:t>)</m:t>
                        </m:r>
                      </m:e>
                      <m:sup>
                        <m:r>
                          <a:rPr lang="fr-FR" sz="2800" b="1" i="1">
                            <a:solidFill>
                              <a:srgbClr val="0070C0"/>
                            </a:solidFill>
                            <a:latin typeface="Cambria Math" panose="02040503050406030204" pitchFamily="18" charset="0"/>
                          </a:rPr>
                          <m:t>𝟐</m:t>
                        </m:r>
                      </m:sup>
                    </m:sSup>
                  </m:oMath>
                </a14:m>
                <a:r>
                  <a:rPr lang="vi-VN" sz="28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+ 5</a:t>
                </a:r>
                <a14:m>
                  <m:oMath xmlns:m="http://schemas.openxmlformats.org/officeDocument/2006/math">
                    <m:d>
                      <m:dPr>
                        <m:ctrlPr>
                          <a:rPr lang="en-US" sz="2800" b="1" i="1">
                            <a:solidFill>
                              <a:srgbClr val="0070C0"/>
                            </a:solidFill>
                            <a:latin typeface="Cambria Math" panose="02040503050406030204" pitchFamily="18" charset="0"/>
                          </a:rPr>
                        </m:ctrlPr>
                      </m:dPr>
                      <m:e>
                        <m:r>
                          <a:rPr lang="vi-VN" sz="2800" b="1" i="1" smtClean="0">
                            <a:solidFill>
                              <a:srgbClr val="0070C0"/>
                            </a:solidFill>
                            <a:latin typeface="Cambria Math" panose="02040503050406030204" pitchFamily="18" charset="0"/>
                          </a:rPr>
                          <m:t>𝒙</m:t>
                        </m:r>
                        <m:r>
                          <a:rPr lang="vi-VN" sz="2800" b="1" i="1" smtClean="0">
                            <a:solidFill>
                              <a:srgbClr val="0070C0"/>
                            </a:solidFill>
                            <a:latin typeface="Cambria Math" panose="02040503050406030204" pitchFamily="18" charset="0"/>
                          </a:rPr>
                          <m:t> −</m:t>
                        </m:r>
                        <m:r>
                          <a:rPr lang="vi-VN" sz="2800" b="1" i="1">
                            <a:solidFill>
                              <a:srgbClr val="0070C0"/>
                            </a:solidFill>
                            <a:latin typeface="Cambria Math" panose="02040503050406030204" pitchFamily="18" charset="0"/>
                          </a:rPr>
                          <m:t>𝟓</m:t>
                        </m:r>
                      </m:e>
                    </m:d>
                    <m:r>
                      <a:rPr lang="vi-VN" sz="2800" b="1" i="1">
                        <a:solidFill>
                          <a:srgbClr val="0070C0"/>
                        </a:solidFill>
                        <a:latin typeface="Cambria Math" panose="02040503050406030204" pitchFamily="18" charset="0"/>
                      </a:rPr>
                      <m:t>=</m:t>
                    </m:r>
                    <m:r>
                      <a:rPr lang="en-US" sz="2800" b="1" i="1">
                        <a:solidFill>
                          <a:srgbClr val="0070C0"/>
                        </a:solidFill>
                        <a:latin typeface="Cambria Math" panose="02040503050406030204" pitchFamily="18" charset="0"/>
                      </a:rPr>
                      <m:t>𝟎</m:t>
                    </m:r>
                  </m:oMath>
                </a14:m>
                <a:endParaRPr lang="vi-VN" sz="2800" b="1" dirty="0">
                  <a:solidFill>
                    <a:srgbClr val="0070C0"/>
                  </a:solidFill>
                  <a:latin typeface="Times New Roman" panose="02020603050405020304" pitchFamily="18" charset="0"/>
                </a:endParaRPr>
              </a:p>
              <a:p>
                <a:pPr lvl="0" algn="just">
                  <a:spcAft>
                    <a:spcPts val="600"/>
                  </a:spcAft>
                </a:pPr>
                <a:r>
                  <a:rPr lang="vi-VN" sz="2800" b="1" dirty="0">
                    <a:solidFill>
                      <a:srgbClr val="0070C0"/>
                    </a:solidFill>
                    <a:latin typeface="Times New Roman" panose="02020603050405020304" pitchFamily="18" charset="0"/>
                  </a:rPr>
                  <a:t>         (x – 5)(x – 5 + 5) = 0</a:t>
                </a:r>
              </a:p>
              <a:p>
                <a:pPr lvl="0" algn="just">
                  <a:spcAft>
                    <a:spcPts val="600"/>
                  </a:spcAft>
                </a:pPr>
                <a:r>
                  <a:rPr lang="vi-VN" sz="2800" b="1" dirty="0">
                    <a:solidFill>
                      <a:srgbClr val="0070C0"/>
                    </a:solidFill>
                    <a:latin typeface="Times New Roman" panose="02020603050405020304" pitchFamily="18" charset="0"/>
                  </a:rPr>
                  <a:t>                        x(x – 5) = 0</a:t>
                </a:r>
              </a:p>
            </p:txBody>
          </p:sp>
        </mc:Choice>
        <mc:Fallback xmlns="">
          <p:sp>
            <p:nvSpPr>
              <p:cNvPr id="3" name="TextBox 2"/>
              <p:cNvSpPr txBox="1">
                <a:spLocks noRot="1" noChangeAspect="1" noMove="1" noResize="1" noEditPoints="1" noAdjustHandles="1" noChangeArrowheads="1" noChangeShapeType="1" noTextEdit="1"/>
              </p:cNvSpPr>
              <p:nvPr/>
            </p:nvSpPr>
            <p:spPr>
              <a:xfrm>
                <a:off x="524889" y="1171815"/>
                <a:ext cx="8541290" cy="2583784"/>
              </a:xfrm>
              <a:prstGeom prst="rect">
                <a:avLst/>
              </a:prstGeom>
              <a:blipFill rotWithShape="1">
                <a:blip r:embed="rId3"/>
                <a:stretch>
                  <a:fillRect l="-4" t="-9" r="3" b="8"/>
                </a:stretch>
              </a:blipFill>
            </p:spPr>
            <p:txBody>
              <a:bodyPr/>
              <a:lstStyle/>
              <a:p>
                <a:r>
                  <a:rPr lang="en-US" altLang="en-US">
                    <a:noFill/>
                  </a:rPr>
                  <a:t> </a:t>
                </a:r>
              </a:p>
            </p:txBody>
          </p:sp>
        </mc:Fallback>
      </mc:AlternateContent>
      <p:sp>
        <p:nvSpPr>
          <p:cNvPr id="4" name="TextBox 3"/>
          <p:cNvSpPr txBox="1"/>
          <p:nvPr/>
        </p:nvSpPr>
        <p:spPr>
          <a:xfrm>
            <a:off x="1711055" y="4458098"/>
            <a:ext cx="2597690" cy="523220"/>
          </a:xfrm>
          <a:prstGeom prst="rect">
            <a:avLst/>
          </a:prstGeom>
          <a:noFill/>
        </p:spPr>
        <p:txBody>
          <a:bodyPr wrap="square">
            <a:spAutoFit/>
          </a:bodyPr>
          <a:lstStyle/>
          <a:p>
            <a:pPr marL="0" marR="0" lvl="0" indent="0" algn="just" defTabSz="457200" rtl="0" eaLnBrk="1" fontAlgn="auto" latinLnBrk="0" hangingPunct="1">
              <a:lnSpc>
                <a:spcPct val="100000"/>
              </a:lnSpc>
              <a:spcBef>
                <a:spcPts val="0"/>
              </a:spcBef>
              <a:spcAft>
                <a:spcPts val="600"/>
              </a:spcAft>
              <a:buClrTx/>
              <a:buSzTx/>
              <a:buFontTx/>
              <a:buNone/>
              <a:defRPr/>
            </a:pPr>
            <a:r>
              <a:rPr kumimoji="0" lang="fr-FR" sz="2800" b="1"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x = 0</a:t>
            </a:r>
          </a:p>
        </p:txBody>
      </p:sp>
      <p:sp>
        <p:nvSpPr>
          <p:cNvPr id="6" name="TextBox 5"/>
          <p:cNvSpPr txBox="1"/>
          <p:nvPr/>
        </p:nvSpPr>
        <p:spPr>
          <a:xfrm>
            <a:off x="5503727" y="4369384"/>
            <a:ext cx="2597690" cy="1031051"/>
          </a:xfrm>
          <a:prstGeom prst="rect">
            <a:avLst/>
          </a:prstGeom>
          <a:noFill/>
        </p:spPr>
        <p:txBody>
          <a:bodyPr wrap="square">
            <a:spAutoFit/>
          </a:bodyPr>
          <a:lstStyle/>
          <a:p>
            <a:pPr marL="0" marR="0" lvl="0" indent="0" algn="just" defTabSz="457200" rtl="0" eaLnBrk="1" fontAlgn="auto" latinLnBrk="0" hangingPunct="1">
              <a:lnSpc>
                <a:spcPct val="100000"/>
              </a:lnSpc>
              <a:spcBef>
                <a:spcPts val="0"/>
              </a:spcBef>
              <a:spcAft>
                <a:spcPts val="600"/>
              </a:spcAft>
              <a:buClrTx/>
              <a:buSzTx/>
              <a:buFontTx/>
              <a:buNone/>
              <a:defRPr/>
            </a:pPr>
            <a:r>
              <a:rPr kumimoji="0" lang="fr-FR" sz="2800" b="1"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x - </a:t>
            </a:r>
            <a:r>
              <a:rPr kumimoji="0" lang="vi-VN" sz="2800" b="1"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5</a:t>
            </a:r>
            <a:r>
              <a:rPr kumimoji="0" lang="fr-FR" sz="2800" b="1"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 0</a:t>
            </a:r>
          </a:p>
          <a:p>
            <a:pPr marL="0" marR="0" lvl="0" indent="0" algn="just" defTabSz="457200" rtl="0" eaLnBrk="1" fontAlgn="auto" latinLnBrk="0" hangingPunct="1">
              <a:lnSpc>
                <a:spcPct val="100000"/>
              </a:lnSpc>
              <a:spcBef>
                <a:spcPts val="0"/>
              </a:spcBef>
              <a:spcAft>
                <a:spcPts val="600"/>
              </a:spcAft>
              <a:buClrTx/>
              <a:buSzTx/>
              <a:buFontTx/>
              <a:buNone/>
              <a:defRPr/>
            </a:pPr>
            <a:r>
              <a:rPr kumimoji="0" lang="fr-FR" sz="2800" b="1"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x = </a:t>
            </a:r>
            <a:r>
              <a:rPr kumimoji="0" lang="vi-VN" sz="2800" b="1"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5</a:t>
            </a:r>
            <a:endParaRPr kumimoji="0" lang="fr-FR" sz="2800" b="1"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7" name="TextBox 6"/>
          <p:cNvSpPr txBox="1"/>
          <p:nvPr/>
        </p:nvSpPr>
        <p:spPr>
          <a:xfrm>
            <a:off x="640810" y="5400435"/>
            <a:ext cx="8541290" cy="661207"/>
          </a:xfrm>
          <a:prstGeom prst="rect">
            <a:avLst/>
          </a:prstGeom>
          <a:noFill/>
        </p:spPr>
        <p:txBody>
          <a:bodyPr wrap="square">
            <a:spAutoFit/>
          </a:bodyPr>
          <a:lstStyle/>
          <a:p>
            <a:pPr marL="0" marR="0" lvl="0" indent="0" algn="just" defTabSz="457200" rtl="0" eaLnBrk="1" fontAlgn="auto" latinLnBrk="0" hangingPunct="1">
              <a:lnSpc>
                <a:spcPct val="150000"/>
              </a:lnSpc>
              <a:spcBef>
                <a:spcPts val="0"/>
              </a:spcBef>
              <a:spcAft>
                <a:spcPts val="800"/>
              </a:spcAft>
              <a:buClrTx/>
              <a:buSzTx/>
              <a:buFontTx/>
              <a:buNone/>
              <a:defRPr/>
            </a:pPr>
            <a:r>
              <a:rPr kumimoji="0" lang="en-US" sz="2800" b="0" i="0" u="none" strike="noStrike" kern="1200" cap="none" spc="0" normalizeH="0" baseline="0" noProof="0" dirty="0" err="1">
                <a:ln>
                  <a:noFill/>
                </a:ln>
                <a:solidFill>
                  <a:srgbClr val="C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Vậy</a:t>
            </a:r>
            <a:r>
              <a:rPr kumimoji="0" lang="en-US" sz="2800" b="0" i="0" u="none" strike="noStrike" kern="1200" cap="none" spc="0" normalizeH="0" baseline="0" noProof="0" dirty="0">
                <a:ln>
                  <a:noFill/>
                </a:ln>
                <a:solidFill>
                  <a:srgbClr val="C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srgbClr val="C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phương</a:t>
            </a:r>
            <a:r>
              <a:rPr kumimoji="0" lang="en-US" sz="2800" b="0" i="0" u="none" strike="noStrike" kern="1200" cap="none" spc="0" normalizeH="0" baseline="0" noProof="0" dirty="0">
                <a:ln>
                  <a:noFill/>
                </a:ln>
                <a:solidFill>
                  <a:srgbClr val="C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srgbClr val="C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trình</a:t>
            </a:r>
            <a:r>
              <a:rPr kumimoji="0" lang="en-US" sz="2800" b="0" i="0" u="none" strike="noStrike" kern="1200" cap="none" spc="0" normalizeH="0" baseline="0" noProof="0" dirty="0">
                <a:ln>
                  <a:noFill/>
                </a:ln>
                <a:solidFill>
                  <a:srgbClr val="C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srgbClr val="C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đã</a:t>
            </a:r>
            <a:r>
              <a:rPr kumimoji="0" lang="en-US" sz="2800" b="0" i="0" u="none" strike="noStrike" kern="1200" cap="none" spc="0" normalizeH="0" baseline="0" noProof="0" dirty="0">
                <a:ln>
                  <a:noFill/>
                </a:ln>
                <a:solidFill>
                  <a:srgbClr val="C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srgbClr val="C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cho</a:t>
            </a:r>
            <a:r>
              <a:rPr kumimoji="0" lang="en-US" sz="2800" b="0" i="0" u="none" strike="noStrike" kern="1200" cap="none" spc="0" normalizeH="0" baseline="0" noProof="0" dirty="0">
                <a:ln>
                  <a:noFill/>
                </a:ln>
                <a:solidFill>
                  <a:srgbClr val="C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srgbClr val="C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có</a:t>
            </a:r>
            <a:r>
              <a:rPr kumimoji="0" lang="en-US" sz="2800" b="0" i="0" u="none" strike="noStrike" kern="1200" cap="none" spc="0" normalizeH="0" baseline="0" noProof="0" dirty="0">
                <a:ln>
                  <a:noFill/>
                </a:ln>
                <a:solidFill>
                  <a:srgbClr val="C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srgbClr val="C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hai</a:t>
            </a:r>
            <a:r>
              <a:rPr kumimoji="0" lang="en-US" sz="2800" b="0" i="0" u="none" strike="noStrike" kern="1200" cap="none" spc="0" normalizeH="0" baseline="0" noProof="0" dirty="0">
                <a:ln>
                  <a:noFill/>
                </a:ln>
                <a:solidFill>
                  <a:srgbClr val="C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srgbClr val="C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nghiệm</a:t>
            </a:r>
            <a:r>
              <a:rPr kumimoji="0" lang="en-US" sz="2800" b="0" i="0" u="none" strike="noStrike" kern="1200" cap="none" spc="0" normalizeH="0" baseline="0" noProof="0" dirty="0">
                <a:ln>
                  <a:noFill/>
                </a:ln>
                <a:solidFill>
                  <a:srgbClr val="C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srgbClr val="C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là</a:t>
            </a:r>
            <a:r>
              <a:rPr kumimoji="0" lang="en-US" sz="2800" b="0" i="0" u="none" strike="noStrike" kern="1200" cap="none" spc="0" normalizeH="0" baseline="0" noProof="0" dirty="0">
                <a:ln>
                  <a:noFill/>
                </a:ln>
                <a:solidFill>
                  <a:srgbClr val="C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fr-FR" sz="2800" b="0" i="0" u="none" strike="noStrike" kern="1200" cap="none" spc="0" normalizeH="0" baseline="0" noProof="0" dirty="0">
                <a:ln>
                  <a:noFill/>
                </a:ln>
                <a:solidFill>
                  <a:srgbClr val="C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x =</a:t>
            </a:r>
            <a:r>
              <a:rPr kumimoji="0" lang="vi-VN" sz="2800" b="0" i="0" u="none" strike="noStrike" kern="1200" cap="none" spc="0" normalizeH="0" baseline="0" noProof="0" dirty="0">
                <a:ln>
                  <a:noFill/>
                </a:ln>
                <a:solidFill>
                  <a:srgbClr val="C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0</a:t>
            </a:r>
            <a:r>
              <a:rPr kumimoji="0" lang="en-US" sz="2800" b="0" i="0" u="none" strike="noStrike" kern="1200" cap="none" spc="0" normalizeH="0" baseline="0" noProof="0" dirty="0">
                <a:ln>
                  <a:noFill/>
                </a:ln>
                <a:solidFill>
                  <a:srgbClr val="C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và </a:t>
            </a:r>
            <a:r>
              <a:rPr kumimoji="0" lang="fr-FR" sz="2800" b="0" i="0" u="none" strike="noStrike" kern="1200" cap="none" spc="0" normalizeH="0" baseline="0" noProof="0" dirty="0">
                <a:ln>
                  <a:noFill/>
                </a:ln>
                <a:solidFill>
                  <a:srgbClr val="C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x =</a:t>
            </a:r>
            <a:r>
              <a:rPr kumimoji="0" lang="vi-VN" sz="2800" b="0" i="0" u="none" strike="noStrike" kern="1200" cap="none" spc="0" normalizeH="0" baseline="0" noProof="0" dirty="0">
                <a:ln>
                  <a:noFill/>
                </a:ln>
                <a:solidFill>
                  <a:srgbClr val="C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5</a:t>
            </a:r>
            <a:endParaRPr kumimoji="0" lang="en-US" sz="2800" b="0" i="0" u="none" strike="noStrike" kern="1200" cap="none" spc="0" normalizeH="0" baseline="0" noProof="0" dirty="0">
              <a:ln>
                <a:noFill/>
              </a:ln>
              <a:solidFill>
                <a:srgbClr val="C00000"/>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p:txBody>
      </p:sp>
      <p:sp>
        <p:nvSpPr>
          <p:cNvPr id="8" name="TextBox 7"/>
          <p:cNvSpPr txBox="1"/>
          <p:nvPr/>
        </p:nvSpPr>
        <p:spPr>
          <a:xfrm>
            <a:off x="372489" y="3506121"/>
            <a:ext cx="8541290" cy="661207"/>
          </a:xfrm>
          <a:prstGeom prst="rect">
            <a:avLst/>
          </a:prstGeom>
          <a:noFill/>
        </p:spPr>
        <p:txBody>
          <a:bodyPr wrap="square">
            <a:spAutoFit/>
          </a:bodyPr>
          <a:lstStyle/>
          <a:p>
            <a:pPr marL="0" marR="0" lvl="0" indent="0" algn="just" defTabSz="457200" rtl="0" eaLnBrk="1" fontAlgn="auto" latinLnBrk="0" hangingPunct="1">
              <a:lnSpc>
                <a:spcPct val="150000"/>
              </a:lnSpc>
              <a:spcBef>
                <a:spcPts val="0"/>
              </a:spcBef>
              <a:spcAft>
                <a:spcPts val="800"/>
              </a:spcAft>
              <a:buClrTx/>
              <a:buSzTx/>
              <a:buFontTx/>
              <a:buNone/>
              <a:defRPr/>
            </a:pPr>
            <a:r>
              <a:rPr kumimoji="0" lang="en-US" sz="2800" b="0" i="0" u="none" strike="noStrike" kern="1200" cap="none" spc="0" normalizeH="0" baseline="0" noProof="0" dirty="0" err="1">
                <a:ln>
                  <a:noFill/>
                </a:ln>
                <a:solidFill>
                  <a:srgbClr val="C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Để</a:t>
            </a:r>
            <a:r>
              <a:rPr kumimoji="0" lang="en-US" sz="2800" b="0" i="0" u="none" strike="noStrike" kern="1200" cap="none" spc="0" normalizeH="0" baseline="0" noProof="0" dirty="0">
                <a:ln>
                  <a:noFill/>
                </a:ln>
                <a:solidFill>
                  <a:srgbClr val="C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srgbClr val="C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giải</a:t>
            </a:r>
            <a:r>
              <a:rPr kumimoji="0" lang="en-US" sz="2800" b="0" i="0" u="none" strike="noStrike" kern="1200" cap="none" spc="0" normalizeH="0" baseline="0" noProof="0" dirty="0">
                <a:ln>
                  <a:noFill/>
                </a:ln>
                <a:solidFill>
                  <a:srgbClr val="C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srgbClr val="C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phương</a:t>
            </a:r>
            <a:r>
              <a:rPr kumimoji="0" lang="en-US" sz="2800" b="0" i="0" u="none" strike="noStrike" kern="1200" cap="none" spc="0" normalizeH="0" baseline="0" noProof="0" dirty="0">
                <a:ln>
                  <a:noFill/>
                </a:ln>
                <a:solidFill>
                  <a:srgbClr val="C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srgbClr val="C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trình</a:t>
            </a:r>
            <a:r>
              <a:rPr kumimoji="0" lang="en-US" sz="2800" b="0" i="0" u="none" strike="noStrike" kern="1200" cap="none" spc="0" normalizeH="0" baseline="0" noProof="0" dirty="0">
                <a:ln>
                  <a:noFill/>
                </a:ln>
                <a:solidFill>
                  <a:srgbClr val="C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srgbClr val="C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trên</a:t>
            </a:r>
            <a:r>
              <a:rPr kumimoji="0" lang="en-US" sz="2800" b="0" i="0" u="none" strike="noStrike" kern="1200" cap="none" spc="0" normalizeH="0" baseline="0" noProof="0" dirty="0">
                <a:ln>
                  <a:noFill/>
                </a:ln>
                <a:solidFill>
                  <a:srgbClr val="C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ta </a:t>
            </a:r>
            <a:r>
              <a:rPr kumimoji="0" lang="en-US" sz="2800" b="0" i="0" u="none" strike="noStrike" kern="1200" cap="none" spc="0" normalizeH="0" baseline="0" noProof="0" dirty="0" err="1">
                <a:ln>
                  <a:noFill/>
                </a:ln>
                <a:solidFill>
                  <a:srgbClr val="C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giải</a:t>
            </a:r>
            <a:r>
              <a:rPr kumimoji="0" lang="en-US" sz="2800" b="0" i="0" u="none" strike="noStrike" kern="1200" cap="none" spc="0" normalizeH="0" baseline="0" noProof="0" dirty="0">
                <a:ln>
                  <a:noFill/>
                </a:ln>
                <a:solidFill>
                  <a:srgbClr val="C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srgbClr val="C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hai</a:t>
            </a:r>
            <a:r>
              <a:rPr kumimoji="0" lang="en-US" sz="2800" b="0" i="0" u="none" strike="noStrike" kern="1200" cap="none" spc="0" normalizeH="0" baseline="0" noProof="0" dirty="0">
                <a:ln>
                  <a:noFill/>
                </a:ln>
                <a:solidFill>
                  <a:srgbClr val="C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srgbClr val="C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phương</a:t>
            </a:r>
            <a:r>
              <a:rPr kumimoji="0" lang="en-US" sz="2800" b="0" i="0" u="none" strike="noStrike" kern="1200" cap="none" spc="0" normalizeH="0" baseline="0" noProof="0" dirty="0">
                <a:ln>
                  <a:noFill/>
                </a:ln>
                <a:solidFill>
                  <a:srgbClr val="C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srgbClr val="C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trình</a:t>
            </a:r>
            <a:r>
              <a:rPr kumimoji="0" lang="en-US" sz="2800" b="0" i="0" u="none" strike="noStrike" kern="1200" cap="none" spc="0" normalizeH="0" baseline="0" noProof="0" dirty="0">
                <a:ln>
                  <a:noFill/>
                </a:ln>
                <a:solidFill>
                  <a:srgbClr val="C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srgbClr val="C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sau</a:t>
            </a:r>
            <a:endParaRPr kumimoji="0" lang="en-US" sz="2800" b="0" i="0" u="none" strike="noStrike" kern="1200" cap="none" spc="0" normalizeH="0" baseline="0" noProof="0" dirty="0">
              <a:ln>
                <a:noFill/>
              </a:ln>
              <a:solidFill>
                <a:srgbClr val="C00000"/>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P spid="4" grpId="0"/>
      <p:bldP spid="6" grpId="0"/>
      <p:bldP spid="7" grpId="0"/>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66700" y="0"/>
            <a:ext cx="6686550" cy="823752"/>
          </a:xfrm>
          <a:prstGeom prst="rect">
            <a:avLst/>
          </a:prstGeom>
          <a:noFill/>
        </p:spPr>
        <p:txBody>
          <a:bodyPr wrap="square">
            <a:spAutoFit/>
          </a:bodyPr>
          <a:lstStyle/>
          <a:p>
            <a:pPr marL="0" marR="0" lvl="0" indent="0" algn="just" defTabSz="457200" rtl="0" eaLnBrk="1" fontAlgn="auto" latinLnBrk="0" hangingPunct="1">
              <a:lnSpc>
                <a:spcPct val="150000"/>
              </a:lnSpc>
              <a:spcBef>
                <a:spcPts val="0"/>
              </a:spcBef>
              <a:spcAft>
                <a:spcPts val="800"/>
              </a:spcAft>
              <a:buClrTx/>
              <a:buSzTx/>
              <a:buFontTx/>
              <a:buNone/>
              <a:defRPr/>
            </a:pPr>
            <a:r>
              <a:rPr kumimoji="0" lang="vi-VN" sz="3600" b="1" i="0" u="none" strike="noStrike" kern="1200" cap="none" spc="0" normalizeH="0" baseline="0" noProof="0" dirty="0">
                <a:ln>
                  <a:noFill/>
                </a:ln>
                <a:solidFill>
                  <a:srgbClr val="FF0000"/>
                </a:solidFill>
                <a:effectLst/>
                <a:uLnTx/>
                <a:uFillTx/>
                <a:latin typeface="Times New Roman" panose="02020603050405020304" pitchFamily="18" charset="0"/>
                <a:ea typeface="Calibri" panose="020F0502020204030204" pitchFamily="34" charset="0"/>
                <a:cs typeface="Times New Roman" panose="02020603050405020304" pitchFamily="18" charset="0"/>
              </a:rPr>
              <a:t>Bài</a:t>
            </a:r>
            <a:r>
              <a:rPr kumimoji="0" lang="vi-VN" sz="3600" b="1" i="0" u="none" strike="noStrike" kern="1200" cap="none" spc="0" normalizeH="0" noProof="0" dirty="0">
                <a:ln>
                  <a:noFill/>
                </a:ln>
                <a:solidFill>
                  <a:srgbClr val="FF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5/ tr 26 – Toán </a:t>
            </a:r>
            <a:r>
              <a:rPr kumimoji="0" lang="en-US" sz="3600" b="1" i="0" u="none" strike="noStrike" kern="1200" cap="none" spc="0" normalizeH="0" noProof="0" dirty="0">
                <a:ln>
                  <a:noFill/>
                </a:ln>
                <a:solidFill>
                  <a:srgbClr val="FF0000"/>
                </a:solidFill>
                <a:effectLst/>
                <a:uLnTx/>
                <a:uFillTx/>
                <a:latin typeface="Times New Roman" panose="02020603050405020304" pitchFamily="18" charset="0"/>
                <a:ea typeface="Calibri" panose="020F0502020204030204" pitchFamily="34" charset="0"/>
                <a:cs typeface="Times New Roman" panose="02020603050405020304" pitchFamily="18" charset="0"/>
              </a:rPr>
              <a:t>9 </a:t>
            </a:r>
            <a:r>
              <a:rPr kumimoji="0" lang="vi-VN" sz="3600" b="1" i="0" u="none" strike="noStrike" kern="1200" cap="none" spc="0" normalizeH="0" noProof="0" dirty="0">
                <a:ln>
                  <a:noFill/>
                </a:ln>
                <a:solidFill>
                  <a:srgbClr val="FF0000"/>
                </a:solidFill>
                <a:effectLst/>
                <a:uLnTx/>
                <a:uFillTx/>
                <a:latin typeface="Times New Roman" panose="02020603050405020304" pitchFamily="18" charset="0"/>
                <a:ea typeface="Calibri" panose="020F0502020204030204" pitchFamily="34" charset="0"/>
                <a:cs typeface="Times New Roman" panose="02020603050405020304" pitchFamily="18" charset="0"/>
              </a:rPr>
              <a:t>CD, tập I</a:t>
            </a:r>
            <a:endParaRPr kumimoji="0" lang="en-US" sz="3600" b="1" i="0" u="none" strike="noStrike" kern="1200" cap="none" spc="0" normalizeH="0" baseline="0" noProof="0" dirty="0">
              <a:ln>
                <a:noFill/>
              </a:ln>
              <a:solidFill>
                <a:srgbClr val="FF0000"/>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p:txBody>
      </p:sp>
      <p:sp>
        <p:nvSpPr>
          <p:cNvPr id="6" name="TextBox 5"/>
          <p:cNvSpPr txBox="1"/>
          <p:nvPr/>
        </p:nvSpPr>
        <p:spPr>
          <a:xfrm>
            <a:off x="413570" y="3229528"/>
            <a:ext cx="10096500" cy="823752"/>
          </a:xfrm>
          <a:prstGeom prst="rect">
            <a:avLst/>
          </a:prstGeom>
          <a:noFill/>
        </p:spPr>
        <p:txBody>
          <a:bodyPr wrap="square">
            <a:spAutoFit/>
          </a:bodyPr>
          <a:lstStyle/>
          <a:p>
            <a:pPr marL="0" marR="0" lvl="0" indent="0" algn="just" defTabSz="457200" rtl="0" eaLnBrk="1" fontAlgn="auto" latinLnBrk="0" hangingPunct="1">
              <a:lnSpc>
                <a:spcPct val="150000"/>
              </a:lnSpc>
              <a:spcBef>
                <a:spcPts val="0"/>
              </a:spcBef>
              <a:spcAft>
                <a:spcPts val="800"/>
              </a:spcAft>
              <a:buClrTx/>
              <a:buSzTx/>
              <a:buFontTx/>
              <a:buNone/>
              <a:defRPr/>
            </a:pPr>
            <a:r>
              <a:rPr lang="vi-VN" sz="36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Nhóm 1 câu a, nhóm 2 câu b, nhóm 3 câu c</a:t>
            </a:r>
            <a:endParaRPr kumimoji="0" lang="en-US" sz="3600" b="1" i="0" u="none" strike="noStrike" kern="1200" cap="none" spc="0" normalizeH="0" baseline="0" noProof="0" dirty="0">
              <a:ln>
                <a:noFill/>
              </a:ln>
              <a:solidFill>
                <a:srgbClr val="FF0000"/>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7" name="TextBox 6"/>
              <p:cNvSpPr txBox="1"/>
              <p:nvPr/>
            </p:nvSpPr>
            <p:spPr>
              <a:xfrm>
                <a:off x="266700" y="1647504"/>
                <a:ext cx="2756719" cy="916148"/>
              </a:xfrm>
              <a:prstGeom prst="rect">
                <a:avLst/>
              </a:prstGeom>
              <a:noFill/>
            </p:spPr>
            <p:txBody>
              <a:bodyPr wrap="square">
                <a:spAutoFit/>
              </a:bodyPr>
              <a:lstStyle/>
              <a:p>
                <a:pPr lvl="0" algn="just">
                  <a:defRPr/>
                </a:pPr>
                <a:r>
                  <a:rPr lang="en-US" sz="24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a:t>
                </a:r>
                <a:r>
                  <a:rPr lang="vi-VN" sz="24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r>
                  <a:rPr lang="fr-FR" sz="24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14:m>
                  <m:oMath xmlns:m="http://schemas.openxmlformats.org/officeDocument/2006/math">
                    <m:d>
                      <m:dPr>
                        <m:begChr m:val="{"/>
                        <m:endChr m:val=""/>
                        <m:ctrlPr>
                          <a:rPr lang="en-US" sz="2400" b="1" i="1">
                            <a:solidFill>
                              <a:srgbClr val="000000"/>
                            </a:solidFill>
                            <a:latin typeface="Cambria Math" panose="02040503050406030204" pitchFamily="18" charset="0"/>
                            <a:ea typeface="Calibri" panose="020F0502020204030204" pitchFamily="34" charset="0"/>
                            <a:cs typeface="Times New Roman" panose="02020603050405020304" pitchFamily="18" charset="0"/>
                          </a:rPr>
                        </m:ctrlPr>
                      </m:dPr>
                      <m:e>
                        <m:m>
                          <m:mPr>
                            <m:mcs>
                              <m:mc>
                                <m:mcPr>
                                  <m:count m:val="1"/>
                                  <m:mcJc m:val="center"/>
                                </m:mcPr>
                              </m:mc>
                            </m:mcs>
                            <m:ctrlPr>
                              <a:rPr lang="en-US" sz="2400" b="1" i="1">
                                <a:solidFill>
                                  <a:srgbClr val="000000"/>
                                </a:solidFill>
                                <a:latin typeface="Cambria Math" panose="02040503050406030204" pitchFamily="18" charset="0"/>
                                <a:ea typeface="Calibri" panose="020F0502020204030204" pitchFamily="34" charset="0"/>
                                <a:cs typeface="Times New Roman" panose="02020603050405020304" pitchFamily="18" charset="0"/>
                              </a:rPr>
                            </m:ctrlPr>
                          </m:mPr>
                          <m:mr>
                            <m:e>
                              <m:r>
                                <m:rPr>
                                  <m:brk m:alnAt="7"/>
                                </m:rPr>
                                <a:rPr lang="vi-VN" sz="2400" b="1" i="1">
                                  <a:solidFill>
                                    <a:srgbClr val="000000"/>
                                  </a:solidFill>
                                  <a:latin typeface="Cambria Math" panose="02040503050406030204" pitchFamily="18" charset="0"/>
                                  <a:ea typeface="Calibri" panose="020F0502020204030204" pitchFamily="34" charset="0"/>
                                  <a:cs typeface="Times New Roman" panose="02020603050405020304" pitchFamily="18" charset="0"/>
                                </a:rPr>
                                <m:t> </m:t>
                              </m:r>
                              <m:r>
                                <a:rPr lang="vi-VN" sz="2400" b="1" i="1">
                                  <a:solidFill>
                                    <a:srgbClr val="000000"/>
                                  </a:solidFill>
                                  <a:latin typeface="Cambria Math" panose="02040503050406030204" pitchFamily="18" charset="0"/>
                                  <a:ea typeface="Calibri" panose="020F0502020204030204" pitchFamily="34" charset="0"/>
                                  <a:cs typeface="Times New Roman" panose="02020603050405020304" pitchFamily="18" charset="0"/>
                                </a:rPr>
                                <m:t> </m:t>
                              </m:r>
                              <m:r>
                                <a:rPr lang="vi-VN" sz="2400" b="1"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𝒙</m:t>
                              </m:r>
                              <m:r>
                                <a:rPr lang="vi-VN" sz="2400" b="1" i="1">
                                  <a:solidFill>
                                    <a:srgbClr val="000000"/>
                                  </a:solidFill>
                                  <a:latin typeface="Cambria Math" panose="02040503050406030204" pitchFamily="18" charset="0"/>
                                  <a:ea typeface="Calibri" panose="020F0502020204030204" pitchFamily="34" charset="0"/>
                                  <a:cs typeface="Times New Roman" panose="02020603050405020304" pitchFamily="18" charset="0"/>
                                </a:rPr>
                                <m:t>+</m:t>
                              </m:r>
                              <m:r>
                                <a:rPr lang="vi-VN" sz="2400" b="1"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𝟑</m:t>
                              </m:r>
                              <m:r>
                                <a:rPr lang="vi-VN" sz="2400" b="1"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𝒚</m:t>
                              </m:r>
                              <m:r>
                                <a:rPr lang="vi-VN" sz="2400" b="1" i="1">
                                  <a:solidFill>
                                    <a:srgbClr val="000000"/>
                                  </a:solidFill>
                                  <a:latin typeface="Cambria Math" panose="02040503050406030204" pitchFamily="18" charset="0"/>
                                  <a:ea typeface="Calibri" panose="020F0502020204030204" pitchFamily="34" charset="0"/>
                                  <a:cs typeface="Times New Roman" panose="02020603050405020304" pitchFamily="18" charset="0"/>
                                </a:rPr>
                                <m:t>=−</m:t>
                              </m:r>
                              <m:r>
                                <a:rPr lang="vi-VN" sz="2400" b="1"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𝟐</m:t>
                              </m:r>
                            </m:e>
                          </m:mr>
                          <m:mr>
                            <m:e>
                              <m:r>
                                <a:rPr lang="vi-VN" sz="2400" b="1"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𝟓</m:t>
                              </m:r>
                              <m:r>
                                <a:rPr lang="vi-VN" sz="2400" b="1"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𝒙</m:t>
                              </m:r>
                              <m:r>
                                <a:rPr lang="vi-VN" sz="2400" b="1" i="1">
                                  <a:solidFill>
                                    <a:srgbClr val="000000"/>
                                  </a:solidFill>
                                  <a:latin typeface="Cambria Math" panose="02040503050406030204" pitchFamily="18" charset="0"/>
                                  <a:ea typeface="Calibri" panose="020F0502020204030204" pitchFamily="34" charset="0"/>
                                  <a:cs typeface="Times New Roman" panose="02020603050405020304" pitchFamily="18" charset="0"/>
                                </a:rPr>
                                <m:t>+</m:t>
                              </m:r>
                              <m:r>
                                <a:rPr lang="vi-VN" sz="2400" b="1"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𝟖</m:t>
                              </m:r>
                              <m:r>
                                <a:rPr lang="vi-VN" sz="2400" b="1"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𝒚</m:t>
                              </m:r>
                              <m:r>
                                <a:rPr lang="vi-VN" sz="2400" b="1" i="1">
                                  <a:solidFill>
                                    <a:srgbClr val="000000"/>
                                  </a:solidFill>
                                  <a:latin typeface="Cambria Math" panose="02040503050406030204" pitchFamily="18" charset="0"/>
                                  <a:ea typeface="Calibri" panose="020F0502020204030204" pitchFamily="34" charset="0"/>
                                  <a:cs typeface="Times New Roman" panose="02020603050405020304" pitchFamily="18" charset="0"/>
                                </a:rPr>
                                <m:t>=</m:t>
                              </m:r>
                              <m:r>
                                <a:rPr lang="vi-VN" sz="2400" b="1"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𝟏𝟏</m:t>
                              </m:r>
                              <m:r>
                                <a:rPr lang="vi-VN" sz="2400" b="1" i="1">
                                  <a:solidFill>
                                    <a:srgbClr val="000000"/>
                                  </a:solidFill>
                                  <a:latin typeface="Cambria Math" panose="02040503050406030204" pitchFamily="18" charset="0"/>
                                  <a:ea typeface="Calibri" panose="020F0502020204030204" pitchFamily="34" charset="0"/>
                                  <a:cs typeface="Times New Roman" panose="02020603050405020304" pitchFamily="18" charset="0"/>
                                </a:rPr>
                                <m:t> </m:t>
                              </m:r>
                            </m:e>
                          </m:mr>
                        </m:m>
                      </m:e>
                    </m:d>
                  </m:oMath>
                </a14:m>
                <a:endParaRPr kumimoji="0" lang="en-US" sz="2800" b="1" i="0" u="none" strike="noStrike" kern="1200" cap="none" spc="0" normalizeH="0" baseline="0" noProof="0" dirty="0">
                  <a:ln>
                    <a:noFill/>
                  </a:ln>
                  <a:solidFill>
                    <a:srgbClr val="FF0000"/>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p:txBody>
          </p:sp>
        </mc:Choice>
        <mc:Fallback xmlns="">
          <p:sp>
            <p:nvSpPr>
              <p:cNvPr id="7" name="TextBox 6"/>
              <p:cNvSpPr txBox="1">
                <a:spLocks noRot="1" noChangeAspect="1" noMove="1" noResize="1" noEditPoints="1" noAdjustHandles="1" noChangeArrowheads="1" noChangeShapeType="1" noTextEdit="1"/>
              </p:cNvSpPr>
              <p:nvPr/>
            </p:nvSpPr>
            <p:spPr>
              <a:xfrm>
                <a:off x="266700" y="1647504"/>
                <a:ext cx="2756719" cy="916148"/>
              </a:xfrm>
              <a:prstGeom prst="rect">
                <a:avLst/>
              </a:prstGeom>
              <a:blipFill rotWithShape="1">
                <a:blip r:embed="rId2"/>
                <a:stretch>
                  <a:fillRect t="-34" r="7" b="17"/>
                </a:stretch>
              </a:blipFill>
            </p:spPr>
            <p:txBody>
              <a:bodyPr/>
              <a:lstStyle/>
              <a:p>
                <a:r>
                  <a:rPr lang="en-US" altLang="en-US">
                    <a:noFill/>
                  </a:rPr>
                  <a:t> </a:t>
                </a:r>
              </a:p>
            </p:txBody>
          </p:sp>
        </mc:Fallback>
      </mc:AlternateContent>
      <mc:AlternateContent xmlns:mc="http://schemas.openxmlformats.org/markup-compatibility/2006" xmlns:a14="http://schemas.microsoft.com/office/drawing/2010/main">
        <mc:Choice Requires="a14">
          <p:sp>
            <p:nvSpPr>
              <p:cNvPr id="9" name="TextBox 8"/>
              <p:cNvSpPr txBox="1"/>
              <p:nvPr/>
            </p:nvSpPr>
            <p:spPr>
              <a:xfrm>
                <a:off x="3496597" y="1568566"/>
                <a:ext cx="2859957" cy="916148"/>
              </a:xfrm>
              <a:prstGeom prst="rect">
                <a:avLst/>
              </a:prstGeom>
              <a:noFill/>
            </p:spPr>
            <p:txBody>
              <a:bodyPr wrap="square">
                <a:spAutoFit/>
              </a:bodyPr>
              <a:lstStyle/>
              <a:p>
                <a:pPr lvl="0" algn="just">
                  <a:defRPr/>
                </a:pPr>
                <a:r>
                  <a:rPr lang="en-US" sz="24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b</a:t>
                </a:r>
                <a:r>
                  <a:rPr lang="vi-VN" sz="24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r>
                  <a:rPr lang="fr-FR" sz="24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14:m>
                  <m:oMath xmlns:m="http://schemas.openxmlformats.org/officeDocument/2006/math">
                    <m:d>
                      <m:dPr>
                        <m:begChr m:val="{"/>
                        <m:endChr m:val=""/>
                        <m:ctrlPr>
                          <a:rPr lang="en-US" sz="2400" b="1" i="1">
                            <a:solidFill>
                              <a:srgbClr val="000000"/>
                            </a:solidFill>
                            <a:latin typeface="Cambria Math" panose="02040503050406030204" pitchFamily="18" charset="0"/>
                            <a:ea typeface="Calibri" panose="020F0502020204030204" pitchFamily="34" charset="0"/>
                            <a:cs typeface="Times New Roman" panose="02020603050405020304" pitchFamily="18" charset="0"/>
                          </a:rPr>
                        </m:ctrlPr>
                      </m:dPr>
                      <m:e>
                        <m:m>
                          <m:mPr>
                            <m:mcs>
                              <m:mc>
                                <m:mcPr>
                                  <m:count m:val="1"/>
                                  <m:mcJc m:val="center"/>
                                </m:mcPr>
                              </m:mc>
                            </m:mcs>
                            <m:ctrlPr>
                              <a:rPr lang="en-US" sz="2400" b="1" i="1">
                                <a:solidFill>
                                  <a:srgbClr val="000000"/>
                                </a:solidFill>
                                <a:latin typeface="Cambria Math" panose="02040503050406030204" pitchFamily="18" charset="0"/>
                                <a:ea typeface="Calibri" panose="020F0502020204030204" pitchFamily="34" charset="0"/>
                                <a:cs typeface="Times New Roman" panose="02020603050405020304" pitchFamily="18" charset="0"/>
                              </a:rPr>
                            </m:ctrlPr>
                          </m:mPr>
                          <m:mr>
                            <m:e>
                              <m:r>
                                <a:rPr lang="en-US" sz="2400" b="1" i="1" smtClean="0">
                                  <a:solidFill>
                                    <a:srgbClr val="000000"/>
                                  </a:solidFill>
                                  <a:latin typeface="Cambria Math" panose="02040503050406030204" pitchFamily="18" charset="0"/>
                                  <a:ea typeface="Calibri" panose="020F0502020204030204" pitchFamily="34" charset="0"/>
                                  <a:cs typeface="Times New Roman" panose="02020603050405020304" pitchFamily="18" charset="0"/>
                                </a:rPr>
                                <m:t>𝟐</m:t>
                              </m:r>
                              <m:r>
                                <a:rPr lang="vi-VN" sz="2400" b="1"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𝒙</m:t>
                              </m:r>
                              <m:r>
                                <a:rPr lang="vi-VN" sz="2400" b="1" i="1">
                                  <a:solidFill>
                                    <a:srgbClr val="000000"/>
                                  </a:solidFill>
                                  <a:latin typeface="Cambria Math" panose="02040503050406030204" pitchFamily="18" charset="0"/>
                                  <a:ea typeface="Calibri" panose="020F0502020204030204" pitchFamily="34" charset="0"/>
                                  <a:cs typeface="Times New Roman" panose="02020603050405020304" pitchFamily="18" charset="0"/>
                                </a:rPr>
                                <m:t>+</m:t>
                              </m:r>
                              <m:r>
                                <a:rPr lang="vi-VN" sz="2400" b="1"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𝟑</m:t>
                              </m:r>
                              <m:r>
                                <a:rPr lang="vi-VN" sz="2400" b="1"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𝒚</m:t>
                              </m:r>
                              <m:r>
                                <a:rPr lang="vi-VN" sz="2400" b="1" i="1">
                                  <a:solidFill>
                                    <a:srgbClr val="000000"/>
                                  </a:solidFill>
                                  <a:latin typeface="Cambria Math" panose="02040503050406030204" pitchFamily="18" charset="0"/>
                                  <a:ea typeface="Calibri" panose="020F0502020204030204" pitchFamily="34" charset="0"/>
                                  <a:cs typeface="Times New Roman" panose="02020603050405020304" pitchFamily="18" charset="0"/>
                                </a:rPr>
                                <m:t>=−</m:t>
                              </m:r>
                              <m:r>
                                <a:rPr lang="vi-VN" sz="2400" b="1"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𝟐</m:t>
                              </m:r>
                              <m:r>
                                <a:rPr lang="vi-VN" sz="2400" b="1" i="1">
                                  <a:solidFill>
                                    <a:srgbClr val="000000"/>
                                  </a:solidFill>
                                  <a:latin typeface="Cambria Math" panose="02040503050406030204" pitchFamily="18" charset="0"/>
                                  <a:ea typeface="Calibri" panose="020F0502020204030204" pitchFamily="34" charset="0"/>
                                  <a:cs typeface="Times New Roman" panose="02020603050405020304" pitchFamily="18" charset="0"/>
                                </a:rPr>
                                <m:t>   </m:t>
                              </m:r>
                            </m:e>
                          </m:mr>
                          <m:mr>
                            <m:e>
                              <m:r>
                                <a:rPr lang="en-US" sz="2400" b="1" i="1" smtClean="0">
                                  <a:solidFill>
                                    <a:srgbClr val="000000"/>
                                  </a:solidFill>
                                  <a:latin typeface="Cambria Math" panose="02040503050406030204" pitchFamily="18" charset="0"/>
                                  <a:ea typeface="Calibri" panose="020F0502020204030204" pitchFamily="34" charset="0"/>
                                  <a:cs typeface="Times New Roman" panose="02020603050405020304" pitchFamily="18" charset="0"/>
                                </a:rPr>
                                <m:t>𝟑</m:t>
                              </m:r>
                              <m:r>
                                <a:rPr lang="vi-VN" sz="2400" b="1"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𝒙</m:t>
                              </m:r>
                              <m:r>
                                <a:rPr lang="en-US" sz="2400" b="1" i="1" smtClean="0">
                                  <a:solidFill>
                                    <a:srgbClr val="000000"/>
                                  </a:solidFill>
                                  <a:latin typeface="Cambria Math" panose="02040503050406030204" pitchFamily="18" charset="0"/>
                                  <a:ea typeface="Calibri" panose="020F0502020204030204" pitchFamily="34" charset="0"/>
                                  <a:cs typeface="Times New Roman" panose="02020603050405020304" pitchFamily="18" charset="0"/>
                                </a:rPr>
                                <m:t>−</m:t>
                              </m:r>
                              <m:r>
                                <a:rPr lang="en-US" sz="2400" b="1" i="1" smtClean="0">
                                  <a:solidFill>
                                    <a:srgbClr val="000000"/>
                                  </a:solidFill>
                                  <a:latin typeface="Cambria Math" panose="02040503050406030204" pitchFamily="18" charset="0"/>
                                  <a:ea typeface="Calibri" panose="020F0502020204030204" pitchFamily="34" charset="0"/>
                                  <a:cs typeface="Times New Roman" panose="02020603050405020304" pitchFamily="18" charset="0"/>
                                </a:rPr>
                                <m:t>𝟐</m:t>
                              </m:r>
                              <m:r>
                                <a:rPr lang="vi-VN" sz="2400" b="1"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𝒚</m:t>
                              </m:r>
                              <m:r>
                                <a:rPr lang="vi-VN" sz="2400" b="1" i="1">
                                  <a:solidFill>
                                    <a:srgbClr val="000000"/>
                                  </a:solidFill>
                                  <a:latin typeface="Cambria Math" panose="02040503050406030204" pitchFamily="18" charset="0"/>
                                  <a:ea typeface="Calibri" panose="020F0502020204030204" pitchFamily="34" charset="0"/>
                                  <a:cs typeface="Times New Roman" panose="02020603050405020304" pitchFamily="18" charset="0"/>
                                </a:rPr>
                                <m:t>=−</m:t>
                              </m:r>
                              <m:r>
                                <a:rPr lang="en-US" sz="2400" b="1" i="1" smtClean="0">
                                  <a:solidFill>
                                    <a:srgbClr val="000000"/>
                                  </a:solidFill>
                                  <a:latin typeface="Cambria Math" panose="02040503050406030204" pitchFamily="18" charset="0"/>
                                  <a:ea typeface="Calibri" panose="020F0502020204030204" pitchFamily="34" charset="0"/>
                                  <a:cs typeface="Times New Roman" panose="02020603050405020304" pitchFamily="18" charset="0"/>
                                </a:rPr>
                                <m:t>𝟑</m:t>
                              </m:r>
                              <m:r>
                                <a:rPr lang="vi-VN" sz="2400" b="1" i="1">
                                  <a:solidFill>
                                    <a:srgbClr val="000000"/>
                                  </a:solidFill>
                                  <a:latin typeface="Cambria Math" panose="02040503050406030204" pitchFamily="18" charset="0"/>
                                  <a:ea typeface="Calibri" panose="020F0502020204030204" pitchFamily="34" charset="0"/>
                                  <a:cs typeface="Times New Roman" panose="02020603050405020304" pitchFamily="18" charset="0"/>
                                </a:rPr>
                                <m:t>   </m:t>
                              </m:r>
                            </m:e>
                          </m:mr>
                        </m:m>
                      </m:e>
                    </m:d>
                  </m:oMath>
                </a14:m>
                <a:endParaRPr kumimoji="0" lang="en-US" sz="2800" b="1" i="0" u="none" strike="noStrike" kern="1200" cap="none" spc="0" normalizeH="0" baseline="0" noProof="0" dirty="0">
                  <a:ln>
                    <a:noFill/>
                  </a:ln>
                  <a:solidFill>
                    <a:srgbClr val="FF0000"/>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p:txBody>
          </p:sp>
        </mc:Choice>
        <mc:Fallback xmlns="">
          <p:sp>
            <p:nvSpPr>
              <p:cNvPr id="9" name="TextBox 8"/>
              <p:cNvSpPr txBox="1">
                <a:spLocks noRot="1" noChangeAspect="1" noMove="1" noResize="1" noEditPoints="1" noAdjustHandles="1" noChangeArrowheads="1" noChangeShapeType="1" noTextEdit="1"/>
              </p:cNvSpPr>
              <p:nvPr/>
            </p:nvSpPr>
            <p:spPr>
              <a:xfrm>
                <a:off x="3496597" y="1568566"/>
                <a:ext cx="2859957" cy="916148"/>
              </a:xfrm>
              <a:prstGeom prst="rect">
                <a:avLst/>
              </a:prstGeom>
              <a:blipFill rotWithShape="1">
                <a:blip r:embed="rId3"/>
                <a:stretch>
                  <a:fillRect l="-10" t="-13" r="7" b="65"/>
                </a:stretch>
              </a:blipFill>
            </p:spPr>
            <p:txBody>
              <a:bodyPr/>
              <a:lstStyle/>
              <a:p>
                <a:r>
                  <a:rPr lang="en-US" altLang="en-US">
                    <a:noFill/>
                  </a:rPr>
                  <a:t> </a:t>
                </a:r>
              </a:p>
            </p:txBody>
          </p:sp>
        </mc:Fallback>
      </mc:AlternateContent>
      <mc:AlternateContent xmlns:mc="http://schemas.openxmlformats.org/markup-compatibility/2006" xmlns:a14="http://schemas.microsoft.com/office/drawing/2010/main">
        <mc:Choice Requires="a14">
          <p:sp>
            <p:nvSpPr>
              <p:cNvPr id="10" name="TextBox 9"/>
              <p:cNvSpPr txBox="1"/>
              <p:nvPr/>
            </p:nvSpPr>
            <p:spPr>
              <a:xfrm>
                <a:off x="6829732" y="1568566"/>
                <a:ext cx="2859957" cy="916148"/>
              </a:xfrm>
              <a:prstGeom prst="rect">
                <a:avLst/>
              </a:prstGeom>
              <a:noFill/>
            </p:spPr>
            <p:txBody>
              <a:bodyPr wrap="square">
                <a:spAutoFit/>
              </a:bodyPr>
              <a:lstStyle/>
              <a:p>
                <a:pPr lvl="0" algn="just">
                  <a:defRPr/>
                </a:pPr>
                <a:r>
                  <a:rPr lang="en-US" sz="24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c</a:t>
                </a:r>
                <a:r>
                  <a:rPr lang="vi-VN" sz="24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r>
                  <a:rPr lang="fr-FR" sz="24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14:m>
                  <m:oMath xmlns:m="http://schemas.openxmlformats.org/officeDocument/2006/math">
                    <m:d>
                      <m:dPr>
                        <m:begChr m:val="{"/>
                        <m:endChr m:val=""/>
                        <m:ctrlPr>
                          <a:rPr lang="en-US" sz="2400" b="1" i="1">
                            <a:solidFill>
                              <a:srgbClr val="000000"/>
                            </a:solidFill>
                            <a:latin typeface="Cambria Math" panose="02040503050406030204" pitchFamily="18" charset="0"/>
                            <a:ea typeface="Calibri" panose="020F0502020204030204" pitchFamily="34" charset="0"/>
                            <a:cs typeface="Times New Roman" panose="02020603050405020304" pitchFamily="18" charset="0"/>
                          </a:rPr>
                        </m:ctrlPr>
                      </m:dPr>
                      <m:e>
                        <m:m>
                          <m:mPr>
                            <m:mcs>
                              <m:mc>
                                <m:mcPr>
                                  <m:count m:val="1"/>
                                  <m:mcJc m:val="center"/>
                                </m:mcPr>
                              </m:mc>
                            </m:mcs>
                            <m:ctrlPr>
                              <a:rPr lang="en-US" sz="2400" b="1" i="1">
                                <a:solidFill>
                                  <a:srgbClr val="000000"/>
                                </a:solidFill>
                                <a:latin typeface="Cambria Math" panose="02040503050406030204" pitchFamily="18" charset="0"/>
                                <a:ea typeface="Calibri" panose="020F0502020204030204" pitchFamily="34" charset="0"/>
                                <a:cs typeface="Times New Roman" panose="02020603050405020304" pitchFamily="18" charset="0"/>
                              </a:rPr>
                            </m:ctrlPr>
                          </m:mPr>
                          <m:mr>
                            <m:e>
                              <m:r>
                                <a:rPr lang="en-US" sz="2400" b="1" i="1" smtClean="0">
                                  <a:solidFill>
                                    <a:srgbClr val="000000"/>
                                  </a:solidFill>
                                  <a:latin typeface="Cambria Math" panose="02040503050406030204" pitchFamily="18" charset="0"/>
                                  <a:ea typeface="Calibri" panose="020F0502020204030204" pitchFamily="34" charset="0"/>
                                  <a:cs typeface="Times New Roman" panose="02020603050405020304" pitchFamily="18" charset="0"/>
                                </a:rPr>
                                <m:t>𝟐</m:t>
                              </m:r>
                              <m:r>
                                <a:rPr lang="vi-VN" sz="2400" b="1"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𝒙</m:t>
                              </m:r>
                              <m:r>
                                <a:rPr lang="en-US" sz="2400" b="1" i="1" smtClean="0">
                                  <a:solidFill>
                                    <a:srgbClr val="000000"/>
                                  </a:solidFill>
                                  <a:latin typeface="Cambria Math" panose="02040503050406030204" pitchFamily="18" charset="0"/>
                                  <a:ea typeface="Calibri" panose="020F0502020204030204" pitchFamily="34" charset="0"/>
                                  <a:cs typeface="Times New Roman" panose="02020603050405020304" pitchFamily="18" charset="0"/>
                                </a:rPr>
                                <m:t>−</m:t>
                              </m:r>
                              <m:r>
                                <a:rPr lang="en-US" sz="2400" b="1" i="1" smtClean="0">
                                  <a:solidFill>
                                    <a:srgbClr val="000000"/>
                                  </a:solidFill>
                                  <a:latin typeface="Cambria Math" panose="02040503050406030204" pitchFamily="18" charset="0"/>
                                  <a:ea typeface="Calibri" panose="020F0502020204030204" pitchFamily="34" charset="0"/>
                                  <a:cs typeface="Times New Roman" panose="02020603050405020304" pitchFamily="18" charset="0"/>
                                </a:rPr>
                                <m:t>𝟒</m:t>
                              </m:r>
                              <m:r>
                                <a:rPr lang="vi-VN" sz="2400" b="1"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𝒚</m:t>
                              </m:r>
                              <m:r>
                                <a:rPr lang="vi-VN" sz="2400" b="1" i="1">
                                  <a:solidFill>
                                    <a:srgbClr val="000000"/>
                                  </a:solidFill>
                                  <a:latin typeface="Cambria Math" panose="02040503050406030204" pitchFamily="18" charset="0"/>
                                  <a:ea typeface="Calibri" panose="020F0502020204030204" pitchFamily="34" charset="0"/>
                                  <a:cs typeface="Times New Roman" panose="02020603050405020304" pitchFamily="18" charset="0"/>
                                </a:rPr>
                                <m:t>=−</m:t>
                              </m:r>
                              <m:r>
                                <a:rPr lang="en-US" sz="2400" b="1" i="1" smtClean="0">
                                  <a:solidFill>
                                    <a:srgbClr val="000000"/>
                                  </a:solidFill>
                                  <a:latin typeface="Cambria Math" panose="02040503050406030204" pitchFamily="18" charset="0"/>
                                  <a:ea typeface="Calibri" panose="020F0502020204030204" pitchFamily="34" charset="0"/>
                                  <a:cs typeface="Times New Roman" panose="02020603050405020304" pitchFamily="18" charset="0"/>
                                </a:rPr>
                                <m:t>𝟏</m:t>
                              </m:r>
                              <m:r>
                                <a:rPr lang="vi-VN" sz="2400" b="1" i="1">
                                  <a:solidFill>
                                    <a:srgbClr val="000000"/>
                                  </a:solidFill>
                                  <a:latin typeface="Cambria Math" panose="02040503050406030204" pitchFamily="18" charset="0"/>
                                  <a:ea typeface="Calibri" panose="020F0502020204030204" pitchFamily="34" charset="0"/>
                                  <a:cs typeface="Times New Roman" panose="02020603050405020304" pitchFamily="18" charset="0"/>
                                </a:rPr>
                                <m:t>   </m:t>
                              </m:r>
                            </m:e>
                          </m:mr>
                          <m:mr>
                            <m:e>
                              <m:r>
                                <a:rPr lang="en-US" sz="2400" b="1" i="1" smtClean="0">
                                  <a:solidFill>
                                    <a:srgbClr val="000000"/>
                                  </a:solidFill>
                                  <a:latin typeface="Cambria Math" panose="02040503050406030204" pitchFamily="18" charset="0"/>
                                  <a:ea typeface="Calibri" panose="020F0502020204030204" pitchFamily="34" charset="0"/>
                                  <a:cs typeface="Times New Roman" panose="02020603050405020304" pitchFamily="18" charset="0"/>
                                </a:rPr>
                                <m:t>−</m:t>
                              </m:r>
                              <m:r>
                                <a:rPr lang="en-US" sz="2400" b="1" i="1" smtClean="0">
                                  <a:solidFill>
                                    <a:srgbClr val="000000"/>
                                  </a:solidFill>
                                  <a:latin typeface="Cambria Math" panose="02040503050406030204" pitchFamily="18" charset="0"/>
                                  <a:ea typeface="Calibri" panose="020F0502020204030204" pitchFamily="34" charset="0"/>
                                  <a:cs typeface="Times New Roman" panose="02020603050405020304" pitchFamily="18" charset="0"/>
                                </a:rPr>
                                <m:t>𝟑</m:t>
                              </m:r>
                              <m:r>
                                <a:rPr lang="vi-VN" sz="2400" b="1"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𝒙</m:t>
                              </m:r>
                              <m:r>
                                <a:rPr lang="en-US" sz="2400" b="1" i="1" smtClean="0">
                                  <a:solidFill>
                                    <a:srgbClr val="000000"/>
                                  </a:solidFill>
                                  <a:latin typeface="Cambria Math" panose="02040503050406030204" pitchFamily="18" charset="0"/>
                                  <a:ea typeface="Calibri" panose="020F0502020204030204" pitchFamily="34" charset="0"/>
                                  <a:cs typeface="Times New Roman" panose="02020603050405020304" pitchFamily="18" charset="0"/>
                                </a:rPr>
                                <m:t>+</m:t>
                              </m:r>
                              <m:r>
                                <a:rPr lang="en-US" sz="2400" b="1" i="1" smtClean="0">
                                  <a:solidFill>
                                    <a:srgbClr val="000000"/>
                                  </a:solidFill>
                                  <a:latin typeface="Cambria Math" panose="02040503050406030204" pitchFamily="18" charset="0"/>
                                  <a:ea typeface="Calibri" panose="020F0502020204030204" pitchFamily="34" charset="0"/>
                                  <a:cs typeface="Times New Roman" panose="02020603050405020304" pitchFamily="18" charset="0"/>
                                </a:rPr>
                                <m:t>𝟔</m:t>
                              </m:r>
                              <m:r>
                                <a:rPr lang="vi-VN" sz="2400" b="1"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𝒚</m:t>
                              </m:r>
                              <m:r>
                                <a:rPr lang="vi-VN" sz="2400" b="1" i="1">
                                  <a:solidFill>
                                    <a:srgbClr val="000000"/>
                                  </a:solidFill>
                                  <a:latin typeface="Cambria Math" panose="02040503050406030204" pitchFamily="18" charset="0"/>
                                  <a:ea typeface="Calibri" panose="020F0502020204030204" pitchFamily="34" charset="0"/>
                                  <a:cs typeface="Times New Roman" panose="02020603050405020304" pitchFamily="18" charset="0"/>
                                </a:rPr>
                                <m:t>=</m:t>
                              </m:r>
                              <m:r>
                                <a:rPr lang="en-US" sz="2400" b="1" i="1" smtClean="0">
                                  <a:solidFill>
                                    <a:srgbClr val="000000"/>
                                  </a:solidFill>
                                  <a:latin typeface="Cambria Math" panose="02040503050406030204" pitchFamily="18" charset="0"/>
                                  <a:ea typeface="Calibri" panose="020F0502020204030204" pitchFamily="34" charset="0"/>
                                  <a:cs typeface="Times New Roman" panose="02020603050405020304" pitchFamily="18" charset="0"/>
                                </a:rPr>
                                <m:t>𝟐</m:t>
                              </m:r>
                              <m:r>
                                <a:rPr lang="vi-VN" sz="2400" b="1" i="1">
                                  <a:solidFill>
                                    <a:srgbClr val="000000"/>
                                  </a:solidFill>
                                  <a:latin typeface="Cambria Math" panose="02040503050406030204" pitchFamily="18" charset="0"/>
                                  <a:ea typeface="Calibri" panose="020F0502020204030204" pitchFamily="34" charset="0"/>
                                  <a:cs typeface="Times New Roman" panose="02020603050405020304" pitchFamily="18" charset="0"/>
                                </a:rPr>
                                <m:t>   </m:t>
                              </m:r>
                            </m:e>
                          </m:mr>
                        </m:m>
                      </m:e>
                    </m:d>
                  </m:oMath>
                </a14:m>
                <a:endParaRPr kumimoji="0" lang="en-US" sz="2800" b="1" i="0" u="none" strike="noStrike" kern="1200" cap="none" spc="0" normalizeH="0" baseline="0" noProof="0" dirty="0">
                  <a:ln>
                    <a:noFill/>
                  </a:ln>
                  <a:solidFill>
                    <a:srgbClr val="FF0000"/>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p:txBody>
          </p:sp>
        </mc:Choice>
        <mc:Fallback xmlns="">
          <p:sp>
            <p:nvSpPr>
              <p:cNvPr id="10" name="TextBox 9"/>
              <p:cNvSpPr txBox="1">
                <a:spLocks noRot="1" noChangeAspect="1" noMove="1" noResize="1" noEditPoints="1" noAdjustHandles="1" noChangeArrowheads="1" noChangeShapeType="1" noTextEdit="1"/>
              </p:cNvSpPr>
              <p:nvPr/>
            </p:nvSpPr>
            <p:spPr>
              <a:xfrm>
                <a:off x="6829732" y="1568566"/>
                <a:ext cx="2859957" cy="916148"/>
              </a:xfrm>
              <a:prstGeom prst="rect">
                <a:avLst/>
              </a:prstGeom>
              <a:blipFill rotWithShape="1">
                <a:blip r:embed="rId4"/>
                <a:stretch>
                  <a:fillRect l="-11" t="-13" r="8" b="65"/>
                </a:stretch>
              </a:blipFill>
            </p:spPr>
            <p:txBody>
              <a:bodyPr/>
              <a:lstStyle/>
              <a:p>
                <a:r>
                  <a:rPr lang="en-US" altLang="en-US">
                    <a:noFill/>
                  </a:rPr>
                  <a:t> </a:t>
                </a:r>
              </a:p>
            </p:txBody>
          </p:sp>
        </mc:Fallback>
      </mc:AlternateContent>
      <p:sp>
        <p:nvSpPr>
          <p:cNvPr id="11" name="TextBox 10"/>
          <p:cNvSpPr txBox="1"/>
          <p:nvPr/>
        </p:nvSpPr>
        <p:spPr>
          <a:xfrm>
            <a:off x="266700" y="823752"/>
            <a:ext cx="6686550" cy="523220"/>
          </a:xfrm>
          <a:prstGeom prst="rect">
            <a:avLst/>
          </a:prstGeom>
          <a:noFill/>
        </p:spPr>
        <p:txBody>
          <a:bodyPr wrap="square">
            <a:spAutoFit/>
          </a:bodyPr>
          <a:lstStyle/>
          <a:p>
            <a:pPr marL="0" marR="0" lvl="0" indent="0" algn="just" defTabSz="457200" rtl="0" eaLnBrk="1" fontAlgn="auto" latinLnBrk="0" hangingPunct="1">
              <a:spcBef>
                <a:spcPts val="0"/>
              </a:spcBef>
              <a:buClrTx/>
              <a:buSzTx/>
              <a:buFontTx/>
              <a:buNone/>
              <a:defRPr/>
            </a:pPr>
            <a:r>
              <a:rPr kumimoji="0" lang="en-US" sz="2800" b="1" i="0" u="none" strike="noStrike" kern="1200" cap="none" spc="0" normalizeH="0" baseline="0" noProof="0" dirty="0" err="1">
                <a:ln>
                  <a:noFill/>
                </a:ln>
                <a:effectLst/>
                <a:uLnTx/>
                <a:uFillTx/>
                <a:latin typeface="Times New Roman" panose="02020603050405020304" pitchFamily="18" charset="0"/>
                <a:ea typeface="Calibri" panose="020F0502020204030204" pitchFamily="34" charset="0"/>
                <a:cs typeface="Times New Roman" panose="02020603050405020304" pitchFamily="18" charset="0"/>
              </a:rPr>
              <a:t>Giải</a:t>
            </a:r>
            <a:r>
              <a:rPr kumimoji="0" lang="en-US" sz="2800" b="1" i="0" u="none" strike="noStrike" kern="1200" cap="none" spc="0" normalizeH="0" noProof="0" dirty="0">
                <a:ln>
                  <a:noFill/>
                </a:ln>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1" i="0" u="none" strike="noStrike" kern="1200" cap="none" spc="0" normalizeH="0" noProof="0" dirty="0" err="1">
                <a:ln>
                  <a:noFill/>
                </a:ln>
                <a:effectLst/>
                <a:uLnTx/>
                <a:uFillTx/>
                <a:latin typeface="Times New Roman" panose="02020603050405020304" pitchFamily="18" charset="0"/>
                <a:ea typeface="Calibri" panose="020F0502020204030204" pitchFamily="34" charset="0"/>
                <a:cs typeface="Times New Roman" panose="02020603050405020304" pitchFamily="18" charset="0"/>
              </a:rPr>
              <a:t>các</a:t>
            </a:r>
            <a:r>
              <a:rPr kumimoji="0" lang="en-US" sz="2800" b="1" i="0" u="none" strike="noStrike" kern="1200" cap="none" spc="0" normalizeH="0" noProof="0" dirty="0">
                <a:ln>
                  <a:noFill/>
                </a:ln>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1" i="0" u="none" strike="noStrike" kern="1200" cap="none" spc="0" normalizeH="0" noProof="0" dirty="0" err="1">
                <a:ln>
                  <a:noFill/>
                </a:ln>
                <a:effectLst/>
                <a:uLnTx/>
                <a:uFillTx/>
                <a:latin typeface="Times New Roman" panose="02020603050405020304" pitchFamily="18" charset="0"/>
                <a:ea typeface="Calibri" panose="020F0502020204030204" pitchFamily="34" charset="0"/>
                <a:cs typeface="Times New Roman" panose="02020603050405020304" pitchFamily="18" charset="0"/>
              </a:rPr>
              <a:t>hệ</a:t>
            </a:r>
            <a:r>
              <a:rPr kumimoji="0" lang="en-US" sz="2800" b="1" i="0" u="none" strike="noStrike" kern="1200" cap="none" spc="0" normalizeH="0" noProof="0" dirty="0">
                <a:ln>
                  <a:noFill/>
                </a:ln>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1" i="0" u="none" strike="noStrike" kern="1200" cap="none" spc="0" normalizeH="0" noProof="0" dirty="0" err="1">
                <a:ln>
                  <a:noFill/>
                </a:ln>
                <a:effectLst/>
                <a:uLnTx/>
                <a:uFillTx/>
                <a:latin typeface="Times New Roman" panose="02020603050405020304" pitchFamily="18" charset="0"/>
                <a:ea typeface="Calibri" panose="020F0502020204030204" pitchFamily="34" charset="0"/>
                <a:cs typeface="Times New Roman" panose="02020603050405020304" pitchFamily="18" charset="0"/>
              </a:rPr>
              <a:t>phương</a:t>
            </a:r>
            <a:r>
              <a:rPr kumimoji="0" lang="en-US" sz="2800" b="1" i="0" u="none" strike="noStrike" kern="1200" cap="none" spc="0" normalizeH="0" noProof="0" dirty="0">
                <a:ln>
                  <a:noFill/>
                </a:ln>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1" i="0" u="none" strike="noStrike" kern="1200" cap="none" spc="0" normalizeH="0" noProof="0" dirty="0" err="1">
                <a:ln>
                  <a:noFill/>
                </a:ln>
                <a:effectLst/>
                <a:uLnTx/>
                <a:uFillTx/>
                <a:latin typeface="Times New Roman" panose="02020603050405020304" pitchFamily="18" charset="0"/>
                <a:ea typeface="Calibri" panose="020F0502020204030204" pitchFamily="34" charset="0"/>
                <a:cs typeface="Times New Roman" panose="02020603050405020304" pitchFamily="18" charset="0"/>
              </a:rPr>
              <a:t>trình</a:t>
            </a:r>
            <a:r>
              <a:rPr kumimoji="0" lang="en-US" sz="2800" b="1" i="0" u="none" strike="noStrike" kern="1200" cap="none" spc="0" normalizeH="0" noProof="0" dirty="0">
                <a:ln>
                  <a:noFill/>
                </a:ln>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1" i="0" u="none" strike="noStrike" kern="1200" cap="none" spc="0" normalizeH="0" noProof="0" dirty="0" err="1">
                <a:ln>
                  <a:noFill/>
                </a:ln>
                <a:effectLst/>
                <a:uLnTx/>
                <a:uFillTx/>
                <a:latin typeface="Times New Roman" panose="02020603050405020304" pitchFamily="18" charset="0"/>
                <a:ea typeface="Calibri" panose="020F0502020204030204" pitchFamily="34" charset="0"/>
                <a:cs typeface="Times New Roman" panose="02020603050405020304" pitchFamily="18" charset="0"/>
              </a:rPr>
              <a:t>sau</a:t>
            </a:r>
            <a:endParaRPr kumimoji="0" lang="en-US" sz="2800" b="1" i="0" u="none" strike="noStrike" kern="1200" cap="none" spc="0" normalizeH="0" baseline="0" noProof="0" dirty="0">
              <a:ln>
                <a:noFill/>
              </a:ln>
              <a:effectLst/>
              <a:uLnTx/>
              <a:uFillTx/>
              <a:latin typeface="Times New Roman" panose="02020603050405020304" pitchFamily="18" charset="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arn(inVertic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barn(inVertical)">
                                      <p:cBhvr>
                                        <p:cTn id="3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9" grpId="0"/>
      <p:bldP spid="10" grpId="0"/>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5" name="TextBox 4"/>
              <p:cNvSpPr txBox="1"/>
              <p:nvPr/>
            </p:nvSpPr>
            <p:spPr>
              <a:xfrm>
                <a:off x="408561" y="311285"/>
                <a:ext cx="5505450" cy="5301964"/>
              </a:xfrm>
              <a:prstGeom prst="rect">
                <a:avLst/>
              </a:prstGeom>
              <a:noFill/>
            </p:spPr>
            <p:txBody>
              <a:bodyPr wrap="square">
                <a:spAutoFit/>
              </a:bodyPr>
              <a:lstStyle/>
              <a:p>
                <a:pPr>
                  <a:spcAft>
                    <a:spcPts val="600"/>
                  </a:spcAft>
                </a:pPr>
                <a:r>
                  <a:rPr lang="vi-VN" sz="24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5a)</a:t>
                </a:r>
                <a:r>
                  <a:rPr lang="fr-FR" sz="24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14:m>
                  <m:oMath xmlns:m="http://schemas.openxmlformats.org/officeDocument/2006/math">
                    <m:d>
                      <m:dPr>
                        <m:begChr m:val="{"/>
                        <m:endChr m:val=""/>
                        <m:ctrlPr>
                          <a:rPr lang="en-US" sz="2400" b="1"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dPr>
                      <m:e>
                        <m:m>
                          <m:mPr>
                            <m:mcs>
                              <m:mc>
                                <m:mcPr>
                                  <m:count m:val="1"/>
                                  <m:mcJc m:val="center"/>
                                </m:mcPr>
                              </m:mc>
                            </m:mcs>
                            <m:ctrlPr>
                              <a:rPr lang="en-US" sz="2400" b="1"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mPr>
                          <m:mr>
                            <m:e>
                              <m:r>
                                <m:rPr>
                                  <m:brk m:alnAt="7"/>
                                </m:rPr>
                                <a:rPr lang="vi-VN" sz="2400" b="1" i="1" smtClean="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 </m:t>
                              </m:r>
                              <m:r>
                                <a:rPr lang="vi-VN" sz="2400" b="1" i="1" smtClean="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   </m:t>
                              </m:r>
                              <m:r>
                                <a:rPr lang="vi-VN" sz="2400" b="1" i="1" smtClean="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𝒙</m:t>
                              </m:r>
                              <m:r>
                                <a:rPr lang="vi-VN" sz="2400" b="1" i="1" smtClean="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r>
                                <a:rPr lang="vi-VN" sz="2400" b="1" i="1" smtClean="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𝟑</m:t>
                              </m:r>
                              <m:r>
                                <a:rPr lang="vi-VN" sz="2400" b="1" i="1" smtClean="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𝒚</m:t>
                              </m:r>
                              <m:r>
                                <a:rPr lang="vi-VN" sz="2400" b="1" i="1" smtClean="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r>
                                <a:rPr lang="vi-VN" sz="2400" b="1" i="1" smtClean="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𝟐</m:t>
                              </m:r>
                              <m:r>
                                <a:rPr lang="vi-VN" sz="2400" b="1" i="1" smtClean="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   (</m:t>
                              </m:r>
                              <m:r>
                                <a:rPr lang="vi-VN" sz="2400" b="1" i="1" smtClean="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𝟏</m:t>
                              </m:r>
                              <m:r>
                                <a:rPr lang="vi-VN" sz="2400" b="1" i="1" smtClean="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e>
                          </m:mr>
                          <m:mr>
                            <m:e>
                              <m:r>
                                <a:rPr lang="vi-VN" sz="2400" b="1" i="1" smtClean="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𝟓</m:t>
                              </m:r>
                              <m:r>
                                <a:rPr lang="vi-VN" sz="2400" b="1" i="1" smtClean="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𝒙</m:t>
                              </m:r>
                              <m:r>
                                <a:rPr lang="vi-VN" sz="2400" b="1" i="1" smtClean="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r>
                                <a:rPr lang="vi-VN" sz="2400" b="1" i="1" smtClean="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𝟖</m:t>
                              </m:r>
                              <m:r>
                                <a:rPr lang="vi-VN" sz="2400" b="1" i="1" smtClean="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𝒚</m:t>
                              </m:r>
                              <m:r>
                                <a:rPr lang="vi-VN" sz="2400" b="1" i="1" smtClean="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r>
                                <a:rPr lang="vi-VN" sz="2400" b="1" i="1" smtClean="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𝟏𝟏</m:t>
                              </m:r>
                              <m:r>
                                <a:rPr lang="vi-VN" sz="2400" b="1" i="1" smtClean="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   (</m:t>
                              </m:r>
                              <m:r>
                                <a:rPr lang="vi-VN" sz="2400" b="1" i="1" smtClean="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𝟐</m:t>
                              </m:r>
                              <m:r>
                                <a:rPr lang="vi-VN" sz="2400" b="1" i="1" smtClean="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e>
                          </m:mr>
                        </m:m>
                      </m:e>
                    </m:d>
                  </m:oMath>
                </a14:m>
                <a:endParaRPr lang="vi-VN" sz="24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p>
                <a:pPr>
                  <a:spcAft>
                    <a:spcPts val="600"/>
                  </a:spcAft>
                </a:pPr>
                <a:r>
                  <a:rPr lang="vi-VN" sz="2400" b="1" dirty="0">
                    <a:effectLst/>
                    <a:latin typeface="Times New Roman" panose="02020603050405020304" pitchFamily="18" charset="0"/>
                    <a:ea typeface="Calibri" panose="020F0502020204030204" pitchFamily="34" charset="0"/>
                    <a:cs typeface="Times New Roman" panose="02020603050405020304" pitchFamily="18" charset="0"/>
                  </a:rPr>
                  <a:t>Từ phương trình (1) ta có x = -3y – 2 (3)</a:t>
                </a:r>
              </a:p>
              <a:p>
                <a:pPr>
                  <a:spcAft>
                    <a:spcPts val="600"/>
                  </a:spcAft>
                </a:pPr>
                <a:r>
                  <a:rPr lang="vi-VN" sz="2400" b="1" dirty="0">
                    <a:latin typeface="Times New Roman" panose="02020603050405020304" pitchFamily="18" charset="0"/>
                    <a:ea typeface="Calibri" panose="020F0502020204030204" pitchFamily="34" charset="0"/>
                    <a:cs typeface="Times New Roman" panose="02020603050405020304" pitchFamily="18" charset="0"/>
                  </a:rPr>
                  <a:t>Thế vào phương trình (2), được: </a:t>
                </a:r>
              </a:p>
              <a:p>
                <a:pPr>
                  <a:spcAft>
                    <a:spcPts val="600"/>
                  </a:spcAft>
                </a:pPr>
                <a:r>
                  <a:rPr lang="vi-VN" sz="2400" b="1" dirty="0">
                    <a:effectLst/>
                    <a:latin typeface="Times New Roman" panose="02020603050405020304" pitchFamily="18" charset="0"/>
                    <a:ea typeface="Calibri" panose="020F0502020204030204" pitchFamily="34" charset="0"/>
                    <a:cs typeface="Times New Roman" panose="02020603050405020304" pitchFamily="18" charset="0"/>
                  </a:rPr>
                  <a:t>5(-3y – 2) + 8y = 11</a:t>
                </a:r>
              </a:p>
              <a:p>
                <a:pPr>
                  <a:spcAft>
                    <a:spcPts val="600"/>
                  </a:spcAft>
                </a:pPr>
                <a:r>
                  <a:rPr lang="vi-VN" sz="2400" b="1" dirty="0">
                    <a:latin typeface="Times New Roman" panose="02020603050405020304" pitchFamily="18" charset="0"/>
                    <a:ea typeface="Calibri" panose="020F0502020204030204" pitchFamily="34" charset="0"/>
                    <a:cs typeface="Times New Roman" panose="02020603050405020304" pitchFamily="18" charset="0"/>
                  </a:rPr>
                  <a:t>-15y – 10 + 8y = 11</a:t>
                </a:r>
              </a:p>
              <a:p>
                <a:pPr>
                  <a:spcAft>
                    <a:spcPts val="600"/>
                  </a:spcAft>
                </a:pPr>
                <a:r>
                  <a:rPr lang="vi-VN" sz="2400" b="1" dirty="0">
                    <a:effectLst/>
                    <a:latin typeface="Times New Roman" panose="02020603050405020304" pitchFamily="18" charset="0"/>
                    <a:ea typeface="Calibri" panose="020F0502020204030204" pitchFamily="34" charset="0"/>
                    <a:cs typeface="Times New Roman" panose="02020603050405020304" pitchFamily="18" charset="0"/>
                  </a:rPr>
                  <a:t>                  -7y = 21</a:t>
                </a:r>
              </a:p>
              <a:p>
                <a:pPr>
                  <a:spcAft>
                    <a:spcPts val="600"/>
                  </a:spcAft>
                </a:pPr>
                <a:r>
                  <a:rPr lang="vi-VN" sz="2400" b="1" dirty="0">
                    <a:latin typeface="Times New Roman" panose="02020603050405020304" pitchFamily="18" charset="0"/>
                    <a:ea typeface="Calibri" panose="020F0502020204030204" pitchFamily="34" charset="0"/>
                    <a:cs typeface="Times New Roman" panose="02020603050405020304" pitchFamily="18" charset="0"/>
                  </a:rPr>
                  <a:t>                     y = -3</a:t>
                </a:r>
              </a:p>
              <a:p>
                <a:pPr>
                  <a:spcAft>
                    <a:spcPts val="600"/>
                  </a:spcAft>
                </a:pPr>
                <a:r>
                  <a:rPr lang="vi-VN" sz="2400" b="1" dirty="0">
                    <a:effectLst/>
                    <a:latin typeface="Times New Roman" panose="02020603050405020304" pitchFamily="18" charset="0"/>
                    <a:ea typeface="Calibri" panose="020F0502020204030204" pitchFamily="34" charset="0"/>
                    <a:cs typeface="Times New Roman" panose="02020603050405020304" pitchFamily="18" charset="0"/>
                  </a:rPr>
                  <a:t>Thay y = -3 vào pt (3) ta có: </a:t>
                </a:r>
              </a:p>
              <a:p>
                <a:pPr>
                  <a:spcAft>
                    <a:spcPts val="600"/>
                  </a:spcAft>
                </a:pPr>
                <a:r>
                  <a:rPr lang="vi-VN" sz="2400" b="1" dirty="0">
                    <a:latin typeface="Times New Roman" panose="02020603050405020304" pitchFamily="18" charset="0"/>
                    <a:ea typeface="Calibri" panose="020F0502020204030204" pitchFamily="34" charset="0"/>
                    <a:cs typeface="Times New Roman" panose="02020603050405020304" pitchFamily="18" charset="0"/>
                  </a:rPr>
                  <a:t>         x = -3.(-3) – 2 = 7</a:t>
                </a:r>
              </a:p>
              <a:p>
                <a:pPr>
                  <a:spcAft>
                    <a:spcPts val="600"/>
                  </a:spcAft>
                </a:pPr>
                <a:r>
                  <a:rPr lang="vi-VN" sz="2400" b="1" dirty="0">
                    <a:effectLst/>
                    <a:latin typeface="Times New Roman" panose="02020603050405020304" pitchFamily="18" charset="0"/>
                    <a:ea typeface="Calibri" panose="020F0502020204030204" pitchFamily="34" charset="0"/>
                    <a:cs typeface="Times New Roman" panose="02020603050405020304" pitchFamily="18" charset="0"/>
                  </a:rPr>
                  <a:t>Vậy hệ phương trình đã cho có nghiệm (x; y) = (7; -3)</a:t>
                </a:r>
                <a:endParaRPr lang="en-US" sz="2400" b="1" dirty="0">
                  <a:effectLst/>
                  <a:latin typeface="Times New Roman" panose="02020603050405020304" pitchFamily="18" charset="0"/>
                  <a:ea typeface="Calibri" panose="020F0502020204030204" pitchFamily="34" charset="0"/>
                  <a:cs typeface="Times New Roman" panose="02020603050405020304" pitchFamily="18" charset="0"/>
                </a:endParaRPr>
              </a:p>
            </p:txBody>
          </p:sp>
        </mc:Choice>
        <mc:Fallback xmlns="">
          <p:sp>
            <p:nvSpPr>
              <p:cNvPr id="5" name="TextBox 4"/>
              <p:cNvSpPr txBox="1">
                <a:spLocks noRot="1" noChangeAspect="1" noMove="1" noResize="1" noEditPoints="1" noAdjustHandles="1" noChangeArrowheads="1" noChangeShapeType="1" noTextEdit="1"/>
              </p:cNvSpPr>
              <p:nvPr/>
            </p:nvSpPr>
            <p:spPr>
              <a:xfrm>
                <a:off x="408561" y="311285"/>
                <a:ext cx="5505450" cy="5301964"/>
              </a:xfrm>
              <a:prstGeom prst="rect">
                <a:avLst/>
              </a:prstGeom>
              <a:blipFill rotWithShape="1">
                <a:blip r:embed="rId2"/>
                <a:stretch>
                  <a:fillRect l="-5" t="-3" r="5" b="9"/>
                </a:stretch>
              </a:blipFill>
            </p:spPr>
            <p:txBody>
              <a:bodyPr/>
              <a:lstStyle/>
              <a:p>
                <a:r>
                  <a:rPr lang="en-US" altLang="en-US">
                    <a:noFill/>
                  </a:rPr>
                  <a:t> </a:t>
                </a:r>
              </a:p>
            </p:txBody>
          </p:sp>
        </mc:Fallback>
      </mc:AlternateContent>
      <mc:AlternateContent xmlns:mc="http://schemas.openxmlformats.org/markup-compatibility/2006" xmlns:a14="http://schemas.microsoft.com/office/drawing/2010/main">
        <mc:Choice Requires="a14">
          <p:sp>
            <p:nvSpPr>
              <p:cNvPr id="3" name="TextBox 2"/>
              <p:cNvSpPr txBox="1"/>
              <p:nvPr/>
            </p:nvSpPr>
            <p:spPr>
              <a:xfrm>
                <a:off x="6324600" y="260620"/>
                <a:ext cx="5458839" cy="6572056"/>
              </a:xfrm>
              <a:prstGeom prst="rect">
                <a:avLst/>
              </a:prstGeom>
              <a:noFill/>
            </p:spPr>
            <p:txBody>
              <a:bodyPr wrap="square">
                <a:spAutoFit/>
              </a:bodyPr>
              <a:lstStyle/>
              <a:p>
                <a:pPr>
                  <a:spcAft>
                    <a:spcPts val="600"/>
                  </a:spcAft>
                </a:pPr>
                <a:r>
                  <a:rPr lang="vi-VN" sz="2400" b="1" dirty="0">
                    <a:solidFill>
                      <a:srgbClr val="C00000"/>
                    </a:solidFill>
                    <a:latin typeface="Times New Roman" panose="02020603050405020304" pitchFamily="18" charset="0"/>
                    <a:ea typeface="Calibri" panose="020F0502020204030204" pitchFamily="34" charset="0"/>
                    <a:cs typeface="Times New Roman" panose="02020603050405020304" pitchFamily="18" charset="0"/>
                  </a:rPr>
                  <a:t>5b)</a:t>
                </a:r>
                <a:r>
                  <a:rPr lang="fr-FR" sz="2400" b="1" dirty="0">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 </a:t>
                </a:r>
                <a14:m>
                  <m:oMath xmlns:m="http://schemas.openxmlformats.org/officeDocument/2006/math">
                    <m:d>
                      <m:dPr>
                        <m:begChr m:val="{"/>
                        <m:endChr m:val=""/>
                        <m:ctrlPr>
                          <a:rPr lang="en-US" sz="2400" b="1" i="1">
                            <a:solidFill>
                              <a:srgbClr val="C00000"/>
                            </a:solidFill>
                            <a:effectLst/>
                            <a:latin typeface="Cambria Math" panose="02040503050406030204" pitchFamily="18" charset="0"/>
                            <a:ea typeface="Calibri" panose="020F0502020204030204" pitchFamily="34" charset="0"/>
                            <a:cs typeface="Times New Roman" panose="02020603050405020304" pitchFamily="18" charset="0"/>
                          </a:rPr>
                        </m:ctrlPr>
                      </m:dPr>
                      <m:e>
                        <m:m>
                          <m:mPr>
                            <m:mcs>
                              <m:mc>
                                <m:mcPr>
                                  <m:count m:val="1"/>
                                  <m:mcJc m:val="center"/>
                                </m:mcPr>
                              </m:mc>
                            </m:mcs>
                            <m:ctrlPr>
                              <a:rPr lang="en-US" sz="2400" b="1" i="1">
                                <a:solidFill>
                                  <a:srgbClr val="C00000"/>
                                </a:solidFill>
                                <a:effectLst/>
                                <a:latin typeface="Cambria Math" panose="02040503050406030204" pitchFamily="18" charset="0"/>
                                <a:ea typeface="Calibri" panose="020F0502020204030204" pitchFamily="34" charset="0"/>
                                <a:cs typeface="Times New Roman" panose="02020603050405020304" pitchFamily="18" charset="0"/>
                              </a:rPr>
                            </m:ctrlPr>
                          </m:mPr>
                          <m:mr>
                            <m:e>
                              <m:r>
                                <m:rPr>
                                  <m:brk m:alnAt="7"/>
                                </m:rPr>
                                <a:rPr lang="vi-VN" sz="2400" b="1" i="1" smtClean="0">
                                  <a:solidFill>
                                    <a:srgbClr val="C00000"/>
                                  </a:solidFill>
                                  <a:effectLst/>
                                  <a:latin typeface="Cambria Math" panose="02040503050406030204" pitchFamily="18" charset="0"/>
                                  <a:ea typeface="Calibri" panose="020F0502020204030204" pitchFamily="34" charset="0"/>
                                  <a:cs typeface="Times New Roman" panose="02020603050405020304" pitchFamily="18" charset="0"/>
                                </a:rPr>
                                <m:t>𝟐</m:t>
                              </m:r>
                              <m:r>
                                <a:rPr lang="vi-VN" sz="2400" b="1" i="1" smtClean="0">
                                  <a:solidFill>
                                    <a:srgbClr val="C00000"/>
                                  </a:solidFill>
                                  <a:effectLst/>
                                  <a:latin typeface="Cambria Math" panose="02040503050406030204" pitchFamily="18" charset="0"/>
                                  <a:ea typeface="Calibri" panose="020F0502020204030204" pitchFamily="34" charset="0"/>
                                  <a:cs typeface="Times New Roman" panose="02020603050405020304" pitchFamily="18" charset="0"/>
                                </a:rPr>
                                <m:t>𝒙</m:t>
                              </m:r>
                              <m:r>
                                <a:rPr lang="vi-VN" sz="2400" b="1" i="1" smtClean="0">
                                  <a:solidFill>
                                    <a:srgbClr val="C00000"/>
                                  </a:solidFill>
                                  <a:effectLst/>
                                  <a:latin typeface="Cambria Math" panose="02040503050406030204" pitchFamily="18" charset="0"/>
                                  <a:ea typeface="Calibri" panose="020F0502020204030204" pitchFamily="34" charset="0"/>
                                  <a:cs typeface="Times New Roman" panose="02020603050405020304" pitchFamily="18" charset="0"/>
                                </a:rPr>
                                <m:t>+</m:t>
                              </m:r>
                              <m:r>
                                <a:rPr lang="vi-VN" sz="2400" b="1" i="1" smtClean="0">
                                  <a:solidFill>
                                    <a:srgbClr val="C00000"/>
                                  </a:solidFill>
                                  <a:effectLst/>
                                  <a:latin typeface="Cambria Math" panose="02040503050406030204" pitchFamily="18" charset="0"/>
                                  <a:ea typeface="Calibri" panose="020F0502020204030204" pitchFamily="34" charset="0"/>
                                  <a:cs typeface="Times New Roman" panose="02020603050405020304" pitchFamily="18" charset="0"/>
                                </a:rPr>
                                <m:t>𝟑</m:t>
                              </m:r>
                              <m:r>
                                <a:rPr lang="vi-VN" sz="2400" b="1" i="1" smtClean="0">
                                  <a:solidFill>
                                    <a:srgbClr val="C00000"/>
                                  </a:solidFill>
                                  <a:effectLst/>
                                  <a:latin typeface="Cambria Math" panose="02040503050406030204" pitchFamily="18" charset="0"/>
                                  <a:ea typeface="Calibri" panose="020F0502020204030204" pitchFamily="34" charset="0"/>
                                  <a:cs typeface="Times New Roman" panose="02020603050405020304" pitchFamily="18" charset="0"/>
                                </a:rPr>
                                <m:t>𝒚</m:t>
                              </m:r>
                              <m:r>
                                <a:rPr lang="vi-VN" sz="2400" b="1" i="1" smtClean="0">
                                  <a:solidFill>
                                    <a:srgbClr val="C00000"/>
                                  </a:solidFill>
                                  <a:effectLst/>
                                  <a:latin typeface="Cambria Math" panose="02040503050406030204" pitchFamily="18" charset="0"/>
                                  <a:ea typeface="Calibri" panose="020F0502020204030204" pitchFamily="34" charset="0"/>
                                  <a:cs typeface="Times New Roman" panose="02020603050405020304" pitchFamily="18" charset="0"/>
                                </a:rPr>
                                <m:t>=−</m:t>
                              </m:r>
                              <m:r>
                                <a:rPr lang="vi-VN" sz="2400" b="1" i="1" smtClean="0">
                                  <a:solidFill>
                                    <a:srgbClr val="C00000"/>
                                  </a:solidFill>
                                  <a:effectLst/>
                                  <a:latin typeface="Cambria Math" panose="02040503050406030204" pitchFamily="18" charset="0"/>
                                  <a:ea typeface="Calibri" panose="020F0502020204030204" pitchFamily="34" charset="0"/>
                                  <a:cs typeface="Times New Roman" panose="02020603050405020304" pitchFamily="18" charset="0"/>
                                </a:rPr>
                                <m:t>𝟐</m:t>
                              </m:r>
                              <m:r>
                                <a:rPr lang="vi-VN" sz="2400" b="1" i="1" smtClean="0">
                                  <a:solidFill>
                                    <a:srgbClr val="C00000"/>
                                  </a:solidFill>
                                  <a:effectLst/>
                                  <a:latin typeface="Cambria Math" panose="02040503050406030204" pitchFamily="18" charset="0"/>
                                  <a:ea typeface="Calibri" panose="020F0502020204030204" pitchFamily="34" charset="0"/>
                                  <a:cs typeface="Times New Roman" panose="02020603050405020304" pitchFamily="18" charset="0"/>
                                </a:rPr>
                                <m:t>   (</m:t>
                              </m:r>
                              <m:r>
                                <a:rPr lang="vi-VN" sz="2400" b="1" i="1" smtClean="0">
                                  <a:solidFill>
                                    <a:srgbClr val="C00000"/>
                                  </a:solidFill>
                                  <a:effectLst/>
                                  <a:latin typeface="Cambria Math" panose="02040503050406030204" pitchFamily="18" charset="0"/>
                                  <a:ea typeface="Calibri" panose="020F0502020204030204" pitchFamily="34" charset="0"/>
                                  <a:cs typeface="Times New Roman" panose="02020603050405020304" pitchFamily="18" charset="0"/>
                                </a:rPr>
                                <m:t>𝟏</m:t>
                              </m:r>
                              <m:r>
                                <a:rPr lang="vi-VN" sz="2400" b="1" i="1" smtClean="0">
                                  <a:solidFill>
                                    <a:srgbClr val="C00000"/>
                                  </a:solidFill>
                                  <a:effectLst/>
                                  <a:latin typeface="Cambria Math" panose="02040503050406030204" pitchFamily="18" charset="0"/>
                                  <a:ea typeface="Calibri" panose="020F0502020204030204" pitchFamily="34" charset="0"/>
                                  <a:cs typeface="Times New Roman" panose="02020603050405020304" pitchFamily="18" charset="0"/>
                                </a:rPr>
                                <m:t>)</m:t>
                              </m:r>
                            </m:e>
                          </m:mr>
                          <m:mr>
                            <m:e>
                              <m:r>
                                <a:rPr lang="vi-VN" sz="2400" b="1" i="1" smtClean="0">
                                  <a:solidFill>
                                    <a:srgbClr val="C00000"/>
                                  </a:solidFill>
                                  <a:effectLst/>
                                  <a:latin typeface="Cambria Math" panose="02040503050406030204" pitchFamily="18" charset="0"/>
                                  <a:ea typeface="Calibri" panose="020F0502020204030204" pitchFamily="34" charset="0"/>
                                  <a:cs typeface="Times New Roman" panose="02020603050405020304" pitchFamily="18" charset="0"/>
                                </a:rPr>
                                <m:t>𝟑</m:t>
                              </m:r>
                              <m:r>
                                <a:rPr lang="vi-VN" sz="2400" b="1" i="1" smtClean="0">
                                  <a:solidFill>
                                    <a:srgbClr val="C00000"/>
                                  </a:solidFill>
                                  <a:effectLst/>
                                  <a:latin typeface="Cambria Math" panose="02040503050406030204" pitchFamily="18" charset="0"/>
                                  <a:ea typeface="Calibri" panose="020F0502020204030204" pitchFamily="34" charset="0"/>
                                  <a:cs typeface="Times New Roman" panose="02020603050405020304" pitchFamily="18" charset="0"/>
                                </a:rPr>
                                <m:t>𝒙</m:t>
                              </m:r>
                              <m:r>
                                <a:rPr lang="vi-VN" sz="2400" b="1" i="1" smtClean="0">
                                  <a:solidFill>
                                    <a:srgbClr val="C00000"/>
                                  </a:solidFill>
                                  <a:effectLst/>
                                  <a:latin typeface="Cambria Math" panose="02040503050406030204" pitchFamily="18" charset="0"/>
                                  <a:ea typeface="Calibri" panose="020F0502020204030204" pitchFamily="34" charset="0"/>
                                  <a:cs typeface="Times New Roman" panose="02020603050405020304" pitchFamily="18" charset="0"/>
                                </a:rPr>
                                <m:t>−</m:t>
                              </m:r>
                              <m:r>
                                <a:rPr lang="vi-VN" sz="2400" b="1" i="1" smtClean="0">
                                  <a:solidFill>
                                    <a:srgbClr val="C00000"/>
                                  </a:solidFill>
                                  <a:effectLst/>
                                  <a:latin typeface="Cambria Math" panose="02040503050406030204" pitchFamily="18" charset="0"/>
                                  <a:ea typeface="Calibri" panose="020F0502020204030204" pitchFamily="34" charset="0"/>
                                  <a:cs typeface="Times New Roman" panose="02020603050405020304" pitchFamily="18" charset="0"/>
                                </a:rPr>
                                <m:t>𝟐</m:t>
                              </m:r>
                              <m:r>
                                <a:rPr lang="vi-VN" sz="2400" b="1" i="1" smtClean="0">
                                  <a:solidFill>
                                    <a:srgbClr val="C00000"/>
                                  </a:solidFill>
                                  <a:effectLst/>
                                  <a:latin typeface="Cambria Math" panose="02040503050406030204" pitchFamily="18" charset="0"/>
                                  <a:ea typeface="Calibri" panose="020F0502020204030204" pitchFamily="34" charset="0"/>
                                  <a:cs typeface="Times New Roman" panose="02020603050405020304" pitchFamily="18" charset="0"/>
                                </a:rPr>
                                <m:t>𝒚</m:t>
                              </m:r>
                              <m:r>
                                <a:rPr lang="vi-VN" sz="2400" b="1" i="1" smtClean="0">
                                  <a:solidFill>
                                    <a:srgbClr val="C00000"/>
                                  </a:solidFill>
                                  <a:effectLst/>
                                  <a:latin typeface="Cambria Math" panose="02040503050406030204" pitchFamily="18" charset="0"/>
                                  <a:ea typeface="Calibri" panose="020F0502020204030204" pitchFamily="34" charset="0"/>
                                  <a:cs typeface="Times New Roman" panose="02020603050405020304" pitchFamily="18" charset="0"/>
                                </a:rPr>
                                <m:t>=−</m:t>
                              </m:r>
                              <m:r>
                                <a:rPr lang="vi-VN" sz="2400" b="1" i="1" smtClean="0">
                                  <a:solidFill>
                                    <a:srgbClr val="C00000"/>
                                  </a:solidFill>
                                  <a:effectLst/>
                                  <a:latin typeface="Cambria Math" panose="02040503050406030204" pitchFamily="18" charset="0"/>
                                  <a:ea typeface="Calibri" panose="020F0502020204030204" pitchFamily="34" charset="0"/>
                                  <a:cs typeface="Times New Roman" panose="02020603050405020304" pitchFamily="18" charset="0"/>
                                </a:rPr>
                                <m:t>𝟑</m:t>
                              </m:r>
                              <m:r>
                                <a:rPr lang="vi-VN" sz="2400" b="1" i="1" smtClean="0">
                                  <a:solidFill>
                                    <a:srgbClr val="C00000"/>
                                  </a:solidFill>
                                  <a:effectLst/>
                                  <a:latin typeface="Cambria Math" panose="02040503050406030204" pitchFamily="18" charset="0"/>
                                  <a:ea typeface="Calibri" panose="020F0502020204030204" pitchFamily="34" charset="0"/>
                                  <a:cs typeface="Times New Roman" panose="02020603050405020304" pitchFamily="18" charset="0"/>
                                </a:rPr>
                                <m:t>   (</m:t>
                              </m:r>
                              <m:r>
                                <a:rPr lang="vi-VN" sz="2400" b="1" i="1" smtClean="0">
                                  <a:solidFill>
                                    <a:srgbClr val="C00000"/>
                                  </a:solidFill>
                                  <a:effectLst/>
                                  <a:latin typeface="Cambria Math" panose="02040503050406030204" pitchFamily="18" charset="0"/>
                                  <a:ea typeface="Calibri" panose="020F0502020204030204" pitchFamily="34" charset="0"/>
                                  <a:cs typeface="Times New Roman" panose="02020603050405020304" pitchFamily="18" charset="0"/>
                                </a:rPr>
                                <m:t>𝟐</m:t>
                              </m:r>
                              <m:r>
                                <a:rPr lang="vi-VN" sz="2400" b="1" i="1" smtClean="0">
                                  <a:solidFill>
                                    <a:srgbClr val="C00000"/>
                                  </a:solidFill>
                                  <a:effectLst/>
                                  <a:latin typeface="Cambria Math" panose="02040503050406030204" pitchFamily="18" charset="0"/>
                                  <a:ea typeface="Calibri" panose="020F0502020204030204" pitchFamily="34" charset="0"/>
                                  <a:cs typeface="Times New Roman" panose="02020603050405020304" pitchFamily="18" charset="0"/>
                                </a:rPr>
                                <m:t>)</m:t>
                              </m:r>
                            </m:e>
                          </m:mr>
                        </m:m>
                      </m:e>
                    </m:d>
                  </m:oMath>
                </a14:m>
                <a:endParaRPr lang="vi-VN" sz="2400" b="1" dirty="0">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endParaRPr>
              </a:p>
              <a:p>
                <a:pPr>
                  <a:spcAft>
                    <a:spcPts val="600"/>
                  </a:spcAft>
                </a:pPr>
                <a:r>
                  <a:rPr lang="vi-VN" sz="2400" b="1" dirty="0">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Nhân hai vế phương trình (1) với 2; Nhân hai vế phương trình (2) với 3</a:t>
                </a:r>
              </a:p>
              <a:p>
                <a:pPr>
                  <a:spcAft>
                    <a:spcPts val="600"/>
                  </a:spcAft>
                </a:pPr>
                <a:r>
                  <a:rPr lang="vi-VN" sz="2400" b="1">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được hệ pt:  </a:t>
                </a:r>
                <a14:m>
                  <m:oMath xmlns:m="http://schemas.openxmlformats.org/officeDocument/2006/math">
                    <m:d>
                      <m:dPr>
                        <m:begChr m:val="{"/>
                        <m:endChr m:val=""/>
                        <m:ctrlPr>
                          <a:rPr lang="en-US" sz="2400" b="1" i="1">
                            <a:solidFill>
                              <a:srgbClr val="C00000"/>
                            </a:solidFill>
                            <a:latin typeface="Cambria Math" panose="02040503050406030204" pitchFamily="18" charset="0"/>
                            <a:ea typeface="Calibri" panose="020F0502020204030204" pitchFamily="34" charset="0"/>
                            <a:cs typeface="Times New Roman" panose="02020603050405020304" pitchFamily="18" charset="0"/>
                          </a:rPr>
                        </m:ctrlPr>
                      </m:dPr>
                      <m:e>
                        <m:m>
                          <m:mPr>
                            <m:mcs>
                              <m:mc>
                                <m:mcPr>
                                  <m:count m:val="1"/>
                                  <m:mcJc m:val="center"/>
                                </m:mcPr>
                              </m:mc>
                            </m:mcs>
                            <m:ctrlPr>
                              <a:rPr lang="en-US" sz="2400" b="1" i="1">
                                <a:solidFill>
                                  <a:srgbClr val="C00000"/>
                                </a:solidFill>
                                <a:latin typeface="Cambria Math" panose="02040503050406030204" pitchFamily="18" charset="0"/>
                                <a:ea typeface="Calibri" panose="020F0502020204030204" pitchFamily="34" charset="0"/>
                                <a:cs typeface="Times New Roman" panose="02020603050405020304" pitchFamily="18" charset="0"/>
                              </a:rPr>
                            </m:ctrlPr>
                          </m:mPr>
                          <m:mr>
                            <m:e>
                              <m:r>
                                <m:rPr>
                                  <m:brk m:alnAt="7"/>
                                </m:rPr>
                                <a:rPr lang="vi-VN" sz="2400" b="1" i="1" smtClean="0">
                                  <a:solidFill>
                                    <a:srgbClr val="C00000"/>
                                  </a:solidFill>
                                  <a:latin typeface="Cambria Math" panose="02040503050406030204" pitchFamily="18" charset="0"/>
                                  <a:ea typeface="Calibri" panose="020F0502020204030204" pitchFamily="34" charset="0"/>
                                  <a:cs typeface="Times New Roman" panose="02020603050405020304" pitchFamily="18" charset="0"/>
                                </a:rPr>
                                <m:t>𝟒</m:t>
                              </m:r>
                              <m:r>
                                <a:rPr lang="vi-VN" sz="2400" b="1" i="1">
                                  <a:solidFill>
                                    <a:srgbClr val="C00000"/>
                                  </a:solidFill>
                                  <a:latin typeface="Cambria Math" panose="02040503050406030204" pitchFamily="18" charset="0"/>
                                  <a:ea typeface="Calibri" panose="020F0502020204030204" pitchFamily="34" charset="0"/>
                                  <a:cs typeface="Times New Roman" panose="02020603050405020304" pitchFamily="18" charset="0"/>
                                </a:rPr>
                                <m:t>𝒙</m:t>
                              </m:r>
                              <m:r>
                                <a:rPr lang="vi-VN" sz="2400" b="1" i="1">
                                  <a:solidFill>
                                    <a:srgbClr val="C00000"/>
                                  </a:solidFill>
                                  <a:latin typeface="Cambria Math" panose="02040503050406030204" pitchFamily="18" charset="0"/>
                                  <a:ea typeface="Calibri" panose="020F0502020204030204" pitchFamily="34" charset="0"/>
                                  <a:cs typeface="Times New Roman" panose="02020603050405020304" pitchFamily="18" charset="0"/>
                                </a:rPr>
                                <m:t>+</m:t>
                              </m:r>
                              <m:r>
                                <a:rPr lang="vi-VN" sz="2400" b="1" i="1" smtClean="0">
                                  <a:solidFill>
                                    <a:srgbClr val="C00000"/>
                                  </a:solidFill>
                                  <a:latin typeface="Cambria Math" panose="02040503050406030204" pitchFamily="18" charset="0"/>
                                  <a:ea typeface="Calibri" panose="020F0502020204030204" pitchFamily="34" charset="0"/>
                                  <a:cs typeface="Times New Roman" panose="02020603050405020304" pitchFamily="18" charset="0"/>
                                </a:rPr>
                                <m:t>𝟔</m:t>
                              </m:r>
                              <m:r>
                                <a:rPr lang="vi-VN" sz="2400" b="1" i="1">
                                  <a:solidFill>
                                    <a:srgbClr val="C00000"/>
                                  </a:solidFill>
                                  <a:latin typeface="Cambria Math" panose="02040503050406030204" pitchFamily="18" charset="0"/>
                                  <a:ea typeface="Calibri" panose="020F0502020204030204" pitchFamily="34" charset="0"/>
                                  <a:cs typeface="Times New Roman" panose="02020603050405020304" pitchFamily="18" charset="0"/>
                                </a:rPr>
                                <m:t>𝒚</m:t>
                              </m:r>
                              <m:r>
                                <a:rPr lang="vi-VN" sz="2400" b="1" i="1">
                                  <a:solidFill>
                                    <a:srgbClr val="C00000"/>
                                  </a:solidFill>
                                  <a:latin typeface="Cambria Math" panose="02040503050406030204" pitchFamily="18" charset="0"/>
                                  <a:ea typeface="Calibri" panose="020F0502020204030204" pitchFamily="34" charset="0"/>
                                  <a:cs typeface="Times New Roman" panose="02020603050405020304" pitchFamily="18" charset="0"/>
                                </a:rPr>
                                <m:t>=−</m:t>
                              </m:r>
                              <m:r>
                                <a:rPr lang="vi-VN" sz="2400" b="1" i="1" smtClean="0">
                                  <a:solidFill>
                                    <a:srgbClr val="C00000"/>
                                  </a:solidFill>
                                  <a:latin typeface="Cambria Math" panose="02040503050406030204" pitchFamily="18" charset="0"/>
                                  <a:ea typeface="Calibri" panose="020F0502020204030204" pitchFamily="34" charset="0"/>
                                  <a:cs typeface="Times New Roman" panose="02020603050405020304" pitchFamily="18" charset="0"/>
                                </a:rPr>
                                <m:t>𝟒</m:t>
                              </m:r>
                              <m:r>
                                <a:rPr lang="vi-VN" sz="2400" b="1" i="1">
                                  <a:solidFill>
                                    <a:srgbClr val="C00000"/>
                                  </a:solidFill>
                                  <a:latin typeface="Cambria Math" panose="02040503050406030204" pitchFamily="18" charset="0"/>
                                  <a:ea typeface="Calibri" panose="020F0502020204030204" pitchFamily="34" charset="0"/>
                                  <a:cs typeface="Times New Roman" panose="02020603050405020304" pitchFamily="18" charset="0"/>
                                </a:rPr>
                                <m:t>   (</m:t>
                              </m:r>
                              <m:r>
                                <a:rPr lang="vi-VN" sz="2400" b="1" i="1" smtClean="0">
                                  <a:solidFill>
                                    <a:srgbClr val="C00000"/>
                                  </a:solidFill>
                                  <a:latin typeface="Cambria Math" panose="02040503050406030204" pitchFamily="18" charset="0"/>
                                  <a:ea typeface="Calibri" panose="020F0502020204030204" pitchFamily="34" charset="0"/>
                                  <a:cs typeface="Times New Roman" panose="02020603050405020304" pitchFamily="18" charset="0"/>
                                </a:rPr>
                                <m:t>𝟑</m:t>
                              </m:r>
                              <m:r>
                                <a:rPr lang="vi-VN" sz="2400" b="1" i="1">
                                  <a:solidFill>
                                    <a:srgbClr val="C00000"/>
                                  </a:solidFill>
                                  <a:latin typeface="Cambria Math" panose="02040503050406030204" pitchFamily="18" charset="0"/>
                                  <a:ea typeface="Calibri" panose="020F0502020204030204" pitchFamily="34" charset="0"/>
                                  <a:cs typeface="Times New Roman" panose="02020603050405020304" pitchFamily="18" charset="0"/>
                                </a:rPr>
                                <m:t>)</m:t>
                              </m:r>
                            </m:e>
                          </m:mr>
                          <m:mr>
                            <m:e>
                              <m:r>
                                <a:rPr lang="vi-VN" sz="2400" b="1" i="1" smtClean="0">
                                  <a:solidFill>
                                    <a:srgbClr val="C00000"/>
                                  </a:solidFill>
                                  <a:latin typeface="Cambria Math" panose="02040503050406030204" pitchFamily="18" charset="0"/>
                                  <a:ea typeface="Calibri" panose="020F0502020204030204" pitchFamily="34" charset="0"/>
                                  <a:cs typeface="Times New Roman" panose="02020603050405020304" pitchFamily="18" charset="0"/>
                                </a:rPr>
                                <m:t>𝟗</m:t>
                              </m:r>
                              <m:r>
                                <a:rPr lang="vi-VN" sz="2400" b="1" i="1">
                                  <a:solidFill>
                                    <a:srgbClr val="C00000"/>
                                  </a:solidFill>
                                  <a:latin typeface="Cambria Math" panose="02040503050406030204" pitchFamily="18" charset="0"/>
                                  <a:ea typeface="Calibri" panose="020F0502020204030204" pitchFamily="34" charset="0"/>
                                  <a:cs typeface="Times New Roman" panose="02020603050405020304" pitchFamily="18" charset="0"/>
                                </a:rPr>
                                <m:t>𝒙</m:t>
                              </m:r>
                              <m:r>
                                <a:rPr lang="vi-VN" sz="2400" b="1" i="1">
                                  <a:solidFill>
                                    <a:srgbClr val="C00000"/>
                                  </a:solidFill>
                                  <a:latin typeface="Cambria Math" panose="02040503050406030204" pitchFamily="18" charset="0"/>
                                  <a:ea typeface="Calibri" panose="020F0502020204030204" pitchFamily="34" charset="0"/>
                                  <a:cs typeface="Times New Roman" panose="02020603050405020304" pitchFamily="18" charset="0"/>
                                </a:rPr>
                                <m:t>−</m:t>
                              </m:r>
                              <m:r>
                                <a:rPr lang="vi-VN" sz="2400" b="1" i="1" smtClean="0">
                                  <a:solidFill>
                                    <a:srgbClr val="C00000"/>
                                  </a:solidFill>
                                  <a:latin typeface="Cambria Math" panose="02040503050406030204" pitchFamily="18" charset="0"/>
                                  <a:ea typeface="Calibri" panose="020F0502020204030204" pitchFamily="34" charset="0"/>
                                  <a:cs typeface="Times New Roman" panose="02020603050405020304" pitchFamily="18" charset="0"/>
                                </a:rPr>
                                <m:t>𝟔</m:t>
                              </m:r>
                              <m:r>
                                <a:rPr lang="vi-VN" sz="2400" b="1" i="1">
                                  <a:solidFill>
                                    <a:srgbClr val="C00000"/>
                                  </a:solidFill>
                                  <a:latin typeface="Cambria Math" panose="02040503050406030204" pitchFamily="18" charset="0"/>
                                  <a:ea typeface="Calibri" panose="020F0502020204030204" pitchFamily="34" charset="0"/>
                                  <a:cs typeface="Times New Roman" panose="02020603050405020304" pitchFamily="18" charset="0"/>
                                </a:rPr>
                                <m:t>𝒚</m:t>
                              </m:r>
                              <m:r>
                                <a:rPr lang="vi-VN" sz="2400" b="1" i="1">
                                  <a:solidFill>
                                    <a:srgbClr val="C00000"/>
                                  </a:solidFill>
                                  <a:latin typeface="Cambria Math" panose="02040503050406030204" pitchFamily="18" charset="0"/>
                                  <a:ea typeface="Calibri" panose="020F0502020204030204" pitchFamily="34" charset="0"/>
                                  <a:cs typeface="Times New Roman" panose="02020603050405020304" pitchFamily="18" charset="0"/>
                                </a:rPr>
                                <m:t>=−</m:t>
                              </m:r>
                              <m:r>
                                <a:rPr lang="vi-VN" sz="2400" b="1" i="1" smtClean="0">
                                  <a:solidFill>
                                    <a:srgbClr val="C00000"/>
                                  </a:solidFill>
                                  <a:latin typeface="Cambria Math" panose="02040503050406030204" pitchFamily="18" charset="0"/>
                                  <a:ea typeface="Calibri" panose="020F0502020204030204" pitchFamily="34" charset="0"/>
                                  <a:cs typeface="Times New Roman" panose="02020603050405020304" pitchFamily="18" charset="0"/>
                                </a:rPr>
                                <m:t>𝟗</m:t>
                              </m:r>
                              <m:r>
                                <a:rPr lang="vi-VN" sz="2400" b="1" i="1">
                                  <a:solidFill>
                                    <a:srgbClr val="C00000"/>
                                  </a:solidFill>
                                  <a:latin typeface="Cambria Math" panose="02040503050406030204" pitchFamily="18" charset="0"/>
                                  <a:ea typeface="Calibri" panose="020F0502020204030204" pitchFamily="34" charset="0"/>
                                  <a:cs typeface="Times New Roman" panose="02020603050405020304" pitchFamily="18" charset="0"/>
                                </a:rPr>
                                <m:t>   (</m:t>
                              </m:r>
                              <m:r>
                                <a:rPr lang="vi-VN" sz="2400" b="1" i="1" smtClean="0">
                                  <a:solidFill>
                                    <a:srgbClr val="C00000"/>
                                  </a:solidFill>
                                  <a:latin typeface="Cambria Math" panose="02040503050406030204" pitchFamily="18" charset="0"/>
                                  <a:ea typeface="Calibri" panose="020F0502020204030204" pitchFamily="34" charset="0"/>
                                  <a:cs typeface="Times New Roman" panose="02020603050405020304" pitchFamily="18" charset="0"/>
                                </a:rPr>
                                <m:t>𝟒</m:t>
                              </m:r>
                              <m:r>
                                <a:rPr lang="vi-VN" sz="2400" b="1" i="1">
                                  <a:solidFill>
                                    <a:srgbClr val="C00000"/>
                                  </a:solidFill>
                                  <a:latin typeface="Cambria Math" panose="02040503050406030204" pitchFamily="18" charset="0"/>
                                  <a:ea typeface="Calibri" panose="020F0502020204030204" pitchFamily="34" charset="0"/>
                                  <a:cs typeface="Times New Roman" panose="02020603050405020304" pitchFamily="18" charset="0"/>
                                </a:rPr>
                                <m:t>)</m:t>
                              </m:r>
                            </m:e>
                          </m:mr>
                        </m:m>
                      </m:e>
                    </m:d>
                  </m:oMath>
                </a14:m>
                <a:endParaRPr lang="vi-VN" sz="2400" b="1" dirty="0">
                  <a:solidFill>
                    <a:srgbClr val="C00000"/>
                  </a:solidFill>
                  <a:latin typeface="Times New Roman" panose="02020603050405020304" pitchFamily="18" charset="0"/>
                  <a:ea typeface="Calibri" panose="020F0502020204030204" pitchFamily="34" charset="0"/>
                  <a:cs typeface="Times New Roman" panose="02020603050405020304" pitchFamily="18" charset="0"/>
                </a:endParaRPr>
              </a:p>
              <a:p>
                <a:pPr>
                  <a:spcAft>
                    <a:spcPts val="600"/>
                  </a:spcAft>
                </a:pPr>
                <a:r>
                  <a:rPr lang="vi-VN" sz="2400" b="1" dirty="0">
                    <a:solidFill>
                      <a:srgbClr val="C00000"/>
                    </a:solidFill>
                    <a:latin typeface="Times New Roman" panose="02020603050405020304" pitchFamily="18" charset="0"/>
                    <a:ea typeface="Calibri" panose="020F0502020204030204" pitchFamily="34" charset="0"/>
                    <a:cs typeface="Times New Roman" panose="02020603050405020304" pitchFamily="18" charset="0"/>
                  </a:rPr>
                  <a:t>Cộng vế theo vế hai PT (3) và (4), được: </a:t>
                </a:r>
              </a:p>
              <a:p>
                <a:pPr>
                  <a:spcAft>
                    <a:spcPts val="600"/>
                  </a:spcAft>
                </a:pPr>
                <a:r>
                  <a:rPr lang="vi-VN" sz="2400" b="1" dirty="0">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       13x = -13</a:t>
                </a:r>
              </a:p>
              <a:p>
                <a:pPr>
                  <a:spcAft>
                    <a:spcPts val="600"/>
                  </a:spcAft>
                </a:pPr>
                <a:r>
                  <a:rPr lang="vi-VN" sz="2400" b="1" dirty="0">
                    <a:solidFill>
                      <a:srgbClr val="C00000"/>
                    </a:solidFill>
                    <a:latin typeface="Times New Roman" panose="02020603050405020304" pitchFamily="18" charset="0"/>
                    <a:ea typeface="Calibri" panose="020F0502020204030204" pitchFamily="34" charset="0"/>
                    <a:cs typeface="Times New Roman" panose="02020603050405020304" pitchFamily="18" charset="0"/>
                  </a:rPr>
                  <a:t>           x = -1</a:t>
                </a:r>
              </a:p>
              <a:p>
                <a:pPr>
                  <a:spcAft>
                    <a:spcPts val="600"/>
                  </a:spcAft>
                </a:pPr>
                <a:r>
                  <a:rPr lang="vi-VN" sz="2400" b="1" dirty="0">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Thay x = -1 vào pt (1) ta có: </a:t>
                </a:r>
              </a:p>
              <a:p>
                <a:pPr>
                  <a:spcAft>
                    <a:spcPts val="600"/>
                  </a:spcAft>
                </a:pPr>
                <a:r>
                  <a:rPr lang="vi-VN" sz="2400" b="1" dirty="0">
                    <a:solidFill>
                      <a:srgbClr val="C00000"/>
                    </a:solidFill>
                    <a:latin typeface="Times New Roman" panose="02020603050405020304" pitchFamily="18" charset="0"/>
                    <a:ea typeface="Calibri" panose="020F0502020204030204" pitchFamily="34" charset="0"/>
                    <a:cs typeface="Times New Roman" panose="02020603050405020304" pitchFamily="18" charset="0"/>
                  </a:rPr>
                  <a:t>         2.(-1) + 3y = -2 </a:t>
                </a:r>
              </a:p>
              <a:p>
                <a:pPr>
                  <a:spcAft>
                    <a:spcPts val="600"/>
                  </a:spcAft>
                </a:pPr>
                <a:r>
                  <a:rPr lang="vi-VN" sz="2400" b="1" dirty="0">
                    <a:solidFill>
                      <a:srgbClr val="C00000"/>
                    </a:solidFill>
                    <a:latin typeface="Times New Roman" panose="02020603050405020304" pitchFamily="18" charset="0"/>
                    <a:ea typeface="Calibri" panose="020F0502020204030204" pitchFamily="34" charset="0"/>
                    <a:cs typeface="Times New Roman" panose="02020603050405020304" pitchFamily="18" charset="0"/>
                  </a:rPr>
                  <a:t>			    3y = 0</a:t>
                </a:r>
              </a:p>
              <a:p>
                <a:pPr>
                  <a:spcAft>
                    <a:spcPts val="600"/>
                  </a:spcAft>
                </a:pPr>
                <a:r>
                  <a:rPr lang="vi-VN" sz="2400" b="1" dirty="0">
                    <a:solidFill>
                      <a:srgbClr val="C00000"/>
                    </a:solidFill>
                    <a:latin typeface="Times New Roman" panose="02020603050405020304" pitchFamily="18" charset="0"/>
                    <a:ea typeface="Calibri" panose="020F0502020204030204" pitchFamily="34" charset="0"/>
                    <a:cs typeface="Times New Roman" panose="02020603050405020304" pitchFamily="18" charset="0"/>
                  </a:rPr>
                  <a:t>				y = 0</a:t>
                </a:r>
              </a:p>
              <a:p>
                <a:pPr>
                  <a:spcAft>
                    <a:spcPts val="600"/>
                  </a:spcAft>
                </a:pPr>
                <a:r>
                  <a:rPr lang="vi-VN" sz="2400" b="1" dirty="0">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Vậy hệ phương trình đã cho có nghiệm (x; y) = (-1; 0)</a:t>
                </a:r>
                <a:endParaRPr lang="en-US" sz="2400" b="1" dirty="0">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endParaRPr>
              </a:p>
            </p:txBody>
          </p:sp>
        </mc:Choice>
        <mc:Fallback xmlns="">
          <p:sp>
            <p:nvSpPr>
              <p:cNvPr id="3" name="TextBox 2"/>
              <p:cNvSpPr txBox="1">
                <a:spLocks noRot="1" noChangeAspect="1" noMove="1" noResize="1" noEditPoints="1" noAdjustHandles="1" noChangeArrowheads="1" noChangeShapeType="1" noTextEdit="1"/>
              </p:cNvSpPr>
              <p:nvPr/>
            </p:nvSpPr>
            <p:spPr>
              <a:xfrm>
                <a:off x="6324600" y="260620"/>
                <a:ext cx="5458839" cy="6572056"/>
              </a:xfrm>
              <a:prstGeom prst="rect">
                <a:avLst/>
              </a:prstGeom>
              <a:blipFill rotWithShape="1">
                <a:blip r:embed="rId3"/>
                <a:stretch>
                  <a:fillRect t="-4" r="7" b="1"/>
                </a:stretch>
              </a:blipFill>
            </p:spPr>
            <p:txBody>
              <a:bodyPr/>
              <a:lstStyle/>
              <a:p>
                <a:r>
                  <a:rPr lang="en-US" altLang="en-US">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heel(1)">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TextBox 2"/>
              <p:cNvSpPr txBox="1"/>
              <p:nvPr/>
            </p:nvSpPr>
            <p:spPr>
              <a:xfrm>
                <a:off x="2209800" y="790672"/>
                <a:ext cx="5458839" cy="4417620"/>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600"/>
                  </a:spcAft>
                  <a:buClrTx/>
                  <a:buSzTx/>
                  <a:buFontTx/>
                  <a:buNone/>
                  <a:defRPr/>
                </a:pPr>
                <a:r>
                  <a:rPr kumimoji="0" lang="vi-VN" sz="2400" b="1" i="0" u="none" strike="noStrike" kern="1200" cap="none" spc="0" normalizeH="0" baseline="0" noProof="0" dirty="0">
                    <a:ln>
                      <a:noFill/>
                    </a:ln>
                    <a:solidFill>
                      <a:srgbClr val="0070C0"/>
                    </a:solidFill>
                    <a:effectLst/>
                    <a:uLnTx/>
                    <a:uFillTx/>
                    <a:latin typeface="Times New Roman" panose="02020603050405020304" pitchFamily="18" charset="0"/>
                    <a:ea typeface="Calibri" panose="020F0502020204030204" pitchFamily="34" charset="0"/>
                    <a:cs typeface="Times New Roman" panose="02020603050405020304" pitchFamily="18" charset="0"/>
                  </a:rPr>
                  <a:t>5c)</a:t>
                </a:r>
                <a:r>
                  <a:rPr kumimoji="0" lang="fr-FR" sz="2400" b="1" i="0" u="none" strike="noStrike" kern="1200" cap="none" spc="0" normalizeH="0" baseline="0" noProof="0" dirty="0">
                    <a:ln>
                      <a:noFill/>
                    </a:ln>
                    <a:solidFill>
                      <a:srgbClr val="0070C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14:m>
                  <m:oMath xmlns:m="http://schemas.openxmlformats.org/officeDocument/2006/math">
                    <m:d>
                      <m:dPr>
                        <m:begChr m:val="{"/>
                        <m:endChr m:val=""/>
                        <m:ctrlPr>
                          <a:rPr kumimoji="0" lang="en-US" sz="2400" b="1" i="1" u="none" strike="noStrike" kern="1200" cap="none" spc="0" normalizeH="0" baseline="0" noProof="0">
                            <a:ln>
                              <a:noFill/>
                            </a:ln>
                            <a:solidFill>
                              <a:srgbClr val="0070C0"/>
                            </a:solidFill>
                            <a:effectLst/>
                            <a:uLnTx/>
                            <a:uFillTx/>
                            <a:latin typeface="Cambria Math" panose="02040503050406030204" pitchFamily="18" charset="0"/>
                            <a:ea typeface="Calibri" panose="020F0502020204030204" pitchFamily="34" charset="0"/>
                            <a:cs typeface="Times New Roman" panose="02020603050405020304" pitchFamily="18" charset="0"/>
                          </a:rPr>
                        </m:ctrlPr>
                      </m:dPr>
                      <m:e>
                        <m:m>
                          <m:mPr>
                            <m:mcs>
                              <m:mc>
                                <m:mcPr>
                                  <m:count m:val="1"/>
                                  <m:mcJc m:val="center"/>
                                </m:mcPr>
                              </m:mc>
                            </m:mcs>
                            <m:ctrlPr>
                              <a:rPr kumimoji="0" lang="en-US" sz="2400" b="1" i="1" u="none" strike="noStrike" kern="1200" cap="none" spc="0" normalizeH="0" baseline="0" noProof="0">
                                <a:ln>
                                  <a:noFill/>
                                </a:ln>
                                <a:solidFill>
                                  <a:srgbClr val="0070C0"/>
                                </a:solidFill>
                                <a:effectLst/>
                                <a:uLnTx/>
                                <a:uFillTx/>
                                <a:latin typeface="Cambria Math" panose="02040503050406030204" pitchFamily="18" charset="0"/>
                                <a:ea typeface="Calibri" panose="020F0502020204030204" pitchFamily="34" charset="0"/>
                                <a:cs typeface="Times New Roman" panose="02020603050405020304" pitchFamily="18" charset="0"/>
                              </a:rPr>
                            </m:ctrlPr>
                          </m:mPr>
                          <m:mr>
                            <m:e>
                              <m:r>
                                <m:rPr>
                                  <m:brk m:alnAt="7"/>
                                </m:rPr>
                                <a:rPr kumimoji="0" lang="vi-VN" sz="2400" b="1" i="1" u="none" strike="noStrike" kern="1200" cap="none" spc="0" normalizeH="0" baseline="0" noProof="0" smtClean="0">
                                  <a:ln>
                                    <a:noFill/>
                                  </a:ln>
                                  <a:solidFill>
                                    <a:srgbClr val="0070C0"/>
                                  </a:solidFill>
                                  <a:effectLst/>
                                  <a:uLnTx/>
                                  <a:uFillTx/>
                                  <a:latin typeface="Cambria Math" panose="02040503050406030204" pitchFamily="18" charset="0"/>
                                  <a:ea typeface="Calibri" panose="020F0502020204030204" pitchFamily="34" charset="0"/>
                                  <a:cs typeface="Times New Roman" panose="02020603050405020304" pitchFamily="18" charset="0"/>
                                </a:rPr>
                                <m:t> </m:t>
                              </m:r>
                              <m:r>
                                <a:rPr kumimoji="0" lang="vi-VN" sz="2400" b="1" i="1" u="none" strike="noStrike" kern="1200" cap="none" spc="0" normalizeH="0" baseline="0" noProof="0" smtClean="0">
                                  <a:ln>
                                    <a:noFill/>
                                  </a:ln>
                                  <a:solidFill>
                                    <a:srgbClr val="0070C0"/>
                                  </a:solidFill>
                                  <a:effectLst/>
                                  <a:uLnTx/>
                                  <a:uFillTx/>
                                  <a:latin typeface="Cambria Math" panose="02040503050406030204" pitchFamily="18" charset="0"/>
                                  <a:ea typeface="Calibri" panose="020F0502020204030204" pitchFamily="34" charset="0"/>
                                  <a:cs typeface="Times New Roman" panose="02020603050405020304" pitchFamily="18" charset="0"/>
                                </a:rPr>
                                <m:t>𝟐</m:t>
                              </m:r>
                              <m:r>
                                <a:rPr kumimoji="0" lang="vi-VN" sz="2400" b="1" i="1" u="none" strike="noStrike" kern="1200" cap="none" spc="0" normalizeH="0" baseline="0" noProof="0" smtClean="0">
                                  <a:ln>
                                    <a:noFill/>
                                  </a:ln>
                                  <a:solidFill>
                                    <a:srgbClr val="0070C0"/>
                                  </a:solidFill>
                                  <a:effectLst/>
                                  <a:uLnTx/>
                                  <a:uFillTx/>
                                  <a:latin typeface="Cambria Math" panose="02040503050406030204" pitchFamily="18" charset="0"/>
                                  <a:ea typeface="Calibri" panose="020F0502020204030204" pitchFamily="34" charset="0"/>
                                  <a:cs typeface="Times New Roman" panose="02020603050405020304" pitchFamily="18" charset="0"/>
                                </a:rPr>
                                <m:t>𝒙</m:t>
                              </m:r>
                              <m:r>
                                <a:rPr kumimoji="0" lang="vi-VN" sz="2400" b="1" i="1" u="none" strike="noStrike" kern="1200" cap="none" spc="0" normalizeH="0" baseline="0" noProof="0" smtClean="0">
                                  <a:ln>
                                    <a:noFill/>
                                  </a:ln>
                                  <a:solidFill>
                                    <a:srgbClr val="0070C0"/>
                                  </a:solidFill>
                                  <a:effectLst/>
                                  <a:uLnTx/>
                                  <a:uFillTx/>
                                  <a:latin typeface="Cambria Math" panose="02040503050406030204" pitchFamily="18" charset="0"/>
                                  <a:ea typeface="Calibri" panose="020F0502020204030204" pitchFamily="34" charset="0"/>
                                  <a:cs typeface="Times New Roman" panose="02020603050405020304" pitchFamily="18" charset="0"/>
                                </a:rPr>
                                <m:t>−</m:t>
                              </m:r>
                              <m:r>
                                <a:rPr kumimoji="0" lang="vi-VN" sz="2400" b="1" i="1" u="none" strike="noStrike" kern="1200" cap="none" spc="0" normalizeH="0" baseline="0" noProof="0" smtClean="0">
                                  <a:ln>
                                    <a:noFill/>
                                  </a:ln>
                                  <a:solidFill>
                                    <a:srgbClr val="0070C0"/>
                                  </a:solidFill>
                                  <a:effectLst/>
                                  <a:uLnTx/>
                                  <a:uFillTx/>
                                  <a:latin typeface="Cambria Math" panose="02040503050406030204" pitchFamily="18" charset="0"/>
                                  <a:ea typeface="Calibri" panose="020F0502020204030204" pitchFamily="34" charset="0"/>
                                  <a:cs typeface="Times New Roman" panose="02020603050405020304" pitchFamily="18" charset="0"/>
                                </a:rPr>
                                <m:t>𝟒</m:t>
                              </m:r>
                              <m:r>
                                <a:rPr kumimoji="0" lang="vi-VN" sz="2400" b="1" i="1" u="none" strike="noStrike" kern="1200" cap="none" spc="0" normalizeH="0" baseline="0" noProof="0" smtClean="0">
                                  <a:ln>
                                    <a:noFill/>
                                  </a:ln>
                                  <a:solidFill>
                                    <a:srgbClr val="0070C0"/>
                                  </a:solidFill>
                                  <a:effectLst/>
                                  <a:uLnTx/>
                                  <a:uFillTx/>
                                  <a:latin typeface="Cambria Math" panose="02040503050406030204" pitchFamily="18" charset="0"/>
                                  <a:ea typeface="Calibri" panose="020F0502020204030204" pitchFamily="34" charset="0"/>
                                  <a:cs typeface="Times New Roman" panose="02020603050405020304" pitchFamily="18" charset="0"/>
                                </a:rPr>
                                <m:t>𝒚</m:t>
                              </m:r>
                              <m:r>
                                <a:rPr kumimoji="0" lang="vi-VN" sz="2400" b="1" i="1" u="none" strike="noStrike" kern="1200" cap="none" spc="0" normalizeH="0" baseline="0" noProof="0" smtClean="0">
                                  <a:ln>
                                    <a:noFill/>
                                  </a:ln>
                                  <a:solidFill>
                                    <a:srgbClr val="0070C0"/>
                                  </a:solidFill>
                                  <a:effectLst/>
                                  <a:uLnTx/>
                                  <a:uFillTx/>
                                  <a:latin typeface="Cambria Math" panose="02040503050406030204" pitchFamily="18" charset="0"/>
                                  <a:ea typeface="Calibri" panose="020F0502020204030204" pitchFamily="34" charset="0"/>
                                  <a:cs typeface="Times New Roman" panose="02020603050405020304" pitchFamily="18" charset="0"/>
                                </a:rPr>
                                <m:t>=−</m:t>
                              </m:r>
                              <m:r>
                                <a:rPr kumimoji="0" lang="vi-VN" sz="2400" b="1" i="1" u="none" strike="noStrike" kern="1200" cap="none" spc="0" normalizeH="0" baseline="0" noProof="0" smtClean="0">
                                  <a:ln>
                                    <a:noFill/>
                                  </a:ln>
                                  <a:solidFill>
                                    <a:srgbClr val="0070C0"/>
                                  </a:solidFill>
                                  <a:effectLst/>
                                  <a:uLnTx/>
                                  <a:uFillTx/>
                                  <a:latin typeface="Cambria Math" panose="02040503050406030204" pitchFamily="18" charset="0"/>
                                  <a:ea typeface="Calibri" panose="020F0502020204030204" pitchFamily="34" charset="0"/>
                                  <a:cs typeface="Times New Roman" panose="02020603050405020304" pitchFamily="18" charset="0"/>
                                </a:rPr>
                                <m:t>𝟏</m:t>
                              </m:r>
                              <m:r>
                                <a:rPr kumimoji="0" lang="vi-VN" sz="2400" b="1" i="1" u="none" strike="noStrike" kern="1200" cap="none" spc="0" normalizeH="0" baseline="0" noProof="0" smtClean="0">
                                  <a:ln>
                                    <a:noFill/>
                                  </a:ln>
                                  <a:solidFill>
                                    <a:srgbClr val="0070C0"/>
                                  </a:solidFill>
                                  <a:effectLst/>
                                  <a:uLnTx/>
                                  <a:uFillTx/>
                                  <a:latin typeface="Cambria Math" panose="02040503050406030204" pitchFamily="18" charset="0"/>
                                  <a:ea typeface="Calibri" panose="020F0502020204030204" pitchFamily="34" charset="0"/>
                                  <a:cs typeface="Times New Roman" panose="02020603050405020304" pitchFamily="18" charset="0"/>
                                </a:rPr>
                                <m:t>   (</m:t>
                              </m:r>
                              <m:r>
                                <a:rPr kumimoji="0" lang="vi-VN" sz="2400" b="1" i="1" u="none" strike="noStrike" kern="1200" cap="none" spc="0" normalizeH="0" baseline="0" noProof="0" smtClean="0">
                                  <a:ln>
                                    <a:noFill/>
                                  </a:ln>
                                  <a:solidFill>
                                    <a:srgbClr val="0070C0"/>
                                  </a:solidFill>
                                  <a:effectLst/>
                                  <a:uLnTx/>
                                  <a:uFillTx/>
                                  <a:latin typeface="Cambria Math" panose="02040503050406030204" pitchFamily="18" charset="0"/>
                                  <a:ea typeface="Calibri" panose="020F0502020204030204" pitchFamily="34" charset="0"/>
                                  <a:cs typeface="Times New Roman" panose="02020603050405020304" pitchFamily="18" charset="0"/>
                                </a:rPr>
                                <m:t>𝟏</m:t>
                              </m:r>
                              <m:r>
                                <a:rPr kumimoji="0" lang="vi-VN" sz="2400" b="1" i="1" u="none" strike="noStrike" kern="1200" cap="none" spc="0" normalizeH="0" baseline="0" noProof="0" smtClean="0">
                                  <a:ln>
                                    <a:noFill/>
                                  </a:ln>
                                  <a:solidFill>
                                    <a:srgbClr val="0070C0"/>
                                  </a:solidFill>
                                  <a:effectLst/>
                                  <a:uLnTx/>
                                  <a:uFillTx/>
                                  <a:latin typeface="Cambria Math" panose="02040503050406030204" pitchFamily="18" charset="0"/>
                                  <a:ea typeface="Calibri" panose="020F0502020204030204" pitchFamily="34" charset="0"/>
                                  <a:cs typeface="Times New Roman" panose="02020603050405020304" pitchFamily="18" charset="0"/>
                                </a:rPr>
                                <m:t>)</m:t>
                              </m:r>
                            </m:e>
                          </m:mr>
                          <m:mr>
                            <m:e>
                              <m:r>
                                <a:rPr kumimoji="0" lang="vi-VN" sz="2400" b="1" i="1" u="none" strike="noStrike" kern="1200" cap="none" spc="0" normalizeH="0" baseline="0" noProof="0" smtClean="0">
                                  <a:ln>
                                    <a:noFill/>
                                  </a:ln>
                                  <a:solidFill>
                                    <a:srgbClr val="0070C0"/>
                                  </a:solidFill>
                                  <a:effectLst/>
                                  <a:uLnTx/>
                                  <a:uFillTx/>
                                  <a:latin typeface="Cambria Math" panose="02040503050406030204" pitchFamily="18" charset="0"/>
                                  <a:ea typeface="Calibri" panose="020F0502020204030204" pitchFamily="34" charset="0"/>
                                  <a:cs typeface="Times New Roman" panose="02020603050405020304" pitchFamily="18" charset="0"/>
                                </a:rPr>
                                <m:t>−</m:t>
                              </m:r>
                              <m:r>
                                <a:rPr kumimoji="0" lang="vi-VN" sz="2400" b="1" i="1" u="none" strike="noStrike" kern="1200" cap="none" spc="0" normalizeH="0" baseline="0" noProof="0" smtClean="0">
                                  <a:ln>
                                    <a:noFill/>
                                  </a:ln>
                                  <a:solidFill>
                                    <a:srgbClr val="0070C0"/>
                                  </a:solidFill>
                                  <a:effectLst/>
                                  <a:uLnTx/>
                                  <a:uFillTx/>
                                  <a:latin typeface="Cambria Math" panose="02040503050406030204" pitchFamily="18" charset="0"/>
                                  <a:ea typeface="Calibri" panose="020F0502020204030204" pitchFamily="34" charset="0"/>
                                  <a:cs typeface="Times New Roman" panose="02020603050405020304" pitchFamily="18" charset="0"/>
                                </a:rPr>
                                <m:t>𝟑</m:t>
                              </m:r>
                              <m:r>
                                <a:rPr kumimoji="0" lang="vi-VN" sz="2400" b="1" i="1" u="none" strike="noStrike" kern="1200" cap="none" spc="0" normalizeH="0" baseline="0" noProof="0" smtClean="0">
                                  <a:ln>
                                    <a:noFill/>
                                  </a:ln>
                                  <a:solidFill>
                                    <a:srgbClr val="0070C0"/>
                                  </a:solidFill>
                                  <a:effectLst/>
                                  <a:uLnTx/>
                                  <a:uFillTx/>
                                  <a:latin typeface="Cambria Math" panose="02040503050406030204" pitchFamily="18" charset="0"/>
                                  <a:ea typeface="Calibri" panose="020F0502020204030204" pitchFamily="34" charset="0"/>
                                  <a:cs typeface="Times New Roman" panose="02020603050405020304" pitchFamily="18" charset="0"/>
                                </a:rPr>
                                <m:t>𝒙</m:t>
                              </m:r>
                              <m:r>
                                <a:rPr kumimoji="0" lang="vi-VN" sz="2400" b="1" i="1" u="none" strike="noStrike" kern="1200" cap="none" spc="0" normalizeH="0" baseline="0" noProof="0" smtClean="0">
                                  <a:ln>
                                    <a:noFill/>
                                  </a:ln>
                                  <a:solidFill>
                                    <a:srgbClr val="0070C0"/>
                                  </a:solidFill>
                                  <a:effectLst/>
                                  <a:uLnTx/>
                                  <a:uFillTx/>
                                  <a:latin typeface="Cambria Math" panose="02040503050406030204" pitchFamily="18" charset="0"/>
                                  <a:ea typeface="Calibri" panose="020F0502020204030204" pitchFamily="34" charset="0"/>
                                  <a:cs typeface="Times New Roman" panose="02020603050405020304" pitchFamily="18" charset="0"/>
                                </a:rPr>
                                <m:t>+</m:t>
                              </m:r>
                              <m:r>
                                <a:rPr kumimoji="0" lang="vi-VN" sz="2400" b="1" i="1" u="none" strike="noStrike" kern="1200" cap="none" spc="0" normalizeH="0" baseline="0" noProof="0" smtClean="0">
                                  <a:ln>
                                    <a:noFill/>
                                  </a:ln>
                                  <a:solidFill>
                                    <a:srgbClr val="0070C0"/>
                                  </a:solidFill>
                                  <a:effectLst/>
                                  <a:uLnTx/>
                                  <a:uFillTx/>
                                  <a:latin typeface="Cambria Math" panose="02040503050406030204" pitchFamily="18" charset="0"/>
                                  <a:ea typeface="Calibri" panose="020F0502020204030204" pitchFamily="34" charset="0"/>
                                  <a:cs typeface="Times New Roman" panose="02020603050405020304" pitchFamily="18" charset="0"/>
                                </a:rPr>
                                <m:t>𝟔</m:t>
                              </m:r>
                              <m:r>
                                <a:rPr kumimoji="0" lang="vi-VN" sz="2400" b="1" i="1" u="none" strike="noStrike" kern="1200" cap="none" spc="0" normalizeH="0" baseline="0" noProof="0" smtClean="0">
                                  <a:ln>
                                    <a:noFill/>
                                  </a:ln>
                                  <a:solidFill>
                                    <a:srgbClr val="0070C0"/>
                                  </a:solidFill>
                                  <a:effectLst/>
                                  <a:uLnTx/>
                                  <a:uFillTx/>
                                  <a:latin typeface="Cambria Math" panose="02040503050406030204" pitchFamily="18" charset="0"/>
                                  <a:ea typeface="Calibri" panose="020F0502020204030204" pitchFamily="34" charset="0"/>
                                  <a:cs typeface="Times New Roman" panose="02020603050405020304" pitchFamily="18" charset="0"/>
                                </a:rPr>
                                <m:t>𝒚</m:t>
                              </m:r>
                              <m:r>
                                <a:rPr kumimoji="0" lang="vi-VN" sz="2400" b="1" i="1" u="none" strike="noStrike" kern="1200" cap="none" spc="0" normalizeH="0" baseline="0" noProof="0" smtClean="0">
                                  <a:ln>
                                    <a:noFill/>
                                  </a:ln>
                                  <a:solidFill>
                                    <a:srgbClr val="0070C0"/>
                                  </a:solidFill>
                                  <a:effectLst/>
                                  <a:uLnTx/>
                                  <a:uFillTx/>
                                  <a:latin typeface="Cambria Math" panose="02040503050406030204" pitchFamily="18" charset="0"/>
                                  <a:ea typeface="Calibri" panose="020F0502020204030204" pitchFamily="34" charset="0"/>
                                  <a:cs typeface="Times New Roman" panose="02020603050405020304" pitchFamily="18" charset="0"/>
                                </a:rPr>
                                <m:t>=</m:t>
                              </m:r>
                              <m:r>
                                <a:rPr kumimoji="0" lang="vi-VN" sz="2400" b="1" i="1" u="none" strike="noStrike" kern="1200" cap="none" spc="0" normalizeH="0" baseline="0" noProof="0" smtClean="0">
                                  <a:ln>
                                    <a:noFill/>
                                  </a:ln>
                                  <a:solidFill>
                                    <a:srgbClr val="0070C0"/>
                                  </a:solidFill>
                                  <a:effectLst/>
                                  <a:uLnTx/>
                                  <a:uFillTx/>
                                  <a:latin typeface="Cambria Math" panose="02040503050406030204" pitchFamily="18" charset="0"/>
                                  <a:ea typeface="Calibri" panose="020F0502020204030204" pitchFamily="34" charset="0"/>
                                  <a:cs typeface="Times New Roman" panose="02020603050405020304" pitchFamily="18" charset="0"/>
                                </a:rPr>
                                <m:t>𝟐</m:t>
                              </m:r>
                              <m:r>
                                <a:rPr kumimoji="0" lang="en-US" sz="2400" b="1" i="1" u="none" strike="noStrike" kern="1200" cap="none" spc="0" normalizeH="0" baseline="0" noProof="0" smtClean="0">
                                  <a:ln>
                                    <a:noFill/>
                                  </a:ln>
                                  <a:solidFill>
                                    <a:srgbClr val="0070C0"/>
                                  </a:solidFill>
                                  <a:effectLst/>
                                  <a:uLnTx/>
                                  <a:uFillTx/>
                                  <a:latin typeface="Cambria Math" panose="02040503050406030204" pitchFamily="18" charset="0"/>
                                  <a:ea typeface="Calibri" panose="020F0502020204030204" pitchFamily="34" charset="0"/>
                                  <a:cs typeface="Times New Roman" panose="02020603050405020304" pitchFamily="18" charset="0"/>
                                </a:rPr>
                                <m:t>    </m:t>
                              </m:r>
                              <m:r>
                                <a:rPr kumimoji="0" lang="vi-VN" sz="2400" b="1" i="1" u="none" strike="noStrike" kern="1200" cap="none" spc="0" normalizeH="0" baseline="0" noProof="0" smtClean="0">
                                  <a:ln>
                                    <a:noFill/>
                                  </a:ln>
                                  <a:solidFill>
                                    <a:srgbClr val="0070C0"/>
                                  </a:solidFill>
                                  <a:effectLst/>
                                  <a:uLnTx/>
                                  <a:uFillTx/>
                                  <a:latin typeface="Cambria Math" panose="02040503050406030204" pitchFamily="18" charset="0"/>
                                  <a:ea typeface="Calibri" panose="020F0502020204030204" pitchFamily="34" charset="0"/>
                                  <a:cs typeface="Times New Roman" panose="02020603050405020304" pitchFamily="18" charset="0"/>
                                </a:rPr>
                                <m:t>(</m:t>
                              </m:r>
                              <m:r>
                                <a:rPr kumimoji="0" lang="vi-VN" sz="2400" b="1" i="1" u="none" strike="noStrike" kern="1200" cap="none" spc="0" normalizeH="0" baseline="0" noProof="0" smtClean="0">
                                  <a:ln>
                                    <a:noFill/>
                                  </a:ln>
                                  <a:solidFill>
                                    <a:srgbClr val="0070C0"/>
                                  </a:solidFill>
                                  <a:effectLst/>
                                  <a:uLnTx/>
                                  <a:uFillTx/>
                                  <a:latin typeface="Cambria Math" panose="02040503050406030204" pitchFamily="18" charset="0"/>
                                  <a:ea typeface="Calibri" panose="020F0502020204030204" pitchFamily="34" charset="0"/>
                                  <a:cs typeface="Times New Roman" panose="02020603050405020304" pitchFamily="18" charset="0"/>
                                </a:rPr>
                                <m:t>𝟐</m:t>
                              </m:r>
                              <m:r>
                                <a:rPr kumimoji="0" lang="vi-VN" sz="2400" b="1" i="1" u="none" strike="noStrike" kern="1200" cap="none" spc="0" normalizeH="0" baseline="0" noProof="0" smtClean="0">
                                  <a:ln>
                                    <a:noFill/>
                                  </a:ln>
                                  <a:solidFill>
                                    <a:srgbClr val="0070C0"/>
                                  </a:solidFill>
                                  <a:effectLst/>
                                  <a:uLnTx/>
                                  <a:uFillTx/>
                                  <a:latin typeface="Cambria Math" panose="02040503050406030204" pitchFamily="18" charset="0"/>
                                  <a:ea typeface="Calibri" panose="020F0502020204030204" pitchFamily="34" charset="0"/>
                                  <a:cs typeface="Times New Roman" panose="02020603050405020304" pitchFamily="18" charset="0"/>
                                </a:rPr>
                                <m:t>)</m:t>
                              </m:r>
                            </m:e>
                          </m:mr>
                        </m:m>
                      </m:e>
                    </m:d>
                  </m:oMath>
                </a14:m>
                <a:endParaRPr kumimoji="0" lang="vi-VN" sz="2400" b="1" i="0" u="none" strike="noStrike" kern="1200" cap="none" spc="0" normalizeH="0" baseline="0" noProof="0" dirty="0">
                  <a:ln>
                    <a:noFill/>
                  </a:ln>
                  <a:solidFill>
                    <a:srgbClr val="0070C0"/>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p>
                <a:pPr marL="0" marR="0" lvl="0" indent="0" algn="l" defTabSz="457200" rtl="0" eaLnBrk="1" fontAlgn="auto" latinLnBrk="0" hangingPunct="1">
                  <a:lnSpc>
                    <a:spcPct val="100000"/>
                  </a:lnSpc>
                  <a:spcBef>
                    <a:spcPts val="0"/>
                  </a:spcBef>
                  <a:spcAft>
                    <a:spcPts val="600"/>
                  </a:spcAft>
                  <a:buClrTx/>
                  <a:buSzTx/>
                  <a:buFontTx/>
                  <a:buNone/>
                  <a:defRPr/>
                </a:pPr>
                <a:r>
                  <a:rPr kumimoji="0" lang="vi-VN" sz="2400" b="1" i="0" u="none" strike="noStrike" kern="1200" cap="none" spc="0" normalizeH="0" baseline="0" noProof="0" dirty="0">
                    <a:ln>
                      <a:noFill/>
                    </a:ln>
                    <a:solidFill>
                      <a:srgbClr val="0070C0"/>
                    </a:solidFill>
                    <a:effectLst/>
                    <a:uLnTx/>
                    <a:uFillTx/>
                    <a:latin typeface="Times New Roman" panose="02020603050405020304" pitchFamily="18" charset="0"/>
                    <a:ea typeface="Calibri" panose="020F0502020204030204" pitchFamily="34" charset="0"/>
                    <a:cs typeface="Times New Roman" panose="02020603050405020304" pitchFamily="18" charset="0"/>
                  </a:rPr>
                  <a:t>Nhân hai vế phương trình (1) với 3; Nhân hai vế phương trình (2) với 2</a:t>
                </a:r>
              </a:p>
              <a:p>
                <a:pPr marL="0" marR="0" lvl="0" indent="0" algn="l" defTabSz="457200" rtl="0" eaLnBrk="1" fontAlgn="auto" latinLnBrk="0" hangingPunct="1">
                  <a:lnSpc>
                    <a:spcPct val="100000"/>
                  </a:lnSpc>
                  <a:spcBef>
                    <a:spcPts val="0"/>
                  </a:spcBef>
                  <a:spcAft>
                    <a:spcPts val="600"/>
                  </a:spcAft>
                  <a:buClrTx/>
                  <a:buSzTx/>
                  <a:buFontTx/>
                  <a:buNone/>
                  <a:defRPr/>
                </a:pPr>
                <a:r>
                  <a:rPr kumimoji="0" lang="vi-VN" sz="2400" b="1" i="0" u="none" strike="noStrike" kern="1200" cap="none" spc="0" normalizeH="0" baseline="0" noProof="0" dirty="0">
                    <a:ln>
                      <a:noFill/>
                    </a:ln>
                    <a:solidFill>
                      <a:srgbClr val="0070C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14:m>
                  <m:oMath xmlns:m="http://schemas.openxmlformats.org/officeDocument/2006/math">
                    <m:d>
                      <m:dPr>
                        <m:begChr m:val="{"/>
                        <m:endChr m:val=""/>
                        <m:ctrlPr>
                          <a:rPr kumimoji="0" lang="en-US" sz="2400" b="1" i="1" u="none" strike="noStrike" kern="1200" cap="none" spc="0" normalizeH="0" baseline="0" noProof="0">
                            <a:ln>
                              <a:noFill/>
                            </a:ln>
                            <a:solidFill>
                              <a:srgbClr val="0070C0"/>
                            </a:solidFill>
                            <a:effectLst/>
                            <a:uLnTx/>
                            <a:uFillTx/>
                            <a:latin typeface="Cambria Math" panose="02040503050406030204" pitchFamily="18" charset="0"/>
                            <a:ea typeface="Calibri" panose="020F0502020204030204" pitchFamily="34" charset="0"/>
                            <a:cs typeface="Times New Roman" panose="02020603050405020304" pitchFamily="18" charset="0"/>
                          </a:rPr>
                        </m:ctrlPr>
                      </m:dPr>
                      <m:e>
                        <m:m>
                          <m:mPr>
                            <m:mcs>
                              <m:mc>
                                <m:mcPr>
                                  <m:count m:val="1"/>
                                  <m:mcJc m:val="center"/>
                                </m:mcPr>
                              </m:mc>
                            </m:mcs>
                            <m:ctrlPr>
                              <a:rPr kumimoji="0" lang="en-US" sz="2400" b="1" i="1" u="none" strike="noStrike" kern="1200" cap="none" spc="0" normalizeH="0" baseline="0" noProof="0">
                                <a:ln>
                                  <a:noFill/>
                                </a:ln>
                                <a:solidFill>
                                  <a:srgbClr val="0070C0"/>
                                </a:solidFill>
                                <a:effectLst/>
                                <a:uLnTx/>
                                <a:uFillTx/>
                                <a:latin typeface="Cambria Math" panose="02040503050406030204" pitchFamily="18" charset="0"/>
                                <a:ea typeface="Calibri" panose="020F0502020204030204" pitchFamily="34" charset="0"/>
                                <a:cs typeface="Times New Roman" panose="02020603050405020304" pitchFamily="18" charset="0"/>
                              </a:rPr>
                            </m:ctrlPr>
                          </m:mPr>
                          <m:mr>
                            <m:e>
                              <m:r>
                                <m:rPr>
                                  <m:brk m:alnAt="7"/>
                                </m:rPr>
                                <a:rPr kumimoji="0" lang="vi-VN" sz="2400" b="1" i="1" u="none" strike="noStrike" kern="1200" cap="none" spc="0" normalizeH="0" baseline="0" noProof="0" smtClean="0">
                                  <a:ln>
                                    <a:noFill/>
                                  </a:ln>
                                  <a:solidFill>
                                    <a:srgbClr val="0070C0"/>
                                  </a:solidFill>
                                  <a:effectLst/>
                                  <a:uLnTx/>
                                  <a:uFillTx/>
                                  <a:latin typeface="Cambria Math" panose="02040503050406030204" pitchFamily="18" charset="0"/>
                                  <a:ea typeface="Calibri" panose="020F0502020204030204" pitchFamily="34" charset="0"/>
                                  <a:cs typeface="Times New Roman" panose="02020603050405020304" pitchFamily="18" charset="0"/>
                                </a:rPr>
                                <m:t>𝟔</m:t>
                              </m:r>
                              <m:r>
                                <a:rPr kumimoji="0" lang="vi-VN" sz="2400" b="1" i="1" u="none" strike="noStrike" kern="1200" cap="none" spc="0" normalizeH="0" baseline="0" noProof="0">
                                  <a:ln>
                                    <a:noFill/>
                                  </a:ln>
                                  <a:solidFill>
                                    <a:srgbClr val="0070C0"/>
                                  </a:solidFill>
                                  <a:effectLst/>
                                  <a:uLnTx/>
                                  <a:uFillTx/>
                                  <a:latin typeface="Cambria Math" panose="02040503050406030204" pitchFamily="18" charset="0"/>
                                  <a:ea typeface="Calibri" panose="020F0502020204030204" pitchFamily="34" charset="0"/>
                                  <a:cs typeface="Times New Roman" panose="02020603050405020304" pitchFamily="18" charset="0"/>
                                </a:rPr>
                                <m:t>𝒙</m:t>
                              </m:r>
                              <m:r>
                                <a:rPr kumimoji="0" lang="vi-VN" sz="2400" b="1" i="1" u="none" strike="noStrike" kern="1200" cap="none" spc="0" normalizeH="0" baseline="0" noProof="0" smtClean="0">
                                  <a:ln>
                                    <a:noFill/>
                                  </a:ln>
                                  <a:solidFill>
                                    <a:srgbClr val="0070C0"/>
                                  </a:solidFill>
                                  <a:effectLst/>
                                  <a:uLnTx/>
                                  <a:uFillTx/>
                                  <a:latin typeface="Cambria Math" panose="02040503050406030204" pitchFamily="18" charset="0"/>
                                  <a:ea typeface="Calibri" panose="020F0502020204030204" pitchFamily="34" charset="0"/>
                                  <a:cs typeface="Times New Roman" panose="02020603050405020304" pitchFamily="18" charset="0"/>
                                </a:rPr>
                                <m:t>−</m:t>
                              </m:r>
                              <m:r>
                                <a:rPr kumimoji="0" lang="vi-VN" sz="2400" b="1" i="1" u="none" strike="noStrike" kern="1200" cap="none" spc="0" normalizeH="0" baseline="0" noProof="0" smtClean="0">
                                  <a:ln>
                                    <a:noFill/>
                                  </a:ln>
                                  <a:solidFill>
                                    <a:srgbClr val="0070C0"/>
                                  </a:solidFill>
                                  <a:effectLst/>
                                  <a:uLnTx/>
                                  <a:uFillTx/>
                                  <a:latin typeface="Cambria Math" panose="02040503050406030204" pitchFamily="18" charset="0"/>
                                  <a:ea typeface="Calibri" panose="020F0502020204030204" pitchFamily="34" charset="0"/>
                                  <a:cs typeface="Times New Roman" panose="02020603050405020304" pitchFamily="18" charset="0"/>
                                </a:rPr>
                                <m:t>𝟏𝟐</m:t>
                              </m:r>
                              <m:r>
                                <a:rPr kumimoji="0" lang="vi-VN" sz="2400" b="1" i="1" u="none" strike="noStrike" kern="1200" cap="none" spc="0" normalizeH="0" baseline="0" noProof="0">
                                  <a:ln>
                                    <a:noFill/>
                                  </a:ln>
                                  <a:solidFill>
                                    <a:srgbClr val="0070C0"/>
                                  </a:solidFill>
                                  <a:effectLst/>
                                  <a:uLnTx/>
                                  <a:uFillTx/>
                                  <a:latin typeface="Cambria Math" panose="02040503050406030204" pitchFamily="18" charset="0"/>
                                  <a:ea typeface="Calibri" panose="020F0502020204030204" pitchFamily="34" charset="0"/>
                                  <a:cs typeface="Times New Roman" panose="02020603050405020304" pitchFamily="18" charset="0"/>
                                </a:rPr>
                                <m:t>𝒚</m:t>
                              </m:r>
                              <m:r>
                                <a:rPr kumimoji="0" lang="vi-VN" sz="2400" b="1" i="1" u="none" strike="noStrike" kern="1200" cap="none" spc="0" normalizeH="0" baseline="0" noProof="0">
                                  <a:ln>
                                    <a:noFill/>
                                  </a:ln>
                                  <a:solidFill>
                                    <a:srgbClr val="0070C0"/>
                                  </a:solidFill>
                                  <a:effectLst/>
                                  <a:uLnTx/>
                                  <a:uFillTx/>
                                  <a:latin typeface="Cambria Math" panose="02040503050406030204" pitchFamily="18" charset="0"/>
                                  <a:ea typeface="Calibri" panose="020F0502020204030204" pitchFamily="34" charset="0"/>
                                  <a:cs typeface="Times New Roman" panose="02020603050405020304" pitchFamily="18" charset="0"/>
                                </a:rPr>
                                <m:t>=−</m:t>
                              </m:r>
                              <m:r>
                                <a:rPr kumimoji="0" lang="vi-VN" sz="2400" b="1" i="1" u="none" strike="noStrike" kern="1200" cap="none" spc="0" normalizeH="0" baseline="0" noProof="0" smtClean="0">
                                  <a:ln>
                                    <a:noFill/>
                                  </a:ln>
                                  <a:solidFill>
                                    <a:srgbClr val="0070C0"/>
                                  </a:solidFill>
                                  <a:effectLst/>
                                  <a:uLnTx/>
                                  <a:uFillTx/>
                                  <a:latin typeface="Cambria Math" panose="02040503050406030204" pitchFamily="18" charset="0"/>
                                  <a:ea typeface="Calibri" panose="020F0502020204030204" pitchFamily="34" charset="0"/>
                                  <a:cs typeface="Times New Roman" panose="02020603050405020304" pitchFamily="18" charset="0"/>
                                </a:rPr>
                                <m:t>𝟑</m:t>
                              </m:r>
                              <m:r>
                                <a:rPr kumimoji="0" lang="vi-VN" sz="2400" b="1" i="1" u="none" strike="noStrike" kern="1200" cap="none" spc="0" normalizeH="0" baseline="0" noProof="0">
                                  <a:ln>
                                    <a:noFill/>
                                  </a:ln>
                                  <a:solidFill>
                                    <a:srgbClr val="0070C0"/>
                                  </a:solidFill>
                                  <a:effectLst/>
                                  <a:uLnTx/>
                                  <a:uFillTx/>
                                  <a:latin typeface="Cambria Math" panose="02040503050406030204" pitchFamily="18" charset="0"/>
                                  <a:ea typeface="Calibri" panose="020F0502020204030204" pitchFamily="34" charset="0"/>
                                  <a:cs typeface="Times New Roman" panose="02020603050405020304" pitchFamily="18" charset="0"/>
                                </a:rPr>
                                <m:t>   (</m:t>
                              </m:r>
                              <m:r>
                                <a:rPr kumimoji="0" lang="vi-VN" sz="2400" b="1" i="1" u="none" strike="noStrike" kern="1200" cap="none" spc="0" normalizeH="0" baseline="0" noProof="0" smtClean="0">
                                  <a:ln>
                                    <a:noFill/>
                                  </a:ln>
                                  <a:solidFill>
                                    <a:srgbClr val="0070C0"/>
                                  </a:solidFill>
                                  <a:effectLst/>
                                  <a:uLnTx/>
                                  <a:uFillTx/>
                                  <a:latin typeface="Cambria Math" panose="02040503050406030204" pitchFamily="18" charset="0"/>
                                  <a:ea typeface="Calibri" panose="020F0502020204030204" pitchFamily="34" charset="0"/>
                                  <a:cs typeface="Times New Roman" panose="02020603050405020304" pitchFamily="18" charset="0"/>
                                </a:rPr>
                                <m:t>𝟑</m:t>
                              </m:r>
                              <m:r>
                                <a:rPr kumimoji="0" lang="vi-VN" sz="2400" b="1" i="1" u="none" strike="noStrike" kern="1200" cap="none" spc="0" normalizeH="0" baseline="0" noProof="0">
                                  <a:ln>
                                    <a:noFill/>
                                  </a:ln>
                                  <a:solidFill>
                                    <a:srgbClr val="0070C0"/>
                                  </a:solidFill>
                                  <a:effectLst/>
                                  <a:uLnTx/>
                                  <a:uFillTx/>
                                  <a:latin typeface="Cambria Math" panose="02040503050406030204" pitchFamily="18" charset="0"/>
                                  <a:ea typeface="Calibri" panose="020F0502020204030204" pitchFamily="34" charset="0"/>
                                  <a:cs typeface="Times New Roman" panose="02020603050405020304" pitchFamily="18" charset="0"/>
                                </a:rPr>
                                <m:t>)</m:t>
                              </m:r>
                            </m:e>
                          </m:mr>
                          <m:mr>
                            <m:e>
                              <m:r>
                                <a:rPr kumimoji="0" lang="vi-VN" sz="2400" b="1" i="1" u="none" strike="noStrike" kern="1200" cap="none" spc="0" normalizeH="0" baseline="0" noProof="0" smtClean="0">
                                  <a:ln>
                                    <a:noFill/>
                                  </a:ln>
                                  <a:solidFill>
                                    <a:srgbClr val="0070C0"/>
                                  </a:solidFill>
                                  <a:effectLst/>
                                  <a:uLnTx/>
                                  <a:uFillTx/>
                                  <a:latin typeface="Cambria Math" panose="02040503050406030204" pitchFamily="18" charset="0"/>
                                  <a:ea typeface="Calibri" panose="020F0502020204030204" pitchFamily="34" charset="0"/>
                                  <a:cs typeface="Times New Roman" panose="02020603050405020304" pitchFamily="18" charset="0"/>
                                </a:rPr>
                                <m:t>−</m:t>
                              </m:r>
                              <m:r>
                                <a:rPr kumimoji="0" lang="vi-VN" sz="2400" b="1" i="1" u="none" strike="noStrike" kern="1200" cap="none" spc="0" normalizeH="0" baseline="0" noProof="0" smtClean="0">
                                  <a:ln>
                                    <a:noFill/>
                                  </a:ln>
                                  <a:solidFill>
                                    <a:srgbClr val="0070C0"/>
                                  </a:solidFill>
                                  <a:effectLst/>
                                  <a:uLnTx/>
                                  <a:uFillTx/>
                                  <a:latin typeface="Cambria Math" panose="02040503050406030204" pitchFamily="18" charset="0"/>
                                  <a:ea typeface="Calibri" panose="020F0502020204030204" pitchFamily="34" charset="0"/>
                                  <a:cs typeface="Times New Roman" panose="02020603050405020304" pitchFamily="18" charset="0"/>
                                </a:rPr>
                                <m:t>𝟔</m:t>
                              </m:r>
                              <m:r>
                                <a:rPr kumimoji="0" lang="vi-VN" sz="2400" b="1" i="1" u="none" strike="noStrike" kern="1200" cap="none" spc="0" normalizeH="0" baseline="0" noProof="0">
                                  <a:ln>
                                    <a:noFill/>
                                  </a:ln>
                                  <a:solidFill>
                                    <a:srgbClr val="0070C0"/>
                                  </a:solidFill>
                                  <a:effectLst/>
                                  <a:uLnTx/>
                                  <a:uFillTx/>
                                  <a:latin typeface="Cambria Math" panose="02040503050406030204" pitchFamily="18" charset="0"/>
                                  <a:ea typeface="Calibri" panose="020F0502020204030204" pitchFamily="34" charset="0"/>
                                  <a:cs typeface="Times New Roman" panose="02020603050405020304" pitchFamily="18" charset="0"/>
                                </a:rPr>
                                <m:t>𝒙</m:t>
                              </m:r>
                              <m:r>
                                <a:rPr kumimoji="0" lang="vi-VN" sz="2400" b="1" i="1" u="none" strike="noStrike" kern="1200" cap="none" spc="0" normalizeH="0" baseline="0" noProof="0" smtClean="0">
                                  <a:ln>
                                    <a:noFill/>
                                  </a:ln>
                                  <a:solidFill>
                                    <a:srgbClr val="0070C0"/>
                                  </a:solidFill>
                                  <a:effectLst/>
                                  <a:uLnTx/>
                                  <a:uFillTx/>
                                  <a:latin typeface="Cambria Math" panose="02040503050406030204" pitchFamily="18" charset="0"/>
                                  <a:ea typeface="Calibri" panose="020F0502020204030204" pitchFamily="34" charset="0"/>
                                  <a:cs typeface="Times New Roman" panose="02020603050405020304" pitchFamily="18" charset="0"/>
                                </a:rPr>
                                <m:t>+</m:t>
                              </m:r>
                              <m:r>
                                <a:rPr kumimoji="0" lang="vi-VN" sz="2400" b="1" i="1" u="none" strike="noStrike" kern="1200" cap="none" spc="0" normalizeH="0" baseline="0" noProof="0" smtClean="0">
                                  <a:ln>
                                    <a:noFill/>
                                  </a:ln>
                                  <a:solidFill>
                                    <a:srgbClr val="0070C0"/>
                                  </a:solidFill>
                                  <a:effectLst/>
                                  <a:uLnTx/>
                                  <a:uFillTx/>
                                  <a:latin typeface="Cambria Math" panose="02040503050406030204" pitchFamily="18" charset="0"/>
                                  <a:ea typeface="Calibri" panose="020F0502020204030204" pitchFamily="34" charset="0"/>
                                  <a:cs typeface="Times New Roman" panose="02020603050405020304" pitchFamily="18" charset="0"/>
                                </a:rPr>
                                <m:t>𝟏𝟐</m:t>
                              </m:r>
                              <m:r>
                                <a:rPr kumimoji="0" lang="vi-VN" sz="2400" b="1" i="1" u="none" strike="noStrike" kern="1200" cap="none" spc="0" normalizeH="0" baseline="0" noProof="0">
                                  <a:ln>
                                    <a:noFill/>
                                  </a:ln>
                                  <a:solidFill>
                                    <a:srgbClr val="0070C0"/>
                                  </a:solidFill>
                                  <a:effectLst/>
                                  <a:uLnTx/>
                                  <a:uFillTx/>
                                  <a:latin typeface="Cambria Math" panose="02040503050406030204" pitchFamily="18" charset="0"/>
                                  <a:ea typeface="Calibri" panose="020F0502020204030204" pitchFamily="34" charset="0"/>
                                  <a:cs typeface="Times New Roman" panose="02020603050405020304" pitchFamily="18" charset="0"/>
                                </a:rPr>
                                <m:t>𝒚</m:t>
                              </m:r>
                              <m:r>
                                <a:rPr kumimoji="0" lang="vi-VN" sz="2400" b="1" i="1" u="none" strike="noStrike" kern="1200" cap="none" spc="0" normalizeH="0" baseline="0" noProof="0">
                                  <a:ln>
                                    <a:noFill/>
                                  </a:ln>
                                  <a:solidFill>
                                    <a:srgbClr val="0070C0"/>
                                  </a:solidFill>
                                  <a:effectLst/>
                                  <a:uLnTx/>
                                  <a:uFillTx/>
                                  <a:latin typeface="Cambria Math" panose="02040503050406030204" pitchFamily="18" charset="0"/>
                                  <a:ea typeface="Calibri" panose="020F0502020204030204" pitchFamily="34" charset="0"/>
                                  <a:cs typeface="Times New Roman" panose="02020603050405020304" pitchFamily="18" charset="0"/>
                                </a:rPr>
                                <m:t>=</m:t>
                              </m:r>
                              <m:r>
                                <a:rPr kumimoji="0" lang="vi-VN" sz="2400" b="1" i="1" u="none" strike="noStrike" kern="1200" cap="none" spc="0" normalizeH="0" baseline="0" noProof="0" smtClean="0">
                                  <a:ln>
                                    <a:noFill/>
                                  </a:ln>
                                  <a:solidFill>
                                    <a:srgbClr val="0070C0"/>
                                  </a:solidFill>
                                  <a:effectLst/>
                                  <a:uLnTx/>
                                  <a:uFillTx/>
                                  <a:latin typeface="Cambria Math" panose="02040503050406030204" pitchFamily="18" charset="0"/>
                                  <a:ea typeface="Calibri" panose="020F0502020204030204" pitchFamily="34" charset="0"/>
                                  <a:cs typeface="Times New Roman" panose="02020603050405020304" pitchFamily="18" charset="0"/>
                                </a:rPr>
                                <m:t>𝟒</m:t>
                              </m:r>
                              <m:r>
                                <a:rPr kumimoji="0" lang="vi-VN" sz="2400" b="1" i="1" u="none" strike="noStrike" kern="1200" cap="none" spc="0" normalizeH="0" baseline="0" noProof="0">
                                  <a:ln>
                                    <a:noFill/>
                                  </a:ln>
                                  <a:solidFill>
                                    <a:srgbClr val="0070C0"/>
                                  </a:solidFill>
                                  <a:effectLst/>
                                  <a:uLnTx/>
                                  <a:uFillTx/>
                                  <a:latin typeface="Cambria Math" panose="02040503050406030204" pitchFamily="18" charset="0"/>
                                  <a:ea typeface="Calibri" panose="020F0502020204030204" pitchFamily="34" charset="0"/>
                                  <a:cs typeface="Times New Roman" panose="02020603050405020304" pitchFamily="18" charset="0"/>
                                </a:rPr>
                                <m:t>   (</m:t>
                              </m:r>
                              <m:r>
                                <a:rPr kumimoji="0" lang="vi-VN" sz="2400" b="1" i="1" u="none" strike="noStrike" kern="1200" cap="none" spc="0" normalizeH="0" baseline="0" noProof="0" smtClean="0">
                                  <a:ln>
                                    <a:noFill/>
                                  </a:ln>
                                  <a:solidFill>
                                    <a:srgbClr val="0070C0"/>
                                  </a:solidFill>
                                  <a:effectLst/>
                                  <a:uLnTx/>
                                  <a:uFillTx/>
                                  <a:latin typeface="Cambria Math" panose="02040503050406030204" pitchFamily="18" charset="0"/>
                                  <a:ea typeface="Calibri" panose="020F0502020204030204" pitchFamily="34" charset="0"/>
                                  <a:cs typeface="Times New Roman" panose="02020603050405020304" pitchFamily="18" charset="0"/>
                                </a:rPr>
                                <m:t>𝟒</m:t>
                              </m:r>
                              <m:r>
                                <a:rPr kumimoji="0" lang="vi-VN" sz="2400" b="1" i="1" u="none" strike="noStrike" kern="1200" cap="none" spc="0" normalizeH="0" baseline="0" noProof="0">
                                  <a:ln>
                                    <a:noFill/>
                                  </a:ln>
                                  <a:solidFill>
                                    <a:srgbClr val="0070C0"/>
                                  </a:solidFill>
                                  <a:effectLst/>
                                  <a:uLnTx/>
                                  <a:uFillTx/>
                                  <a:latin typeface="Cambria Math" panose="02040503050406030204" pitchFamily="18" charset="0"/>
                                  <a:ea typeface="Calibri" panose="020F0502020204030204" pitchFamily="34" charset="0"/>
                                  <a:cs typeface="Times New Roman" panose="02020603050405020304" pitchFamily="18" charset="0"/>
                                </a:rPr>
                                <m:t>)</m:t>
                              </m:r>
                            </m:e>
                          </m:mr>
                        </m:m>
                      </m:e>
                    </m:d>
                  </m:oMath>
                </a14:m>
                <a:endParaRPr kumimoji="0" lang="vi-VN" sz="2400" b="1" i="0" u="none" strike="noStrike" kern="1200" cap="none" spc="0" normalizeH="0" baseline="0" noProof="0" dirty="0">
                  <a:ln>
                    <a:noFill/>
                  </a:ln>
                  <a:solidFill>
                    <a:srgbClr val="0070C0"/>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p>
                <a:pPr marL="0" marR="0" lvl="0" indent="0" algn="l" defTabSz="457200" rtl="0" eaLnBrk="1" fontAlgn="auto" latinLnBrk="0" hangingPunct="1">
                  <a:lnSpc>
                    <a:spcPct val="100000"/>
                  </a:lnSpc>
                  <a:spcBef>
                    <a:spcPts val="0"/>
                  </a:spcBef>
                  <a:spcAft>
                    <a:spcPts val="600"/>
                  </a:spcAft>
                  <a:buClrTx/>
                  <a:buSzTx/>
                  <a:buFontTx/>
                  <a:buNone/>
                  <a:defRPr/>
                </a:pPr>
                <a:r>
                  <a:rPr kumimoji="0" lang="vi-VN" sz="2400" b="1" i="0" u="none" strike="noStrike" kern="1200" cap="none" spc="0" normalizeH="0" baseline="0" noProof="0" dirty="0">
                    <a:ln>
                      <a:noFill/>
                    </a:ln>
                    <a:solidFill>
                      <a:srgbClr val="0070C0"/>
                    </a:solidFill>
                    <a:effectLst/>
                    <a:uLnTx/>
                    <a:uFillTx/>
                    <a:latin typeface="Times New Roman" panose="02020603050405020304" pitchFamily="18" charset="0"/>
                    <a:ea typeface="Calibri" panose="020F0502020204030204" pitchFamily="34" charset="0"/>
                    <a:cs typeface="Times New Roman" panose="02020603050405020304" pitchFamily="18" charset="0"/>
                  </a:rPr>
                  <a:t>Cộng vế theo vế hai PT (3) và (4), được: </a:t>
                </a:r>
              </a:p>
              <a:p>
                <a:pPr marL="0" marR="0" lvl="0" indent="0" algn="l" defTabSz="457200" rtl="0" eaLnBrk="1" fontAlgn="auto" latinLnBrk="0" hangingPunct="1">
                  <a:lnSpc>
                    <a:spcPct val="100000"/>
                  </a:lnSpc>
                  <a:spcBef>
                    <a:spcPts val="0"/>
                  </a:spcBef>
                  <a:spcAft>
                    <a:spcPts val="600"/>
                  </a:spcAft>
                  <a:buClrTx/>
                  <a:buSzTx/>
                  <a:buFontTx/>
                  <a:buNone/>
                  <a:defRPr/>
                </a:pPr>
                <a:r>
                  <a:rPr kumimoji="0" lang="vi-VN" sz="2400" b="1" i="0" u="none" strike="noStrike" kern="1200" cap="none" spc="0" normalizeH="0" baseline="0" noProof="0" dirty="0">
                    <a:ln>
                      <a:noFill/>
                    </a:ln>
                    <a:solidFill>
                      <a:srgbClr val="0070C0"/>
                    </a:solidFill>
                    <a:effectLst/>
                    <a:uLnTx/>
                    <a:uFillTx/>
                    <a:latin typeface="Times New Roman" panose="02020603050405020304" pitchFamily="18" charset="0"/>
                    <a:ea typeface="Calibri" panose="020F0502020204030204" pitchFamily="34" charset="0"/>
                    <a:cs typeface="Times New Roman" panose="02020603050405020304" pitchFamily="18" charset="0"/>
                  </a:rPr>
                  <a:t>       0x + 0y = 1</a:t>
                </a:r>
              </a:p>
              <a:p>
                <a:pPr marL="0" marR="0" lvl="0" indent="0" algn="l" defTabSz="457200" rtl="0" eaLnBrk="1" fontAlgn="auto" latinLnBrk="0" hangingPunct="1">
                  <a:lnSpc>
                    <a:spcPct val="100000"/>
                  </a:lnSpc>
                  <a:spcBef>
                    <a:spcPts val="0"/>
                  </a:spcBef>
                  <a:spcAft>
                    <a:spcPts val="600"/>
                  </a:spcAft>
                  <a:buClrTx/>
                  <a:buSzTx/>
                  <a:buFontTx/>
                  <a:buNone/>
                  <a:defRPr/>
                </a:pPr>
                <a:r>
                  <a:rPr kumimoji="0" lang="vi-VN" sz="2400" b="1" i="0" u="none" strike="noStrike" kern="1200" cap="none" spc="0" normalizeH="0" baseline="0" noProof="0" dirty="0">
                    <a:ln>
                      <a:noFill/>
                    </a:ln>
                    <a:solidFill>
                      <a:srgbClr val="0070C0"/>
                    </a:solidFill>
                    <a:effectLst/>
                    <a:uLnTx/>
                    <a:uFillTx/>
                    <a:latin typeface="Times New Roman" panose="02020603050405020304" pitchFamily="18" charset="0"/>
                    <a:ea typeface="Calibri" panose="020F0502020204030204" pitchFamily="34" charset="0"/>
                    <a:cs typeface="Times New Roman" panose="02020603050405020304" pitchFamily="18" charset="0"/>
                  </a:rPr>
                  <a:t>                 0 = 1 (Vô</a:t>
                </a:r>
                <a:r>
                  <a:rPr kumimoji="0" lang="vi-VN" sz="2400" b="1" i="0" u="none" strike="noStrike" kern="1200" cap="none" spc="0" normalizeH="0" noProof="0" dirty="0">
                    <a:ln>
                      <a:noFill/>
                    </a:ln>
                    <a:solidFill>
                      <a:srgbClr val="0070C0"/>
                    </a:solidFill>
                    <a:effectLst/>
                    <a:uLnTx/>
                    <a:uFillTx/>
                    <a:latin typeface="Times New Roman" panose="02020603050405020304" pitchFamily="18" charset="0"/>
                    <a:ea typeface="Calibri" panose="020F0502020204030204" pitchFamily="34" charset="0"/>
                    <a:cs typeface="Times New Roman" panose="02020603050405020304" pitchFamily="18" charset="0"/>
                  </a:rPr>
                  <a:t> lý)</a:t>
                </a:r>
                <a:endParaRPr kumimoji="0" lang="vi-VN" sz="2400" b="1" i="0" u="none" strike="noStrike" kern="1200" cap="none" spc="0" normalizeH="0" baseline="0" noProof="0" dirty="0">
                  <a:ln>
                    <a:noFill/>
                  </a:ln>
                  <a:solidFill>
                    <a:srgbClr val="0070C0"/>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p>
                <a:pPr marL="0" marR="0" lvl="0" indent="0" algn="l" defTabSz="457200" rtl="0" eaLnBrk="1" fontAlgn="auto" latinLnBrk="0" hangingPunct="1">
                  <a:lnSpc>
                    <a:spcPct val="100000"/>
                  </a:lnSpc>
                  <a:spcBef>
                    <a:spcPts val="0"/>
                  </a:spcBef>
                  <a:spcAft>
                    <a:spcPts val="600"/>
                  </a:spcAft>
                  <a:buClrTx/>
                  <a:buSzTx/>
                  <a:buFontTx/>
                  <a:buNone/>
                  <a:defRPr/>
                </a:pPr>
                <a:r>
                  <a:rPr kumimoji="0" lang="vi-VN" sz="2400" b="1" i="0" u="none" strike="noStrike" kern="1200" cap="none" spc="0" normalizeH="0" baseline="0" noProof="0" dirty="0">
                    <a:ln>
                      <a:noFill/>
                    </a:ln>
                    <a:solidFill>
                      <a:srgbClr val="0070C0"/>
                    </a:solidFill>
                    <a:effectLst/>
                    <a:uLnTx/>
                    <a:uFillTx/>
                    <a:latin typeface="Times New Roman" panose="02020603050405020304" pitchFamily="18" charset="0"/>
                    <a:ea typeface="Calibri" panose="020F0502020204030204" pitchFamily="34" charset="0"/>
                    <a:cs typeface="Times New Roman" panose="02020603050405020304" pitchFamily="18" charset="0"/>
                  </a:rPr>
                  <a:t>Vậy hệ phương trình đã cho vô nghiệm</a:t>
                </a:r>
                <a:endParaRPr kumimoji="0" lang="en-US" sz="2400" b="1" i="0" u="none" strike="noStrike" kern="1200" cap="none" spc="0" normalizeH="0" baseline="0" noProof="0" dirty="0">
                  <a:ln>
                    <a:noFill/>
                  </a:ln>
                  <a:solidFill>
                    <a:srgbClr val="0070C0"/>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p:txBody>
          </p:sp>
        </mc:Choice>
        <mc:Fallback xmlns="">
          <p:sp>
            <p:nvSpPr>
              <p:cNvPr id="3" name="TextBox 2"/>
              <p:cNvSpPr txBox="1">
                <a:spLocks noRot="1" noChangeAspect="1" noMove="1" noResize="1" noEditPoints="1" noAdjustHandles="1" noChangeArrowheads="1" noChangeShapeType="1" noTextEdit="1"/>
              </p:cNvSpPr>
              <p:nvPr/>
            </p:nvSpPr>
            <p:spPr>
              <a:xfrm>
                <a:off x="2209800" y="790672"/>
                <a:ext cx="5458839" cy="4417620"/>
              </a:xfrm>
              <a:prstGeom prst="rect">
                <a:avLst/>
              </a:prstGeom>
              <a:blipFill rotWithShape="1">
                <a:blip r:embed="rId2"/>
                <a:stretch>
                  <a:fillRect t="-2" r="7"/>
                </a:stretch>
              </a:blipFill>
            </p:spPr>
            <p:txBody>
              <a:bodyPr/>
              <a:lstStyle/>
              <a:p>
                <a:r>
                  <a:rPr lang="en-US" altLang="en-US">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2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4664" y="3150912"/>
            <a:ext cx="3834602" cy="1429559"/>
          </a:xfrm>
          <a:prstGeom prst="rect">
            <a:avLst/>
          </a:prstGeom>
        </p:spPr>
      </p:pic>
      <p:pic>
        <p:nvPicPr>
          <p:cNvPr id="3" name="图片 3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71579" y="1759826"/>
            <a:ext cx="4566413" cy="1942221"/>
          </a:xfrm>
          <a:prstGeom prst="rect">
            <a:avLst/>
          </a:prstGeom>
        </p:spPr>
      </p:pic>
      <p:sp>
        <p:nvSpPr>
          <p:cNvPr id="4" name="文本框 31"/>
          <p:cNvSpPr txBox="1"/>
          <p:nvPr/>
        </p:nvSpPr>
        <p:spPr>
          <a:xfrm>
            <a:off x="2472705" y="1759826"/>
            <a:ext cx="1184940" cy="15670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9585" b="1" i="0" u="none" strike="noStrike" kern="1200" cap="none" spc="0" normalizeH="0" baseline="0" noProof="0" dirty="0">
                <a:ln>
                  <a:noFill/>
                </a:ln>
                <a:solidFill>
                  <a:srgbClr val="2A3D52"/>
                </a:solidFill>
                <a:effectLst/>
                <a:uLnTx/>
                <a:uFillTx/>
                <a:latin typeface="Agency FB" panose="020B0503020202020204" pitchFamily="34" charset="0"/>
                <a:ea typeface="Microsoft YaHei" panose="020B0503020204020204" charset="-122"/>
                <a:cs typeface="+mn-cs"/>
              </a:rPr>
              <a:t>III.</a:t>
            </a:r>
            <a:endParaRPr kumimoji="0" lang="zh-CN" altLang="en-US" sz="9585" b="1" i="0" u="none" strike="noStrike" kern="1200" cap="none" spc="0" normalizeH="0" baseline="0" noProof="0" dirty="0">
              <a:ln>
                <a:noFill/>
              </a:ln>
              <a:solidFill>
                <a:srgbClr val="2A3D52"/>
              </a:solidFill>
              <a:effectLst/>
              <a:uLnTx/>
              <a:uFillTx/>
              <a:latin typeface="Agency FB" panose="020B0503020202020204" pitchFamily="34" charset="0"/>
              <a:ea typeface="Microsoft YaHei" panose="020B0503020204020204" charset="-122"/>
              <a:cs typeface="+mn-cs"/>
            </a:endParaRPr>
          </a:p>
        </p:txBody>
      </p:sp>
      <p:sp>
        <p:nvSpPr>
          <p:cNvPr id="5" name="文本框 32"/>
          <p:cNvSpPr txBox="1"/>
          <p:nvPr/>
        </p:nvSpPr>
        <p:spPr>
          <a:xfrm>
            <a:off x="5058805" y="2189399"/>
            <a:ext cx="3623295" cy="707886"/>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4000" b="1" i="0" u="none" strike="noStrike" kern="1200" cap="none" spc="0" normalizeH="0" baseline="0" noProof="0" dirty="0">
                <a:ln>
                  <a:noFill/>
                </a:ln>
                <a:solidFill>
                  <a:srgbClr val="F8F8F8"/>
                </a:solidFill>
                <a:effectLst/>
                <a:uLnTx/>
                <a:uFillTx/>
                <a:latin typeface="Times New Roman" panose="02020603050405020304" pitchFamily="18" charset="0"/>
                <a:ea typeface="幼圆" panose="02010509060101010101" pitchFamily="49" charset="-122"/>
                <a:cs typeface="Times New Roman" panose="02020603050405020304" pitchFamily="18" charset="0"/>
              </a:rPr>
              <a:t>VẬN</a:t>
            </a:r>
            <a:r>
              <a:rPr kumimoji="0" lang="en-US" altLang="zh-CN" sz="4000" b="1" i="0" u="none" strike="noStrike" kern="1200" cap="none" spc="0" normalizeH="0" noProof="0" dirty="0">
                <a:ln>
                  <a:noFill/>
                </a:ln>
                <a:solidFill>
                  <a:srgbClr val="F8F8F8"/>
                </a:solidFill>
                <a:effectLst/>
                <a:uLnTx/>
                <a:uFillTx/>
                <a:latin typeface="Times New Roman" panose="02020603050405020304" pitchFamily="18" charset="0"/>
                <a:ea typeface="幼圆" panose="02010509060101010101" pitchFamily="49" charset="-122"/>
                <a:cs typeface="Times New Roman" panose="02020603050405020304" pitchFamily="18" charset="0"/>
              </a:rPr>
              <a:t> DỤNG</a:t>
            </a:r>
            <a:endParaRPr kumimoji="0" lang="en-US" altLang="zh-CN" sz="4000" b="1" i="0" u="none" strike="noStrike" kern="1200" cap="none" spc="0" normalizeH="0" baseline="0" noProof="0" dirty="0">
              <a:ln>
                <a:noFill/>
              </a:ln>
              <a:solidFill>
                <a:srgbClr val="F8F8F8"/>
              </a:solidFill>
              <a:effectLst/>
              <a:uLnTx/>
              <a:uFillTx/>
              <a:latin typeface="Times New Roman" panose="02020603050405020304" pitchFamily="18" charset="0"/>
              <a:ea typeface="幼圆" panose="02010509060101010101" pitchFamily="49"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Scale>
                                      <p:cBhvr>
                                        <p:cTn id="13"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4"/>
                                        </p:tgtEl>
                                        <p:attrNameLst>
                                          <p:attrName>ppt_x</p:attrName>
                                          <p:attrName>ppt_y</p:attrName>
                                        </p:attrNameLst>
                                      </p:cBhvr>
                                    </p:animMotion>
                                    <p:animEffect transition="in" filter="fade">
                                      <p:cBhvr>
                                        <p:cTn id="15" dur="1000"/>
                                        <p:tgtEl>
                                          <p:spTgt spid="4"/>
                                        </p:tgtEl>
                                      </p:cBhvr>
                                    </p:animEffect>
                                  </p:childTnLst>
                                </p:cTn>
                              </p:par>
                            </p:childTnLst>
                          </p:cTn>
                        </p:par>
                        <p:par>
                          <p:cTn id="16" fill="hold">
                            <p:stCondLst>
                              <p:cond delay="2000"/>
                            </p:stCondLst>
                            <p:childTnLst>
                              <p:par>
                                <p:cTn id="17" presetID="14" presetClass="entr" presetSubtype="1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randombar(horizontal)">
                                      <p:cBhvr>
                                        <p:cTn id="19" dur="500"/>
                                        <p:tgtEl>
                                          <p:spTgt spid="3"/>
                                        </p:tgtEl>
                                      </p:cBhvr>
                                    </p:animEffect>
                                  </p:childTnLst>
                                </p:cTn>
                              </p:par>
                            </p:childTnLst>
                          </p:cTn>
                        </p:par>
                        <p:par>
                          <p:cTn id="20" fill="hold">
                            <p:stCondLst>
                              <p:cond delay="25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5"/>
                                        </p:tgtEl>
                                        <p:attrNameLst>
                                          <p:attrName>ppt_y</p:attrName>
                                        </p:attrNameLst>
                                      </p:cBhvr>
                                      <p:tavLst>
                                        <p:tav tm="0">
                                          <p:val>
                                            <p:strVal val="#ppt_y"/>
                                          </p:val>
                                        </p:tav>
                                        <p:tav tm="100000">
                                          <p:val>
                                            <p:strVal val="#ppt_y"/>
                                          </p:val>
                                        </p:tav>
                                      </p:tavLst>
                                    </p:anim>
                                    <p:anim calcmode="lin" valueType="num">
                                      <p:cBhvr>
                                        <p:cTn id="25"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5" name="TextBox 4"/>
          <p:cNvSpPr txBox="1"/>
          <p:nvPr/>
        </p:nvSpPr>
        <p:spPr>
          <a:xfrm>
            <a:off x="10263115" y="1883391"/>
            <a:ext cx="1181633"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b="1" dirty="0" err="1">
                <a:solidFill>
                  <a:prstClr val="black"/>
                </a:solidFill>
                <a:latin typeface="Calibri" panose="020F0502020204030204"/>
              </a:rPr>
              <a:t>Đội</a:t>
            </a:r>
            <a:r>
              <a:rPr lang="en-US" b="1" dirty="0">
                <a:solidFill>
                  <a:prstClr val="black"/>
                </a:solidFill>
                <a:latin typeface="Calibri" panose="020F0502020204030204"/>
              </a:rPr>
              <a:t> </a:t>
            </a:r>
            <a:r>
              <a:rPr lang="en-US" b="1" dirty="0" err="1">
                <a:solidFill>
                  <a:prstClr val="black"/>
                </a:solidFill>
                <a:latin typeface="Calibri" panose="020F0502020204030204"/>
              </a:rPr>
              <a:t>của</a:t>
            </a:r>
            <a:r>
              <a:rPr lang="en-US" b="1" dirty="0">
                <a:solidFill>
                  <a:prstClr val="black"/>
                </a:solidFill>
                <a:latin typeface="Calibri" panose="020F0502020204030204"/>
              </a:rPr>
              <a:t> </a:t>
            </a:r>
            <a:r>
              <a:rPr lang="en-US" b="1" dirty="0" err="1">
                <a:solidFill>
                  <a:prstClr val="black"/>
                </a:solidFill>
                <a:latin typeface="Calibri" panose="020F0502020204030204"/>
              </a:rPr>
              <a:t>bạn</a:t>
            </a:r>
            <a:r>
              <a:rPr lang="en-US" b="1" dirty="0">
                <a:solidFill>
                  <a:prstClr val="black"/>
                </a:solidFill>
                <a:latin typeface="Calibri" panose="020F0502020204030204"/>
              </a:rPr>
              <a:t> đ</a:t>
            </a:r>
            <a:r>
              <a:rPr lang="vi-VN" b="1" dirty="0">
                <a:solidFill>
                  <a:prstClr val="black"/>
                </a:solidFill>
                <a:latin typeface="Calibri" panose="020F0502020204030204"/>
              </a:rPr>
              <a:t>ư</a:t>
            </a:r>
            <a:r>
              <a:rPr lang="en-US" b="1" dirty="0" err="1">
                <a:solidFill>
                  <a:prstClr val="black"/>
                </a:solidFill>
                <a:latin typeface="Calibri" panose="020F0502020204030204"/>
              </a:rPr>
              <a:t>ợc</a:t>
            </a:r>
            <a:r>
              <a:rPr lang="en-US" b="1" dirty="0">
                <a:solidFill>
                  <a:prstClr val="black"/>
                </a:solidFill>
                <a:latin typeface="Calibri" panose="020F0502020204030204"/>
              </a:rPr>
              <a:t> 10 </a:t>
            </a:r>
            <a:r>
              <a:rPr lang="en-US" b="1" dirty="0" err="1">
                <a:solidFill>
                  <a:prstClr val="black"/>
                </a:solidFill>
                <a:latin typeface="Calibri" panose="020F0502020204030204"/>
              </a:rPr>
              <a:t>điểm</a:t>
            </a:r>
            <a:endPar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 name="TextBox 3"/>
          <p:cNvSpPr txBox="1"/>
          <p:nvPr/>
        </p:nvSpPr>
        <p:spPr>
          <a:xfrm>
            <a:off x="7697336" y="2224585"/>
            <a:ext cx="1151695"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b="1" dirty="0" err="1">
                <a:solidFill>
                  <a:prstClr val="black"/>
                </a:solidFill>
                <a:latin typeface="Calibri" panose="020F0502020204030204"/>
              </a:rPr>
              <a:t>Đội</a:t>
            </a:r>
            <a:r>
              <a:rPr lang="en-US" b="1" dirty="0">
                <a:solidFill>
                  <a:prstClr val="black"/>
                </a:solidFill>
                <a:latin typeface="Calibri" panose="020F0502020204030204"/>
              </a:rPr>
              <a:t> </a:t>
            </a:r>
            <a:r>
              <a:rPr lang="en-US" b="1" dirty="0" err="1">
                <a:solidFill>
                  <a:prstClr val="black"/>
                </a:solidFill>
                <a:latin typeface="Calibri" panose="020F0502020204030204"/>
              </a:rPr>
              <a:t>của</a:t>
            </a:r>
            <a:r>
              <a:rPr lang="en-US" b="1" dirty="0">
                <a:solidFill>
                  <a:prstClr val="black"/>
                </a:solidFill>
                <a:latin typeface="Calibri" panose="020F0502020204030204"/>
              </a:rPr>
              <a:t> </a:t>
            </a:r>
            <a:r>
              <a:rPr lang="en-US" b="1" dirty="0" err="1">
                <a:solidFill>
                  <a:prstClr val="black"/>
                </a:solidFill>
                <a:latin typeface="Calibri" panose="020F0502020204030204"/>
              </a:rPr>
              <a:t>bạn</a:t>
            </a:r>
            <a:r>
              <a:rPr lang="en-US" b="1" dirty="0">
                <a:solidFill>
                  <a:prstClr val="black"/>
                </a:solidFill>
                <a:latin typeface="Calibri" panose="020F0502020204030204"/>
              </a:rPr>
              <a:t> đ</a:t>
            </a:r>
            <a:r>
              <a:rPr lang="vi-VN" b="1" dirty="0">
                <a:solidFill>
                  <a:prstClr val="black"/>
                </a:solidFill>
                <a:latin typeface="Calibri" panose="020F0502020204030204"/>
              </a:rPr>
              <a:t>ư</a:t>
            </a:r>
            <a:r>
              <a:rPr lang="en-US" b="1" dirty="0" err="1">
                <a:solidFill>
                  <a:prstClr val="black"/>
                </a:solidFill>
                <a:latin typeface="Calibri" panose="020F0502020204030204"/>
              </a:rPr>
              <a:t>ợc</a:t>
            </a:r>
            <a:r>
              <a:rPr lang="en-US" b="1" dirty="0">
                <a:solidFill>
                  <a:prstClr val="black"/>
                </a:solidFill>
                <a:latin typeface="Calibri" panose="020F0502020204030204"/>
              </a:rPr>
              <a:t> 9 </a:t>
            </a:r>
            <a:r>
              <a:rPr lang="en-US" b="1" dirty="0" err="1">
                <a:solidFill>
                  <a:prstClr val="black"/>
                </a:solidFill>
                <a:latin typeface="Calibri" panose="020F0502020204030204"/>
              </a:rPr>
              <a:t>điểm</a:t>
            </a:r>
            <a:endPar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 name="TextBox 2"/>
          <p:cNvSpPr txBox="1"/>
          <p:nvPr/>
        </p:nvSpPr>
        <p:spPr>
          <a:xfrm>
            <a:off x="4639725" y="2104544"/>
            <a:ext cx="1112146"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b="1" dirty="0" err="1">
                <a:solidFill>
                  <a:prstClr val="black"/>
                </a:solidFill>
                <a:latin typeface="Calibri" panose="020F0502020204030204"/>
              </a:rPr>
              <a:t>Đội</a:t>
            </a:r>
            <a:r>
              <a:rPr lang="en-US" b="1" dirty="0">
                <a:solidFill>
                  <a:prstClr val="black"/>
                </a:solidFill>
                <a:latin typeface="Calibri" panose="020F0502020204030204"/>
              </a:rPr>
              <a:t> </a:t>
            </a:r>
            <a:r>
              <a:rPr lang="en-US" b="1" dirty="0" err="1">
                <a:solidFill>
                  <a:prstClr val="black"/>
                </a:solidFill>
                <a:latin typeface="Calibri" panose="020F0502020204030204"/>
              </a:rPr>
              <a:t>của</a:t>
            </a:r>
            <a:r>
              <a:rPr lang="en-US" b="1" dirty="0">
                <a:solidFill>
                  <a:prstClr val="black"/>
                </a:solidFill>
                <a:latin typeface="Calibri" panose="020F0502020204030204"/>
              </a:rPr>
              <a:t> </a:t>
            </a:r>
            <a:r>
              <a:rPr lang="en-US" b="1" dirty="0" err="1">
                <a:solidFill>
                  <a:prstClr val="black"/>
                </a:solidFill>
                <a:latin typeface="Calibri" panose="020F0502020204030204"/>
              </a:rPr>
              <a:t>bạn</a:t>
            </a:r>
            <a:r>
              <a:rPr lang="en-US" b="1" dirty="0">
                <a:solidFill>
                  <a:prstClr val="black"/>
                </a:solidFill>
                <a:latin typeface="Calibri" panose="020F0502020204030204"/>
              </a:rPr>
              <a:t> đ</a:t>
            </a:r>
            <a:r>
              <a:rPr lang="vi-VN" b="1" dirty="0">
                <a:solidFill>
                  <a:prstClr val="black"/>
                </a:solidFill>
                <a:latin typeface="Calibri" panose="020F0502020204030204"/>
              </a:rPr>
              <a:t>ư</a:t>
            </a:r>
            <a:r>
              <a:rPr lang="en-US" b="1" dirty="0" err="1">
                <a:solidFill>
                  <a:prstClr val="black"/>
                </a:solidFill>
                <a:latin typeface="Calibri" panose="020F0502020204030204"/>
              </a:rPr>
              <a:t>ợc</a:t>
            </a:r>
            <a:r>
              <a:rPr lang="en-US" b="1" dirty="0">
                <a:solidFill>
                  <a:prstClr val="black"/>
                </a:solidFill>
                <a:latin typeface="Calibri" panose="020F0502020204030204"/>
              </a:rPr>
              <a:t> 9 </a:t>
            </a:r>
            <a:r>
              <a:rPr lang="en-US" b="1" dirty="0" err="1">
                <a:solidFill>
                  <a:prstClr val="black"/>
                </a:solidFill>
                <a:latin typeface="Calibri" panose="020F0502020204030204"/>
              </a:rPr>
              <a:t>điểm</a:t>
            </a:r>
            <a:endPar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 name="TextBox 1"/>
          <p:cNvSpPr txBox="1"/>
          <p:nvPr/>
        </p:nvSpPr>
        <p:spPr>
          <a:xfrm>
            <a:off x="1460310" y="2347415"/>
            <a:ext cx="1365204"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b="1" dirty="0" err="1">
                <a:solidFill>
                  <a:prstClr val="black"/>
                </a:solidFill>
                <a:latin typeface="Calibri" panose="020F0502020204030204"/>
              </a:rPr>
              <a:t>Đội</a:t>
            </a:r>
            <a:r>
              <a:rPr lang="en-US" b="1" dirty="0">
                <a:solidFill>
                  <a:prstClr val="black"/>
                </a:solidFill>
                <a:latin typeface="Calibri" panose="020F0502020204030204"/>
              </a:rPr>
              <a:t> </a:t>
            </a:r>
            <a:r>
              <a:rPr lang="en-US" b="1" dirty="0" err="1">
                <a:solidFill>
                  <a:prstClr val="black"/>
                </a:solidFill>
                <a:latin typeface="Calibri" panose="020F0502020204030204"/>
              </a:rPr>
              <a:t>của</a:t>
            </a:r>
            <a:r>
              <a:rPr lang="en-US" b="1" dirty="0">
                <a:solidFill>
                  <a:prstClr val="black"/>
                </a:solidFill>
                <a:latin typeface="Calibri" panose="020F0502020204030204"/>
              </a:rPr>
              <a:t> </a:t>
            </a:r>
            <a:r>
              <a:rPr lang="en-US" b="1" dirty="0" err="1">
                <a:solidFill>
                  <a:prstClr val="black"/>
                </a:solidFill>
                <a:latin typeface="Calibri" panose="020F0502020204030204"/>
              </a:rPr>
              <a:t>bạn</a:t>
            </a:r>
            <a:r>
              <a:rPr lang="en-US" b="1" dirty="0">
                <a:solidFill>
                  <a:prstClr val="black"/>
                </a:solidFill>
                <a:latin typeface="Calibri" panose="020F0502020204030204"/>
              </a:rPr>
              <a:t> đ</a:t>
            </a:r>
            <a:r>
              <a:rPr lang="vi-VN" b="1" dirty="0">
                <a:solidFill>
                  <a:prstClr val="black"/>
                </a:solidFill>
                <a:latin typeface="Calibri" panose="020F0502020204030204"/>
              </a:rPr>
              <a:t>ư</a:t>
            </a:r>
            <a:r>
              <a:rPr lang="en-US" b="1" dirty="0" err="1">
                <a:solidFill>
                  <a:prstClr val="black"/>
                </a:solidFill>
                <a:latin typeface="Calibri" panose="020F0502020204030204"/>
              </a:rPr>
              <a:t>ợc</a:t>
            </a:r>
            <a:r>
              <a:rPr lang="en-US" b="1" dirty="0">
                <a:solidFill>
                  <a:prstClr val="black"/>
                </a:solidFill>
                <a:latin typeface="Calibri" panose="020F0502020204030204"/>
              </a:rPr>
              <a:t> 8 </a:t>
            </a:r>
            <a:r>
              <a:rPr lang="en-US" b="1" dirty="0" err="1">
                <a:solidFill>
                  <a:prstClr val="black"/>
                </a:solidFill>
                <a:latin typeface="Calibri" panose="020F0502020204030204"/>
              </a:rPr>
              <a:t>điểm</a:t>
            </a:r>
            <a:endPar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 name="Rectangle 7"/>
          <p:cNvSpPr/>
          <p:nvPr/>
        </p:nvSpPr>
        <p:spPr>
          <a:xfrm>
            <a:off x="2983657" y="37525"/>
            <a:ext cx="6192528" cy="1107996"/>
          </a:xfrm>
          <a:prstGeom prst="rect">
            <a:avLst/>
          </a:prstGeom>
          <a:noFill/>
        </p:spPr>
        <p:style>
          <a:lnRef idx="2">
            <a:schemeClr val="dk1"/>
          </a:lnRef>
          <a:fillRef idx="1">
            <a:schemeClr val="lt1"/>
          </a:fillRef>
          <a:effectRef idx="0">
            <a:schemeClr val="dk1"/>
          </a:effectRef>
          <a:fontRef idx="minor">
            <a:schemeClr val="dk1"/>
          </a:fontRef>
        </p:style>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6600" b="1" i="0" u="none" strike="noStrike" kern="1200" cap="none" spc="0" normalizeH="0" baseline="0" noProof="0" dirty="0">
                <a:ln w="13462">
                  <a:solidFill>
                    <a:prstClr val="white"/>
                  </a:solidFill>
                  <a:prstDash val="solid"/>
                </a:ln>
                <a:solidFill>
                  <a:prstClr val="black">
                    <a:lumMod val="85000"/>
                    <a:lumOff val="15000"/>
                  </a:prstClr>
                </a:solidFill>
                <a:effectLst>
                  <a:outerShdw dist="38100" dir="2700000" algn="bl" rotWithShape="0">
                    <a:srgbClr val="4472C4"/>
                  </a:outerShdw>
                </a:effectLst>
                <a:uLnTx/>
                <a:uFillTx/>
                <a:latin typeface="Times New Roman" panose="02020603050405020304" pitchFamily="18" charset="0"/>
                <a:ea typeface="+mn-ea"/>
                <a:cs typeface="Times New Roman" panose="02020603050405020304" pitchFamily="18" charset="0"/>
              </a:rPr>
              <a:t>Ô CỬA BÍ MẬT</a:t>
            </a:r>
          </a:p>
        </p:txBody>
      </p:sp>
      <p:cxnSp>
        <p:nvCxnSpPr>
          <p:cNvPr id="10" name="Straight Connector 9"/>
          <p:cNvCxnSpPr/>
          <p:nvPr/>
        </p:nvCxnSpPr>
        <p:spPr>
          <a:xfrm flipV="1">
            <a:off x="0" y="4995081"/>
            <a:ext cx="12192000" cy="62112"/>
          </a:xfrm>
          <a:prstGeom prst="line">
            <a:avLst/>
          </a:prstGeom>
          <a:ln w="101600" cmpd="sng">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grpSp>
        <p:nvGrpSpPr>
          <p:cNvPr id="15" name="Group 14"/>
          <p:cNvGrpSpPr/>
          <p:nvPr/>
        </p:nvGrpSpPr>
        <p:grpSpPr>
          <a:xfrm>
            <a:off x="3512036" y="1237126"/>
            <a:ext cx="2973597" cy="3916268"/>
            <a:chOff x="421330" y="1229813"/>
            <a:chExt cx="4121641" cy="5272587"/>
          </a:xfrm>
          <a:noFill/>
        </p:grpSpPr>
        <p:pic>
          <p:nvPicPr>
            <p:cNvPr id="16" name="Picture 14" descr="Cửa sổ Cửa Blog miễn Phí nội dung Clip nghệ thuật - phim hoạt hình ảnh  trong nhà png tải về - Miễn phí trong suốt Quảng Trường png Tải về."/>
            <p:cNvPicPr>
              <a:picLocks noChangeAspect="1" noChangeArrowheads="1"/>
            </p:cNvPicPr>
            <p:nvPr/>
          </p:nvPicPr>
          <p:blipFill>
            <a:blip r:embed="rId3" cstate="print">
              <a:duotone>
                <a:schemeClr val="accent1">
                  <a:shade val="45000"/>
                  <a:satMod val="135000"/>
                </a:schemeClr>
                <a:prstClr val="white"/>
              </a:duotone>
              <a:extLst>
                <a:ext uri="{BEBA8EAE-BF5A-486C-A8C5-ECC9F3942E4B}">
                  <a14:imgProps xmlns:a14="http://schemas.microsoft.com/office/drawing/2010/main">
                    <a14:imgLayer r:embed="rId4">
                      <a14:imgEffect>
                        <a14:backgroundRemoval t="0" b="96442" l="11778" r="87889"/>
                      </a14:imgEffect>
                    </a14:imgLayer>
                  </a14:imgProps>
                </a:ext>
                <a:ext uri="{28A0092B-C50C-407E-A947-70E740481C1C}">
                  <a14:useLocalDpi xmlns:a14="http://schemas.microsoft.com/office/drawing/2010/main" val="0"/>
                </a:ext>
              </a:extLst>
            </a:blip>
            <a:srcRect/>
            <a:stretch>
              <a:fillRect/>
            </a:stretch>
          </p:blipFill>
          <p:spPr bwMode="auto">
            <a:xfrm>
              <a:off x="421330" y="1229813"/>
              <a:ext cx="4121641" cy="5272587"/>
            </a:xfrm>
            <a:prstGeom prst="rect">
              <a:avLst/>
            </a:prstGeom>
            <a:grpFill/>
          </p:spPr>
        </p:pic>
        <p:sp>
          <p:nvSpPr>
            <p:cNvPr id="17" name="Oval 16">
              <a:hlinkClick r:id="rId5" action="ppaction://hlinksldjump"/>
            </p:cNvPr>
            <p:cNvSpPr/>
            <p:nvPr/>
          </p:nvSpPr>
          <p:spPr>
            <a:xfrm>
              <a:off x="1959429" y="3904343"/>
              <a:ext cx="1074057" cy="1175657"/>
            </a:xfrm>
            <a:prstGeom prst="ellipse">
              <a:avLst/>
            </a:prstGeom>
            <a:solidFill>
              <a:schemeClr val="bg1"/>
            </a:solidFill>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6000" b="1" i="0" u="none" strike="noStrike" kern="1200" cap="none" spc="0" normalizeH="0" baseline="0" noProof="0" dirty="0">
                  <a:ln w="22225">
                    <a:solidFill>
                      <a:srgbClr val="ED7D31"/>
                    </a:solidFill>
                    <a:prstDash val="solid"/>
                  </a:ln>
                  <a:solidFill>
                    <a:srgbClr val="ED7D31">
                      <a:lumMod val="40000"/>
                      <a:lumOff val="60000"/>
                    </a:srgbClr>
                  </a:solidFill>
                  <a:effectLst/>
                  <a:uLnTx/>
                  <a:uFillTx/>
                  <a:latin typeface="Times New Roman" panose="02020603050405020304" pitchFamily="18" charset="0"/>
                  <a:ea typeface="+mn-ea"/>
                  <a:cs typeface="Times New Roman" panose="02020603050405020304" pitchFamily="18" charset="0"/>
                </a:rPr>
                <a:t>2</a:t>
              </a:r>
            </a:p>
          </p:txBody>
        </p:sp>
      </p:grpSp>
      <p:grpSp>
        <p:nvGrpSpPr>
          <p:cNvPr id="7" name="Group 6"/>
          <p:cNvGrpSpPr/>
          <p:nvPr/>
        </p:nvGrpSpPr>
        <p:grpSpPr>
          <a:xfrm>
            <a:off x="582618" y="1311967"/>
            <a:ext cx="2973597" cy="3844845"/>
            <a:chOff x="421330" y="1229813"/>
            <a:chExt cx="4121641" cy="5272587"/>
          </a:xfrm>
        </p:grpSpPr>
        <p:pic>
          <p:nvPicPr>
            <p:cNvPr id="1038" name="Picture 14" descr="Cửa sổ Cửa Blog miễn Phí nội dung Clip nghệ thuật - phim hoạt hình ảnh  trong nhà png tải về - Miễn phí trong suốt Quảng Trường png Tải về."/>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0" b="96442" l="11778" r="87889"/>
                      </a14:imgEffect>
                    </a14:imgLayer>
                  </a14:imgProps>
                </a:ext>
                <a:ext uri="{28A0092B-C50C-407E-A947-70E740481C1C}">
                  <a14:useLocalDpi xmlns:a14="http://schemas.microsoft.com/office/drawing/2010/main" val="0"/>
                </a:ext>
              </a:extLst>
            </a:blip>
            <a:srcRect/>
            <a:stretch>
              <a:fillRect/>
            </a:stretch>
          </p:blipFill>
          <p:spPr bwMode="auto">
            <a:xfrm>
              <a:off x="421330" y="1229813"/>
              <a:ext cx="4121641" cy="5272587"/>
            </a:xfrm>
            <a:prstGeom prst="rect">
              <a:avLst/>
            </a:prstGeom>
            <a:noFill/>
            <a:extLst>
              <a:ext uri="{909E8E84-426E-40DD-AFC4-6F175D3DCCD1}">
                <a14:hiddenFill xmlns:a14="http://schemas.microsoft.com/office/drawing/2010/main">
                  <a:solidFill>
                    <a:srgbClr val="FFFFFF"/>
                  </a:solidFill>
                </a14:hiddenFill>
              </a:ext>
            </a:extLst>
          </p:spPr>
        </p:pic>
        <p:sp>
          <p:nvSpPr>
            <p:cNvPr id="6" name="Oval 5">
              <a:hlinkClick r:id="rId6" action="ppaction://hlinksldjump"/>
            </p:cNvPr>
            <p:cNvSpPr/>
            <p:nvPr/>
          </p:nvSpPr>
          <p:spPr>
            <a:xfrm>
              <a:off x="1959429" y="3904343"/>
              <a:ext cx="1074057" cy="1175657"/>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6000" b="1" i="0" u="none" strike="noStrike" kern="1200" cap="none" spc="0" normalizeH="0" baseline="0" noProof="0" dirty="0">
                  <a:ln w="22225">
                    <a:solidFill>
                      <a:srgbClr val="ED7D31"/>
                    </a:solidFill>
                    <a:prstDash val="solid"/>
                  </a:ln>
                  <a:solidFill>
                    <a:srgbClr val="ED7D31">
                      <a:lumMod val="40000"/>
                      <a:lumOff val="60000"/>
                    </a:srgbClr>
                  </a:solidFill>
                  <a:effectLst/>
                  <a:uLnTx/>
                  <a:uFillTx/>
                  <a:latin typeface="Times New Roman" panose="02020603050405020304" pitchFamily="18" charset="0"/>
                  <a:ea typeface="+mn-ea"/>
                  <a:cs typeface="Times New Roman" panose="02020603050405020304" pitchFamily="18" charset="0"/>
                </a:rPr>
                <a:t>1</a:t>
              </a:r>
            </a:p>
          </p:txBody>
        </p:sp>
      </p:grpSp>
      <p:grpSp>
        <p:nvGrpSpPr>
          <p:cNvPr id="18" name="Group 17"/>
          <p:cNvGrpSpPr/>
          <p:nvPr/>
        </p:nvGrpSpPr>
        <p:grpSpPr>
          <a:xfrm>
            <a:off x="6506342" y="1202129"/>
            <a:ext cx="2973597" cy="3930760"/>
            <a:chOff x="421330" y="1229813"/>
            <a:chExt cx="4121641" cy="5272587"/>
          </a:xfrm>
        </p:grpSpPr>
        <p:pic>
          <p:nvPicPr>
            <p:cNvPr id="19" name="Picture 14" descr="Cửa sổ Cửa Blog miễn Phí nội dung Clip nghệ thuật - phim hoạt hình ảnh  trong nhà png tải về - Miễn phí trong suốt Quảng Trường png Tải về."/>
            <p:cNvPicPr>
              <a:picLocks noChangeAspect="1" noChangeArrowheads="1"/>
            </p:cNvPicPr>
            <p:nvPr/>
          </p:nvPicPr>
          <p:blipFill>
            <a:blip r:embed="rId7" cstate="print">
              <a:duotone>
                <a:schemeClr val="accent4">
                  <a:shade val="45000"/>
                  <a:satMod val="135000"/>
                </a:schemeClr>
                <a:prstClr val="white"/>
              </a:duotone>
              <a:extLst>
                <a:ext uri="{BEBA8EAE-BF5A-486C-A8C5-ECC9F3942E4B}">
                  <a14:imgProps xmlns:a14="http://schemas.microsoft.com/office/drawing/2010/main">
                    <a14:imgLayer r:embed="rId4">
                      <a14:imgEffect>
                        <a14:backgroundRemoval t="0" b="96442" l="11778" r="87889"/>
                      </a14:imgEffect>
                      <a14:imgEffect>
                        <a14:saturation sat="159000"/>
                      </a14:imgEffect>
                    </a14:imgLayer>
                  </a14:imgProps>
                </a:ext>
                <a:ext uri="{28A0092B-C50C-407E-A947-70E740481C1C}">
                  <a14:useLocalDpi xmlns:a14="http://schemas.microsoft.com/office/drawing/2010/main" val="0"/>
                </a:ext>
              </a:extLst>
            </a:blip>
            <a:srcRect/>
            <a:stretch>
              <a:fillRect/>
            </a:stretch>
          </p:blipFill>
          <p:spPr bwMode="auto">
            <a:xfrm>
              <a:off x="421330" y="1229813"/>
              <a:ext cx="4121641" cy="5272587"/>
            </a:xfrm>
            <a:prstGeom prst="rect">
              <a:avLst/>
            </a:prstGeom>
            <a:noFill/>
            <a:extLst>
              <a:ext uri="{909E8E84-426E-40DD-AFC4-6F175D3DCCD1}">
                <a14:hiddenFill xmlns:a14="http://schemas.microsoft.com/office/drawing/2010/main">
                  <a:solidFill>
                    <a:srgbClr val="FFFFFF"/>
                  </a:solidFill>
                </a14:hiddenFill>
              </a:ext>
            </a:extLst>
          </p:spPr>
        </p:pic>
        <p:sp>
          <p:nvSpPr>
            <p:cNvPr id="20" name="Oval 19">
              <a:hlinkClick r:id="rId8" action="ppaction://hlinksldjump"/>
            </p:cNvPr>
            <p:cNvSpPr/>
            <p:nvPr/>
          </p:nvSpPr>
          <p:spPr>
            <a:xfrm>
              <a:off x="1959429" y="3904343"/>
              <a:ext cx="1074057" cy="1175657"/>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6000" b="1" i="0" u="none" strike="noStrike" kern="1200" cap="none" spc="0" normalizeH="0" baseline="0" noProof="0" dirty="0">
                  <a:ln w="22225">
                    <a:solidFill>
                      <a:srgbClr val="ED7D31"/>
                    </a:solidFill>
                    <a:prstDash val="solid"/>
                  </a:ln>
                  <a:solidFill>
                    <a:srgbClr val="ED7D31">
                      <a:lumMod val="40000"/>
                      <a:lumOff val="60000"/>
                    </a:srgbClr>
                  </a:solidFill>
                  <a:effectLst/>
                  <a:uLnTx/>
                  <a:uFillTx/>
                  <a:latin typeface="Times New Roman" panose="02020603050405020304" pitchFamily="18" charset="0"/>
                  <a:ea typeface="+mn-ea"/>
                  <a:cs typeface="Times New Roman" panose="02020603050405020304" pitchFamily="18" charset="0"/>
                </a:rPr>
                <a:t>3</a:t>
              </a:r>
            </a:p>
          </p:txBody>
        </p:sp>
      </p:grpSp>
      <p:grpSp>
        <p:nvGrpSpPr>
          <p:cNvPr id="21" name="Group 20"/>
          <p:cNvGrpSpPr/>
          <p:nvPr/>
        </p:nvGrpSpPr>
        <p:grpSpPr>
          <a:xfrm>
            <a:off x="9126806" y="1217162"/>
            <a:ext cx="2855742" cy="3903478"/>
            <a:chOff x="421330" y="1229813"/>
            <a:chExt cx="4121641" cy="5272587"/>
          </a:xfrm>
        </p:grpSpPr>
        <p:pic>
          <p:nvPicPr>
            <p:cNvPr id="22" name="Picture 14" descr="Cửa sổ Cửa Blog miễn Phí nội dung Clip nghệ thuật - phim hoạt hình ảnh  trong nhà png tải về - Miễn phí trong suốt Quảng Trường png Tải về."/>
            <p:cNvPicPr>
              <a:picLocks noChangeAspect="1" noChangeArrowheads="1"/>
            </p:cNvPicPr>
            <p:nvPr/>
          </p:nvPicPr>
          <p:blipFill>
            <a:blip r:embed="rId3" cstate="print">
              <a:duotone>
                <a:schemeClr val="accent6">
                  <a:shade val="45000"/>
                  <a:satMod val="135000"/>
                </a:schemeClr>
                <a:prstClr val="white"/>
              </a:duotone>
              <a:extLst>
                <a:ext uri="{BEBA8EAE-BF5A-486C-A8C5-ECC9F3942E4B}">
                  <a14:imgProps xmlns:a14="http://schemas.microsoft.com/office/drawing/2010/main">
                    <a14:imgLayer r:embed="rId4">
                      <a14:imgEffect>
                        <a14:backgroundRemoval t="0" b="96442" l="11778" r="87889"/>
                      </a14:imgEffect>
                    </a14:imgLayer>
                  </a14:imgProps>
                </a:ext>
                <a:ext uri="{28A0092B-C50C-407E-A947-70E740481C1C}">
                  <a14:useLocalDpi xmlns:a14="http://schemas.microsoft.com/office/drawing/2010/main" val="0"/>
                </a:ext>
              </a:extLst>
            </a:blip>
            <a:srcRect/>
            <a:stretch>
              <a:fillRect/>
            </a:stretch>
          </p:blipFill>
          <p:spPr bwMode="auto">
            <a:xfrm>
              <a:off x="421330" y="1229813"/>
              <a:ext cx="4121641" cy="5272587"/>
            </a:xfrm>
            <a:prstGeom prst="rect">
              <a:avLst/>
            </a:prstGeom>
            <a:noFill/>
            <a:extLst>
              <a:ext uri="{909E8E84-426E-40DD-AFC4-6F175D3DCCD1}">
                <a14:hiddenFill xmlns:a14="http://schemas.microsoft.com/office/drawing/2010/main">
                  <a:solidFill>
                    <a:srgbClr val="FFFFFF"/>
                  </a:solidFill>
                </a14:hiddenFill>
              </a:ext>
            </a:extLst>
          </p:spPr>
        </p:pic>
        <p:sp>
          <p:nvSpPr>
            <p:cNvPr id="23" name="Oval 22">
              <a:hlinkClick r:id="rId9" action="ppaction://hlinksldjump"/>
            </p:cNvPr>
            <p:cNvSpPr/>
            <p:nvPr/>
          </p:nvSpPr>
          <p:spPr>
            <a:xfrm>
              <a:off x="1959429" y="3904343"/>
              <a:ext cx="1074057" cy="1175657"/>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6000" b="1" i="0" u="none" strike="noStrike" kern="1200" cap="none" spc="0" normalizeH="0" baseline="0" noProof="0" dirty="0">
                  <a:ln w="22225">
                    <a:solidFill>
                      <a:srgbClr val="ED7D31"/>
                    </a:solidFill>
                    <a:prstDash val="solid"/>
                  </a:ln>
                  <a:solidFill>
                    <a:srgbClr val="ED7D31">
                      <a:lumMod val="40000"/>
                      <a:lumOff val="60000"/>
                    </a:srgbClr>
                  </a:solidFill>
                  <a:effectLst/>
                  <a:uLnTx/>
                  <a:uFillTx/>
                  <a:latin typeface="Times New Roman" panose="02020603050405020304" pitchFamily="18" charset="0"/>
                  <a:ea typeface="+mn-ea"/>
                  <a:cs typeface="Times New Roman" panose="02020603050405020304" pitchFamily="18" charset="0"/>
                </a:rPr>
                <a:t>4</a:t>
              </a:r>
            </a:p>
          </p:txBody>
        </p:sp>
      </p:grpSp>
      <p:sp>
        <p:nvSpPr>
          <p:cNvPr id="24" name="5-Point Star 23">
            <a:hlinkClick r:id="rId10" action="ppaction://hlinksldjump"/>
          </p:cNvPr>
          <p:cNvSpPr/>
          <p:nvPr/>
        </p:nvSpPr>
        <p:spPr>
          <a:xfrm>
            <a:off x="11327363" y="6046237"/>
            <a:ext cx="559837" cy="61582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p:cNvSpPr txBox="1"/>
          <p:nvPr/>
        </p:nvSpPr>
        <p:spPr>
          <a:xfrm>
            <a:off x="694981" y="5231761"/>
            <a:ext cx="10113605" cy="1200329"/>
          </a:xfrm>
          <a:prstGeom prst="rect">
            <a:avLst/>
          </a:prstGeom>
          <a:noFill/>
        </p:spPr>
        <p:txBody>
          <a:bodyPr wrap="square" rtlCol="0">
            <a:spAutoFit/>
          </a:bodyPr>
          <a:lstStyle/>
          <a:p>
            <a:r>
              <a:rPr lang="en-US" sz="2400" dirty="0" err="1">
                <a:latin typeface="Times New Roman" panose="02020603050405020304" pitchFamily="18" charset="0"/>
                <a:cs typeface="Times New Roman" panose="02020603050405020304" pitchFamily="18" charset="0"/>
              </a:rPr>
              <a:t>Mỗi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nhóm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chọn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một</a:t>
            </a:r>
            <a:r>
              <a:rPr lang="en-US" sz="2400" dirty="0">
                <a:latin typeface="Times New Roman" panose="02020603050405020304" pitchFamily="18" charset="0"/>
                <a:cs typeface="Times New Roman" panose="02020603050405020304" pitchFamily="18" charset="0"/>
              </a:rPr>
              <a:t> ô </a:t>
            </a:r>
            <a:r>
              <a:rPr lang="en-US" sz="2400" dirty="0" err="1">
                <a:latin typeface="Times New Roman" panose="02020603050405020304" pitchFamily="18" charset="0"/>
                <a:cs typeface="Times New Roman" panose="02020603050405020304" pitchFamily="18" charset="0"/>
              </a:rPr>
              <a:t>cửa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giải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bài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tập</a:t>
            </a:r>
            <a:r>
              <a:rPr lang="en-US" sz="2400" dirty="0">
                <a:latin typeface="Times New Roman" panose="02020603050405020304" pitchFamily="18" charset="0"/>
                <a:cs typeface="Times New Roman" panose="02020603050405020304" pitchFamily="18" charset="0"/>
              </a:rPr>
              <a:t> t</a:t>
            </a:r>
            <a:r>
              <a:rPr lang="vi-VN" sz="2400" dirty="0">
                <a:latin typeface="Times New Roman" panose="02020603050405020304" pitchFamily="18" charset="0"/>
                <a:cs typeface="Times New Roman" panose="02020603050405020304" pitchFamily="18" charset="0"/>
              </a:rPr>
              <a:t>ư</a:t>
            </a:r>
            <a:r>
              <a:rPr lang="en-US" sz="2400" dirty="0" err="1">
                <a:latin typeface="Times New Roman" panose="02020603050405020304" pitchFamily="18" charset="0"/>
                <a:cs typeface="Times New Roman" panose="02020603050405020304" pitchFamily="18" charset="0"/>
              </a:rPr>
              <a:t>ơng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ứng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trong</a:t>
            </a:r>
            <a:r>
              <a:rPr lang="en-US" sz="2400" dirty="0">
                <a:latin typeface="Times New Roman" panose="02020603050405020304" pitchFamily="18" charset="0"/>
                <a:cs typeface="Times New Roman" panose="02020603050405020304" pitchFamily="18" charset="0"/>
              </a:rPr>
              <a:t> ô </a:t>
            </a:r>
            <a:r>
              <a:rPr lang="en-US" sz="2400" dirty="0" err="1">
                <a:latin typeface="Times New Roman" panose="02020603050405020304" pitchFamily="18" charset="0"/>
                <a:cs typeface="Times New Roman" panose="02020603050405020304" pitchFamily="18" charset="0"/>
              </a:rPr>
              <a:t>cửa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đó</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vào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bảng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nhóm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nhóm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cùng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giải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Hết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thời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gian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nhóm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chọn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trả</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lời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Nếu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sai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nhóm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còn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lại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giành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quyền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trình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bày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bài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giải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và</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sẽ</a:t>
            </a:r>
            <a:r>
              <a:rPr lang="en-US" sz="2400" dirty="0">
                <a:latin typeface="Times New Roman" panose="02020603050405020304" pitchFamily="18" charset="0"/>
                <a:cs typeface="Times New Roman" panose="02020603050405020304" pitchFamily="18" charset="0"/>
              </a:rPr>
              <a:t> đ</a:t>
            </a:r>
            <a:r>
              <a:rPr lang="vi-VN" sz="2400" dirty="0">
                <a:latin typeface="Times New Roman" panose="02020603050405020304" pitchFamily="18" charset="0"/>
                <a:cs typeface="Times New Roman" panose="02020603050405020304" pitchFamily="18" charset="0"/>
              </a:rPr>
              <a:t>ư</a:t>
            </a:r>
            <a:r>
              <a:rPr lang="en-US" sz="2400" dirty="0" err="1">
                <a:latin typeface="Times New Roman" panose="02020603050405020304" pitchFamily="18" charset="0"/>
                <a:cs typeface="Times New Roman" panose="02020603050405020304" pitchFamily="18" charset="0"/>
              </a:rPr>
              <a:t>ợc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điểm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của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bài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tập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đó</a:t>
            </a:r>
            <a:r>
              <a:rPr lang="en-US" sz="2400" dirty="0">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53" presetClass="exit" presetSubtype="32" fill="hold" nodeType="clickEffect">
                                  <p:stCondLst>
                                    <p:cond delay="0"/>
                                  </p:stCondLst>
                                  <p:childTnLst>
                                    <p:anim calcmode="lin" valueType="num">
                                      <p:cBhvr>
                                        <p:cTn id="6" dur="2000"/>
                                        <p:tgtEl>
                                          <p:spTgt spid="7"/>
                                        </p:tgtEl>
                                        <p:attrNameLst>
                                          <p:attrName>ppt_w</p:attrName>
                                        </p:attrNameLst>
                                      </p:cBhvr>
                                      <p:tavLst>
                                        <p:tav tm="0">
                                          <p:val>
                                            <p:strVal val="ppt_w"/>
                                          </p:val>
                                        </p:tav>
                                        <p:tav tm="100000">
                                          <p:val>
                                            <p:fltVal val="0"/>
                                          </p:val>
                                        </p:tav>
                                      </p:tavLst>
                                    </p:anim>
                                    <p:anim calcmode="lin" valueType="num">
                                      <p:cBhvr>
                                        <p:cTn id="7" dur="2000"/>
                                        <p:tgtEl>
                                          <p:spTgt spid="7"/>
                                        </p:tgtEl>
                                        <p:attrNameLst>
                                          <p:attrName>ppt_h</p:attrName>
                                        </p:attrNameLst>
                                      </p:cBhvr>
                                      <p:tavLst>
                                        <p:tav tm="0">
                                          <p:val>
                                            <p:strVal val="ppt_h"/>
                                          </p:val>
                                        </p:tav>
                                        <p:tav tm="100000">
                                          <p:val>
                                            <p:fltVal val="0"/>
                                          </p:val>
                                        </p:tav>
                                      </p:tavLst>
                                    </p:anim>
                                    <p:animEffect transition="out" filter="fade">
                                      <p:cBhvr>
                                        <p:cTn id="8" dur="2000"/>
                                        <p:tgtEl>
                                          <p:spTgt spid="7"/>
                                        </p:tgtEl>
                                      </p:cBhvr>
                                    </p:animEffect>
                                    <p:set>
                                      <p:cBhvr>
                                        <p:cTn id="9" dur="1" fill="hold">
                                          <p:stCondLst>
                                            <p:cond delay="19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10" restart="whenNotActive" fill="hold" evtFilter="cancelBubble" nodeType="interactiveSeq">
                <p:stCondLst>
                  <p:cond evt="onClick" delay="0">
                    <p:tgtEl>
                      <p:spTgt spid="15"/>
                    </p:tgtEl>
                  </p:cond>
                </p:stCondLst>
                <p:endSync evt="end" delay="0">
                  <p:rtn val="all"/>
                </p:endSync>
                <p:childTnLst>
                  <p:par>
                    <p:cTn id="11" fill="hold">
                      <p:stCondLst>
                        <p:cond delay="0"/>
                      </p:stCondLst>
                      <p:childTnLst>
                        <p:par>
                          <p:cTn id="12" fill="hold">
                            <p:stCondLst>
                              <p:cond delay="0"/>
                            </p:stCondLst>
                            <p:childTnLst>
                              <p:par>
                                <p:cTn id="13" presetID="53" presetClass="exit" presetSubtype="32" fill="hold" nodeType="clickEffect">
                                  <p:stCondLst>
                                    <p:cond delay="0"/>
                                  </p:stCondLst>
                                  <p:childTnLst>
                                    <p:anim calcmode="lin" valueType="num">
                                      <p:cBhvr>
                                        <p:cTn id="14" dur="2000"/>
                                        <p:tgtEl>
                                          <p:spTgt spid="15"/>
                                        </p:tgtEl>
                                        <p:attrNameLst>
                                          <p:attrName>ppt_w</p:attrName>
                                        </p:attrNameLst>
                                      </p:cBhvr>
                                      <p:tavLst>
                                        <p:tav tm="0">
                                          <p:val>
                                            <p:strVal val="ppt_w"/>
                                          </p:val>
                                        </p:tav>
                                        <p:tav tm="100000">
                                          <p:val>
                                            <p:fltVal val="0"/>
                                          </p:val>
                                        </p:tav>
                                      </p:tavLst>
                                    </p:anim>
                                    <p:anim calcmode="lin" valueType="num">
                                      <p:cBhvr>
                                        <p:cTn id="15" dur="2000"/>
                                        <p:tgtEl>
                                          <p:spTgt spid="15"/>
                                        </p:tgtEl>
                                        <p:attrNameLst>
                                          <p:attrName>ppt_h</p:attrName>
                                        </p:attrNameLst>
                                      </p:cBhvr>
                                      <p:tavLst>
                                        <p:tav tm="0">
                                          <p:val>
                                            <p:strVal val="ppt_h"/>
                                          </p:val>
                                        </p:tav>
                                        <p:tav tm="100000">
                                          <p:val>
                                            <p:fltVal val="0"/>
                                          </p:val>
                                        </p:tav>
                                      </p:tavLst>
                                    </p:anim>
                                    <p:animEffect transition="out" filter="fade">
                                      <p:cBhvr>
                                        <p:cTn id="16" dur="2000"/>
                                        <p:tgtEl>
                                          <p:spTgt spid="15"/>
                                        </p:tgtEl>
                                      </p:cBhvr>
                                    </p:animEffect>
                                    <p:set>
                                      <p:cBhvr>
                                        <p:cTn id="17" dur="1" fill="hold">
                                          <p:stCondLst>
                                            <p:cond delay="19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5"/>
                  </p:tgtEl>
                </p:cond>
              </p:nextCondLst>
            </p:seq>
            <p:seq concurrent="1" nextAc="seek">
              <p:cTn id="18" restart="whenNotActive" fill="hold" evtFilter="cancelBubble" nodeType="interactiveSeq">
                <p:stCondLst>
                  <p:cond evt="onClick" delay="0">
                    <p:tgtEl>
                      <p:spTgt spid="18"/>
                    </p:tgtEl>
                  </p:cond>
                </p:stCondLst>
                <p:endSync evt="end" delay="0">
                  <p:rtn val="all"/>
                </p:endSync>
                <p:childTnLst>
                  <p:par>
                    <p:cTn id="19" fill="hold">
                      <p:stCondLst>
                        <p:cond delay="0"/>
                      </p:stCondLst>
                      <p:childTnLst>
                        <p:par>
                          <p:cTn id="20" fill="hold">
                            <p:stCondLst>
                              <p:cond delay="0"/>
                            </p:stCondLst>
                            <p:childTnLst>
                              <p:par>
                                <p:cTn id="21" presetID="53" presetClass="exit" presetSubtype="32" fill="hold" nodeType="clickEffect">
                                  <p:stCondLst>
                                    <p:cond delay="0"/>
                                  </p:stCondLst>
                                  <p:childTnLst>
                                    <p:anim calcmode="lin" valueType="num">
                                      <p:cBhvr>
                                        <p:cTn id="22" dur="2000"/>
                                        <p:tgtEl>
                                          <p:spTgt spid="18"/>
                                        </p:tgtEl>
                                        <p:attrNameLst>
                                          <p:attrName>ppt_w</p:attrName>
                                        </p:attrNameLst>
                                      </p:cBhvr>
                                      <p:tavLst>
                                        <p:tav tm="0">
                                          <p:val>
                                            <p:strVal val="ppt_w"/>
                                          </p:val>
                                        </p:tav>
                                        <p:tav tm="100000">
                                          <p:val>
                                            <p:fltVal val="0"/>
                                          </p:val>
                                        </p:tav>
                                      </p:tavLst>
                                    </p:anim>
                                    <p:anim calcmode="lin" valueType="num">
                                      <p:cBhvr>
                                        <p:cTn id="23" dur="2000"/>
                                        <p:tgtEl>
                                          <p:spTgt spid="18"/>
                                        </p:tgtEl>
                                        <p:attrNameLst>
                                          <p:attrName>ppt_h</p:attrName>
                                        </p:attrNameLst>
                                      </p:cBhvr>
                                      <p:tavLst>
                                        <p:tav tm="0">
                                          <p:val>
                                            <p:strVal val="ppt_h"/>
                                          </p:val>
                                        </p:tav>
                                        <p:tav tm="100000">
                                          <p:val>
                                            <p:fltVal val="0"/>
                                          </p:val>
                                        </p:tav>
                                      </p:tavLst>
                                    </p:anim>
                                    <p:animEffect transition="out" filter="fade">
                                      <p:cBhvr>
                                        <p:cTn id="24" dur="2000"/>
                                        <p:tgtEl>
                                          <p:spTgt spid="18"/>
                                        </p:tgtEl>
                                      </p:cBhvr>
                                    </p:animEffect>
                                    <p:set>
                                      <p:cBhvr>
                                        <p:cTn id="25" dur="1" fill="hold">
                                          <p:stCondLst>
                                            <p:cond delay="1999"/>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18"/>
                  </p:tgtEl>
                </p:cond>
              </p:nextCondLst>
            </p:seq>
            <p:seq concurrent="1" nextAc="seek">
              <p:cTn id="26" restart="whenNotActive" fill="hold" evtFilter="cancelBubble" nodeType="interactiveSeq">
                <p:stCondLst>
                  <p:cond evt="onClick" delay="0">
                    <p:tgtEl>
                      <p:spTgt spid="21"/>
                    </p:tgtEl>
                  </p:cond>
                </p:stCondLst>
                <p:endSync evt="end" delay="0">
                  <p:rtn val="all"/>
                </p:endSync>
                <p:childTnLst>
                  <p:par>
                    <p:cTn id="27" fill="hold">
                      <p:stCondLst>
                        <p:cond delay="0"/>
                      </p:stCondLst>
                      <p:childTnLst>
                        <p:par>
                          <p:cTn id="28" fill="hold">
                            <p:stCondLst>
                              <p:cond delay="0"/>
                            </p:stCondLst>
                            <p:childTnLst>
                              <p:par>
                                <p:cTn id="29" presetID="53" presetClass="exit" presetSubtype="32" fill="hold" nodeType="clickEffect">
                                  <p:stCondLst>
                                    <p:cond delay="0"/>
                                  </p:stCondLst>
                                  <p:childTnLst>
                                    <p:anim calcmode="lin" valueType="num">
                                      <p:cBhvr>
                                        <p:cTn id="30" dur="2000"/>
                                        <p:tgtEl>
                                          <p:spTgt spid="21"/>
                                        </p:tgtEl>
                                        <p:attrNameLst>
                                          <p:attrName>ppt_w</p:attrName>
                                        </p:attrNameLst>
                                      </p:cBhvr>
                                      <p:tavLst>
                                        <p:tav tm="0">
                                          <p:val>
                                            <p:strVal val="ppt_w"/>
                                          </p:val>
                                        </p:tav>
                                        <p:tav tm="100000">
                                          <p:val>
                                            <p:fltVal val="0"/>
                                          </p:val>
                                        </p:tav>
                                      </p:tavLst>
                                    </p:anim>
                                    <p:anim calcmode="lin" valueType="num">
                                      <p:cBhvr>
                                        <p:cTn id="31" dur="2000"/>
                                        <p:tgtEl>
                                          <p:spTgt spid="21"/>
                                        </p:tgtEl>
                                        <p:attrNameLst>
                                          <p:attrName>ppt_h</p:attrName>
                                        </p:attrNameLst>
                                      </p:cBhvr>
                                      <p:tavLst>
                                        <p:tav tm="0">
                                          <p:val>
                                            <p:strVal val="ppt_h"/>
                                          </p:val>
                                        </p:tav>
                                        <p:tav tm="100000">
                                          <p:val>
                                            <p:fltVal val="0"/>
                                          </p:val>
                                        </p:tav>
                                      </p:tavLst>
                                    </p:anim>
                                    <p:animEffect transition="out" filter="fade">
                                      <p:cBhvr>
                                        <p:cTn id="32" dur="2000"/>
                                        <p:tgtEl>
                                          <p:spTgt spid="21"/>
                                        </p:tgtEl>
                                      </p:cBhvr>
                                    </p:animEffect>
                                    <p:set>
                                      <p:cBhvr>
                                        <p:cTn id="33" dur="1" fill="hold">
                                          <p:stCondLst>
                                            <p:cond delay="1999"/>
                                          </p:stCondLst>
                                        </p:cTn>
                                        <p:tgtEl>
                                          <p:spTgt spid="21"/>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4" name="5-Point Star 3">
            <a:hlinkClick r:id="rId3" action="ppaction://hlinksldjump"/>
          </p:cNvPr>
          <p:cNvSpPr/>
          <p:nvPr/>
        </p:nvSpPr>
        <p:spPr>
          <a:xfrm>
            <a:off x="11754765" y="6152000"/>
            <a:ext cx="559837" cy="61582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mc:AlternateContent xmlns:mc="http://schemas.openxmlformats.org/markup-compatibility/2006" xmlns:a14="http://schemas.microsoft.com/office/drawing/2010/main">
        <mc:Choice Requires="a14">
          <p:sp>
            <p:nvSpPr>
              <p:cNvPr id="5" name="Rounded Rectangle 4"/>
              <p:cNvSpPr/>
              <p:nvPr/>
            </p:nvSpPr>
            <p:spPr>
              <a:xfrm>
                <a:off x="103239" y="1659841"/>
                <a:ext cx="11783961" cy="510798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r>
                  <a:rPr lang="en-US" sz="2200" b="1" dirty="0" err="1">
                    <a:solidFill>
                      <a:srgbClr val="C00000"/>
                    </a:solidFill>
                    <a:latin typeface="+mj-lt"/>
                    <a:cs typeface="Times New Roman" panose="02020603050405020304" pitchFamily="18" charset="0"/>
                  </a:rPr>
                  <a:t>Bài</a:t>
                </a:r>
                <a:r>
                  <a:rPr lang="en-US" sz="2200" b="1" dirty="0">
                    <a:solidFill>
                      <a:srgbClr val="C00000"/>
                    </a:solidFill>
                    <a:latin typeface="+mj-lt"/>
                    <a:cs typeface="Times New Roman" panose="02020603050405020304" pitchFamily="18" charset="0"/>
                  </a:rPr>
                  <a:t> </a:t>
                </a:r>
                <a:r>
                  <a:rPr lang="en-US" sz="2200" b="1" dirty="0" err="1">
                    <a:solidFill>
                      <a:srgbClr val="C00000"/>
                    </a:solidFill>
                    <a:latin typeface="+mj-lt"/>
                    <a:cs typeface="Times New Roman" panose="02020603050405020304" pitchFamily="18" charset="0"/>
                  </a:rPr>
                  <a:t>giải</a:t>
                </a:r>
                <a:r>
                  <a:rPr lang="en-US" sz="2200" b="1" dirty="0">
                    <a:solidFill>
                      <a:srgbClr val="C00000"/>
                    </a:solidFill>
                    <a:latin typeface="+mj-lt"/>
                    <a:cs typeface="Times New Roman" panose="02020603050405020304" pitchFamily="18" charset="0"/>
                  </a:rPr>
                  <a:t>:</a:t>
                </a:r>
              </a:p>
              <a:p>
                <a:pPr lvl="0" algn="just" defTabSz="914400"/>
                <a:r>
                  <a:rPr lang="vi-VN" sz="2200" b="1" dirty="0">
                    <a:solidFill>
                      <a:srgbClr val="0070C0"/>
                    </a:solidFill>
                    <a:latin typeface="+mj-lt"/>
                    <a:cs typeface="Times New Roman" panose="02020603050405020304" pitchFamily="18" charset="0"/>
                  </a:rPr>
                  <a:t>Gọi số người ban đầu của nhóm bạn trẻ đó là x (người) (x ∈ ℕ).</a:t>
                </a:r>
              </a:p>
              <a:p>
                <a:pPr lvl="0" algn="just" defTabSz="914400"/>
                <a:r>
                  <a:rPr lang="vi-VN" sz="2200" b="1" dirty="0">
                    <a:solidFill>
                      <a:srgbClr val="0070C0"/>
                    </a:solidFill>
                    <a:latin typeface="+mj-lt"/>
                    <a:cs typeface="Times New Roman" panose="02020603050405020304" pitchFamily="18" charset="0"/>
                  </a:rPr>
                  <a:t>Lúc này, mỗi người góp số tiền là </a:t>
                </a:r>
                <a14:m>
                  <m:oMath xmlns:m="http://schemas.openxmlformats.org/officeDocument/2006/math">
                    <m:f>
                      <m:fPr>
                        <m:ctrlPr>
                          <a:rPr lang="en-US" sz="2200" b="1" i="1" smtClean="0">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ctrlPr>
                      </m:fPr>
                      <m:num>
                        <m:r>
                          <a:rPr lang="en-US" sz="2200" b="1" i="1" smtClean="0">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t>𝟐𝟒𝟎</m:t>
                        </m:r>
                      </m:num>
                      <m:den>
                        <m:r>
                          <a:rPr lang="en-US" sz="2200" b="1" i="1" smtClean="0">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t>𝒙</m:t>
                        </m:r>
                      </m:den>
                    </m:f>
                  </m:oMath>
                </a14:m>
                <a:r>
                  <a:rPr lang="en-US" sz="2200" b="1" dirty="0">
                    <a:solidFill>
                      <a:srgbClr val="C00000"/>
                    </a:solidFill>
                    <a:latin typeface="+mj-lt"/>
                    <a:cs typeface="Times New Roman" panose="02020603050405020304" pitchFamily="18" charset="0"/>
                  </a:rPr>
                  <a:t> </a:t>
                </a:r>
                <a:r>
                  <a:rPr lang="vi-VN" sz="2200" b="1" dirty="0">
                    <a:solidFill>
                      <a:srgbClr val="0070C0"/>
                    </a:solidFill>
                    <a:latin typeface="+mj-lt"/>
                    <a:cs typeface="Times New Roman" panose="02020603050405020304" pitchFamily="18" charset="0"/>
                  </a:rPr>
                  <a:t>(triệu đồng).</a:t>
                </a:r>
              </a:p>
              <a:p>
                <a:pPr lvl="0" algn="just" defTabSz="914400"/>
                <a:r>
                  <a:rPr lang="vi-VN" sz="2200" b="1" dirty="0">
                    <a:solidFill>
                      <a:srgbClr val="0070C0"/>
                    </a:solidFill>
                    <a:latin typeface="+mj-lt"/>
                    <a:cs typeface="Times New Roman" panose="02020603050405020304" pitchFamily="18" charset="0"/>
                  </a:rPr>
                  <a:t>Nếu có thêm 2 người, nhóm bạn trẻ lúc này có số người là x + 2 (người).</a:t>
                </a:r>
              </a:p>
              <a:p>
                <a:pPr lvl="0" algn="just" defTabSz="914400"/>
                <a:r>
                  <a:rPr lang="vi-VN" sz="2200" b="1" dirty="0">
                    <a:solidFill>
                      <a:srgbClr val="0070C0"/>
                    </a:solidFill>
                    <a:latin typeface="+mj-lt"/>
                    <a:cs typeface="Times New Roman" panose="02020603050405020304" pitchFamily="18" charset="0"/>
                  </a:rPr>
                  <a:t>Lúc đó, mỗi người góp số tiền là </a:t>
                </a:r>
                <a14:m>
                  <m:oMath xmlns:m="http://schemas.openxmlformats.org/officeDocument/2006/math">
                    <m:f>
                      <m:fPr>
                        <m:ctrlPr>
                          <a:rPr lang="en-US" sz="2200" b="1" i="1" smtClean="0">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ctrlPr>
                      </m:fPr>
                      <m:num>
                        <m:r>
                          <a:rPr lang="en-US" sz="2200" b="1" i="1">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t>𝟐𝟒𝟎</m:t>
                        </m:r>
                      </m:num>
                      <m:den>
                        <m:r>
                          <a:rPr lang="en-US" sz="2200" b="1" i="1">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t>𝒙</m:t>
                        </m:r>
                        <m:r>
                          <a:rPr lang="en-US" sz="2200" b="1" i="1" smtClean="0">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t>+</m:t>
                        </m:r>
                        <m:r>
                          <a:rPr lang="en-US" sz="2200" b="1" i="1" smtClean="0">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t>𝟐</m:t>
                        </m:r>
                      </m:den>
                    </m:f>
                  </m:oMath>
                </a14:m>
                <a:r>
                  <a:rPr lang="en-US" sz="2200" b="1" dirty="0">
                    <a:solidFill>
                      <a:srgbClr val="C00000"/>
                    </a:solidFill>
                    <a:latin typeface="+mj-lt"/>
                    <a:cs typeface="Times New Roman" panose="02020603050405020304" pitchFamily="18" charset="0"/>
                  </a:rPr>
                  <a:t> </a:t>
                </a:r>
                <a:r>
                  <a:rPr lang="vi-VN" sz="2200" b="1" dirty="0">
                    <a:solidFill>
                      <a:srgbClr val="0070C0"/>
                    </a:solidFill>
                    <a:latin typeface="+mj-lt"/>
                    <a:cs typeface="Times New Roman" panose="02020603050405020304" pitchFamily="18" charset="0"/>
                  </a:rPr>
                  <a:t>(triệu đồng).</a:t>
                </a:r>
              </a:p>
              <a:p>
                <a:pPr lvl="0" algn="just" defTabSz="914400"/>
                <a:r>
                  <a:rPr lang="vi-VN" sz="2200" b="1" dirty="0">
                    <a:solidFill>
                      <a:srgbClr val="0070C0"/>
                    </a:solidFill>
                    <a:latin typeface="+mj-lt"/>
                    <a:cs typeface="Times New Roman" panose="02020603050405020304" pitchFamily="18" charset="0"/>
                  </a:rPr>
                  <a:t>Theo bài, nếu có thêm 2 người tham gia cùng thì số tiền mỗi người góp</a:t>
                </a:r>
                <a:r>
                  <a:rPr lang="en-US" sz="2200" b="1" dirty="0">
                    <a:solidFill>
                      <a:srgbClr val="0070C0"/>
                    </a:solidFill>
                    <a:latin typeface="+mj-lt"/>
                    <a:cs typeface="Times New Roman" panose="02020603050405020304" pitchFamily="18" charset="0"/>
                  </a:rPr>
                  <a:t> </a:t>
                </a:r>
                <a:r>
                  <a:rPr lang="en-US" sz="2200" b="1" dirty="0" err="1">
                    <a:solidFill>
                      <a:srgbClr val="0070C0"/>
                    </a:solidFill>
                    <a:latin typeface="Times New Roman" panose="02020603050405020304" pitchFamily="18" charset="0"/>
                    <a:cs typeface="Times New Roman" panose="02020603050405020304" pitchFamily="18" charset="0"/>
                  </a:rPr>
                  <a:t>giảm</a:t>
                </a:r>
                <a:r>
                  <a:rPr lang="en-US" sz="2200" b="1" dirty="0">
                    <a:solidFill>
                      <a:srgbClr val="0070C0"/>
                    </a:solidFill>
                    <a:latin typeface="Times New Roman" panose="02020603050405020304" pitchFamily="18" charset="0"/>
                    <a:cs typeface="Times New Roman" panose="02020603050405020304" pitchFamily="18" charset="0"/>
                  </a:rPr>
                  <a:t> 4 </a:t>
                </a:r>
                <a:r>
                  <a:rPr lang="en-US" sz="2200" b="1" dirty="0" err="1">
                    <a:solidFill>
                      <a:srgbClr val="0070C0"/>
                    </a:solidFill>
                    <a:latin typeface="Times New Roman" panose="02020603050405020304" pitchFamily="18" charset="0"/>
                    <a:cs typeface="Times New Roman" panose="02020603050405020304" pitchFamily="18" charset="0"/>
                  </a:rPr>
                  <a:t>triệu</a:t>
                </a:r>
                <a:r>
                  <a:rPr lang="en-US" sz="2200" b="1" dirty="0">
                    <a:solidFill>
                      <a:srgbClr val="0070C0"/>
                    </a:solidFill>
                    <a:latin typeface="Times New Roman" panose="02020603050405020304" pitchFamily="18" charset="0"/>
                    <a:cs typeface="Times New Roman" panose="02020603050405020304" pitchFamily="18" charset="0"/>
                  </a:rPr>
                  <a:t> </a:t>
                </a:r>
                <a:r>
                  <a:rPr lang="en-US" sz="2200" b="1" dirty="0" err="1">
                    <a:solidFill>
                      <a:srgbClr val="0070C0"/>
                    </a:solidFill>
                    <a:latin typeface="Times New Roman" panose="02020603050405020304" pitchFamily="18" charset="0"/>
                    <a:cs typeface="Times New Roman" panose="02020603050405020304" pitchFamily="18" charset="0"/>
                  </a:rPr>
                  <a:t>đồng</a:t>
                </a:r>
                <a:r>
                  <a:rPr lang="en-US" sz="2200" b="1" dirty="0">
                    <a:solidFill>
                      <a:srgbClr val="0070C0"/>
                    </a:solidFill>
                    <a:latin typeface="Times New Roman" panose="02020603050405020304" pitchFamily="18" charset="0"/>
                    <a:cs typeface="Times New Roman" panose="02020603050405020304" pitchFamily="18" charset="0"/>
                  </a:rPr>
                  <a:t> </a:t>
                </a:r>
                <a:r>
                  <a:rPr lang="en-US" sz="2200" b="1" dirty="0" err="1">
                    <a:solidFill>
                      <a:srgbClr val="0070C0"/>
                    </a:solidFill>
                    <a:latin typeface="Times New Roman" panose="02020603050405020304" pitchFamily="18" charset="0"/>
                    <a:cs typeface="Times New Roman" panose="02020603050405020304" pitchFamily="18" charset="0"/>
                  </a:rPr>
                  <a:t>nên</a:t>
                </a:r>
                <a:r>
                  <a:rPr lang="en-US" sz="2200" b="1" dirty="0">
                    <a:solidFill>
                      <a:srgbClr val="0070C0"/>
                    </a:solidFill>
                    <a:latin typeface="Times New Roman" panose="02020603050405020304" pitchFamily="18" charset="0"/>
                    <a:cs typeface="Times New Roman" panose="02020603050405020304" pitchFamily="18" charset="0"/>
                  </a:rPr>
                  <a:t> ta </a:t>
                </a:r>
                <a:r>
                  <a:rPr lang="en-US" sz="2200" b="1" dirty="0" err="1">
                    <a:solidFill>
                      <a:srgbClr val="0070C0"/>
                    </a:solidFill>
                    <a:latin typeface="Times New Roman" panose="02020603050405020304" pitchFamily="18" charset="0"/>
                    <a:cs typeface="Times New Roman" panose="02020603050405020304" pitchFamily="18" charset="0"/>
                  </a:rPr>
                  <a:t>có</a:t>
                </a:r>
                <a:r>
                  <a:rPr lang="en-US" sz="2200" b="1" dirty="0">
                    <a:solidFill>
                      <a:srgbClr val="0070C0"/>
                    </a:solidFill>
                    <a:latin typeface="Times New Roman" panose="02020603050405020304" pitchFamily="18" charset="0"/>
                    <a:cs typeface="Times New Roman" panose="02020603050405020304" pitchFamily="18" charset="0"/>
                  </a:rPr>
                  <a:t> </a:t>
                </a:r>
                <a:r>
                  <a:rPr lang="en-US" sz="2200" b="1" dirty="0" err="1">
                    <a:solidFill>
                      <a:srgbClr val="0070C0"/>
                    </a:solidFill>
                    <a:latin typeface="Times New Roman" panose="02020603050405020304" pitchFamily="18" charset="0"/>
                    <a:cs typeface="Times New Roman" panose="02020603050405020304" pitchFamily="18" charset="0"/>
                  </a:rPr>
                  <a:t>phương</a:t>
                </a:r>
                <a:r>
                  <a:rPr lang="en-US" sz="2200" b="1" dirty="0">
                    <a:solidFill>
                      <a:srgbClr val="0070C0"/>
                    </a:solidFill>
                    <a:latin typeface="Times New Roman" panose="02020603050405020304" pitchFamily="18" charset="0"/>
                    <a:cs typeface="Times New Roman" panose="02020603050405020304" pitchFamily="18" charset="0"/>
                  </a:rPr>
                  <a:t> </a:t>
                </a:r>
                <a:r>
                  <a:rPr lang="en-US" sz="2200" b="1" dirty="0" err="1">
                    <a:solidFill>
                      <a:srgbClr val="0070C0"/>
                    </a:solidFill>
                    <a:latin typeface="Times New Roman" panose="02020603050405020304" pitchFamily="18" charset="0"/>
                    <a:cs typeface="Times New Roman" panose="02020603050405020304" pitchFamily="18" charset="0"/>
                  </a:rPr>
                  <a:t>trình</a:t>
                </a:r>
                <a:r>
                  <a:rPr lang="en-US" sz="2200" b="1" dirty="0">
                    <a:solidFill>
                      <a:srgbClr val="0070C0"/>
                    </a:solidFill>
                    <a:latin typeface="Times New Roman" panose="02020603050405020304" pitchFamily="18" charset="0"/>
                    <a:cs typeface="Times New Roman" panose="02020603050405020304" pitchFamily="18" charset="0"/>
                  </a:rPr>
                  <a:t>: </a:t>
                </a:r>
                <a14:m>
                  <m:oMath xmlns:m="http://schemas.openxmlformats.org/officeDocument/2006/math">
                    <m:f>
                      <m:fPr>
                        <m:ctrlPr>
                          <a:rPr lang="en-US" sz="2200" b="1" i="1" smtClean="0">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ctrlPr>
                      </m:fPr>
                      <m:num>
                        <m:r>
                          <a:rPr lang="en-US" sz="2200" b="1" i="1">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t>𝟐𝟒𝟎</m:t>
                        </m:r>
                      </m:num>
                      <m:den>
                        <m:r>
                          <a:rPr lang="en-US" sz="2200" b="1" i="1">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t>𝒙</m:t>
                        </m:r>
                      </m:den>
                    </m:f>
                  </m:oMath>
                </a14:m>
                <a:r>
                  <a:rPr lang="en-US" sz="2200" b="1" dirty="0">
                    <a:solidFill>
                      <a:srgbClr val="C00000"/>
                    </a:solidFill>
                    <a:latin typeface="Times New Roman" panose="02020603050405020304" pitchFamily="18" charset="0"/>
                    <a:cs typeface="Times New Roman" panose="02020603050405020304" pitchFamily="18" charset="0"/>
                  </a:rPr>
                  <a:t>  - </a:t>
                </a:r>
                <a14:m>
                  <m:oMath xmlns:m="http://schemas.openxmlformats.org/officeDocument/2006/math">
                    <m:f>
                      <m:fPr>
                        <m:ctrlPr>
                          <a:rPr lang="en-US" sz="2200" b="1" i="1">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ctrlPr>
                      </m:fPr>
                      <m:num>
                        <m:r>
                          <a:rPr lang="en-US" sz="2200" b="1" i="1">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t>𝟐𝟒𝟎</m:t>
                        </m:r>
                      </m:num>
                      <m:den>
                        <m:r>
                          <a:rPr lang="en-US" sz="2200" b="1" i="1">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t>𝒙</m:t>
                        </m:r>
                        <m:r>
                          <a:rPr lang="en-US" sz="2200" b="1" i="1">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t>+</m:t>
                        </m:r>
                        <m:r>
                          <a:rPr lang="en-US" sz="2200" b="1" i="1">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t>𝟐</m:t>
                        </m:r>
                      </m:den>
                    </m:f>
                  </m:oMath>
                </a14:m>
                <a:r>
                  <a:rPr kumimoji="0" lang="en-US" sz="2200" b="1" i="0" u="none" strike="noStrike" kern="1200" cap="none" spc="0" normalizeH="0" baseline="0" noProof="0" dirty="0">
                    <a:ln>
                      <a:noFill/>
                    </a:ln>
                    <a:solidFill>
                      <a:srgbClr val="C00000"/>
                    </a:solidFill>
                    <a:effectLst/>
                    <a:uLnTx/>
                    <a:uFillTx/>
                    <a:latin typeface="Times New Roman" panose="02020603050405020304" pitchFamily="18" charset="0"/>
                    <a:cs typeface="Times New Roman" panose="02020603050405020304" pitchFamily="18" charset="0"/>
                  </a:rPr>
                  <a:t> = 4 </a:t>
                </a:r>
                <a:r>
                  <a:rPr kumimoji="0" lang="en-US" sz="2200" b="1" i="0" u="none" strike="noStrike" kern="120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rPr>
                  <a:t>(1)</a:t>
                </a:r>
              </a:p>
              <a:p>
                <a:pPr lvl="0" algn="just" defTabSz="914400"/>
                <a:r>
                  <a:rPr lang="en-US" sz="2200" b="1" dirty="0" err="1">
                    <a:solidFill>
                      <a:srgbClr val="0070C0"/>
                    </a:solidFill>
                    <a:latin typeface="Times New Roman" panose="02020603050405020304" pitchFamily="18" charset="0"/>
                    <a:cs typeface="Times New Roman" panose="02020603050405020304" pitchFamily="18" charset="0"/>
                  </a:rPr>
                  <a:t>Giải</a:t>
                </a:r>
                <a:r>
                  <a:rPr lang="en-US" sz="2200" b="1" dirty="0">
                    <a:solidFill>
                      <a:srgbClr val="0070C0"/>
                    </a:solidFill>
                    <a:latin typeface="Times New Roman" panose="02020603050405020304" pitchFamily="18" charset="0"/>
                    <a:cs typeface="Times New Roman" panose="02020603050405020304" pitchFamily="18" charset="0"/>
                  </a:rPr>
                  <a:t> </a:t>
                </a:r>
                <a:r>
                  <a:rPr lang="en-US" sz="2200" b="1" dirty="0" err="1">
                    <a:solidFill>
                      <a:srgbClr val="0070C0"/>
                    </a:solidFill>
                    <a:latin typeface="Times New Roman" panose="02020603050405020304" pitchFamily="18" charset="0"/>
                    <a:cs typeface="Times New Roman" panose="02020603050405020304" pitchFamily="18" charset="0"/>
                  </a:rPr>
                  <a:t>phương</a:t>
                </a:r>
                <a:r>
                  <a:rPr lang="en-US" sz="2200" b="1" dirty="0">
                    <a:solidFill>
                      <a:srgbClr val="0070C0"/>
                    </a:solidFill>
                    <a:latin typeface="Times New Roman" panose="02020603050405020304" pitchFamily="18" charset="0"/>
                    <a:cs typeface="Times New Roman" panose="02020603050405020304" pitchFamily="18" charset="0"/>
                  </a:rPr>
                  <a:t> </a:t>
                </a:r>
                <a:r>
                  <a:rPr lang="en-US" sz="2200" b="1" dirty="0" err="1">
                    <a:solidFill>
                      <a:srgbClr val="0070C0"/>
                    </a:solidFill>
                    <a:latin typeface="Times New Roman" panose="02020603050405020304" pitchFamily="18" charset="0"/>
                    <a:cs typeface="Times New Roman" panose="02020603050405020304" pitchFamily="18" charset="0"/>
                  </a:rPr>
                  <a:t>trình</a:t>
                </a:r>
                <a:r>
                  <a:rPr lang="en-US" sz="2200" b="1" dirty="0">
                    <a:solidFill>
                      <a:srgbClr val="0070C0"/>
                    </a:solidFill>
                    <a:latin typeface="Times New Roman" panose="02020603050405020304" pitchFamily="18" charset="0"/>
                    <a:cs typeface="Times New Roman" panose="02020603050405020304" pitchFamily="18" charset="0"/>
                  </a:rPr>
                  <a:t> </a:t>
                </a:r>
                <a:r>
                  <a:rPr lang="en-US" sz="2200" b="1" dirty="0">
                    <a:solidFill>
                      <a:srgbClr val="002060"/>
                    </a:solidFill>
                    <a:latin typeface="Times New Roman" panose="02020603050405020304" pitchFamily="18" charset="0"/>
                    <a:cs typeface="Times New Roman" panose="02020603050405020304" pitchFamily="18" charset="0"/>
                  </a:rPr>
                  <a:t>(1):</a:t>
                </a:r>
                <a:r>
                  <a:rPr lang="en-US" sz="2200" b="1" dirty="0">
                    <a:solidFill>
                      <a:srgbClr val="0070C0"/>
                    </a:solidFill>
                    <a:latin typeface="Times New Roman" panose="02020603050405020304" pitchFamily="18" charset="0"/>
                    <a:cs typeface="Times New Roman" panose="02020603050405020304" pitchFamily="18" charset="0"/>
                  </a:rPr>
                  <a:t> </a:t>
                </a:r>
                <a:r>
                  <a:rPr lang="en-US" sz="2200" b="1" dirty="0">
                    <a:solidFill>
                      <a:srgbClr val="C00000"/>
                    </a:solidFill>
                    <a:latin typeface="Times New Roman" panose="02020603050405020304" pitchFamily="18" charset="0"/>
                    <a:cs typeface="Times New Roman" panose="02020603050405020304" pitchFamily="18" charset="0"/>
                  </a:rPr>
                  <a:t>240(x + 2) – 240x = 4x(x+2)</a:t>
                </a:r>
              </a:p>
              <a:p>
                <a:pPr lvl="0" algn="just" defTabSz="914400"/>
                <a:r>
                  <a:rPr kumimoji="0" lang="en-US" sz="2200" b="1" i="0" u="none" strike="noStrike" kern="1200" cap="none" spc="0" normalizeH="0" baseline="0" noProof="0" dirty="0">
                    <a:ln>
                      <a:noFill/>
                    </a:ln>
                    <a:solidFill>
                      <a:srgbClr val="C00000"/>
                    </a:solidFill>
                    <a:effectLst/>
                    <a:uLnTx/>
                    <a:uFillTx/>
                    <a:latin typeface="Times New Roman" panose="02020603050405020304" pitchFamily="18" charset="0"/>
                    <a:cs typeface="Times New Roman" panose="02020603050405020304" pitchFamily="18" charset="0"/>
                  </a:rPr>
                  <a:t>                                                              480 = 4x</a:t>
                </a:r>
                <a:r>
                  <a:rPr lang="en-US" sz="2200" b="1" baseline="30000" dirty="0">
                    <a:solidFill>
                      <a:srgbClr val="C00000"/>
                    </a:solidFill>
                    <a:latin typeface="Times New Roman" panose="02020603050405020304" pitchFamily="18" charset="0"/>
                    <a:cs typeface="Times New Roman" panose="02020603050405020304" pitchFamily="18" charset="0"/>
                  </a:rPr>
                  <a:t>2 </a:t>
                </a:r>
                <a:r>
                  <a:rPr lang="en-US" sz="2200" b="1" dirty="0">
                    <a:solidFill>
                      <a:srgbClr val="C00000"/>
                    </a:solidFill>
                    <a:latin typeface="Times New Roman" panose="02020603050405020304" pitchFamily="18" charset="0"/>
                    <a:cs typeface="Times New Roman" panose="02020603050405020304" pitchFamily="18" charset="0"/>
                  </a:rPr>
                  <a:t>+ 8x</a:t>
                </a:r>
              </a:p>
              <a:p>
                <a:pPr algn="just" defTabSz="914400"/>
                <a:r>
                  <a:rPr kumimoji="0" lang="en-US" sz="2200" b="1" i="0" u="none" strike="noStrike" kern="1200" cap="none" spc="0" normalizeH="0" baseline="0" noProof="0" dirty="0">
                    <a:ln>
                      <a:noFill/>
                    </a:ln>
                    <a:solidFill>
                      <a:srgbClr val="C00000"/>
                    </a:solidFill>
                    <a:effectLst/>
                    <a:uLnTx/>
                    <a:uFillTx/>
                    <a:latin typeface="Times New Roman" panose="02020603050405020304" pitchFamily="18" charset="0"/>
                    <a:cs typeface="Times New Roman" panose="02020603050405020304" pitchFamily="18" charset="0"/>
                  </a:rPr>
                  <a:t> </a:t>
                </a:r>
                <a:r>
                  <a:rPr lang="en-US" sz="2200" b="1" dirty="0">
                    <a:solidFill>
                      <a:srgbClr val="C00000"/>
                    </a:solidFill>
                    <a:latin typeface="Times New Roman" panose="02020603050405020304" pitchFamily="18" charset="0"/>
                    <a:cs typeface="Times New Roman" panose="02020603050405020304" pitchFamily="18" charset="0"/>
                  </a:rPr>
                  <a:t>                                              x</a:t>
                </a:r>
                <a:r>
                  <a:rPr lang="en-US" sz="2200" b="1" baseline="30000" dirty="0">
                    <a:solidFill>
                      <a:srgbClr val="C00000"/>
                    </a:solidFill>
                    <a:latin typeface="Times New Roman" panose="02020603050405020304" pitchFamily="18" charset="0"/>
                    <a:cs typeface="Times New Roman" panose="02020603050405020304" pitchFamily="18" charset="0"/>
                  </a:rPr>
                  <a:t>2 </a:t>
                </a:r>
                <a:r>
                  <a:rPr lang="en-US" sz="2200" b="1" dirty="0">
                    <a:solidFill>
                      <a:srgbClr val="C00000"/>
                    </a:solidFill>
                    <a:latin typeface="Times New Roman" panose="02020603050405020304" pitchFamily="18" charset="0"/>
                    <a:cs typeface="Times New Roman" panose="02020603050405020304" pitchFamily="18" charset="0"/>
                  </a:rPr>
                  <a:t>+ 2x – 120 = 0</a:t>
                </a:r>
              </a:p>
              <a:p>
                <a:pPr algn="just" defTabSz="914400"/>
                <a:r>
                  <a:rPr lang="en-US" sz="2200" b="1" dirty="0">
                    <a:solidFill>
                      <a:srgbClr val="C00000"/>
                    </a:solidFill>
                    <a:latin typeface="Times New Roman" panose="02020603050405020304" pitchFamily="18" charset="0"/>
                    <a:cs typeface="Times New Roman" panose="02020603050405020304" pitchFamily="18" charset="0"/>
                  </a:rPr>
                  <a:t>                                               (x +1)</a:t>
                </a:r>
                <a:r>
                  <a:rPr lang="en-US" sz="2200" b="1" baseline="30000" dirty="0">
                    <a:solidFill>
                      <a:srgbClr val="C00000"/>
                    </a:solidFill>
                    <a:latin typeface="Times New Roman" panose="02020603050405020304" pitchFamily="18" charset="0"/>
                    <a:cs typeface="Times New Roman" panose="02020603050405020304" pitchFamily="18" charset="0"/>
                  </a:rPr>
                  <a:t>2</a:t>
                </a:r>
                <a:r>
                  <a:rPr lang="en-US" sz="2200" b="1" dirty="0">
                    <a:solidFill>
                      <a:srgbClr val="C00000"/>
                    </a:solidFill>
                    <a:latin typeface="Times New Roman" panose="02020603050405020304" pitchFamily="18" charset="0"/>
                    <a:cs typeface="Times New Roman" panose="02020603050405020304" pitchFamily="18" charset="0"/>
                  </a:rPr>
                  <a:t> – 121 = 0 hay (x – 10)(x + 12) = 0</a:t>
                </a:r>
              </a:p>
              <a:p>
                <a:pPr algn="just" defTabSz="914400"/>
                <a:r>
                  <a:rPr lang="en-US" sz="2200" b="1" dirty="0">
                    <a:solidFill>
                      <a:srgbClr val="0070C0"/>
                    </a:solidFill>
                    <a:latin typeface="Times New Roman" panose="02020603050405020304" pitchFamily="18" charset="0"/>
                    <a:cs typeface="Times New Roman" panose="02020603050405020304" pitchFamily="18" charset="0"/>
                  </a:rPr>
                  <a:t>                                                      </a:t>
                </a:r>
                <a:r>
                  <a:rPr lang="en-US" sz="2200" b="1" dirty="0">
                    <a:solidFill>
                      <a:srgbClr val="C00000"/>
                    </a:solidFill>
                    <a:latin typeface="Times New Roman" panose="02020603050405020304" pitchFamily="18" charset="0"/>
                    <a:cs typeface="Times New Roman" panose="02020603050405020304" pitchFamily="18" charset="0"/>
                  </a:rPr>
                  <a:t>x = 10 </a:t>
                </a:r>
                <a:r>
                  <a:rPr lang="en-US" sz="2200" b="1" dirty="0">
                    <a:solidFill>
                      <a:srgbClr val="0070C0"/>
                    </a:solidFill>
                    <a:latin typeface="Times New Roman" panose="02020603050405020304" pitchFamily="18" charset="0"/>
                    <a:cs typeface="Times New Roman" panose="02020603050405020304" pitchFamily="18" charset="0"/>
                  </a:rPr>
                  <a:t>(</a:t>
                </a:r>
                <a:r>
                  <a:rPr lang="en-US" sz="2200" b="1" dirty="0" err="1">
                    <a:solidFill>
                      <a:srgbClr val="0070C0"/>
                    </a:solidFill>
                    <a:latin typeface="Times New Roman" panose="02020603050405020304" pitchFamily="18" charset="0"/>
                    <a:cs typeface="Times New Roman" panose="02020603050405020304" pitchFamily="18" charset="0"/>
                  </a:rPr>
                  <a:t>thỏa</a:t>
                </a:r>
                <a:r>
                  <a:rPr lang="en-US" sz="2200" b="1" dirty="0">
                    <a:solidFill>
                      <a:srgbClr val="0070C0"/>
                    </a:solidFill>
                    <a:latin typeface="Times New Roman" panose="02020603050405020304" pitchFamily="18" charset="0"/>
                    <a:cs typeface="Times New Roman" panose="02020603050405020304" pitchFamily="18" charset="0"/>
                  </a:rPr>
                  <a:t> </a:t>
                </a:r>
                <a:r>
                  <a:rPr lang="en-US" sz="2200" b="1" dirty="0" err="1">
                    <a:solidFill>
                      <a:srgbClr val="0070C0"/>
                    </a:solidFill>
                    <a:latin typeface="Times New Roman" panose="02020603050405020304" pitchFamily="18" charset="0"/>
                    <a:cs typeface="Times New Roman" panose="02020603050405020304" pitchFamily="18" charset="0"/>
                  </a:rPr>
                  <a:t>mãn</a:t>
                </a:r>
                <a:r>
                  <a:rPr lang="en-US" sz="2200" b="1" dirty="0">
                    <a:solidFill>
                      <a:srgbClr val="0070C0"/>
                    </a:solidFill>
                    <a:latin typeface="Times New Roman" panose="02020603050405020304" pitchFamily="18" charset="0"/>
                    <a:cs typeface="Times New Roman" panose="02020603050405020304" pitchFamily="18" charset="0"/>
                  </a:rPr>
                  <a:t>) </a:t>
                </a:r>
                <a:r>
                  <a:rPr lang="en-US" sz="2200" b="1" dirty="0" err="1">
                    <a:solidFill>
                      <a:srgbClr val="C00000"/>
                    </a:solidFill>
                    <a:latin typeface="Times New Roman" panose="02020603050405020304" pitchFamily="18" charset="0"/>
                    <a:cs typeface="Times New Roman" panose="02020603050405020304" pitchFamily="18" charset="0"/>
                  </a:rPr>
                  <a:t>hoặc</a:t>
                </a:r>
                <a:r>
                  <a:rPr lang="en-US" sz="2200" b="1" dirty="0">
                    <a:solidFill>
                      <a:srgbClr val="C00000"/>
                    </a:solidFill>
                    <a:latin typeface="Times New Roman" panose="02020603050405020304" pitchFamily="18" charset="0"/>
                    <a:cs typeface="Times New Roman" panose="02020603050405020304" pitchFamily="18" charset="0"/>
                  </a:rPr>
                  <a:t> x = -12</a:t>
                </a:r>
                <a:r>
                  <a:rPr lang="en-US" sz="2200" b="1" dirty="0">
                    <a:solidFill>
                      <a:srgbClr val="0070C0"/>
                    </a:solidFill>
                    <a:latin typeface="Times New Roman" panose="02020603050405020304" pitchFamily="18" charset="0"/>
                    <a:cs typeface="Times New Roman" panose="02020603050405020304" pitchFamily="18" charset="0"/>
                  </a:rPr>
                  <a:t> (</a:t>
                </a:r>
                <a:r>
                  <a:rPr lang="en-US" sz="2200" b="1" dirty="0" err="1">
                    <a:solidFill>
                      <a:srgbClr val="0070C0"/>
                    </a:solidFill>
                    <a:latin typeface="Times New Roman" panose="02020603050405020304" pitchFamily="18" charset="0"/>
                    <a:cs typeface="Times New Roman" panose="02020603050405020304" pitchFamily="18" charset="0"/>
                  </a:rPr>
                  <a:t>không</a:t>
                </a:r>
                <a:r>
                  <a:rPr lang="en-US" sz="2200" b="1" dirty="0">
                    <a:solidFill>
                      <a:srgbClr val="0070C0"/>
                    </a:solidFill>
                    <a:latin typeface="Times New Roman" panose="02020603050405020304" pitchFamily="18" charset="0"/>
                    <a:cs typeface="Times New Roman" panose="02020603050405020304" pitchFamily="18" charset="0"/>
                  </a:rPr>
                  <a:t> </a:t>
                </a:r>
                <a:r>
                  <a:rPr lang="en-US" sz="2200" b="1" dirty="0" err="1">
                    <a:solidFill>
                      <a:srgbClr val="0070C0"/>
                    </a:solidFill>
                    <a:latin typeface="Times New Roman" panose="02020603050405020304" pitchFamily="18" charset="0"/>
                    <a:cs typeface="Times New Roman" panose="02020603050405020304" pitchFamily="18" charset="0"/>
                  </a:rPr>
                  <a:t>thỏa</a:t>
                </a:r>
                <a:r>
                  <a:rPr lang="en-US" sz="2200" b="1" dirty="0">
                    <a:solidFill>
                      <a:srgbClr val="0070C0"/>
                    </a:solidFill>
                    <a:latin typeface="Times New Roman" panose="02020603050405020304" pitchFamily="18" charset="0"/>
                    <a:cs typeface="Times New Roman" panose="02020603050405020304" pitchFamily="18" charset="0"/>
                  </a:rPr>
                  <a:t> </a:t>
                </a:r>
                <a:r>
                  <a:rPr lang="en-US" sz="2200" b="1" dirty="0" err="1">
                    <a:solidFill>
                      <a:srgbClr val="0070C0"/>
                    </a:solidFill>
                    <a:latin typeface="Times New Roman" panose="02020603050405020304" pitchFamily="18" charset="0"/>
                    <a:cs typeface="Times New Roman" panose="02020603050405020304" pitchFamily="18" charset="0"/>
                  </a:rPr>
                  <a:t>mãn</a:t>
                </a:r>
                <a:r>
                  <a:rPr lang="en-US" sz="2200" b="1" dirty="0">
                    <a:solidFill>
                      <a:srgbClr val="0070C0"/>
                    </a:solidFill>
                    <a:latin typeface="Times New Roman" panose="02020603050405020304" pitchFamily="18" charset="0"/>
                    <a:cs typeface="Times New Roman" panose="02020603050405020304" pitchFamily="18" charset="0"/>
                  </a:rPr>
                  <a:t>)</a:t>
                </a:r>
              </a:p>
              <a:p>
                <a:pPr algn="just" defTabSz="914400"/>
                <a:r>
                  <a:rPr lang="en-US" sz="2200" b="1" dirty="0" err="1">
                    <a:solidFill>
                      <a:srgbClr val="0070C0"/>
                    </a:solidFill>
                    <a:latin typeface="Times New Roman" panose="02020603050405020304" pitchFamily="18" charset="0"/>
                    <a:cs typeface="Times New Roman" panose="02020603050405020304" pitchFamily="18" charset="0"/>
                  </a:rPr>
                  <a:t>Vậy</a:t>
                </a:r>
                <a:r>
                  <a:rPr lang="en-US" sz="2200" b="1" dirty="0">
                    <a:solidFill>
                      <a:srgbClr val="0070C0"/>
                    </a:solidFill>
                    <a:latin typeface="Times New Roman" panose="02020603050405020304" pitchFamily="18" charset="0"/>
                    <a:cs typeface="Times New Roman" panose="02020603050405020304" pitchFamily="18" charset="0"/>
                  </a:rPr>
                  <a:t> </a:t>
                </a:r>
                <a:r>
                  <a:rPr lang="en-US" sz="2200" b="1" dirty="0" err="1">
                    <a:solidFill>
                      <a:srgbClr val="0070C0"/>
                    </a:solidFill>
                    <a:latin typeface="Times New Roman" panose="02020603050405020304" pitchFamily="18" charset="0"/>
                    <a:cs typeface="Times New Roman" panose="02020603050405020304" pitchFamily="18" charset="0"/>
                  </a:rPr>
                  <a:t>số</a:t>
                </a:r>
                <a:r>
                  <a:rPr lang="en-US" sz="2200" b="1" dirty="0">
                    <a:solidFill>
                      <a:srgbClr val="0070C0"/>
                    </a:solidFill>
                    <a:latin typeface="Times New Roman" panose="02020603050405020304" pitchFamily="18" charset="0"/>
                    <a:cs typeface="Times New Roman" panose="02020603050405020304" pitchFamily="18" charset="0"/>
                  </a:rPr>
                  <a:t> </a:t>
                </a:r>
                <a:r>
                  <a:rPr lang="en-US" sz="2200" b="1" dirty="0" err="1">
                    <a:solidFill>
                      <a:srgbClr val="0070C0"/>
                    </a:solidFill>
                    <a:latin typeface="Times New Roman" panose="02020603050405020304" pitchFamily="18" charset="0"/>
                    <a:cs typeface="Times New Roman" panose="02020603050405020304" pitchFamily="18" charset="0"/>
                  </a:rPr>
                  <a:t>người</a:t>
                </a:r>
                <a:r>
                  <a:rPr lang="en-US" sz="2200" b="1" dirty="0">
                    <a:solidFill>
                      <a:srgbClr val="0070C0"/>
                    </a:solidFill>
                    <a:latin typeface="Times New Roman" panose="02020603050405020304" pitchFamily="18" charset="0"/>
                    <a:cs typeface="Times New Roman" panose="02020603050405020304" pitchFamily="18" charset="0"/>
                  </a:rPr>
                  <a:t> ban </a:t>
                </a:r>
                <a:r>
                  <a:rPr lang="en-US" sz="2200" b="1" dirty="0" err="1">
                    <a:solidFill>
                      <a:srgbClr val="0070C0"/>
                    </a:solidFill>
                    <a:latin typeface="Times New Roman" panose="02020603050405020304" pitchFamily="18" charset="0"/>
                    <a:cs typeface="Times New Roman" panose="02020603050405020304" pitchFamily="18" charset="0"/>
                  </a:rPr>
                  <a:t>đầu</a:t>
                </a:r>
                <a:r>
                  <a:rPr lang="en-US" sz="2200" b="1" dirty="0">
                    <a:solidFill>
                      <a:srgbClr val="0070C0"/>
                    </a:solidFill>
                    <a:latin typeface="Times New Roman" panose="02020603050405020304" pitchFamily="18" charset="0"/>
                    <a:cs typeface="Times New Roman" panose="02020603050405020304" pitchFamily="18" charset="0"/>
                  </a:rPr>
                  <a:t> </a:t>
                </a:r>
                <a:r>
                  <a:rPr lang="en-US" sz="2200" b="1" dirty="0" err="1">
                    <a:solidFill>
                      <a:srgbClr val="0070C0"/>
                    </a:solidFill>
                    <a:latin typeface="Times New Roman" panose="02020603050405020304" pitchFamily="18" charset="0"/>
                    <a:cs typeface="Times New Roman" panose="02020603050405020304" pitchFamily="18" charset="0"/>
                  </a:rPr>
                  <a:t>của</a:t>
                </a:r>
                <a:r>
                  <a:rPr lang="en-US" sz="2200" b="1" dirty="0">
                    <a:solidFill>
                      <a:srgbClr val="0070C0"/>
                    </a:solidFill>
                    <a:latin typeface="Times New Roman" panose="02020603050405020304" pitchFamily="18" charset="0"/>
                    <a:cs typeface="Times New Roman" panose="02020603050405020304" pitchFamily="18" charset="0"/>
                  </a:rPr>
                  <a:t> </a:t>
                </a:r>
                <a:r>
                  <a:rPr lang="en-US" sz="2200" b="1" dirty="0" err="1">
                    <a:solidFill>
                      <a:srgbClr val="0070C0"/>
                    </a:solidFill>
                    <a:latin typeface="Times New Roman" panose="02020603050405020304" pitchFamily="18" charset="0"/>
                    <a:cs typeface="Times New Roman" panose="02020603050405020304" pitchFamily="18" charset="0"/>
                  </a:rPr>
                  <a:t>nhóm</a:t>
                </a:r>
                <a:r>
                  <a:rPr lang="en-US" sz="2200" b="1" dirty="0">
                    <a:solidFill>
                      <a:srgbClr val="0070C0"/>
                    </a:solidFill>
                    <a:latin typeface="Times New Roman" panose="02020603050405020304" pitchFamily="18" charset="0"/>
                    <a:cs typeface="Times New Roman" panose="02020603050405020304" pitchFamily="18" charset="0"/>
                  </a:rPr>
                  <a:t> </a:t>
                </a:r>
                <a:r>
                  <a:rPr lang="en-US" sz="2200" b="1" dirty="0" err="1">
                    <a:solidFill>
                      <a:srgbClr val="0070C0"/>
                    </a:solidFill>
                    <a:latin typeface="Times New Roman" panose="02020603050405020304" pitchFamily="18" charset="0"/>
                    <a:cs typeface="Times New Roman" panose="02020603050405020304" pitchFamily="18" charset="0"/>
                  </a:rPr>
                  <a:t>bạn</a:t>
                </a:r>
                <a:r>
                  <a:rPr lang="en-US" sz="2200" b="1" dirty="0">
                    <a:solidFill>
                      <a:srgbClr val="0070C0"/>
                    </a:solidFill>
                    <a:latin typeface="Times New Roman" panose="02020603050405020304" pitchFamily="18" charset="0"/>
                    <a:cs typeface="Times New Roman" panose="02020603050405020304" pitchFamily="18" charset="0"/>
                  </a:rPr>
                  <a:t> </a:t>
                </a:r>
                <a:r>
                  <a:rPr lang="en-US" sz="2200" b="1" dirty="0" err="1">
                    <a:solidFill>
                      <a:srgbClr val="0070C0"/>
                    </a:solidFill>
                    <a:latin typeface="Times New Roman" panose="02020603050405020304" pitchFamily="18" charset="0"/>
                    <a:cs typeface="Times New Roman" panose="02020603050405020304" pitchFamily="18" charset="0"/>
                  </a:rPr>
                  <a:t>trẻ</a:t>
                </a:r>
                <a:r>
                  <a:rPr lang="en-US" sz="2200" b="1" dirty="0">
                    <a:solidFill>
                      <a:srgbClr val="0070C0"/>
                    </a:solidFill>
                    <a:latin typeface="Times New Roman" panose="02020603050405020304" pitchFamily="18" charset="0"/>
                    <a:cs typeface="Times New Roman" panose="02020603050405020304" pitchFamily="18" charset="0"/>
                  </a:rPr>
                  <a:t> </a:t>
                </a:r>
                <a:r>
                  <a:rPr lang="en-US" sz="2200" b="1" dirty="0" err="1">
                    <a:solidFill>
                      <a:srgbClr val="0070C0"/>
                    </a:solidFill>
                    <a:latin typeface="Times New Roman" panose="02020603050405020304" pitchFamily="18" charset="0"/>
                    <a:cs typeface="Times New Roman" panose="02020603050405020304" pitchFamily="18" charset="0"/>
                  </a:rPr>
                  <a:t>là</a:t>
                </a:r>
                <a:r>
                  <a:rPr lang="en-US" sz="2200" b="1" dirty="0">
                    <a:solidFill>
                      <a:srgbClr val="0070C0"/>
                    </a:solidFill>
                    <a:latin typeface="Times New Roman" panose="02020603050405020304" pitchFamily="18" charset="0"/>
                    <a:cs typeface="Times New Roman" panose="02020603050405020304" pitchFamily="18" charset="0"/>
                  </a:rPr>
                  <a:t> 10 </a:t>
                </a:r>
                <a:r>
                  <a:rPr lang="en-US" sz="2200" b="1" dirty="0" err="1">
                    <a:solidFill>
                      <a:srgbClr val="0070C0"/>
                    </a:solidFill>
                    <a:latin typeface="Times New Roman" panose="02020603050405020304" pitchFamily="18" charset="0"/>
                    <a:cs typeface="Times New Roman" panose="02020603050405020304" pitchFamily="18" charset="0"/>
                  </a:rPr>
                  <a:t>người</a:t>
                </a:r>
                <a:r>
                  <a:rPr lang="en-US" sz="2200" b="1" dirty="0">
                    <a:solidFill>
                      <a:srgbClr val="0070C0"/>
                    </a:solidFill>
                    <a:latin typeface="Times New Roman" panose="02020603050405020304" pitchFamily="18" charset="0"/>
                    <a:cs typeface="Times New Roman" panose="02020603050405020304" pitchFamily="18" charset="0"/>
                  </a:rPr>
                  <a:t>.</a:t>
                </a:r>
              </a:p>
            </p:txBody>
          </p:sp>
        </mc:Choice>
        <mc:Fallback xmlns="">
          <p:sp>
            <p:nvSpPr>
              <p:cNvPr id="5" name="Rounded Rectangle 4"/>
              <p:cNvSpPr>
                <a:spLocks noRot="1" noChangeAspect="1" noMove="1" noResize="1" noEditPoints="1" noAdjustHandles="1" noChangeArrowheads="1" noChangeShapeType="1" noTextEdit="1"/>
              </p:cNvSpPr>
              <p:nvPr/>
            </p:nvSpPr>
            <p:spPr>
              <a:xfrm>
                <a:off x="103239" y="1659841"/>
                <a:ext cx="11783961" cy="5107980"/>
              </a:xfrm>
              <a:prstGeom prst="roundRect">
                <a:avLst/>
              </a:prstGeom>
              <a:blipFill rotWithShape="1">
                <a:blip r:embed="rId4"/>
                <a:stretch>
                  <a:fillRect l="-57" t="-136" r="-54" b="-112"/>
                </a:stretch>
              </a:blipFill>
            </p:spPr>
            <p:style>
              <a:lnRef idx="2">
                <a:schemeClr val="accent1">
                  <a:shade val="50000"/>
                </a:schemeClr>
              </a:lnRef>
              <a:fillRef idx="1">
                <a:schemeClr val="accent1"/>
              </a:fillRef>
              <a:effectRef idx="0">
                <a:schemeClr val="accent1"/>
              </a:effectRef>
              <a:fontRef idx="minor">
                <a:schemeClr val="lt1"/>
              </a:fontRef>
            </p:style>
            <p:txBody>
              <a:bodyPr/>
              <a:lstStyle/>
              <a:p>
                <a:r>
                  <a:rPr lang="en-US" altLang="en-US">
                    <a:noFill/>
                  </a:rPr>
                  <a:t> </a:t>
                </a:r>
              </a:p>
            </p:txBody>
          </p:sp>
        </mc:Fallback>
      </mc:AlternateContent>
      <p:sp>
        <p:nvSpPr>
          <p:cNvPr id="7" name="Rectangle 6"/>
          <p:cNvSpPr/>
          <p:nvPr/>
        </p:nvSpPr>
        <p:spPr>
          <a:xfrm>
            <a:off x="221226" y="90180"/>
            <a:ext cx="11783961" cy="1569660"/>
          </a:xfrm>
          <a:prstGeom prst="rect">
            <a:avLst/>
          </a:prstGeom>
        </p:spPr>
        <p:txBody>
          <a:bodyPr wrap="square">
            <a:spAutoFit/>
          </a:bodyPr>
          <a:lstStyle/>
          <a:p>
            <a:r>
              <a:rPr lang="vi-VN" sz="2400" b="1" dirty="0">
                <a:solidFill>
                  <a:srgbClr val="C00000"/>
                </a:solidFill>
                <a:latin typeface="+mj-lt"/>
              </a:rPr>
              <a:t>Bài 6 trang 26 Toán 9 Tập 1:</a:t>
            </a:r>
            <a:r>
              <a:rPr lang="vi-VN" sz="2400" b="1" dirty="0">
                <a:solidFill>
                  <a:srgbClr val="008000"/>
                </a:solidFill>
                <a:latin typeface="+mj-lt"/>
              </a:rPr>
              <a:t> </a:t>
            </a:r>
            <a:r>
              <a:rPr lang="vi-VN" sz="2400" b="1" dirty="0">
                <a:solidFill>
                  <a:srgbClr val="000000"/>
                </a:solidFill>
                <a:latin typeface="+mj-lt"/>
              </a:rPr>
              <a:t>Một nhóm bạn trẻ cùng tham gia khởi nghiệp và dự định góp vốn là 240 triệu đồng, số tiền mỗi người góp là như nhau. Nếu có thêm 2 người tham gia cùng thì số tiền mỗi người góp giảm đi 4 triệu đồng. Hỏi nhóm bạn trẻ đó có bao nhiêu người?</a:t>
            </a:r>
            <a:endParaRPr lang="en-US" sz="2400" b="1" dirty="0">
              <a:latin typeface="+mj-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5" name="Rounded Rectangle 4"/>
              <p:cNvSpPr/>
              <p:nvPr/>
            </p:nvSpPr>
            <p:spPr>
              <a:xfrm>
                <a:off x="0" y="2035277"/>
                <a:ext cx="12191999" cy="4822722"/>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defTabSz="914400">
                  <a:spcAft>
                    <a:spcPts val="600"/>
                  </a:spcAft>
                </a:pPr>
                <a:r>
                  <a:rPr lang="vi-VN" sz="2400" dirty="0">
                    <a:solidFill>
                      <a:srgbClr val="FF0000"/>
                    </a:solidFill>
                    <a:latin typeface="Times New Roman" panose="02020603050405020304" pitchFamily="18" charset="0"/>
                    <a:cs typeface="Times New Roman" panose="02020603050405020304" pitchFamily="18" charset="0"/>
                  </a:rPr>
                  <a:t>Gọi số vé bán ra của vé loại I và vé loại II lần lượt là x, y (vé) (0 &lt; x &lt; 500, 0 &lt; y &lt; 500).</a:t>
                </a:r>
              </a:p>
              <a:p>
                <a:pPr lvl="0" algn="just" defTabSz="914400">
                  <a:spcAft>
                    <a:spcPts val="600"/>
                  </a:spcAft>
                </a:pPr>
                <a:r>
                  <a:rPr lang="vi-VN" sz="2400" dirty="0">
                    <a:solidFill>
                      <a:srgbClr val="FF0000"/>
                    </a:solidFill>
                    <a:latin typeface="Times New Roman" panose="02020603050405020304" pitchFamily="18" charset="0"/>
                    <a:cs typeface="Times New Roman" panose="02020603050405020304" pitchFamily="18" charset="0"/>
                  </a:rPr>
                  <a:t>Theo bài, ban tổ chức đã bán được 500 vé cả hai loại vé nên ta có phương trình: x + y = 500.</a:t>
                </a:r>
              </a:p>
              <a:p>
                <a:pPr lvl="0" algn="just" defTabSz="914400">
                  <a:spcAft>
                    <a:spcPts val="600"/>
                  </a:spcAft>
                </a:pPr>
                <a:r>
                  <a:rPr lang="vi-VN" sz="2400" dirty="0">
                    <a:solidFill>
                      <a:srgbClr val="FF0000"/>
                    </a:solidFill>
                    <a:latin typeface="Times New Roman" panose="02020603050405020304" pitchFamily="18" charset="0"/>
                    <a:cs typeface="Times New Roman" panose="02020603050405020304" pitchFamily="18" charset="0"/>
                  </a:rPr>
                  <a:t>Số tiền thu được khi bán ra x vé loại I là 100 000x (đồng).</a:t>
                </a:r>
              </a:p>
              <a:p>
                <a:pPr lvl="0" algn="just" defTabSz="914400">
                  <a:spcAft>
                    <a:spcPts val="600"/>
                  </a:spcAft>
                </a:pPr>
                <a:r>
                  <a:rPr lang="vi-VN" sz="2400" dirty="0">
                    <a:solidFill>
                      <a:srgbClr val="FF0000"/>
                    </a:solidFill>
                    <a:latin typeface="Times New Roman" panose="02020603050405020304" pitchFamily="18" charset="0"/>
                    <a:cs typeface="Times New Roman" panose="02020603050405020304" pitchFamily="18" charset="0"/>
                  </a:rPr>
                  <a:t>Số tiền thu được khi bán ra y vé loại II là 75 000y (đồng).</a:t>
                </a:r>
              </a:p>
              <a:p>
                <a:pPr lvl="0" algn="just" defTabSz="914400">
                  <a:spcAft>
                    <a:spcPts val="600"/>
                  </a:spcAft>
                </a:pPr>
                <a:r>
                  <a:rPr lang="vi-VN" sz="2400" dirty="0">
                    <a:solidFill>
                      <a:srgbClr val="FF0000"/>
                    </a:solidFill>
                    <a:latin typeface="Times New Roman" panose="02020603050405020304" pitchFamily="18" charset="0"/>
                    <a:cs typeface="Times New Roman" panose="02020603050405020304" pitchFamily="18" charset="0"/>
                  </a:rPr>
                  <a:t>Theo bài, tổng số tiền thu được từ bán vé là 44 500 000 đồng nên ta có phương trình:</a:t>
                </a:r>
              </a:p>
              <a:p>
                <a:pPr lvl="0" algn="just" defTabSz="914400">
                  <a:spcAft>
                    <a:spcPts val="600"/>
                  </a:spcAft>
                </a:pPr>
                <a:r>
                  <a:rPr lang="vi-VN" sz="2400" dirty="0">
                    <a:solidFill>
                      <a:srgbClr val="FF0000"/>
                    </a:solidFill>
                    <a:latin typeface="Times New Roman" panose="02020603050405020304" pitchFamily="18" charset="0"/>
                    <a:cs typeface="Times New Roman" panose="02020603050405020304" pitchFamily="18" charset="0"/>
                  </a:rPr>
                  <a:t>100 000x + 75 000y = 44 500 000, hay 4x + 3y = 1 780.</a:t>
                </a:r>
              </a:p>
              <a:p>
                <a:pPr lvl="0" algn="just" defTabSz="914400">
                  <a:spcAft>
                    <a:spcPts val="600"/>
                  </a:spcAft>
                </a:pPr>
                <a:r>
                  <a:rPr lang="vi-VN" sz="2400" dirty="0">
                    <a:solidFill>
                      <a:srgbClr val="FF0000"/>
                    </a:solidFill>
                    <a:latin typeface="Times New Roman" panose="02020603050405020304" pitchFamily="18" charset="0"/>
                    <a:cs typeface="Times New Roman" panose="02020603050405020304" pitchFamily="18" charset="0"/>
                  </a:rPr>
                  <a:t>Ta có hệ phương trình: </a:t>
                </a:r>
                <a14:m>
                  <m:oMath xmlns:m="http://schemas.openxmlformats.org/officeDocument/2006/math">
                    <m:d>
                      <m:dPr>
                        <m:begChr m:val="{"/>
                        <m:endChr m:val=""/>
                        <m:ctrlPr>
                          <a:rPr lang="en-US" sz="2400" b="1" i="1" smtClean="0">
                            <a:solidFill>
                              <a:srgbClr val="C00000"/>
                            </a:solidFill>
                            <a:latin typeface="Cambria Math" panose="02040503050406030204" pitchFamily="18" charset="0"/>
                            <a:ea typeface="Calibri" panose="020F0502020204030204" pitchFamily="34" charset="0"/>
                            <a:cs typeface="Times New Roman" panose="02020603050405020304" pitchFamily="18" charset="0"/>
                          </a:rPr>
                        </m:ctrlPr>
                      </m:dPr>
                      <m:e>
                        <m:m>
                          <m:mPr>
                            <m:mcs>
                              <m:mc>
                                <m:mcPr>
                                  <m:count m:val="1"/>
                                  <m:mcJc m:val="center"/>
                                </m:mcPr>
                              </m:mc>
                            </m:mcs>
                            <m:ctrlPr>
                              <a:rPr lang="en-US" sz="2400" b="1" i="1">
                                <a:solidFill>
                                  <a:srgbClr val="C00000"/>
                                </a:solidFill>
                                <a:latin typeface="Cambria Math" panose="02040503050406030204" pitchFamily="18" charset="0"/>
                                <a:ea typeface="Calibri" panose="020F0502020204030204" pitchFamily="34" charset="0"/>
                                <a:cs typeface="Times New Roman" panose="02020603050405020304" pitchFamily="18" charset="0"/>
                              </a:rPr>
                            </m:ctrlPr>
                          </m:mPr>
                          <m:mr>
                            <m:e>
                              <m:r>
                                <m:rPr>
                                  <m:brk m:alnAt="7"/>
                                </m:rPr>
                                <a:rPr lang="vi-VN" sz="2400" b="1" i="1">
                                  <a:solidFill>
                                    <a:srgbClr val="C00000"/>
                                  </a:solidFill>
                                  <a:latin typeface="Cambria Math" panose="02040503050406030204" pitchFamily="18" charset="0"/>
                                  <a:ea typeface="Calibri" panose="020F0502020204030204" pitchFamily="34" charset="0"/>
                                  <a:cs typeface="Times New Roman" panose="02020603050405020304" pitchFamily="18" charset="0"/>
                                </a:rPr>
                                <m:t> </m:t>
                              </m:r>
                              <m:r>
                                <a:rPr lang="vi-VN" sz="2400" b="1" i="1">
                                  <a:solidFill>
                                    <a:srgbClr val="C00000"/>
                                  </a:solidFill>
                                  <a:latin typeface="Cambria Math" panose="02040503050406030204" pitchFamily="18" charset="0"/>
                                  <a:ea typeface="Calibri" panose="020F0502020204030204" pitchFamily="34" charset="0"/>
                                  <a:cs typeface="Times New Roman" panose="02020603050405020304" pitchFamily="18" charset="0"/>
                                </a:rPr>
                                <m:t>   </m:t>
                              </m:r>
                              <m:r>
                                <a:rPr lang="en-US" sz="2400" b="1" i="1" smtClean="0">
                                  <a:solidFill>
                                    <a:srgbClr val="C00000"/>
                                  </a:solidFill>
                                  <a:latin typeface="Cambria Math" panose="02040503050406030204" pitchFamily="18" charset="0"/>
                                  <a:ea typeface="Calibri" panose="020F0502020204030204" pitchFamily="34" charset="0"/>
                                  <a:cs typeface="Times New Roman" panose="02020603050405020304" pitchFamily="18" charset="0"/>
                                </a:rPr>
                                <m:t> </m:t>
                              </m:r>
                              <m:r>
                                <a:rPr lang="vi-VN" sz="2400" b="1" i="1">
                                  <a:solidFill>
                                    <a:srgbClr val="C00000"/>
                                  </a:solidFill>
                                  <a:latin typeface="Cambria Math" panose="02040503050406030204" pitchFamily="18" charset="0"/>
                                  <a:ea typeface="Calibri" panose="020F0502020204030204" pitchFamily="34" charset="0"/>
                                  <a:cs typeface="Times New Roman" panose="02020603050405020304" pitchFamily="18" charset="0"/>
                                </a:rPr>
                                <m:t>𝒙</m:t>
                              </m:r>
                              <m:r>
                                <a:rPr lang="vi-VN" sz="2400" b="1" i="1">
                                  <a:solidFill>
                                    <a:srgbClr val="C00000"/>
                                  </a:solidFill>
                                  <a:latin typeface="Cambria Math" panose="02040503050406030204" pitchFamily="18" charset="0"/>
                                  <a:ea typeface="Calibri" panose="020F0502020204030204" pitchFamily="34" charset="0"/>
                                  <a:cs typeface="Times New Roman" panose="02020603050405020304" pitchFamily="18" charset="0"/>
                                </a:rPr>
                                <m:t>+</m:t>
                              </m:r>
                              <m:r>
                                <a:rPr lang="vi-VN" sz="2400" b="1" i="1">
                                  <a:solidFill>
                                    <a:srgbClr val="C00000"/>
                                  </a:solidFill>
                                  <a:latin typeface="Cambria Math" panose="02040503050406030204" pitchFamily="18" charset="0"/>
                                  <a:ea typeface="Calibri" panose="020F0502020204030204" pitchFamily="34" charset="0"/>
                                  <a:cs typeface="Times New Roman" panose="02020603050405020304" pitchFamily="18" charset="0"/>
                                </a:rPr>
                                <m:t>𝒚</m:t>
                              </m:r>
                              <m:r>
                                <a:rPr lang="vi-VN" sz="2400" b="1" i="1">
                                  <a:solidFill>
                                    <a:srgbClr val="C00000"/>
                                  </a:solidFill>
                                  <a:latin typeface="Cambria Math" panose="02040503050406030204" pitchFamily="18" charset="0"/>
                                  <a:ea typeface="Calibri" panose="020F0502020204030204" pitchFamily="34" charset="0"/>
                                  <a:cs typeface="Times New Roman" panose="02020603050405020304" pitchFamily="18" charset="0"/>
                                </a:rPr>
                                <m:t>=</m:t>
                              </m:r>
                              <m:r>
                                <a:rPr lang="en-US" sz="2400" b="1" i="1" smtClean="0">
                                  <a:solidFill>
                                    <a:srgbClr val="C00000"/>
                                  </a:solidFill>
                                  <a:latin typeface="Cambria Math" panose="02040503050406030204" pitchFamily="18" charset="0"/>
                                  <a:ea typeface="Calibri" panose="020F0502020204030204" pitchFamily="34" charset="0"/>
                                  <a:cs typeface="Times New Roman" panose="02020603050405020304" pitchFamily="18" charset="0"/>
                                </a:rPr>
                                <m:t>𝟓𝟎𝟎</m:t>
                              </m:r>
                              <m:r>
                                <a:rPr lang="vi-VN" sz="2400" b="1" i="1">
                                  <a:solidFill>
                                    <a:srgbClr val="C00000"/>
                                  </a:solidFill>
                                  <a:latin typeface="Cambria Math" panose="02040503050406030204" pitchFamily="18" charset="0"/>
                                  <a:ea typeface="Calibri" panose="020F0502020204030204" pitchFamily="34" charset="0"/>
                                  <a:cs typeface="Times New Roman" panose="02020603050405020304" pitchFamily="18" charset="0"/>
                                </a:rPr>
                                <m:t>   </m:t>
                              </m:r>
                              <m:r>
                                <a:rPr lang="en-US" sz="2400" b="1" i="1" smtClean="0">
                                  <a:solidFill>
                                    <a:srgbClr val="C00000"/>
                                  </a:solidFill>
                                  <a:latin typeface="Cambria Math" panose="02040503050406030204" pitchFamily="18" charset="0"/>
                                  <a:ea typeface="Calibri" panose="020F0502020204030204" pitchFamily="34" charset="0"/>
                                  <a:cs typeface="Times New Roman" panose="02020603050405020304" pitchFamily="18" charset="0"/>
                                </a:rPr>
                                <m:t>   </m:t>
                              </m:r>
                            </m:e>
                          </m:mr>
                          <m:mr>
                            <m:e>
                              <m:r>
                                <a:rPr lang="en-US" sz="2400" b="1" i="1" smtClean="0">
                                  <a:solidFill>
                                    <a:srgbClr val="C00000"/>
                                  </a:solidFill>
                                  <a:latin typeface="Cambria Math" panose="02040503050406030204" pitchFamily="18" charset="0"/>
                                  <a:ea typeface="Calibri" panose="020F0502020204030204" pitchFamily="34" charset="0"/>
                                  <a:cs typeface="Times New Roman" panose="02020603050405020304" pitchFamily="18" charset="0"/>
                                </a:rPr>
                                <m:t>𝟒</m:t>
                              </m:r>
                              <m:r>
                                <a:rPr lang="vi-VN" sz="2400" b="1" i="1">
                                  <a:solidFill>
                                    <a:srgbClr val="C00000"/>
                                  </a:solidFill>
                                  <a:latin typeface="Cambria Math" panose="02040503050406030204" pitchFamily="18" charset="0"/>
                                  <a:ea typeface="Calibri" panose="020F0502020204030204" pitchFamily="34" charset="0"/>
                                  <a:cs typeface="Times New Roman" panose="02020603050405020304" pitchFamily="18" charset="0"/>
                                </a:rPr>
                                <m:t>𝒙</m:t>
                              </m:r>
                              <m:r>
                                <a:rPr lang="vi-VN" sz="2400" b="1" i="1">
                                  <a:solidFill>
                                    <a:srgbClr val="C00000"/>
                                  </a:solidFill>
                                  <a:latin typeface="Cambria Math" panose="02040503050406030204" pitchFamily="18" charset="0"/>
                                  <a:ea typeface="Calibri" panose="020F0502020204030204" pitchFamily="34" charset="0"/>
                                  <a:cs typeface="Times New Roman" panose="02020603050405020304" pitchFamily="18" charset="0"/>
                                </a:rPr>
                                <m:t>+</m:t>
                              </m:r>
                              <m:r>
                                <a:rPr lang="en-US" sz="2400" b="1" i="1" smtClean="0">
                                  <a:solidFill>
                                    <a:srgbClr val="C00000"/>
                                  </a:solidFill>
                                  <a:latin typeface="Cambria Math" panose="02040503050406030204" pitchFamily="18" charset="0"/>
                                  <a:ea typeface="Calibri" panose="020F0502020204030204" pitchFamily="34" charset="0"/>
                                  <a:cs typeface="Times New Roman" panose="02020603050405020304" pitchFamily="18" charset="0"/>
                                </a:rPr>
                                <m:t>𝟑</m:t>
                              </m:r>
                              <m:r>
                                <a:rPr lang="vi-VN" sz="2400" b="1" i="1">
                                  <a:solidFill>
                                    <a:srgbClr val="C00000"/>
                                  </a:solidFill>
                                  <a:latin typeface="Cambria Math" panose="02040503050406030204" pitchFamily="18" charset="0"/>
                                  <a:ea typeface="Calibri" panose="020F0502020204030204" pitchFamily="34" charset="0"/>
                                  <a:cs typeface="Times New Roman" panose="02020603050405020304" pitchFamily="18" charset="0"/>
                                </a:rPr>
                                <m:t>𝒚</m:t>
                              </m:r>
                              <m:r>
                                <a:rPr lang="vi-VN" sz="2400" b="1" i="1">
                                  <a:solidFill>
                                    <a:srgbClr val="C00000"/>
                                  </a:solidFill>
                                  <a:latin typeface="Cambria Math" panose="02040503050406030204" pitchFamily="18" charset="0"/>
                                  <a:ea typeface="Calibri" panose="020F0502020204030204" pitchFamily="34" charset="0"/>
                                  <a:cs typeface="Times New Roman" panose="02020603050405020304" pitchFamily="18" charset="0"/>
                                </a:rPr>
                                <m:t>=</m:t>
                              </m:r>
                              <m:r>
                                <a:rPr lang="vi-VN" sz="2400" b="1" i="1">
                                  <a:solidFill>
                                    <a:srgbClr val="C00000"/>
                                  </a:solidFill>
                                  <a:latin typeface="Cambria Math" panose="02040503050406030204" pitchFamily="18" charset="0"/>
                                  <a:ea typeface="Calibri" panose="020F0502020204030204" pitchFamily="34" charset="0"/>
                                  <a:cs typeface="Times New Roman" panose="02020603050405020304" pitchFamily="18" charset="0"/>
                                </a:rPr>
                                <m:t>𝟏𝟕𝟖𝟎</m:t>
                              </m:r>
                              <m:r>
                                <a:rPr lang="vi-VN" sz="2400" b="1" i="1">
                                  <a:solidFill>
                                    <a:srgbClr val="C00000"/>
                                  </a:solidFill>
                                  <a:latin typeface="Cambria Math" panose="02040503050406030204" pitchFamily="18" charset="0"/>
                                  <a:ea typeface="Calibri" panose="020F0502020204030204" pitchFamily="34" charset="0"/>
                                  <a:cs typeface="Times New Roman" panose="02020603050405020304" pitchFamily="18" charset="0"/>
                                </a:rPr>
                                <m:t>   </m:t>
                              </m:r>
                            </m:e>
                          </m:mr>
                        </m:m>
                      </m:e>
                    </m:d>
                  </m:oMath>
                </a14:m>
                <a:r>
                  <a:rPr lang="en-US" sz="2400" dirty="0">
                    <a:solidFill>
                      <a:srgbClr val="FF0000"/>
                    </a:solidFill>
                    <a:latin typeface="Times New Roman" panose="02020603050405020304" pitchFamily="18" charset="0"/>
                    <a:cs typeface="Times New Roman" panose="02020603050405020304" pitchFamily="18" charset="0"/>
                  </a:rPr>
                  <a:t>(1)</a:t>
                </a:r>
              </a:p>
              <a:p>
                <a:pPr lvl="0" algn="just" defTabSz="914400">
                  <a:spcAft>
                    <a:spcPts val="600"/>
                  </a:spcAft>
                </a:pPr>
                <a:r>
                  <a:rPr lang="en-US" sz="2400" dirty="0" err="1">
                    <a:solidFill>
                      <a:srgbClr val="FF0000"/>
                    </a:solidFill>
                    <a:latin typeface="Times New Roman" panose="02020603050405020304" pitchFamily="18" charset="0"/>
                    <a:cs typeface="Times New Roman" panose="02020603050405020304" pitchFamily="18" charset="0"/>
                  </a:rPr>
                  <a:t>Giải</a:t>
                </a:r>
                <a:r>
                  <a:rPr lang="en-US" sz="2400" dirty="0">
                    <a:solidFill>
                      <a:srgbClr val="FF0000"/>
                    </a:solidFill>
                    <a:latin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cs typeface="Times New Roman" panose="02020603050405020304" pitchFamily="18" charset="0"/>
                  </a:rPr>
                  <a:t>hệ</a:t>
                </a:r>
                <a:r>
                  <a:rPr lang="en-US" sz="2400" dirty="0">
                    <a:solidFill>
                      <a:srgbClr val="FF0000"/>
                    </a:solidFill>
                    <a:latin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cs typeface="Times New Roman" panose="02020603050405020304" pitchFamily="18" charset="0"/>
                  </a:rPr>
                  <a:t>phương</a:t>
                </a:r>
                <a:r>
                  <a:rPr lang="en-US" sz="2400" dirty="0">
                    <a:solidFill>
                      <a:srgbClr val="FF0000"/>
                    </a:solidFill>
                    <a:latin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cs typeface="Times New Roman" panose="02020603050405020304" pitchFamily="18" charset="0"/>
                  </a:rPr>
                  <a:t>trình</a:t>
                </a:r>
                <a:r>
                  <a:rPr lang="en-US" sz="2400" dirty="0">
                    <a:solidFill>
                      <a:srgbClr val="FF0000"/>
                    </a:solidFill>
                    <a:latin typeface="Times New Roman" panose="02020603050405020304" pitchFamily="18" charset="0"/>
                    <a:cs typeface="Times New Roman" panose="02020603050405020304" pitchFamily="18" charset="0"/>
                  </a:rPr>
                  <a:t> (1) ta </a:t>
                </a:r>
                <a:r>
                  <a:rPr lang="en-US" sz="2400" dirty="0" err="1">
                    <a:solidFill>
                      <a:srgbClr val="FF0000"/>
                    </a:solidFill>
                    <a:latin typeface="Times New Roman" panose="02020603050405020304" pitchFamily="18" charset="0"/>
                    <a:cs typeface="Times New Roman" panose="02020603050405020304" pitchFamily="18" charset="0"/>
                  </a:rPr>
                  <a:t>được</a:t>
                </a:r>
                <a:r>
                  <a:rPr lang="en-US" sz="2400" dirty="0">
                    <a:solidFill>
                      <a:srgbClr val="FF0000"/>
                    </a:solidFill>
                    <a:latin typeface="Times New Roman" panose="02020603050405020304" pitchFamily="18" charset="0"/>
                    <a:cs typeface="Times New Roman" panose="02020603050405020304" pitchFamily="18" charset="0"/>
                  </a:rPr>
                  <a:t> x = 280; y = 220</a:t>
                </a:r>
              </a:p>
              <a:p>
                <a:pPr lvl="0" algn="just" defTabSz="914400">
                  <a:spcAft>
                    <a:spcPts val="600"/>
                  </a:spcAft>
                </a:pPr>
                <a:r>
                  <a:rPr lang="en-US" sz="2400" dirty="0" err="1">
                    <a:solidFill>
                      <a:srgbClr val="FF0000"/>
                    </a:solidFill>
                    <a:latin typeface="Times New Roman" panose="02020603050405020304" pitchFamily="18" charset="0"/>
                    <a:cs typeface="Times New Roman" panose="02020603050405020304" pitchFamily="18" charset="0"/>
                  </a:rPr>
                  <a:t>Vậy</a:t>
                </a:r>
                <a:r>
                  <a:rPr lang="en-US" sz="2400" dirty="0">
                    <a:solidFill>
                      <a:srgbClr val="FF0000"/>
                    </a:solidFill>
                    <a:latin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cs typeface="Times New Roman" panose="02020603050405020304" pitchFamily="18" charset="0"/>
                  </a:rPr>
                  <a:t>vé</a:t>
                </a:r>
                <a:r>
                  <a:rPr lang="en-US" sz="2400" dirty="0">
                    <a:solidFill>
                      <a:srgbClr val="FF0000"/>
                    </a:solidFill>
                    <a:latin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cs typeface="Times New Roman" panose="02020603050405020304" pitchFamily="18" charset="0"/>
                  </a:rPr>
                  <a:t>loại</a:t>
                </a:r>
                <a:r>
                  <a:rPr lang="en-US" sz="2400" dirty="0">
                    <a:solidFill>
                      <a:srgbClr val="FF0000"/>
                    </a:solidFill>
                    <a:latin typeface="Times New Roman" panose="02020603050405020304" pitchFamily="18" charset="0"/>
                    <a:cs typeface="Times New Roman" panose="02020603050405020304" pitchFamily="18" charset="0"/>
                  </a:rPr>
                  <a:t> I </a:t>
                </a:r>
                <a:r>
                  <a:rPr lang="en-US" sz="2400" dirty="0" err="1">
                    <a:solidFill>
                      <a:srgbClr val="FF0000"/>
                    </a:solidFill>
                    <a:latin typeface="Times New Roman" panose="02020603050405020304" pitchFamily="18" charset="0"/>
                    <a:cs typeface="Times New Roman" panose="02020603050405020304" pitchFamily="18" charset="0"/>
                  </a:rPr>
                  <a:t>bán</a:t>
                </a:r>
                <a:r>
                  <a:rPr lang="en-US" sz="2400" dirty="0">
                    <a:solidFill>
                      <a:srgbClr val="FF0000"/>
                    </a:solidFill>
                    <a:latin typeface="Times New Roman" panose="02020603050405020304" pitchFamily="18" charset="0"/>
                    <a:cs typeface="Times New Roman" panose="02020603050405020304" pitchFamily="18" charset="0"/>
                  </a:rPr>
                  <a:t> ra </a:t>
                </a:r>
                <a:r>
                  <a:rPr lang="en-US" sz="2400" dirty="0" err="1">
                    <a:solidFill>
                      <a:srgbClr val="FF0000"/>
                    </a:solidFill>
                    <a:latin typeface="Times New Roman" panose="02020603050405020304" pitchFamily="18" charset="0"/>
                    <a:cs typeface="Times New Roman" panose="02020603050405020304" pitchFamily="18" charset="0"/>
                  </a:rPr>
                  <a:t>được</a:t>
                </a:r>
                <a:r>
                  <a:rPr lang="en-US" sz="2400" dirty="0">
                    <a:solidFill>
                      <a:srgbClr val="FF0000"/>
                    </a:solidFill>
                    <a:latin typeface="Times New Roman" panose="02020603050405020304" pitchFamily="18" charset="0"/>
                    <a:cs typeface="Times New Roman" panose="02020603050405020304" pitchFamily="18" charset="0"/>
                  </a:rPr>
                  <a:t> 280 </a:t>
                </a:r>
                <a:r>
                  <a:rPr lang="en-US" sz="2400" dirty="0" err="1">
                    <a:solidFill>
                      <a:srgbClr val="FF0000"/>
                    </a:solidFill>
                    <a:latin typeface="Times New Roman" panose="02020603050405020304" pitchFamily="18" charset="0"/>
                    <a:cs typeface="Times New Roman" panose="02020603050405020304" pitchFamily="18" charset="0"/>
                  </a:rPr>
                  <a:t>vé</a:t>
                </a:r>
                <a:r>
                  <a:rPr lang="en-US" sz="2400" dirty="0">
                    <a:solidFill>
                      <a:srgbClr val="FF0000"/>
                    </a:solidFill>
                    <a:latin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cs typeface="Times New Roman" panose="02020603050405020304" pitchFamily="18" charset="0"/>
                  </a:rPr>
                  <a:t>Vé</a:t>
                </a:r>
                <a:r>
                  <a:rPr lang="en-US" sz="2400" dirty="0">
                    <a:solidFill>
                      <a:srgbClr val="FF0000"/>
                    </a:solidFill>
                    <a:latin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cs typeface="Times New Roman" panose="02020603050405020304" pitchFamily="18" charset="0"/>
                  </a:rPr>
                  <a:t>loại</a:t>
                </a:r>
                <a:r>
                  <a:rPr lang="en-US" sz="2400" dirty="0">
                    <a:solidFill>
                      <a:srgbClr val="FF0000"/>
                    </a:solidFill>
                    <a:latin typeface="Times New Roman" panose="02020603050405020304" pitchFamily="18" charset="0"/>
                    <a:cs typeface="Times New Roman" panose="02020603050405020304" pitchFamily="18" charset="0"/>
                  </a:rPr>
                  <a:t> 2 </a:t>
                </a:r>
                <a:r>
                  <a:rPr lang="en-US" sz="2400" dirty="0" err="1">
                    <a:solidFill>
                      <a:srgbClr val="FF0000"/>
                    </a:solidFill>
                    <a:latin typeface="Times New Roman" panose="02020603050405020304" pitchFamily="18" charset="0"/>
                    <a:cs typeface="Times New Roman" panose="02020603050405020304" pitchFamily="18" charset="0"/>
                  </a:rPr>
                  <a:t>bán</a:t>
                </a:r>
                <a:r>
                  <a:rPr lang="en-US" sz="2400" dirty="0">
                    <a:solidFill>
                      <a:srgbClr val="FF0000"/>
                    </a:solidFill>
                    <a:latin typeface="Times New Roman" panose="02020603050405020304" pitchFamily="18" charset="0"/>
                    <a:cs typeface="Times New Roman" panose="02020603050405020304" pitchFamily="18" charset="0"/>
                  </a:rPr>
                  <a:t> ra </a:t>
                </a:r>
                <a:r>
                  <a:rPr lang="en-US" sz="2400" dirty="0" err="1">
                    <a:solidFill>
                      <a:srgbClr val="FF0000"/>
                    </a:solidFill>
                    <a:latin typeface="Times New Roman" panose="02020603050405020304" pitchFamily="18" charset="0"/>
                    <a:cs typeface="Times New Roman" panose="02020603050405020304" pitchFamily="18" charset="0"/>
                  </a:rPr>
                  <a:t>được</a:t>
                </a:r>
                <a:r>
                  <a:rPr lang="en-US" sz="2400" dirty="0">
                    <a:solidFill>
                      <a:srgbClr val="FF0000"/>
                    </a:solidFill>
                    <a:latin typeface="Times New Roman" panose="02020603050405020304" pitchFamily="18" charset="0"/>
                    <a:cs typeface="Times New Roman" panose="02020603050405020304" pitchFamily="18" charset="0"/>
                  </a:rPr>
                  <a:t> 220 </a:t>
                </a:r>
                <a:r>
                  <a:rPr lang="en-US" sz="2400" dirty="0" err="1">
                    <a:solidFill>
                      <a:srgbClr val="FF0000"/>
                    </a:solidFill>
                    <a:latin typeface="Times New Roman" panose="02020603050405020304" pitchFamily="18" charset="0"/>
                    <a:cs typeface="Times New Roman" panose="02020603050405020304" pitchFamily="18" charset="0"/>
                  </a:rPr>
                  <a:t>vé</a:t>
                </a:r>
                <a:r>
                  <a:rPr lang="en-US" sz="2400" dirty="0">
                    <a:solidFill>
                      <a:srgbClr val="FF0000"/>
                    </a:solidFill>
                    <a:latin typeface="Times New Roman" panose="02020603050405020304" pitchFamily="18" charset="0"/>
                    <a:cs typeface="Times New Roman" panose="02020603050405020304" pitchFamily="18" charset="0"/>
                  </a:rPr>
                  <a:t>.</a:t>
                </a:r>
              </a:p>
            </p:txBody>
          </p:sp>
        </mc:Choice>
        <mc:Fallback xmlns="">
          <p:sp>
            <p:nvSpPr>
              <p:cNvPr id="5" name="Rounded Rectangle 4"/>
              <p:cNvSpPr>
                <a:spLocks noRot="1" noChangeAspect="1" noMove="1" noResize="1" noEditPoints="1" noAdjustHandles="1" noChangeArrowheads="1" noChangeShapeType="1" noTextEdit="1"/>
              </p:cNvSpPr>
              <p:nvPr/>
            </p:nvSpPr>
            <p:spPr>
              <a:xfrm>
                <a:off x="0" y="2035277"/>
                <a:ext cx="12191999" cy="4822722"/>
              </a:xfrm>
              <a:prstGeom prst="roundRect">
                <a:avLst/>
              </a:prstGeom>
              <a:blipFill rotWithShape="1">
                <a:blip r:embed="rId3"/>
                <a:stretch>
                  <a:fillRect l="-52" t="-134" r="-47" b="-119"/>
                </a:stretch>
              </a:blipFill>
            </p:spPr>
            <p:style>
              <a:lnRef idx="2">
                <a:schemeClr val="accent1">
                  <a:shade val="50000"/>
                </a:schemeClr>
              </a:lnRef>
              <a:fillRef idx="1">
                <a:schemeClr val="accent1"/>
              </a:fillRef>
              <a:effectRef idx="0">
                <a:schemeClr val="accent1"/>
              </a:effectRef>
              <a:fontRef idx="minor">
                <a:schemeClr val="lt1"/>
              </a:fontRef>
            </p:style>
            <p:txBody>
              <a:bodyPr/>
              <a:lstStyle/>
              <a:p>
                <a:r>
                  <a:rPr lang="en-US" altLang="en-US">
                    <a:noFill/>
                  </a:rPr>
                  <a:t> </a:t>
                </a:r>
              </a:p>
            </p:txBody>
          </p:sp>
        </mc:Fallback>
      </mc:AlternateContent>
      <p:sp>
        <p:nvSpPr>
          <p:cNvPr id="4" name="5-Point Star 3">
            <a:hlinkClick r:id="rId4" action="ppaction://hlinksldjump"/>
          </p:cNvPr>
          <p:cNvSpPr/>
          <p:nvPr/>
        </p:nvSpPr>
        <p:spPr>
          <a:xfrm>
            <a:off x="11784563" y="6242180"/>
            <a:ext cx="559837" cy="61582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Rounded Rectangle 2"/>
          <p:cNvSpPr/>
          <p:nvPr/>
        </p:nvSpPr>
        <p:spPr>
          <a:xfrm>
            <a:off x="0" y="1"/>
            <a:ext cx="12191999" cy="1828800"/>
          </a:xfrm>
          <a:prstGeom prst="round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defTabSz="914400"/>
            <a:r>
              <a:rPr lang="vi-VN" sz="2800" b="1" dirty="0">
                <a:solidFill>
                  <a:srgbClr val="C00000"/>
                </a:solidFill>
                <a:latin typeface="+mj-lt"/>
              </a:rPr>
              <a:t>Bài 8 trang 27 Toán 9 Tập 1:</a:t>
            </a:r>
            <a:r>
              <a:rPr lang="vi-VN" sz="2800" b="1" dirty="0">
                <a:solidFill>
                  <a:srgbClr val="008000"/>
                </a:solidFill>
                <a:latin typeface="+mj-lt"/>
              </a:rPr>
              <a:t> </a:t>
            </a:r>
            <a:r>
              <a:rPr lang="vi-VN" sz="2800" dirty="0">
                <a:solidFill>
                  <a:srgbClr val="000000"/>
                </a:solidFill>
                <a:latin typeface="+mj-lt"/>
              </a:rPr>
              <a:t>Tại một buổi biểu diễn nhằm gây quỹ từ thiện, ban tổ chức đã bán được 500 vé. Trong đó có hai loại vé: vé loại I giá 100 000 đồng; vé loại II giá 75 000 đồng. Tổng số tiền thu được từ bán vé là 44 500 000 đồng. Tính số vé bán ra của mỗi loại.</a:t>
            </a:r>
            <a:endParaRPr kumimoji="0" lang="en-US" sz="2800" b="0" i="0" u="none" strike="noStrike" kern="1200" cap="none" spc="0" normalizeH="0" baseline="0" noProof="0" dirty="0">
              <a:ln>
                <a:noFill/>
              </a:ln>
              <a:solidFill>
                <a:prstClr val="black"/>
              </a:solidFill>
              <a:effectLst/>
              <a:uLnTx/>
              <a:uFillTx/>
              <a:latin typeface="+mj-lt"/>
              <a:ea typeface="+mn-ea"/>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5" name="Rounded Rectangle 4"/>
              <p:cNvSpPr/>
              <p:nvPr/>
            </p:nvSpPr>
            <p:spPr>
              <a:xfrm>
                <a:off x="0" y="2082290"/>
                <a:ext cx="12191999" cy="4722853"/>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sz="2400" b="1" dirty="0">
                    <a:solidFill>
                      <a:srgbClr val="000000"/>
                    </a:solidFill>
                    <a:latin typeface="+mj-lt"/>
                  </a:rPr>
                  <a:t>Gọi khối lượng dung dịch HCl có nồng động 10% và 25% mà cô Linh cần dùng là x, y (g) (0 &lt; x &lt; 500, 0 &lt; y &lt; 500).</a:t>
                </a:r>
              </a:p>
              <a:p>
                <a:pPr algn="just"/>
                <a:r>
                  <a:rPr lang="vi-VN" sz="2400" b="1" dirty="0">
                    <a:solidFill>
                      <a:srgbClr val="000000"/>
                    </a:solidFill>
                    <a:latin typeface="+mj-lt"/>
                  </a:rPr>
                  <a:t>Theo bài, ta có phương trình: x + y = 500.</a:t>
                </a:r>
              </a:p>
              <a:p>
                <a:pPr algn="just"/>
                <a:r>
                  <a:rPr lang="vi-VN" sz="2400" b="1" dirty="0">
                    <a:solidFill>
                      <a:srgbClr val="000000"/>
                    </a:solidFill>
                    <a:latin typeface="+mj-lt"/>
                  </a:rPr>
                  <a:t>Khối lượng HCl có trong x g dung dịch nồng độ 10% là x.10% = 0,1x (g).</a:t>
                </a:r>
              </a:p>
              <a:p>
                <a:pPr algn="just"/>
                <a:r>
                  <a:rPr lang="vi-VN" sz="2400" b="1" dirty="0">
                    <a:solidFill>
                      <a:srgbClr val="000000"/>
                    </a:solidFill>
                    <a:latin typeface="+mj-lt"/>
                  </a:rPr>
                  <a:t>Khối lượng HCl có trong y g dung dịch nồng độ 25% là y.25% = 0,25y (g).</a:t>
                </a:r>
              </a:p>
              <a:p>
                <a:pPr algn="just"/>
                <a:r>
                  <a:rPr lang="vi-VN" sz="2400" b="1" dirty="0">
                    <a:solidFill>
                      <a:srgbClr val="000000"/>
                    </a:solidFill>
                    <a:latin typeface="+mj-lt"/>
                  </a:rPr>
                  <a:t>Khối lượng HC</a:t>
                </a:r>
                <a:r>
                  <a:rPr lang="en-US" sz="2400" b="1" dirty="0">
                    <a:solidFill>
                      <a:srgbClr val="000000"/>
                    </a:solidFill>
                    <a:latin typeface="Times New Roman" panose="02020603050405020304" pitchFamily="18" charset="0"/>
                    <a:cs typeface="Times New Roman" panose="02020603050405020304" pitchFamily="18" charset="0"/>
                  </a:rPr>
                  <a:t>l</a:t>
                </a:r>
                <a:r>
                  <a:rPr lang="vi-VN" sz="2400" b="1" dirty="0">
                    <a:solidFill>
                      <a:srgbClr val="000000"/>
                    </a:solidFill>
                    <a:latin typeface="+mj-lt"/>
                  </a:rPr>
                  <a:t> có trong 500 g dung dịch nồng độ 19% là 500.19% = 95 (g).</a:t>
                </a:r>
              </a:p>
              <a:p>
                <a:pPr algn="just"/>
                <a:r>
                  <a:rPr lang="vi-VN" sz="2400" b="1" dirty="0">
                    <a:solidFill>
                      <a:srgbClr val="000000"/>
                    </a:solidFill>
                    <a:latin typeface="+mj-lt"/>
                  </a:rPr>
                  <a:t>Khi đó ta có phương trình: 0,1x + 0,25y </a:t>
                </a:r>
                <a:r>
                  <a:rPr lang="en-US" sz="2400" b="1" dirty="0">
                    <a:solidFill>
                      <a:srgbClr val="000000"/>
                    </a:solidFill>
                    <a:latin typeface="+mj-lt"/>
                  </a:rPr>
                  <a:t>=</a:t>
                </a:r>
                <a:r>
                  <a:rPr lang="vi-VN" sz="2400" b="1" dirty="0">
                    <a:solidFill>
                      <a:srgbClr val="000000"/>
                    </a:solidFill>
                    <a:latin typeface="+mj-lt"/>
                  </a:rPr>
                  <a:t> 95.</a:t>
                </a:r>
              </a:p>
              <a:p>
                <a:pPr lvl="0" algn="just" defTabSz="914400">
                  <a:spcAft>
                    <a:spcPts val="600"/>
                  </a:spcAft>
                </a:pPr>
                <a:r>
                  <a:rPr lang="vi-VN" sz="2400" b="1" dirty="0">
                    <a:solidFill>
                      <a:srgbClr val="000000"/>
                    </a:solidFill>
                    <a:latin typeface="+mj-lt"/>
                  </a:rPr>
                  <a:t>Ta có hệ phương trình: </a:t>
                </a:r>
                <a14:m>
                  <m:oMath xmlns:m="http://schemas.openxmlformats.org/officeDocument/2006/math">
                    <m:d>
                      <m:dPr>
                        <m:begChr m:val="{"/>
                        <m:endChr m:val=""/>
                        <m:ctrlPr>
                          <a:rPr lang="en-US" sz="2400" b="1" i="1">
                            <a:solidFill>
                              <a:srgbClr val="C00000"/>
                            </a:solidFill>
                            <a:latin typeface="Cambria Math" panose="02040503050406030204" pitchFamily="18" charset="0"/>
                            <a:ea typeface="Calibri" panose="020F0502020204030204" pitchFamily="34" charset="0"/>
                            <a:cs typeface="Times New Roman" panose="02020603050405020304" pitchFamily="18" charset="0"/>
                          </a:rPr>
                        </m:ctrlPr>
                      </m:dPr>
                      <m:e>
                        <m:m>
                          <m:mPr>
                            <m:mcs>
                              <m:mc>
                                <m:mcPr>
                                  <m:count m:val="1"/>
                                  <m:mcJc m:val="center"/>
                                </m:mcPr>
                              </m:mc>
                            </m:mcs>
                            <m:ctrlPr>
                              <a:rPr lang="en-US" sz="2400" b="1" i="1">
                                <a:solidFill>
                                  <a:srgbClr val="C00000"/>
                                </a:solidFill>
                                <a:latin typeface="Cambria Math" panose="02040503050406030204" pitchFamily="18" charset="0"/>
                                <a:ea typeface="Calibri" panose="020F0502020204030204" pitchFamily="34" charset="0"/>
                                <a:cs typeface="Times New Roman" panose="02020603050405020304" pitchFamily="18" charset="0"/>
                              </a:rPr>
                            </m:ctrlPr>
                          </m:mPr>
                          <m:mr>
                            <m:e>
                              <m:r>
                                <m:rPr>
                                  <m:brk m:alnAt="7"/>
                                </m:rPr>
                                <a:rPr lang="vi-VN" sz="2400" b="1" i="1">
                                  <a:solidFill>
                                    <a:srgbClr val="C00000"/>
                                  </a:solidFill>
                                  <a:latin typeface="Cambria Math" panose="02040503050406030204" pitchFamily="18" charset="0"/>
                                  <a:ea typeface="Calibri" panose="020F0502020204030204" pitchFamily="34" charset="0"/>
                                  <a:cs typeface="Times New Roman" panose="02020603050405020304" pitchFamily="18" charset="0"/>
                                </a:rPr>
                                <m:t> </m:t>
                              </m:r>
                              <m:r>
                                <a:rPr lang="vi-VN" sz="2400" b="1" i="1">
                                  <a:solidFill>
                                    <a:srgbClr val="C00000"/>
                                  </a:solidFill>
                                  <a:latin typeface="Cambria Math" panose="02040503050406030204" pitchFamily="18" charset="0"/>
                                  <a:ea typeface="Calibri" panose="020F0502020204030204" pitchFamily="34" charset="0"/>
                                  <a:cs typeface="Times New Roman" panose="02020603050405020304" pitchFamily="18" charset="0"/>
                                </a:rPr>
                                <m:t>   </m:t>
                              </m:r>
                              <m:r>
                                <a:rPr lang="en-US" sz="2400" b="1" i="1">
                                  <a:solidFill>
                                    <a:srgbClr val="C00000"/>
                                  </a:solidFill>
                                  <a:latin typeface="Cambria Math" panose="02040503050406030204" pitchFamily="18" charset="0"/>
                                  <a:ea typeface="Calibri" panose="020F0502020204030204" pitchFamily="34" charset="0"/>
                                  <a:cs typeface="Times New Roman" panose="02020603050405020304" pitchFamily="18" charset="0"/>
                                </a:rPr>
                                <m:t> </m:t>
                              </m:r>
                              <m:r>
                                <a:rPr lang="vi-VN" sz="2400" b="1" i="1">
                                  <a:solidFill>
                                    <a:srgbClr val="C00000"/>
                                  </a:solidFill>
                                  <a:latin typeface="Cambria Math" panose="02040503050406030204" pitchFamily="18" charset="0"/>
                                  <a:ea typeface="Calibri" panose="020F0502020204030204" pitchFamily="34" charset="0"/>
                                  <a:cs typeface="Times New Roman" panose="02020603050405020304" pitchFamily="18" charset="0"/>
                                </a:rPr>
                                <m:t>𝒙</m:t>
                              </m:r>
                              <m:r>
                                <a:rPr lang="vi-VN" sz="2400" b="1" i="1">
                                  <a:solidFill>
                                    <a:srgbClr val="C00000"/>
                                  </a:solidFill>
                                  <a:latin typeface="Cambria Math" panose="02040503050406030204" pitchFamily="18" charset="0"/>
                                  <a:ea typeface="Calibri" panose="020F0502020204030204" pitchFamily="34" charset="0"/>
                                  <a:cs typeface="Times New Roman" panose="02020603050405020304" pitchFamily="18" charset="0"/>
                                </a:rPr>
                                <m:t>+</m:t>
                              </m:r>
                              <m:r>
                                <a:rPr lang="vi-VN" sz="2400" b="1" i="1">
                                  <a:solidFill>
                                    <a:srgbClr val="C00000"/>
                                  </a:solidFill>
                                  <a:latin typeface="Cambria Math" panose="02040503050406030204" pitchFamily="18" charset="0"/>
                                  <a:ea typeface="Calibri" panose="020F0502020204030204" pitchFamily="34" charset="0"/>
                                  <a:cs typeface="Times New Roman" panose="02020603050405020304" pitchFamily="18" charset="0"/>
                                </a:rPr>
                                <m:t>𝒚</m:t>
                              </m:r>
                              <m:r>
                                <a:rPr lang="vi-VN" sz="2400" b="1" i="1">
                                  <a:solidFill>
                                    <a:srgbClr val="C00000"/>
                                  </a:solidFill>
                                  <a:latin typeface="Cambria Math" panose="02040503050406030204" pitchFamily="18" charset="0"/>
                                  <a:ea typeface="Calibri" panose="020F0502020204030204" pitchFamily="34" charset="0"/>
                                  <a:cs typeface="Times New Roman" panose="02020603050405020304" pitchFamily="18" charset="0"/>
                                </a:rPr>
                                <m:t>=</m:t>
                              </m:r>
                              <m:r>
                                <a:rPr lang="en-US" sz="2400" b="1" i="1">
                                  <a:solidFill>
                                    <a:srgbClr val="C00000"/>
                                  </a:solidFill>
                                  <a:latin typeface="Cambria Math" panose="02040503050406030204" pitchFamily="18" charset="0"/>
                                  <a:ea typeface="Calibri" panose="020F0502020204030204" pitchFamily="34" charset="0"/>
                                  <a:cs typeface="Times New Roman" panose="02020603050405020304" pitchFamily="18" charset="0"/>
                                </a:rPr>
                                <m:t>𝟓𝟎𝟎</m:t>
                              </m:r>
                              <m:r>
                                <a:rPr lang="vi-VN" sz="2400" b="1" i="1">
                                  <a:solidFill>
                                    <a:srgbClr val="C00000"/>
                                  </a:solidFill>
                                  <a:latin typeface="Cambria Math" panose="02040503050406030204" pitchFamily="18" charset="0"/>
                                  <a:ea typeface="Calibri" panose="020F0502020204030204" pitchFamily="34" charset="0"/>
                                  <a:cs typeface="Times New Roman" panose="02020603050405020304" pitchFamily="18" charset="0"/>
                                </a:rPr>
                                <m:t>   </m:t>
                              </m:r>
                              <m:r>
                                <a:rPr lang="en-US" sz="2400" b="1" i="1">
                                  <a:solidFill>
                                    <a:srgbClr val="C00000"/>
                                  </a:solidFill>
                                  <a:latin typeface="Cambria Math" panose="02040503050406030204" pitchFamily="18" charset="0"/>
                                  <a:ea typeface="Calibri" panose="020F0502020204030204" pitchFamily="34" charset="0"/>
                                  <a:cs typeface="Times New Roman" panose="02020603050405020304" pitchFamily="18" charset="0"/>
                                </a:rPr>
                                <m:t>   </m:t>
                              </m:r>
                            </m:e>
                          </m:mr>
                          <m:mr>
                            <m:e>
                              <m:r>
                                <a:rPr lang="en-US" sz="2400" b="1" i="1" smtClean="0">
                                  <a:solidFill>
                                    <a:srgbClr val="C00000"/>
                                  </a:solidFill>
                                  <a:latin typeface="Cambria Math" panose="02040503050406030204" pitchFamily="18" charset="0"/>
                                  <a:ea typeface="Calibri" panose="020F0502020204030204" pitchFamily="34" charset="0"/>
                                  <a:cs typeface="Times New Roman" panose="02020603050405020304" pitchFamily="18" charset="0"/>
                                </a:rPr>
                                <m:t>𝟎</m:t>
                              </m:r>
                              <m:r>
                                <a:rPr lang="en-US" sz="2400" b="1" i="1" smtClean="0">
                                  <a:solidFill>
                                    <a:srgbClr val="C00000"/>
                                  </a:solidFill>
                                  <a:latin typeface="Cambria Math" panose="02040503050406030204" pitchFamily="18" charset="0"/>
                                  <a:ea typeface="Calibri" panose="020F0502020204030204" pitchFamily="34" charset="0"/>
                                  <a:cs typeface="Times New Roman" panose="02020603050405020304" pitchFamily="18" charset="0"/>
                                </a:rPr>
                                <m:t>,</m:t>
                              </m:r>
                              <m:r>
                                <a:rPr lang="en-US" sz="2400" b="1" i="1" smtClean="0">
                                  <a:solidFill>
                                    <a:srgbClr val="C00000"/>
                                  </a:solidFill>
                                  <a:latin typeface="Cambria Math" panose="02040503050406030204" pitchFamily="18" charset="0"/>
                                  <a:ea typeface="Calibri" panose="020F0502020204030204" pitchFamily="34" charset="0"/>
                                  <a:cs typeface="Times New Roman" panose="02020603050405020304" pitchFamily="18" charset="0"/>
                                </a:rPr>
                                <m:t>𝟏</m:t>
                              </m:r>
                              <m:r>
                                <a:rPr lang="vi-VN" sz="2400" b="1" i="1">
                                  <a:solidFill>
                                    <a:srgbClr val="C00000"/>
                                  </a:solidFill>
                                  <a:latin typeface="Cambria Math" panose="02040503050406030204" pitchFamily="18" charset="0"/>
                                  <a:ea typeface="Calibri" panose="020F0502020204030204" pitchFamily="34" charset="0"/>
                                  <a:cs typeface="Times New Roman" panose="02020603050405020304" pitchFamily="18" charset="0"/>
                                </a:rPr>
                                <m:t>𝒙</m:t>
                              </m:r>
                              <m:r>
                                <a:rPr lang="vi-VN" sz="2400" b="1" i="1">
                                  <a:solidFill>
                                    <a:srgbClr val="C00000"/>
                                  </a:solidFill>
                                  <a:latin typeface="Cambria Math" panose="02040503050406030204" pitchFamily="18" charset="0"/>
                                  <a:ea typeface="Calibri" panose="020F0502020204030204" pitchFamily="34" charset="0"/>
                                  <a:cs typeface="Times New Roman" panose="02020603050405020304" pitchFamily="18" charset="0"/>
                                </a:rPr>
                                <m:t>+</m:t>
                              </m:r>
                              <m:r>
                                <a:rPr lang="en-US" sz="2400" b="1" i="1" smtClean="0">
                                  <a:solidFill>
                                    <a:srgbClr val="C00000"/>
                                  </a:solidFill>
                                  <a:latin typeface="Cambria Math" panose="02040503050406030204" pitchFamily="18" charset="0"/>
                                  <a:ea typeface="Calibri" panose="020F0502020204030204" pitchFamily="34" charset="0"/>
                                  <a:cs typeface="Times New Roman" panose="02020603050405020304" pitchFamily="18" charset="0"/>
                                </a:rPr>
                                <m:t>𝟎</m:t>
                              </m:r>
                              <m:r>
                                <a:rPr lang="en-US" sz="2400" b="1" i="1" smtClean="0">
                                  <a:solidFill>
                                    <a:srgbClr val="C00000"/>
                                  </a:solidFill>
                                  <a:latin typeface="Cambria Math" panose="02040503050406030204" pitchFamily="18" charset="0"/>
                                  <a:ea typeface="Calibri" panose="020F0502020204030204" pitchFamily="34" charset="0"/>
                                  <a:cs typeface="Times New Roman" panose="02020603050405020304" pitchFamily="18" charset="0"/>
                                </a:rPr>
                                <m:t>,</m:t>
                              </m:r>
                              <m:r>
                                <a:rPr lang="en-US" sz="2400" b="1" i="1" smtClean="0">
                                  <a:solidFill>
                                    <a:srgbClr val="C00000"/>
                                  </a:solidFill>
                                  <a:latin typeface="Cambria Math" panose="02040503050406030204" pitchFamily="18" charset="0"/>
                                  <a:ea typeface="Calibri" panose="020F0502020204030204" pitchFamily="34" charset="0"/>
                                  <a:cs typeface="Times New Roman" panose="02020603050405020304" pitchFamily="18" charset="0"/>
                                </a:rPr>
                                <m:t>𝟐𝟓</m:t>
                              </m:r>
                              <m:r>
                                <a:rPr lang="vi-VN" sz="2400" b="1" i="1">
                                  <a:solidFill>
                                    <a:srgbClr val="C00000"/>
                                  </a:solidFill>
                                  <a:latin typeface="Cambria Math" panose="02040503050406030204" pitchFamily="18" charset="0"/>
                                  <a:ea typeface="Calibri" panose="020F0502020204030204" pitchFamily="34" charset="0"/>
                                  <a:cs typeface="Times New Roman" panose="02020603050405020304" pitchFamily="18" charset="0"/>
                                </a:rPr>
                                <m:t>𝒚</m:t>
                              </m:r>
                              <m:r>
                                <a:rPr lang="vi-VN" sz="2400" b="1" i="1">
                                  <a:solidFill>
                                    <a:srgbClr val="C00000"/>
                                  </a:solidFill>
                                  <a:latin typeface="Cambria Math" panose="02040503050406030204" pitchFamily="18" charset="0"/>
                                  <a:ea typeface="Calibri" panose="020F0502020204030204" pitchFamily="34" charset="0"/>
                                  <a:cs typeface="Times New Roman" panose="02020603050405020304" pitchFamily="18" charset="0"/>
                                </a:rPr>
                                <m:t>=</m:t>
                              </m:r>
                              <m:r>
                                <a:rPr lang="en-US" sz="2400" b="1" i="1" smtClean="0">
                                  <a:solidFill>
                                    <a:srgbClr val="C00000"/>
                                  </a:solidFill>
                                  <a:latin typeface="Cambria Math" panose="02040503050406030204" pitchFamily="18" charset="0"/>
                                  <a:ea typeface="Calibri" panose="020F0502020204030204" pitchFamily="34" charset="0"/>
                                  <a:cs typeface="Times New Roman" panose="02020603050405020304" pitchFamily="18" charset="0"/>
                                </a:rPr>
                                <m:t>𝟗𝟓</m:t>
                              </m:r>
                              <m:r>
                                <a:rPr lang="vi-VN" sz="2400" b="1" i="1">
                                  <a:solidFill>
                                    <a:srgbClr val="C00000"/>
                                  </a:solidFill>
                                  <a:latin typeface="Cambria Math" panose="02040503050406030204" pitchFamily="18" charset="0"/>
                                  <a:ea typeface="Calibri" panose="020F0502020204030204" pitchFamily="34" charset="0"/>
                                  <a:cs typeface="Times New Roman" panose="02020603050405020304" pitchFamily="18" charset="0"/>
                                </a:rPr>
                                <m:t>   </m:t>
                              </m:r>
                            </m:e>
                          </m:mr>
                        </m:m>
                      </m:e>
                    </m:d>
                  </m:oMath>
                </a14:m>
                <a:r>
                  <a:rPr lang="en-US" sz="2400" b="1" dirty="0">
                    <a:solidFill>
                      <a:srgbClr val="002060"/>
                    </a:solidFill>
                    <a:latin typeface="Times New Roman" panose="02020603050405020304" pitchFamily="18" charset="0"/>
                    <a:cs typeface="Times New Roman" panose="02020603050405020304" pitchFamily="18" charset="0"/>
                  </a:rPr>
                  <a:t>(1)</a:t>
                </a:r>
              </a:p>
              <a:p>
                <a:pPr lvl="0" algn="just" defTabSz="914400">
                  <a:spcAft>
                    <a:spcPts val="600"/>
                  </a:spcAft>
                </a:pPr>
                <a:r>
                  <a:rPr lang="en-US" sz="2400" b="1" dirty="0" err="1">
                    <a:solidFill>
                      <a:schemeClr val="tx1"/>
                    </a:solidFill>
                    <a:latin typeface="Times New Roman" panose="02020603050405020304" pitchFamily="18" charset="0"/>
                    <a:cs typeface="Times New Roman" panose="02020603050405020304" pitchFamily="18" charset="0"/>
                  </a:rPr>
                  <a:t>Giải</a:t>
                </a:r>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err="1">
                    <a:solidFill>
                      <a:schemeClr val="tx1"/>
                    </a:solidFill>
                    <a:latin typeface="Times New Roman" panose="02020603050405020304" pitchFamily="18" charset="0"/>
                    <a:cs typeface="Times New Roman" panose="02020603050405020304" pitchFamily="18" charset="0"/>
                  </a:rPr>
                  <a:t>hệ</a:t>
                </a:r>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err="1">
                    <a:solidFill>
                      <a:schemeClr val="tx1"/>
                    </a:solidFill>
                    <a:latin typeface="Times New Roman" panose="02020603050405020304" pitchFamily="18" charset="0"/>
                    <a:cs typeface="Times New Roman" panose="02020603050405020304" pitchFamily="18" charset="0"/>
                  </a:rPr>
                  <a:t>phương</a:t>
                </a:r>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err="1">
                    <a:solidFill>
                      <a:schemeClr val="tx1"/>
                    </a:solidFill>
                    <a:latin typeface="Times New Roman" panose="02020603050405020304" pitchFamily="18" charset="0"/>
                    <a:cs typeface="Times New Roman" panose="02020603050405020304" pitchFamily="18" charset="0"/>
                  </a:rPr>
                  <a:t>trình</a:t>
                </a:r>
                <a:r>
                  <a:rPr lang="en-US" sz="2400" b="1" dirty="0">
                    <a:solidFill>
                      <a:schemeClr val="tx1"/>
                    </a:solidFill>
                    <a:latin typeface="Times New Roman" panose="02020603050405020304" pitchFamily="18" charset="0"/>
                    <a:cs typeface="Times New Roman" panose="02020603050405020304" pitchFamily="18" charset="0"/>
                  </a:rPr>
                  <a:t> (1), ta </a:t>
                </a:r>
                <a:r>
                  <a:rPr lang="en-US" sz="2400" b="1" dirty="0" err="1">
                    <a:solidFill>
                      <a:schemeClr val="tx1"/>
                    </a:solidFill>
                    <a:latin typeface="Times New Roman" panose="02020603050405020304" pitchFamily="18" charset="0"/>
                    <a:cs typeface="Times New Roman" panose="02020603050405020304" pitchFamily="18" charset="0"/>
                  </a:rPr>
                  <a:t>được</a:t>
                </a:r>
                <a:r>
                  <a:rPr lang="en-US" sz="2400" b="1" dirty="0">
                    <a:solidFill>
                      <a:schemeClr val="tx1"/>
                    </a:solidFill>
                    <a:latin typeface="Times New Roman" panose="02020603050405020304" pitchFamily="18" charset="0"/>
                    <a:cs typeface="Times New Roman" panose="02020603050405020304" pitchFamily="18" charset="0"/>
                  </a:rPr>
                  <a:t> x = 200; y = 300 (</a:t>
                </a:r>
                <a:r>
                  <a:rPr lang="en-US" sz="2400" b="1" dirty="0" err="1">
                    <a:solidFill>
                      <a:schemeClr val="tx1"/>
                    </a:solidFill>
                    <a:latin typeface="Times New Roman" panose="02020603050405020304" pitchFamily="18" charset="0"/>
                    <a:cs typeface="Times New Roman" panose="02020603050405020304" pitchFamily="18" charset="0"/>
                  </a:rPr>
                  <a:t>thỏa</a:t>
                </a:r>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err="1">
                    <a:solidFill>
                      <a:schemeClr val="tx1"/>
                    </a:solidFill>
                    <a:latin typeface="Times New Roman" panose="02020603050405020304" pitchFamily="18" charset="0"/>
                    <a:cs typeface="Times New Roman" panose="02020603050405020304" pitchFamily="18" charset="0"/>
                  </a:rPr>
                  <a:t>mãn</a:t>
                </a:r>
                <a:r>
                  <a:rPr lang="en-US" sz="2400" b="1" dirty="0">
                    <a:solidFill>
                      <a:schemeClr val="tx1"/>
                    </a:solidFill>
                    <a:latin typeface="Times New Roman" panose="02020603050405020304" pitchFamily="18" charset="0"/>
                    <a:cs typeface="Times New Roman" panose="02020603050405020304" pitchFamily="18" charset="0"/>
                  </a:rPr>
                  <a:t>)</a:t>
                </a:r>
              </a:p>
              <a:p>
                <a:pPr lvl="0" defTabSz="914400">
                  <a:spcAft>
                    <a:spcPts val="600"/>
                  </a:spcAft>
                </a:pPr>
                <a:r>
                  <a:rPr lang="en-US" sz="2400" b="1" dirty="0" err="1">
                    <a:solidFill>
                      <a:schemeClr val="tx1"/>
                    </a:solidFill>
                    <a:latin typeface="Times New Roman" panose="02020603050405020304" pitchFamily="18" charset="0"/>
                    <a:cs typeface="Times New Roman" panose="02020603050405020304" pitchFamily="18" charset="0"/>
                  </a:rPr>
                  <a:t>Vậy</a:t>
                </a:r>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err="1">
                    <a:solidFill>
                      <a:schemeClr val="tx1"/>
                    </a:solidFill>
                    <a:latin typeface="Times New Roman" panose="02020603050405020304" pitchFamily="18" charset="0"/>
                    <a:cs typeface="Times New Roman" panose="02020603050405020304" pitchFamily="18" charset="0"/>
                  </a:rPr>
                  <a:t>cô</a:t>
                </a:r>
                <a:r>
                  <a:rPr lang="en-US" sz="2400" b="1" dirty="0">
                    <a:solidFill>
                      <a:schemeClr val="tx1"/>
                    </a:solidFill>
                    <a:latin typeface="Times New Roman" panose="02020603050405020304" pitchFamily="18" charset="0"/>
                    <a:cs typeface="Times New Roman" panose="02020603050405020304" pitchFamily="18" charset="0"/>
                  </a:rPr>
                  <a:t> Linh </a:t>
                </a:r>
                <a:r>
                  <a:rPr lang="en-US" sz="2400" b="1" dirty="0" err="1">
                    <a:solidFill>
                      <a:schemeClr val="tx1"/>
                    </a:solidFill>
                    <a:latin typeface="Times New Roman" panose="02020603050405020304" pitchFamily="18" charset="0"/>
                    <a:cs typeface="Times New Roman" panose="02020603050405020304" pitchFamily="18" charset="0"/>
                  </a:rPr>
                  <a:t>cần</a:t>
                </a:r>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err="1">
                    <a:solidFill>
                      <a:schemeClr val="tx1"/>
                    </a:solidFill>
                    <a:latin typeface="Times New Roman" panose="02020603050405020304" pitchFamily="18" charset="0"/>
                    <a:cs typeface="Times New Roman" panose="02020603050405020304" pitchFamily="18" charset="0"/>
                  </a:rPr>
                  <a:t>dùng</a:t>
                </a:r>
                <a:r>
                  <a:rPr lang="en-US" sz="2400" b="1" dirty="0">
                    <a:solidFill>
                      <a:schemeClr val="tx1"/>
                    </a:solidFill>
                    <a:latin typeface="Times New Roman" panose="02020603050405020304" pitchFamily="18" charset="0"/>
                    <a:cs typeface="Times New Roman" panose="02020603050405020304" pitchFamily="18" charset="0"/>
                  </a:rPr>
                  <a:t> 200 g dung </a:t>
                </a:r>
                <a:r>
                  <a:rPr lang="en-US" sz="2400" b="1" dirty="0" err="1">
                    <a:solidFill>
                      <a:schemeClr val="tx1"/>
                    </a:solidFill>
                    <a:latin typeface="Times New Roman" panose="02020603050405020304" pitchFamily="18" charset="0"/>
                    <a:cs typeface="Times New Roman" panose="02020603050405020304" pitchFamily="18" charset="0"/>
                  </a:rPr>
                  <a:t>dịch</a:t>
                </a:r>
                <a:r>
                  <a:rPr lang="en-US" sz="2400" b="1" dirty="0">
                    <a:solidFill>
                      <a:schemeClr val="tx1"/>
                    </a:solidFill>
                    <a:latin typeface="Times New Roman" panose="02020603050405020304" pitchFamily="18" charset="0"/>
                    <a:cs typeface="Times New Roman" panose="02020603050405020304" pitchFamily="18" charset="0"/>
                  </a:rPr>
                  <a:t> HCl 10% </a:t>
                </a:r>
                <a:r>
                  <a:rPr lang="en-US" sz="2400" b="1" dirty="0" err="1">
                    <a:solidFill>
                      <a:schemeClr val="tx1"/>
                    </a:solidFill>
                    <a:latin typeface="Times New Roman" panose="02020603050405020304" pitchFamily="18" charset="0"/>
                    <a:cs typeface="Times New Roman" panose="02020603050405020304" pitchFamily="18" charset="0"/>
                  </a:rPr>
                  <a:t>và</a:t>
                </a:r>
                <a:r>
                  <a:rPr lang="en-US" sz="2400" b="1" dirty="0">
                    <a:solidFill>
                      <a:schemeClr val="tx1"/>
                    </a:solidFill>
                    <a:latin typeface="Times New Roman" panose="02020603050405020304" pitchFamily="18" charset="0"/>
                    <a:cs typeface="Times New Roman" panose="02020603050405020304" pitchFamily="18" charset="0"/>
                  </a:rPr>
                  <a:t> 300 dung </a:t>
                </a:r>
                <a:r>
                  <a:rPr lang="en-US" sz="2400" b="1" dirty="0" err="1">
                    <a:solidFill>
                      <a:schemeClr val="tx1"/>
                    </a:solidFill>
                    <a:latin typeface="Times New Roman" panose="02020603050405020304" pitchFamily="18" charset="0"/>
                    <a:cs typeface="Times New Roman" panose="02020603050405020304" pitchFamily="18" charset="0"/>
                  </a:rPr>
                  <a:t>dịch</a:t>
                </a:r>
                <a:r>
                  <a:rPr lang="en-US" sz="2400" b="1" dirty="0">
                    <a:solidFill>
                      <a:schemeClr val="tx1"/>
                    </a:solidFill>
                    <a:latin typeface="Times New Roman" panose="02020603050405020304" pitchFamily="18" charset="0"/>
                    <a:cs typeface="Times New Roman" panose="02020603050405020304" pitchFamily="18" charset="0"/>
                  </a:rPr>
                  <a:t> HCl 25%.</a:t>
                </a:r>
                <a:endParaRPr kumimoji="0" lang="en-US" sz="3200" b="1" i="0" u="none" strike="noStrike" kern="1200" cap="none" spc="0" normalizeH="0" baseline="0" noProof="0" dirty="0">
                  <a:ln>
                    <a:noFill/>
                  </a:ln>
                  <a:solidFill>
                    <a:srgbClr val="FF0000"/>
                  </a:solidFill>
                  <a:effectLst/>
                  <a:uLnTx/>
                  <a:uFillTx/>
                  <a:latin typeface="+mj-lt"/>
                  <a:cs typeface="Times New Roman" panose="02020603050405020304" pitchFamily="18" charset="0"/>
                </a:endParaRPr>
              </a:p>
            </p:txBody>
          </p:sp>
        </mc:Choice>
        <mc:Fallback xmlns="">
          <p:sp>
            <p:nvSpPr>
              <p:cNvPr id="5" name="Rounded Rectangle 4"/>
              <p:cNvSpPr>
                <a:spLocks noRot="1" noChangeAspect="1" noMove="1" noResize="1" noEditPoints="1" noAdjustHandles="1" noChangeArrowheads="1" noChangeShapeType="1" noTextEdit="1"/>
              </p:cNvSpPr>
              <p:nvPr/>
            </p:nvSpPr>
            <p:spPr>
              <a:xfrm>
                <a:off x="0" y="2082290"/>
                <a:ext cx="12191999" cy="4722853"/>
              </a:xfrm>
              <a:prstGeom prst="roundRect">
                <a:avLst/>
              </a:prstGeom>
              <a:blipFill rotWithShape="1">
                <a:blip r:embed="rId3"/>
                <a:stretch>
                  <a:fillRect l="-52" t="-137" r="-47" b="-124"/>
                </a:stretch>
              </a:blipFill>
            </p:spPr>
            <p:style>
              <a:lnRef idx="2">
                <a:schemeClr val="accent1">
                  <a:shade val="50000"/>
                </a:schemeClr>
              </a:lnRef>
              <a:fillRef idx="1">
                <a:schemeClr val="accent1"/>
              </a:fillRef>
              <a:effectRef idx="0">
                <a:schemeClr val="accent1"/>
              </a:effectRef>
              <a:fontRef idx="minor">
                <a:schemeClr val="lt1"/>
              </a:fontRef>
            </p:style>
            <p:txBody>
              <a:bodyPr/>
              <a:lstStyle/>
              <a:p>
                <a:r>
                  <a:rPr lang="en-US" altLang="en-US">
                    <a:noFill/>
                  </a:rPr>
                  <a:t> </a:t>
                </a:r>
              </a:p>
            </p:txBody>
          </p:sp>
        </mc:Fallback>
      </mc:AlternateContent>
      <p:sp>
        <p:nvSpPr>
          <p:cNvPr id="4" name="5-Point Star 3">
            <a:hlinkClick r:id="rId4" action="ppaction://hlinksldjump"/>
          </p:cNvPr>
          <p:cNvSpPr/>
          <p:nvPr/>
        </p:nvSpPr>
        <p:spPr>
          <a:xfrm>
            <a:off x="11740318" y="6242179"/>
            <a:ext cx="559837" cy="61582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Rounded Rectangle 2"/>
          <p:cNvSpPr/>
          <p:nvPr/>
        </p:nvSpPr>
        <p:spPr>
          <a:xfrm>
            <a:off x="0" y="52857"/>
            <a:ext cx="12191999" cy="1828800"/>
          </a:xfrm>
          <a:prstGeom prst="round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defTabSz="914400">
              <a:lnSpc>
                <a:spcPct val="150000"/>
              </a:lnSpc>
            </a:pPr>
            <a:r>
              <a:rPr lang="en-US" sz="2400" b="1" dirty="0" err="1">
                <a:solidFill>
                  <a:srgbClr val="008000"/>
                </a:solidFill>
                <a:latin typeface="Times New Roman" panose="02020603050405020304" pitchFamily="18" charset="0"/>
                <a:cs typeface="Times New Roman" panose="02020603050405020304" pitchFamily="18" charset="0"/>
              </a:rPr>
              <a:t>Bài</a:t>
            </a:r>
            <a:r>
              <a:rPr lang="en-US" sz="2400" b="1" dirty="0">
                <a:solidFill>
                  <a:srgbClr val="008000"/>
                </a:solidFill>
                <a:latin typeface="Times New Roman" panose="02020603050405020304" pitchFamily="18" charset="0"/>
                <a:cs typeface="Times New Roman" panose="02020603050405020304" pitchFamily="18" charset="0"/>
              </a:rPr>
              <a:t> 10 </a:t>
            </a:r>
            <a:r>
              <a:rPr lang="en-US" sz="2400" b="1" dirty="0" err="1">
                <a:solidFill>
                  <a:srgbClr val="008000"/>
                </a:solidFill>
                <a:latin typeface="Times New Roman" panose="02020603050405020304" pitchFamily="18" charset="0"/>
                <a:cs typeface="Times New Roman" panose="02020603050405020304" pitchFamily="18" charset="0"/>
              </a:rPr>
              <a:t>trang</a:t>
            </a:r>
            <a:r>
              <a:rPr lang="en-US" sz="2400" b="1" dirty="0">
                <a:solidFill>
                  <a:srgbClr val="008000"/>
                </a:solidFill>
                <a:latin typeface="Times New Roman" panose="02020603050405020304" pitchFamily="18" charset="0"/>
                <a:cs typeface="Times New Roman" panose="02020603050405020304" pitchFamily="18" charset="0"/>
              </a:rPr>
              <a:t> 27 </a:t>
            </a:r>
            <a:r>
              <a:rPr lang="en-US" sz="2400" b="1" dirty="0" err="1">
                <a:solidFill>
                  <a:srgbClr val="008000"/>
                </a:solidFill>
                <a:latin typeface="Times New Roman" panose="02020603050405020304" pitchFamily="18" charset="0"/>
                <a:cs typeface="Times New Roman" panose="02020603050405020304" pitchFamily="18" charset="0"/>
              </a:rPr>
              <a:t>Toán</a:t>
            </a:r>
            <a:r>
              <a:rPr lang="en-US" sz="2400" b="1" dirty="0">
                <a:solidFill>
                  <a:srgbClr val="008000"/>
                </a:solidFill>
                <a:latin typeface="Times New Roman" panose="02020603050405020304" pitchFamily="18" charset="0"/>
                <a:cs typeface="Times New Roman" panose="02020603050405020304" pitchFamily="18" charset="0"/>
              </a:rPr>
              <a:t> 9 </a:t>
            </a:r>
            <a:r>
              <a:rPr lang="en-US" sz="2400" b="1" dirty="0" err="1">
                <a:solidFill>
                  <a:srgbClr val="008000"/>
                </a:solidFill>
                <a:latin typeface="Times New Roman" panose="02020603050405020304" pitchFamily="18" charset="0"/>
                <a:cs typeface="Times New Roman" panose="02020603050405020304" pitchFamily="18" charset="0"/>
              </a:rPr>
              <a:t>Tập</a:t>
            </a:r>
            <a:r>
              <a:rPr lang="en-US" sz="2400" b="1" dirty="0">
                <a:solidFill>
                  <a:srgbClr val="008000"/>
                </a:solidFill>
                <a:latin typeface="Times New Roman" panose="02020603050405020304" pitchFamily="18" charset="0"/>
                <a:cs typeface="Times New Roman" panose="02020603050405020304" pitchFamily="18" charset="0"/>
              </a:rPr>
              <a:t> 1:</a:t>
            </a:r>
            <a:r>
              <a:rPr lang="en-US" sz="2800" b="1" dirty="0">
                <a:solidFill>
                  <a:srgbClr val="008000"/>
                </a:solidFill>
                <a:latin typeface="Times New Roman" panose="02020603050405020304" pitchFamily="18" charset="0"/>
                <a:cs typeface="Times New Roman" panose="02020603050405020304" pitchFamily="18" charset="0"/>
              </a:rPr>
              <a:t> </a:t>
            </a:r>
            <a:r>
              <a:rPr lang="en-US" sz="2400" b="1" dirty="0" err="1">
                <a:solidFill>
                  <a:srgbClr val="C00000"/>
                </a:solidFill>
                <a:latin typeface="Times New Roman" panose="02020603050405020304" pitchFamily="18" charset="0"/>
                <a:cs typeface="Times New Roman" panose="02020603050405020304" pitchFamily="18" charset="0"/>
              </a:rPr>
              <a:t>Trong</a:t>
            </a:r>
            <a:r>
              <a:rPr lang="en-US" sz="2400" b="1" dirty="0">
                <a:solidFill>
                  <a:srgbClr val="C00000"/>
                </a:solidFill>
                <a:latin typeface="Times New Roman" panose="02020603050405020304" pitchFamily="18" charset="0"/>
                <a:cs typeface="Times New Roman" panose="02020603050405020304" pitchFamily="18" charset="0"/>
              </a:rPr>
              <a:t> </a:t>
            </a:r>
            <a:r>
              <a:rPr lang="en-US" sz="2400" b="1" dirty="0" err="1">
                <a:solidFill>
                  <a:srgbClr val="C00000"/>
                </a:solidFill>
                <a:latin typeface="Times New Roman" panose="02020603050405020304" pitchFamily="18" charset="0"/>
                <a:cs typeface="Times New Roman" panose="02020603050405020304" pitchFamily="18" charset="0"/>
              </a:rPr>
              <a:t>phòng</a:t>
            </a:r>
            <a:r>
              <a:rPr lang="en-US" sz="2400" b="1" dirty="0">
                <a:solidFill>
                  <a:srgbClr val="C00000"/>
                </a:solidFill>
                <a:latin typeface="Times New Roman" panose="02020603050405020304" pitchFamily="18" charset="0"/>
                <a:cs typeface="Times New Roman" panose="02020603050405020304" pitchFamily="18" charset="0"/>
              </a:rPr>
              <a:t> </a:t>
            </a:r>
            <a:r>
              <a:rPr lang="en-US" sz="2400" b="1" dirty="0" err="1">
                <a:solidFill>
                  <a:srgbClr val="C00000"/>
                </a:solidFill>
                <a:latin typeface="Times New Roman" panose="02020603050405020304" pitchFamily="18" charset="0"/>
                <a:cs typeface="Times New Roman" panose="02020603050405020304" pitchFamily="18" charset="0"/>
              </a:rPr>
              <a:t>thí</a:t>
            </a:r>
            <a:r>
              <a:rPr lang="en-US" sz="2400" b="1" dirty="0">
                <a:solidFill>
                  <a:srgbClr val="C00000"/>
                </a:solidFill>
                <a:latin typeface="Times New Roman" panose="02020603050405020304" pitchFamily="18" charset="0"/>
                <a:cs typeface="Times New Roman" panose="02020603050405020304" pitchFamily="18" charset="0"/>
              </a:rPr>
              <a:t> </a:t>
            </a:r>
            <a:r>
              <a:rPr lang="en-US" sz="2400" b="1" dirty="0" err="1">
                <a:solidFill>
                  <a:srgbClr val="C00000"/>
                </a:solidFill>
                <a:latin typeface="Times New Roman" panose="02020603050405020304" pitchFamily="18" charset="0"/>
                <a:cs typeface="Times New Roman" panose="02020603050405020304" pitchFamily="18" charset="0"/>
              </a:rPr>
              <a:t>nghiệm</a:t>
            </a:r>
            <a:r>
              <a:rPr lang="en-US" sz="2400" b="1" dirty="0">
                <a:solidFill>
                  <a:srgbClr val="C00000"/>
                </a:solidFill>
                <a:latin typeface="Times New Roman" panose="02020603050405020304" pitchFamily="18" charset="0"/>
                <a:cs typeface="Times New Roman" panose="02020603050405020304" pitchFamily="18" charset="0"/>
              </a:rPr>
              <a:t>, </a:t>
            </a:r>
            <a:r>
              <a:rPr lang="en-US" sz="2400" b="1" dirty="0" err="1">
                <a:solidFill>
                  <a:srgbClr val="C00000"/>
                </a:solidFill>
                <a:latin typeface="Times New Roman" panose="02020603050405020304" pitchFamily="18" charset="0"/>
                <a:cs typeface="Times New Roman" panose="02020603050405020304" pitchFamily="18" charset="0"/>
              </a:rPr>
              <a:t>cô</a:t>
            </a:r>
            <a:r>
              <a:rPr lang="en-US" sz="2400" b="1" dirty="0">
                <a:solidFill>
                  <a:srgbClr val="C00000"/>
                </a:solidFill>
                <a:latin typeface="Times New Roman" panose="02020603050405020304" pitchFamily="18" charset="0"/>
                <a:cs typeface="Times New Roman" panose="02020603050405020304" pitchFamily="18" charset="0"/>
              </a:rPr>
              <a:t> Linh </a:t>
            </a:r>
            <a:r>
              <a:rPr lang="en-US" sz="2400" b="1" dirty="0" err="1">
                <a:solidFill>
                  <a:srgbClr val="C00000"/>
                </a:solidFill>
                <a:latin typeface="Times New Roman" panose="02020603050405020304" pitchFamily="18" charset="0"/>
                <a:cs typeface="Times New Roman" panose="02020603050405020304" pitchFamily="18" charset="0"/>
              </a:rPr>
              <a:t>muốn</a:t>
            </a:r>
            <a:r>
              <a:rPr lang="en-US" sz="2400" b="1" dirty="0">
                <a:solidFill>
                  <a:srgbClr val="C00000"/>
                </a:solidFill>
                <a:latin typeface="Times New Roman" panose="02020603050405020304" pitchFamily="18" charset="0"/>
                <a:cs typeface="Times New Roman" panose="02020603050405020304" pitchFamily="18" charset="0"/>
              </a:rPr>
              <a:t> </a:t>
            </a:r>
            <a:r>
              <a:rPr lang="en-US" sz="2400" b="1" dirty="0" err="1">
                <a:solidFill>
                  <a:srgbClr val="C00000"/>
                </a:solidFill>
                <a:latin typeface="Times New Roman" panose="02020603050405020304" pitchFamily="18" charset="0"/>
                <a:cs typeface="Times New Roman" panose="02020603050405020304" pitchFamily="18" charset="0"/>
              </a:rPr>
              <a:t>tạo</a:t>
            </a:r>
            <a:r>
              <a:rPr lang="en-US" sz="2400" b="1" dirty="0">
                <a:solidFill>
                  <a:srgbClr val="C00000"/>
                </a:solidFill>
                <a:latin typeface="Times New Roman" panose="02020603050405020304" pitchFamily="18" charset="0"/>
                <a:cs typeface="Times New Roman" panose="02020603050405020304" pitchFamily="18" charset="0"/>
              </a:rPr>
              <a:t> ra 500 g dung </a:t>
            </a:r>
            <a:r>
              <a:rPr lang="en-US" sz="2400" b="1" dirty="0" err="1">
                <a:solidFill>
                  <a:srgbClr val="C00000"/>
                </a:solidFill>
                <a:latin typeface="Times New Roman" panose="02020603050405020304" pitchFamily="18" charset="0"/>
                <a:cs typeface="Times New Roman" panose="02020603050405020304" pitchFamily="18" charset="0"/>
              </a:rPr>
              <a:t>dịch</a:t>
            </a:r>
            <a:r>
              <a:rPr lang="en-US" sz="2400" b="1" dirty="0">
                <a:solidFill>
                  <a:srgbClr val="C00000"/>
                </a:solidFill>
                <a:latin typeface="Times New Roman" panose="02020603050405020304" pitchFamily="18" charset="0"/>
                <a:cs typeface="Times New Roman" panose="02020603050405020304" pitchFamily="18" charset="0"/>
              </a:rPr>
              <a:t> HCl 19% </a:t>
            </a:r>
            <a:r>
              <a:rPr lang="en-US" sz="2400" b="1" dirty="0" err="1">
                <a:solidFill>
                  <a:srgbClr val="C00000"/>
                </a:solidFill>
                <a:latin typeface="Times New Roman" panose="02020603050405020304" pitchFamily="18" charset="0"/>
                <a:cs typeface="Times New Roman" panose="02020603050405020304" pitchFamily="18" charset="0"/>
              </a:rPr>
              <a:t>từ</a:t>
            </a:r>
            <a:r>
              <a:rPr lang="en-US" sz="2400" b="1" dirty="0">
                <a:solidFill>
                  <a:srgbClr val="C00000"/>
                </a:solidFill>
                <a:latin typeface="Times New Roman" panose="02020603050405020304" pitchFamily="18" charset="0"/>
                <a:cs typeface="Times New Roman" panose="02020603050405020304" pitchFamily="18" charset="0"/>
              </a:rPr>
              <a:t> </a:t>
            </a:r>
            <a:r>
              <a:rPr lang="en-US" sz="2400" b="1" dirty="0" err="1">
                <a:solidFill>
                  <a:srgbClr val="C00000"/>
                </a:solidFill>
                <a:latin typeface="Times New Roman" panose="02020603050405020304" pitchFamily="18" charset="0"/>
                <a:cs typeface="Times New Roman" panose="02020603050405020304" pitchFamily="18" charset="0"/>
              </a:rPr>
              <a:t>hai</a:t>
            </a:r>
            <a:r>
              <a:rPr lang="en-US" sz="2400" b="1" dirty="0">
                <a:solidFill>
                  <a:srgbClr val="C00000"/>
                </a:solidFill>
                <a:latin typeface="Times New Roman" panose="02020603050405020304" pitchFamily="18" charset="0"/>
                <a:cs typeface="Times New Roman" panose="02020603050405020304" pitchFamily="18" charset="0"/>
              </a:rPr>
              <a:t> </a:t>
            </a:r>
            <a:r>
              <a:rPr lang="en-US" sz="2400" b="1" dirty="0" err="1">
                <a:solidFill>
                  <a:srgbClr val="C00000"/>
                </a:solidFill>
                <a:latin typeface="Times New Roman" panose="02020603050405020304" pitchFamily="18" charset="0"/>
                <a:cs typeface="Times New Roman" panose="02020603050405020304" pitchFamily="18" charset="0"/>
              </a:rPr>
              <a:t>loại</a:t>
            </a:r>
            <a:r>
              <a:rPr lang="en-US" sz="2400" b="1" dirty="0">
                <a:solidFill>
                  <a:srgbClr val="C00000"/>
                </a:solidFill>
                <a:latin typeface="Times New Roman" panose="02020603050405020304" pitchFamily="18" charset="0"/>
                <a:cs typeface="Times New Roman" panose="02020603050405020304" pitchFamily="18" charset="0"/>
              </a:rPr>
              <a:t> dung </a:t>
            </a:r>
            <a:r>
              <a:rPr lang="en-US" sz="2400" b="1" dirty="0" err="1">
                <a:solidFill>
                  <a:srgbClr val="C00000"/>
                </a:solidFill>
                <a:latin typeface="Times New Roman" panose="02020603050405020304" pitchFamily="18" charset="0"/>
                <a:cs typeface="Times New Roman" panose="02020603050405020304" pitchFamily="18" charset="0"/>
              </a:rPr>
              <a:t>dịch</a:t>
            </a:r>
            <a:r>
              <a:rPr lang="en-US" sz="2400" b="1" dirty="0">
                <a:solidFill>
                  <a:srgbClr val="C00000"/>
                </a:solidFill>
                <a:latin typeface="Times New Roman" panose="02020603050405020304" pitchFamily="18" charset="0"/>
                <a:cs typeface="Times New Roman" panose="02020603050405020304" pitchFamily="18" charset="0"/>
              </a:rPr>
              <a:t> HCl 10% </a:t>
            </a:r>
            <a:r>
              <a:rPr lang="en-US" sz="2400" b="1" dirty="0" err="1">
                <a:solidFill>
                  <a:srgbClr val="C00000"/>
                </a:solidFill>
                <a:latin typeface="Times New Roman" panose="02020603050405020304" pitchFamily="18" charset="0"/>
                <a:cs typeface="Times New Roman" panose="02020603050405020304" pitchFamily="18" charset="0"/>
              </a:rPr>
              <a:t>và</a:t>
            </a:r>
            <a:r>
              <a:rPr lang="en-US" sz="2400" b="1" dirty="0">
                <a:solidFill>
                  <a:srgbClr val="C00000"/>
                </a:solidFill>
                <a:latin typeface="Times New Roman" panose="02020603050405020304" pitchFamily="18" charset="0"/>
                <a:cs typeface="Times New Roman" panose="02020603050405020304" pitchFamily="18" charset="0"/>
              </a:rPr>
              <a:t> HCl 25%. </a:t>
            </a:r>
            <a:r>
              <a:rPr lang="en-US" sz="2400" b="1" dirty="0" err="1">
                <a:solidFill>
                  <a:srgbClr val="C00000"/>
                </a:solidFill>
                <a:latin typeface="Times New Roman" panose="02020603050405020304" pitchFamily="18" charset="0"/>
                <a:cs typeface="Times New Roman" panose="02020603050405020304" pitchFamily="18" charset="0"/>
              </a:rPr>
              <a:t>Hỏi</a:t>
            </a:r>
            <a:r>
              <a:rPr lang="en-US" sz="2400" b="1" dirty="0">
                <a:solidFill>
                  <a:srgbClr val="C00000"/>
                </a:solidFill>
                <a:latin typeface="Times New Roman" panose="02020603050405020304" pitchFamily="18" charset="0"/>
                <a:cs typeface="Times New Roman" panose="02020603050405020304" pitchFamily="18" charset="0"/>
              </a:rPr>
              <a:t> </a:t>
            </a:r>
            <a:r>
              <a:rPr lang="en-US" sz="2400" b="1" dirty="0" err="1">
                <a:solidFill>
                  <a:srgbClr val="C00000"/>
                </a:solidFill>
                <a:latin typeface="Times New Roman" panose="02020603050405020304" pitchFamily="18" charset="0"/>
                <a:cs typeface="Times New Roman" panose="02020603050405020304" pitchFamily="18" charset="0"/>
              </a:rPr>
              <a:t>cô</a:t>
            </a:r>
            <a:r>
              <a:rPr lang="en-US" sz="2400" b="1" dirty="0">
                <a:solidFill>
                  <a:srgbClr val="C00000"/>
                </a:solidFill>
                <a:latin typeface="Times New Roman" panose="02020603050405020304" pitchFamily="18" charset="0"/>
                <a:cs typeface="Times New Roman" panose="02020603050405020304" pitchFamily="18" charset="0"/>
              </a:rPr>
              <a:t> Linh </a:t>
            </a:r>
            <a:r>
              <a:rPr lang="en-US" sz="2400" b="1" dirty="0" err="1">
                <a:solidFill>
                  <a:srgbClr val="C00000"/>
                </a:solidFill>
                <a:latin typeface="Times New Roman" panose="02020603050405020304" pitchFamily="18" charset="0"/>
                <a:cs typeface="Times New Roman" panose="02020603050405020304" pitchFamily="18" charset="0"/>
              </a:rPr>
              <a:t>cần</a:t>
            </a:r>
            <a:r>
              <a:rPr lang="en-US" sz="2400" b="1" dirty="0">
                <a:solidFill>
                  <a:srgbClr val="C00000"/>
                </a:solidFill>
                <a:latin typeface="Times New Roman" panose="02020603050405020304" pitchFamily="18" charset="0"/>
                <a:cs typeface="Times New Roman" panose="02020603050405020304" pitchFamily="18" charset="0"/>
              </a:rPr>
              <a:t> </a:t>
            </a:r>
            <a:r>
              <a:rPr lang="en-US" sz="2400" b="1" dirty="0" err="1">
                <a:solidFill>
                  <a:srgbClr val="C00000"/>
                </a:solidFill>
                <a:latin typeface="Times New Roman" panose="02020603050405020304" pitchFamily="18" charset="0"/>
                <a:cs typeface="Times New Roman" panose="02020603050405020304" pitchFamily="18" charset="0"/>
              </a:rPr>
              <a:t>dùng</a:t>
            </a:r>
            <a:r>
              <a:rPr lang="en-US" sz="2400" b="1" dirty="0">
                <a:solidFill>
                  <a:srgbClr val="C00000"/>
                </a:solidFill>
                <a:latin typeface="Times New Roman" panose="02020603050405020304" pitchFamily="18" charset="0"/>
                <a:cs typeface="Times New Roman" panose="02020603050405020304" pitchFamily="18" charset="0"/>
              </a:rPr>
              <a:t> bao </a:t>
            </a:r>
            <a:r>
              <a:rPr lang="en-US" sz="2400" b="1" dirty="0" err="1">
                <a:solidFill>
                  <a:srgbClr val="C00000"/>
                </a:solidFill>
                <a:latin typeface="Times New Roman" panose="02020603050405020304" pitchFamily="18" charset="0"/>
                <a:cs typeface="Times New Roman" panose="02020603050405020304" pitchFamily="18" charset="0"/>
              </a:rPr>
              <a:t>nhiêu</a:t>
            </a:r>
            <a:r>
              <a:rPr lang="en-US" sz="2400" b="1" dirty="0">
                <a:solidFill>
                  <a:srgbClr val="C00000"/>
                </a:solidFill>
                <a:latin typeface="Times New Roman" panose="02020603050405020304" pitchFamily="18" charset="0"/>
                <a:cs typeface="Times New Roman" panose="02020603050405020304" pitchFamily="18" charset="0"/>
              </a:rPr>
              <a:t> gam </a:t>
            </a:r>
            <a:r>
              <a:rPr lang="en-US" sz="2400" b="1" dirty="0" err="1">
                <a:solidFill>
                  <a:srgbClr val="C00000"/>
                </a:solidFill>
                <a:latin typeface="Times New Roman" panose="02020603050405020304" pitchFamily="18" charset="0"/>
                <a:cs typeface="Times New Roman" panose="02020603050405020304" pitchFamily="18" charset="0"/>
              </a:rPr>
              <a:t>mỗi</a:t>
            </a:r>
            <a:r>
              <a:rPr lang="en-US" sz="2400" b="1" dirty="0">
                <a:solidFill>
                  <a:srgbClr val="C00000"/>
                </a:solidFill>
                <a:latin typeface="Times New Roman" panose="02020603050405020304" pitchFamily="18" charset="0"/>
                <a:cs typeface="Times New Roman" panose="02020603050405020304" pitchFamily="18" charset="0"/>
              </a:rPr>
              <a:t> </a:t>
            </a:r>
            <a:r>
              <a:rPr lang="en-US" sz="2400" b="1" dirty="0" err="1">
                <a:solidFill>
                  <a:srgbClr val="C00000"/>
                </a:solidFill>
                <a:latin typeface="Times New Roman" panose="02020603050405020304" pitchFamily="18" charset="0"/>
                <a:cs typeface="Times New Roman" panose="02020603050405020304" pitchFamily="18" charset="0"/>
              </a:rPr>
              <a:t>loại</a:t>
            </a:r>
            <a:r>
              <a:rPr lang="en-US" sz="2400" b="1" dirty="0">
                <a:solidFill>
                  <a:srgbClr val="C00000"/>
                </a:solidFill>
                <a:latin typeface="Times New Roman" panose="02020603050405020304" pitchFamily="18" charset="0"/>
                <a:cs typeface="Times New Roman" panose="02020603050405020304" pitchFamily="18" charset="0"/>
              </a:rPr>
              <a:t> dung </a:t>
            </a:r>
            <a:r>
              <a:rPr lang="en-US" sz="2400" b="1" dirty="0" err="1">
                <a:solidFill>
                  <a:srgbClr val="C00000"/>
                </a:solidFill>
                <a:latin typeface="Times New Roman" panose="02020603050405020304" pitchFamily="18" charset="0"/>
                <a:cs typeface="Times New Roman" panose="02020603050405020304" pitchFamily="18" charset="0"/>
              </a:rPr>
              <a:t>dịch</a:t>
            </a:r>
            <a:r>
              <a:rPr lang="en-US" sz="2400" b="1" dirty="0">
                <a:solidFill>
                  <a:srgbClr val="C00000"/>
                </a:solidFill>
                <a:latin typeface="Times New Roman" panose="02020603050405020304" pitchFamily="18" charset="0"/>
                <a:cs typeface="Times New Roman" panose="02020603050405020304" pitchFamily="18" charset="0"/>
              </a:rPr>
              <a:t> </a:t>
            </a:r>
            <a:r>
              <a:rPr lang="en-US" sz="2400" b="1" dirty="0" err="1">
                <a:solidFill>
                  <a:srgbClr val="C00000"/>
                </a:solidFill>
                <a:latin typeface="Times New Roman" panose="02020603050405020304" pitchFamily="18" charset="0"/>
                <a:cs typeface="Times New Roman" panose="02020603050405020304" pitchFamily="18" charset="0"/>
              </a:rPr>
              <a:t>đó</a:t>
            </a:r>
            <a:r>
              <a:rPr lang="en-US" sz="2400" b="1" dirty="0">
                <a:solidFill>
                  <a:srgbClr val="C00000"/>
                </a:solidFill>
                <a:latin typeface="Times New Roman" panose="02020603050405020304" pitchFamily="18" charset="0"/>
                <a:cs typeface="Times New Roman" panose="02020603050405020304" pitchFamily="18" charset="0"/>
              </a:rPr>
              <a:t>?</a:t>
            </a:r>
            <a:endParaRPr kumimoji="0" lang="en-US" sz="2400" b="1" i="0" u="none" strike="noStrike" kern="1200" cap="none" spc="0" normalizeH="0" baseline="0" noProof="0" dirty="0">
              <a:ln>
                <a:noFill/>
              </a:ln>
              <a:solidFill>
                <a:srgbClr val="C00000"/>
              </a:solidFill>
              <a:effectLst/>
              <a:uLnTx/>
              <a:uFillTx/>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7" name="Rounded Rectangle 6"/>
              <p:cNvSpPr/>
              <p:nvPr/>
            </p:nvSpPr>
            <p:spPr>
              <a:xfrm>
                <a:off x="0" y="2330246"/>
                <a:ext cx="12192000" cy="4527754"/>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sz="2400" dirty="0">
                    <a:solidFill>
                      <a:srgbClr val="000000"/>
                    </a:solidFill>
                    <a:latin typeface="+mj-lt"/>
                  </a:rPr>
                  <a:t>Gọi tốc độ của ca nô khi nước yên lặng và tốc độ của dòng nước là x</a:t>
                </a:r>
                <a:r>
                  <a:rPr lang="en-US" sz="2400" dirty="0">
                    <a:solidFill>
                      <a:srgbClr val="000000"/>
                    </a:solidFill>
                    <a:latin typeface="+mj-lt"/>
                  </a:rPr>
                  <a:t> </a:t>
                </a:r>
                <a:r>
                  <a:rPr lang="en-US" sz="2400" dirty="0" err="1">
                    <a:solidFill>
                      <a:srgbClr val="000000"/>
                    </a:solidFill>
                    <a:latin typeface="+mj-lt"/>
                  </a:rPr>
                  <a:t>và</a:t>
                </a:r>
                <a:r>
                  <a:rPr lang="vi-VN" sz="2400" dirty="0">
                    <a:solidFill>
                      <a:srgbClr val="000000"/>
                    </a:solidFill>
                    <a:latin typeface="+mj-lt"/>
                  </a:rPr>
                  <a:t> y (km/h) (x &gt; y &gt; 0).</a:t>
                </a:r>
              </a:p>
              <a:p>
                <a:pPr algn="just"/>
                <a:r>
                  <a:rPr lang="vi-VN" sz="2400" dirty="0">
                    <a:solidFill>
                      <a:srgbClr val="000000"/>
                    </a:solidFill>
                    <a:latin typeface="+mj-lt"/>
                  </a:rPr>
                  <a:t>Tốc độ của ca nô khi đi xuôi dòng là x + y (km/h).</a:t>
                </a:r>
              </a:p>
              <a:p>
                <a:pPr algn="just"/>
                <a:r>
                  <a:rPr lang="vi-VN" sz="2400" dirty="0">
                    <a:solidFill>
                      <a:srgbClr val="000000"/>
                    </a:solidFill>
                    <a:latin typeface="+mj-lt"/>
                  </a:rPr>
                  <a:t>Tốc độ của ca nô khi đi ngược dòng là x – y (km/h).</a:t>
                </a:r>
              </a:p>
              <a:p>
                <a:pPr algn="just"/>
                <a:r>
                  <a:rPr lang="vi-VN" sz="2400" dirty="0">
                    <a:solidFill>
                      <a:srgbClr val="000000"/>
                    </a:solidFill>
                    <a:latin typeface="+mj-lt"/>
                  </a:rPr>
                  <a:t>Thời gian ca nô đi xuôi dòng quãng đường AB là </a:t>
                </a:r>
                <a:r>
                  <a:rPr lang="en-US" sz="2200" b="1" dirty="0">
                    <a:solidFill>
                      <a:srgbClr val="C00000"/>
                    </a:solidFill>
                    <a:ea typeface="Times New Roman" panose="02020603050405020304" pitchFamily="18" charset="0"/>
                    <a:cs typeface="Times New Roman" panose="02020603050405020304" pitchFamily="18" charset="0"/>
                  </a:rPr>
                  <a:t> </a:t>
                </a:r>
                <a14:m>
                  <m:oMath xmlns:m="http://schemas.openxmlformats.org/officeDocument/2006/math">
                    <m:f>
                      <m:fPr>
                        <m:ctrlPr>
                          <a:rPr lang="en-US" sz="2200" b="1" i="1">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ctrlPr>
                      </m:fPr>
                      <m:num>
                        <m:r>
                          <a:rPr lang="en-US" sz="2200" b="1" i="1" smtClean="0">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t>𝟏𝟔𝟎</m:t>
                        </m:r>
                      </m:num>
                      <m:den>
                        <m:r>
                          <a:rPr lang="en-US" sz="2200" b="1" i="1">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t>𝒙</m:t>
                        </m:r>
                        <m:r>
                          <a:rPr lang="en-US" sz="2200" b="1" i="1" smtClean="0">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t>+</m:t>
                        </m:r>
                        <m:r>
                          <a:rPr lang="en-US" sz="2200" b="1" i="1" smtClean="0">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t>𝒚</m:t>
                        </m:r>
                      </m:den>
                    </m:f>
                  </m:oMath>
                </a14:m>
                <a:r>
                  <a:rPr lang="en-US" sz="2200" b="1" dirty="0">
                    <a:solidFill>
                      <a:srgbClr val="C00000"/>
                    </a:solidFill>
                    <a:latin typeface="Calibri Light" panose="020F0302020204030204"/>
                    <a:cs typeface="Times New Roman" panose="02020603050405020304" pitchFamily="18" charset="0"/>
                  </a:rPr>
                  <a:t>  </a:t>
                </a:r>
                <a:r>
                  <a:rPr lang="vi-VN" sz="2400" dirty="0">
                    <a:solidFill>
                      <a:srgbClr val="000000"/>
                    </a:solidFill>
                    <a:latin typeface="+mj-lt"/>
                  </a:rPr>
                  <a:t>(giờ).</a:t>
                </a:r>
              </a:p>
              <a:p>
                <a:pPr algn="just"/>
                <a:r>
                  <a:rPr lang="vi-VN" sz="2400" dirty="0">
                    <a:solidFill>
                      <a:srgbClr val="000000"/>
                    </a:solidFill>
                    <a:latin typeface="+mj-lt"/>
                  </a:rPr>
                  <a:t>Thời gian ca nô đi ngược dòng quãng đường AB là </a:t>
                </a:r>
                <a:r>
                  <a:rPr lang="en-US" sz="2400" b="1" dirty="0">
                    <a:solidFill>
                      <a:srgbClr val="C00000"/>
                    </a:solidFill>
                    <a:ea typeface="Times New Roman" panose="02020603050405020304" pitchFamily="18" charset="0"/>
                    <a:cs typeface="Times New Roman" panose="02020603050405020304" pitchFamily="18" charset="0"/>
                  </a:rPr>
                  <a:t> </a:t>
                </a:r>
                <a14:m>
                  <m:oMath xmlns:m="http://schemas.openxmlformats.org/officeDocument/2006/math">
                    <m:f>
                      <m:fPr>
                        <m:ctrlPr>
                          <a:rPr lang="en-US" sz="2400" b="1" i="1">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ctrlPr>
                      </m:fPr>
                      <m:num>
                        <m:r>
                          <a:rPr lang="en-US" sz="2400" b="1" i="1" smtClean="0">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t>𝟏𝟔</m:t>
                        </m:r>
                        <m:r>
                          <a:rPr lang="en-US" sz="2400" b="1" i="1">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t>𝟎</m:t>
                        </m:r>
                      </m:num>
                      <m:den>
                        <m:r>
                          <a:rPr lang="en-US" sz="2400" b="1" i="1" smtClean="0">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t>𝒙</m:t>
                        </m:r>
                        <m:r>
                          <a:rPr lang="en-US" sz="2400" b="1" i="1" smtClean="0">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t> −</m:t>
                        </m:r>
                        <m:r>
                          <a:rPr lang="en-US" sz="2400" b="1" i="1" smtClean="0">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t>𝒚</m:t>
                        </m:r>
                      </m:den>
                    </m:f>
                  </m:oMath>
                </a14:m>
                <a:r>
                  <a:rPr lang="vi-VN" sz="2400" dirty="0">
                    <a:solidFill>
                      <a:srgbClr val="000000"/>
                    </a:solidFill>
                    <a:latin typeface="+mj-lt"/>
                  </a:rPr>
                  <a:t> (giờ).</a:t>
                </a:r>
              </a:p>
              <a:p>
                <a:pPr algn="just"/>
                <a:r>
                  <a:rPr lang="vi-VN" sz="2400" dirty="0">
                    <a:solidFill>
                      <a:srgbClr val="000000"/>
                    </a:solidFill>
                    <a:latin typeface="+mj-lt"/>
                  </a:rPr>
                  <a:t>Theo bài, thời gian cả đi và về là 9 giờ nên ta có phương trình: </a:t>
                </a:r>
                <a14:m>
                  <m:oMath xmlns:m="http://schemas.openxmlformats.org/officeDocument/2006/math">
                    <m:f>
                      <m:fPr>
                        <m:ctrlPr>
                          <a:rPr lang="en-US" sz="2400" b="1" i="1">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ctrlPr>
                      </m:fPr>
                      <m:num>
                        <m:r>
                          <a:rPr lang="en-US" sz="2400" b="1" i="1">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t>𝟏𝟔𝟎</m:t>
                        </m:r>
                      </m:num>
                      <m:den>
                        <m:r>
                          <a:rPr lang="en-US" sz="2400" b="1" i="1">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t>𝒙</m:t>
                        </m:r>
                        <m:r>
                          <a:rPr lang="en-US" sz="2400" b="1" i="1">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t>+</m:t>
                        </m:r>
                        <m:r>
                          <a:rPr lang="en-US" sz="2400" b="1" i="1">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t>𝒚</m:t>
                        </m:r>
                      </m:den>
                    </m:f>
                  </m:oMath>
                </a14:m>
                <a:r>
                  <a:rPr lang="en-US" sz="2400" b="1" dirty="0">
                    <a:solidFill>
                      <a:srgbClr val="C00000"/>
                    </a:solidFill>
                    <a:latin typeface="Calibri Light" panose="020F0302020204030204"/>
                    <a:cs typeface="Times New Roman" panose="02020603050405020304" pitchFamily="18" charset="0"/>
                  </a:rPr>
                  <a:t> + </a:t>
                </a:r>
                <a14:m>
                  <m:oMath xmlns:m="http://schemas.openxmlformats.org/officeDocument/2006/math">
                    <m:f>
                      <m:fPr>
                        <m:ctrlPr>
                          <a:rPr lang="en-US" sz="2400" b="1" i="1">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ctrlPr>
                      </m:fPr>
                      <m:num>
                        <m:r>
                          <a:rPr lang="en-US" sz="2400" b="1" i="1">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t>𝟏𝟔𝟎</m:t>
                        </m:r>
                      </m:num>
                      <m:den>
                        <m:r>
                          <a:rPr lang="en-US" sz="2400" b="1" i="1">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t>𝒙</m:t>
                        </m:r>
                        <m:r>
                          <a:rPr lang="en-US" sz="2400" b="1" i="1">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t> −</m:t>
                        </m:r>
                        <m:r>
                          <a:rPr lang="en-US" sz="2400" b="1" i="1">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t>𝒚</m:t>
                        </m:r>
                      </m:den>
                    </m:f>
                  </m:oMath>
                </a14:m>
                <a:r>
                  <a:rPr lang="en-US" sz="2400" dirty="0">
                    <a:solidFill>
                      <a:srgbClr val="000000"/>
                    </a:solidFill>
                    <a:latin typeface="+mj-lt"/>
                  </a:rPr>
                  <a:t> </a:t>
                </a:r>
                <a:r>
                  <a:rPr lang="en-US" sz="2400" b="1" dirty="0">
                    <a:solidFill>
                      <a:srgbClr val="C00000"/>
                    </a:solidFill>
                    <a:latin typeface="+mj-lt"/>
                  </a:rPr>
                  <a:t>= 9</a:t>
                </a:r>
              </a:p>
              <a:p>
                <a:pPr algn="just"/>
                <a:r>
                  <a:rPr lang="vi-VN" sz="2400" dirty="0">
                    <a:solidFill>
                      <a:srgbClr val="000000"/>
                    </a:solidFill>
                    <a:latin typeface="+mj-lt"/>
                  </a:rPr>
                  <a:t>Thời gian ca nô đi xuôi dòng quãng đường 5 km là </a:t>
                </a:r>
                <a14:m>
                  <m:oMath xmlns:m="http://schemas.openxmlformats.org/officeDocument/2006/math">
                    <m:f>
                      <m:fPr>
                        <m:ctrlPr>
                          <a:rPr lang="en-US" sz="2400" b="1" i="1">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ctrlPr>
                      </m:fPr>
                      <m:num>
                        <m:r>
                          <a:rPr lang="en-US" sz="2400" b="1" i="1" smtClean="0">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t>𝟓</m:t>
                        </m:r>
                      </m:num>
                      <m:den>
                        <m:r>
                          <a:rPr lang="en-US" sz="2400" b="1" i="1">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t>𝒙</m:t>
                        </m:r>
                        <m:r>
                          <a:rPr lang="en-US" sz="2400" b="1" i="1">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t>+</m:t>
                        </m:r>
                        <m:r>
                          <a:rPr lang="en-US" sz="2400" b="1" i="1">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t>𝒚</m:t>
                        </m:r>
                      </m:den>
                    </m:f>
                  </m:oMath>
                </a14:m>
                <a:r>
                  <a:rPr lang="en-US" sz="2400" b="1" dirty="0">
                    <a:solidFill>
                      <a:srgbClr val="C00000"/>
                    </a:solidFill>
                    <a:latin typeface="Calibri Light" panose="020F0302020204030204"/>
                    <a:cs typeface="Times New Roman" panose="02020603050405020304" pitchFamily="18" charset="0"/>
                  </a:rPr>
                  <a:t> </a:t>
                </a:r>
                <a:r>
                  <a:rPr lang="vi-VN" sz="2400" dirty="0">
                    <a:solidFill>
                      <a:srgbClr val="000000"/>
                    </a:solidFill>
                    <a:latin typeface="+mj-lt"/>
                  </a:rPr>
                  <a:t>(giờ).</a:t>
                </a:r>
              </a:p>
              <a:p>
                <a:pPr algn="just"/>
                <a:r>
                  <a:rPr lang="vi-VN" sz="2400" dirty="0">
                    <a:solidFill>
                      <a:srgbClr val="000000"/>
                    </a:solidFill>
                    <a:latin typeface="+mj-lt"/>
                  </a:rPr>
                  <a:t>Thời gian ca nô đi ngược dòng quãng đường 4 km là </a:t>
                </a:r>
                <a14:m>
                  <m:oMath xmlns:m="http://schemas.openxmlformats.org/officeDocument/2006/math">
                    <m:f>
                      <m:fPr>
                        <m:ctrlPr>
                          <a:rPr lang="en-US" sz="2400" b="1" i="1">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ctrlPr>
                      </m:fPr>
                      <m:num>
                        <m:r>
                          <a:rPr lang="en-US" sz="2400" b="1" i="1" smtClean="0">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t>𝟒</m:t>
                        </m:r>
                      </m:num>
                      <m:den>
                        <m:r>
                          <a:rPr lang="en-US" sz="2400" b="1" i="1">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t>𝒙</m:t>
                        </m:r>
                        <m:r>
                          <a:rPr lang="en-US" sz="2400" b="1" i="1">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t> −</m:t>
                        </m:r>
                        <m:r>
                          <a:rPr lang="en-US" sz="2400" b="1" i="1">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t>𝒚</m:t>
                        </m:r>
                      </m:den>
                    </m:f>
                  </m:oMath>
                </a14:m>
                <a:r>
                  <a:rPr lang="vi-VN" sz="2400" dirty="0">
                    <a:solidFill>
                      <a:srgbClr val="000000"/>
                    </a:solidFill>
                    <a:latin typeface="+mj-lt"/>
                  </a:rPr>
                  <a:t> (giờ).</a:t>
                </a:r>
                <a:endParaRPr lang="en-US" sz="2400" dirty="0">
                  <a:solidFill>
                    <a:srgbClr val="000000"/>
                  </a:solidFill>
                  <a:latin typeface="+mj-lt"/>
                </a:endParaRPr>
              </a:p>
            </p:txBody>
          </p:sp>
        </mc:Choice>
        <mc:Fallback xmlns="">
          <p:sp>
            <p:nvSpPr>
              <p:cNvPr id="7" name="Rounded Rectangle 6"/>
              <p:cNvSpPr>
                <a:spLocks noRot="1" noChangeAspect="1" noMove="1" noResize="1" noEditPoints="1" noAdjustHandles="1" noChangeArrowheads="1" noChangeShapeType="1" noTextEdit="1"/>
              </p:cNvSpPr>
              <p:nvPr/>
            </p:nvSpPr>
            <p:spPr>
              <a:xfrm>
                <a:off x="0" y="2330246"/>
                <a:ext cx="12192000" cy="4527754"/>
              </a:xfrm>
              <a:prstGeom prst="roundRect">
                <a:avLst/>
              </a:prstGeom>
              <a:blipFill rotWithShape="1">
                <a:blip r:embed="rId3"/>
                <a:stretch>
                  <a:fillRect l="-52" t="-150" r="-52" b="-140"/>
                </a:stretch>
              </a:blipFill>
            </p:spPr>
            <p:style>
              <a:lnRef idx="2">
                <a:schemeClr val="accent1">
                  <a:shade val="50000"/>
                </a:schemeClr>
              </a:lnRef>
              <a:fillRef idx="1">
                <a:schemeClr val="accent1"/>
              </a:fillRef>
              <a:effectRef idx="0">
                <a:schemeClr val="accent1"/>
              </a:effectRef>
              <a:fontRef idx="minor">
                <a:schemeClr val="lt1"/>
              </a:fontRef>
            </p:style>
            <p:txBody>
              <a:bodyPr/>
              <a:lstStyle/>
              <a:p>
                <a:r>
                  <a:rPr lang="en-US" altLang="en-US">
                    <a:noFill/>
                  </a:rPr>
                  <a:t> </a:t>
                </a:r>
              </a:p>
            </p:txBody>
          </p:sp>
        </mc:Fallback>
      </mc:AlternateContent>
      <p:sp>
        <p:nvSpPr>
          <p:cNvPr id="4" name="5-Point Star 3">
            <a:hlinkClick r:id="rId4" action="ppaction://hlinksldjump"/>
          </p:cNvPr>
          <p:cNvSpPr/>
          <p:nvPr/>
        </p:nvSpPr>
        <p:spPr>
          <a:xfrm>
            <a:off x="11675706" y="6242179"/>
            <a:ext cx="559837" cy="61582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Rounded Rectangle 5"/>
          <p:cNvSpPr/>
          <p:nvPr/>
        </p:nvSpPr>
        <p:spPr>
          <a:xfrm>
            <a:off x="43543" y="1"/>
            <a:ext cx="12192000" cy="2197510"/>
          </a:xfrm>
          <a:prstGeom prst="round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defTabSz="914400"/>
            <a:r>
              <a:rPr lang="vi-VN" sz="2400" b="1" dirty="0">
                <a:solidFill>
                  <a:srgbClr val="C00000"/>
                </a:solidFill>
                <a:latin typeface="Times New Roman" panose="02020603050405020304" pitchFamily="18" charset="0"/>
                <a:cs typeface="Times New Roman" panose="02020603050405020304" pitchFamily="18" charset="0"/>
              </a:rPr>
              <a:t>Bài 11 trang 27 Toán 9 Tập 1: </a:t>
            </a:r>
            <a:r>
              <a:rPr lang="vi-VN" sz="2400" b="1" dirty="0">
                <a:solidFill>
                  <a:prstClr val="black"/>
                </a:solidFill>
                <a:latin typeface="Times New Roman" panose="02020603050405020304" pitchFamily="18" charset="0"/>
                <a:cs typeface="Times New Roman" panose="02020603050405020304" pitchFamily="18" charset="0"/>
              </a:rPr>
              <a:t>Một ca nô đi xuôi dòng từ địa điểm A đến địa điểm B, rồi lại đi ngược dòng từ địa điểm B trở về địa điểm A. Thời gian cả đi và về là 9 giờ. Tốc độ của ca nô khi nước yên lặng không đổi trên suốt quãng đường đó và tốc độ của dòng nước cũng không đổi khi ca nô chuyển động. Biết thời gian ca nô đi xuôi dòng 5 km bằng thời gian ca nô đi ngược dòng 4 km và quãng đường AB là 160 km. Tính tốc độ của ca nô khi nước yên lặng và tốc độ của dòng nước.</a:t>
            </a:r>
            <a:endPar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80">
                                          <p:stCondLst>
                                            <p:cond delay="0"/>
                                          </p:stCondLst>
                                        </p:cTn>
                                        <p:tgtEl>
                                          <p:spTgt spid="7"/>
                                        </p:tgtEl>
                                      </p:cBhvr>
                                    </p:animEffect>
                                    <p:anim calcmode="lin" valueType="num">
                                      <p:cBhvr>
                                        <p:cTn id="8"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13" dur="26">
                                          <p:stCondLst>
                                            <p:cond delay="650"/>
                                          </p:stCondLst>
                                        </p:cTn>
                                        <p:tgtEl>
                                          <p:spTgt spid="7"/>
                                        </p:tgtEl>
                                      </p:cBhvr>
                                      <p:to x="100000" y="60000"/>
                                    </p:animScale>
                                    <p:animScale>
                                      <p:cBhvr>
                                        <p:cTn id="14" dur="166" decel="50000">
                                          <p:stCondLst>
                                            <p:cond delay="676"/>
                                          </p:stCondLst>
                                        </p:cTn>
                                        <p:tgtEl>
                                          <p:spTgt spid="7"/>
                                        </p:tgtEl>
                                      </p:cBhvr>
                                      <p:to x="100000" y="100000"/>
                                    </p:animScale>
                                    <p:animScale>
                                      <p:cBhvr>
                                        <p:cTn id="15" dur="26">
                                          <p:stCondLst>
                                            <p:cond delay="1312"/>
                                          </p:stCondLst>
                                        </p:cTn>
                                        <p:tgtEl>
                                          <p:spTgt spid="7"/>
                                        </p:tgtEl>
                                      </p:cBhvr>
                                      <p:to x="100000" y="80000"/>
                                    </p:animScale>
                                    <p:animScale>
                                      <p:cBhvr>
                                        <p:cTn id="16" dur="166" decel="50000">
                                          <p:stCondLst>
                                            <p:cond delay="1338"/>
                                          </p:stCondLst>
                                        </p:cTn>
                                        <p:tgtEl>
                                          <p:spTgt spid="7"/>
                                        </p:tgtEl>
                                      </p:cBhvr>
                                      <p:to x="100000" y="100000"/>
                                    </p:animScale>
                                    <p:animScale>
                                      <p:cBhvr>
                                        <p:cTn id="17" dur="26">
                                          <p:stCondLst>
                                            <p:cond delay="1642"/>
                                          </p:stCondLst>
                                        </p:cTn>
                                        <p:tgtEl>
                                          <p:spTgt spid="7"/>
                                        </p:tgtEl>
                                      </p:cBhvr>
                                      <p:to x="100000" y="90000"/>
                                    </p:animScale>
                                    <p:animScale>
                                      <p:cBhvr>
                                        <p:cTn id="18" dur="166" decel="50000">
                                          <p:stCondLst>
                                            <p:cond delay="1668"/>
                                          </p:stCondLst>
                                        </p:cTn>
                                        <p:tgtEl>
                                          <p:spTgt spid="7"/>
                                        </p:tgtEl>
                                      </p:cBhvr>
                                      <p:to x="100000" y="100000"/>
                                    </p:animScale>
                                    <p:animScale>
                                      <p:cBhvr>
                                        <p:cTn id="19" dur="26">
                                          <p:stCondLst>
                                            <p:cond delay="1808"/>
                                          </p:stCondLst>
                                        </p:cTn>
                                        <p:tgtEl>
                                          <p:spTgt spid="7"/>
                                        </p:tgtEl>
                                      </p:cBhvr>
                                      <p:to x="100000" y="95000"/>
                                    </p:animScale>
                                    <p:animScale>
                                      <p:cBhvr>
                                        <p:cTn id="20" dur="166" decel="50000">
                                          <p:stCondLst>
                                            <p:cond delay="1834"/>
                                          </p:stCondLst>
                                        </p:cTn>
                                        <p:tgtEl>
                                          <p:spTgt spid="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838121" y="398652"/>
            <a:ext cx="8364455" cy="1739749"/>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3" name="TextBox 2"/>
              <p:cNvSpPr txBox="1"/>
              <p:nvPr/>
            </p:nvSpPr>
            <p:spPr>
              <a:xfrm>
                <a:off x="895350" y="422564"/>
                <a:ext cx="8551685" cy="1776705"/>
              </a:xfrm>
              <a:prstGeom prst="rect">
                <a:avLst/>
              </a:prstGeom>
              <a:noFill/>
            </p:spPr>
            <p:txBody>
              <a:bodyPr wrap="square" rtlCol="0">
                <a:spAutoFit/>
              </a:bodyPr>
              <a:lstStyle/>
              <a:p>
                <a:r>
                  <a:rPr lang="en-US" sz="3200" dirty="0">
                    <a:latin typeface="Times New Roman" panose="02020603050405020304" pitchFamily="18" charset="0"/>
                    <a:cs typeface="Times New Roman" panose="02020603050405020304" pitchFamily="18" charset="0"/>
                  </a:rPr>
                  <a:t>Trong </a:t>
                </a:r>
                <a:r>
                  <a:rPr lang="en-US" sz="3200" dirty="0" err="1">
                    <a:latin typeface="Times New Roman" panose="02020603050405020304" pitchFamily="18" charset="0"/>
                    <a:cs typeface="Times New Roman" panose="02020603050405020304" pitchFamily="18" charset="0"/>
                  </a:rPr>
                  <a:t>các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cặp</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số</a:t>
                </a:r>
                <a:r>
                  <a:rPr lang="en-US" sz="3200" dirty="0">
                    <a:latin typeface="Times New Roman" panose="02020603050405020304" pitchFamily="18" charset="0"/>
                    <a:cs typeface="Times New Roman" panose="02020603050405020304" pitchFamily="18" charset="0"/>
                  </a:rPr>
                  <a:t>: (-1; 0); (2; -2); (6; -1); (4; -3);  (0; </a:t>
                </a:r>
                <a14:m>
                  <m:oMath xmlns:m="http://schemas.openxmlformats.org/officeDocument/2006/math">
                    <m:f>
                      <m:fPr>
                        <m:ctrlPr>
                          <a:rPr lang="en-US" sz="3200" i="1">
                            <a:latin typeface="Cambria Math" panose="02040503050406030204" pitchFamily="18" charset="0"/>
                            <a:cs typeface="Times New Roman" panose="02020603050405020304" pitchFamily="18" charset="0"/>
                          </a:rPr>
                        </m:ctrlPr>
                      </m:fPr>
                      <m:num>
                        <m:r>
                          <a:rPr lang="en-US" sz="3200" b="0" i="1" smtClean="0">
                            <a:latin typeface="Cambria Math" panose="02040503050406030204" pitchFamily="18" charset="0"/>
                            <a:cs typeface="Times New Roman" panose="02020603050405020304" pitchFamily="18" charset="0"/>
                          </a:rPr>
                          <m:t>−</m:t>
                        </m:r>
                        <m:r>
                          <a:rPr lang="en-US" sz="3200" b="0" i="1" smtClean="0">
                            <a:latin typeface="Cambria Math" panose="02040503050406030204" pitchFamily="18" charset="0"/>
                            <a:cs typeface="Times New Roman" panose="02020603050405020304" pitchFamily="18" charset="0"/>
                          </a:rPr>
                          <m:t>3</m:t>
                        </m:r>
                      </m:num>
                      <m:den>
                        <m:r>
                          <a:rPr lang="en-US" sz="3200" b="0" i="1" smtClean="0">
                            <a:latin typeface="Cambria Math" panose="02040503050406030204" pitchFamily="18" charset="0"/>
                            <a:cs typeface="Times New Roman" panose="02020603050405020304" pitchFamily="18" charset="0"/>
                          </a:rPr>
                          <m:t>5</m:t>
                        </m:r>
                      </m:den>
                    </m:f>
                    <m:r>
                      <a:rPr lang="en-US" sz="3200" b="0" i="1" smtClean="0">
                        <a:latin typeface="Cambria Math" panose="02040503050406030204" pitchFamily="18" charset="0"/>
                        <a:cs typeface="Times New Roman" panose="02020603050405020304" pitchFamily="18" charset="0"/>
                      </a:rPr>
                      <m:t>)</m:t>
                    </m:r>
                  </m:oMath>
                </a14:m>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có</a:t>
                </a:r>
                <a:r>
                  <a:rPr lang="en-US" sz="3200" dirty="0">
                    <a:latin typeface="Times New Roman" panose="02020603050405020304" pitchFamily="18" charset="0"/>
                    <a:cs typeface="Times New Roman" panose="02020603050405020304" pitchFamily="18" charset="0"/>
                  </a:rPr>
                  <a:t> bao </a:t>
                </a:r>
                <a:r>
                  <a:rPr lang="en-US" sz="3200" dirty="0" err="1">
                    <a:latin typeface="Times New Roman" panose="02020603050405020304" pitchFamily="18" charset="0"/>
                    <a:cs typeface="Times New Roman" panose="02020603050405020304" pitchFamily="18" charset="0"/>
                  </a:rPr>
                  <a:t>nhiêu</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cặp</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số</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là</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nghiệm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của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phương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trình</a:t>
                </a:r>
                <a:r>
                  <a:rPr lang="en-US" sz="3200" dirty="0">
                    <a:latin typeface="Times New Roman" panose="02020603050405020304" pitchFamily="18" charset="0"/>
                    <a:cs typeface="Times New Roman" panose="02020603050405020304" pitchFamily="18" charset="0"/>
                  </a:rPr>
                  <a:t> 3x + 5y = -3.</a:t>
                </a:r>
              </a:p>
            </p:txBody>
          </p:sp>
        </mc:Choice>
        <mc:Fallback xmlns="">
          <p:sp>
            <p:nvSpPr>
              <p:cNvPr id="3" name="TextBox 2"/>
              <p:cNvSpPr txBox="1">
                <a:spLocks noRot="1" noChangeAspect="1" noMove="1" noResize="1" noEditPoints="1" noAdjustHandles="1" noChangeArrowheads="1" noChangeShapeType="1" noTextEdit="1"/>
              </p:cNvSpPr>
              <p:nvPr/>
            </p:nvSpPr>
            <p:spPr>
              <a:xfrm>
                <a:off x="895350" y="422564"/>
                <a:ext cx="8551685" cy="1776705"/>
              </a:xfrm>
              <a:prstGeom prst="rect">
                <a:avLst/>
              </a:prstGeom>
              <a:blipFill rotWithShape="1">
                <a:blip r:embed="rId7"/>
                <a:stretch>
                  <a:fillRect t="-16" r="2" b="15"/>
                </a:stretch>
              </a:blipFill>
            </p:spPr>
            <p:txBody>
              <a:bodyPr/>
              <a:lstStyle/>
              <a:p>
                <a:r>
                  <a:rPr lang="en-US" altLang="en-US">
                    <a:noFill/>
                  </a:rPr>
                  <a:t> </a:t>
                </a:r>
              </a:p>
            </p:txBody>
          </p:sp>
        </mc:Fallback>
      </mc:AlternateContent>
      <p:sp>
        <p:nvSpPr>
          <p:cNvPr id="4" name="TextBox 3"/>
          <p:cNvSpPr txBox="1"/>
          <p:nvPr/>
        </p:nvSpPr>
        <p:spPr>
          <a:xfrm>
            <a:off x="2398568" y="2385050"/>
            <a:ext cx="2821132" cy="584775"/>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sz="3200" dirty="0">
                <a:latin typeface="Times New Roman" panose="02020603050405020304" pitchFamily="18" charset="0"/>
                <a:cs typeface="Times New Roman" panose="02020603050405020304" pitchFamily="18" charset="0"/>
              </a:rPr>
              <a:t>A: 3 </a:t>
            </a:r>
            <a:r>
              <a:rPr lang="en-US" sz="3200" dirty="0" err="1">
                <a:latin typeface="Times New Roman" panose="02020603050405020304" pitchFamily="18" charset="0"/>
                <a:cs typeface="Times New Roman" panose="02020603050405020304" pitchFamily="18" charset="0"/>
              </a:rPr>
              <a:t>cặp</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số</a:t>
            </a:r>
            <a:endParaRPr lang="en-US" sz="3200" dirty="0">
              <a:latin typeface="Times New Roman" panose="02020603050405020304" pitchFamily="18" charset="0"/>
              <a:cs typeface="Times New Roman" panose="02020603050405020304" pitchFamily="18" charset="0"/>
            </a:endParaRPr>
          </a:p>
        </p:txBody>
      </p:sp>
      <p:sp>
        <p:nvSpPr>
          <p:cNvPr id="6" name="TextBox 5"/>
          <p:cNvSpPr txBox="1"/>
          <p:nvPr/>
        </p:nvSpPr>
        <p:spPr>
          <a:xfrm>
            <a:off x="2417619" y="5376337"/>
            <a:ext cx="2802081" cy="584775"/>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sz="3200" dirty="0">
                <a:latin typeface="Times New Roman" panose="02020603050405020304" pitchFamily="18" charset="0"/>
                <a:cs typeface="Times New Roman" panose="02020603050405020304" pitchFamily="18" charset="0"/>
              </a:rPr>
              <a:t>D: 1 </a:t>
            </a:r>
            <a:r>
              <a:rPr lang="en-US" sz="3200" dirty="0" err="1">
                <a:latin typeface="Times New Roman" panose="02020603050405020304" pitchFamily="18" charset="0"/>
                <a:cs typeface="Times New Roman" panose="02020603050405020304" pitchFamily="18" charset="0"/>
              </a:rPr>
              <a:t>cặp</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số</a:t>
            </a:r>
            <a:endParaRPr lang="en-US" sz="3200" dirty="0">
              <a:latin typeface="Times New Roman" panose="02020603050405020304" pitchFamily="18" charset="0"/>
              <a:cs typeface="Times New Roman" panose="02020603050405020304" pitchFamily="18" charset="0"/>
            </a:endParaRPr>
          </a:p>
        </p:txBody>
      </p:sp>
      <p:sp>
        <p:nvSpPr>
          <p:cNvPr id="7" name="TextBox 6"/>
          <p:cNvSpPr txBox="1"/>
          <p:nvPr/>
        </p:nvSpPr>
        <p:spPr>
          <a:xfrm>
            <a:off x="2417618" y="4346893"/>
            <a:ext cx="2802082" cy="584775"/>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sz="3200" dirty="0">
                <a:ea typeface="Cambria Math" panose="02040503050406030204" pitchFamily="18" charset="0"/>
                <a:cs typeface="Times New Roman" panose="02020603050405020304" pitchFamily="18" charset="0"/>
              </a:rPr>
              <a:t>C: </a:t>
            </a:r>
            <a:r>
              <a:rPr lang="en-US" sz="3200" dirty="0">
                <a:latin typeface="Times New Roman" panose="02020603050405020304" pitchFamily="18" charset="0"/>
                <a:ea typeface="Cambria Math" panose="02040503050406030204" pitchFamily="18" charset="0"/>
                <a:cs typeface="Times New Roman" panose="02020603050405020304" pitchFamily="18" charset="0"/>
              </a:rPr>
              <a:t>2 </a:t>
            </a:r>
            <a:r>
              <a:rPr lang="en-US" sz="3200" dirty="0" err="1">
                <a:latin typeface="Times New Roman" panose="02020603050405020304" pitchFamily="18" charset="0"/>
                <a:ea typeface="Cambria Math" panose="02040503050406030204" pitchFamily="18" charset="0"/>
                <a:cs typeface="Times New Roman" panose="02020603050405020304" pitchFamily="18" charset="0"/>
              </a:rPr>
              <a:t>cặp</a:t>
            </a:r>
            <a:r>
              <a:rPr lang="en-US" sz="3200" dirty="0">
                <a:latin typeface="Times New Roman" panose="02020603050405020304" pitchFamily="18" charset="0"/>
                <a:ea typeface="Cambria Math" panose="02040503050406030204" pitchFamily="18" charset="0"/>
                <a:cs typeface="Times New Roman" panose="02020603050405020304" pitchFamily="18" charset="0"/>
              </a:rPr>
              <a:t> </a:t>
            </a:r>
            <a:r>
              <a:rPr lang="en-US" sz="3200" dirty="0" err="1">
                <a:latin typeface="Times New Roman" panose="02020603050405020304" pitchFamily="18" charset="0"/>
                <a:ea typeface="Cambria Math" panose="02040503050406030204" pitchFamily="18" charset="0"/>
                <a:cs typeface="Times New Roman" panose="02020603050405020304" pitchFamily="18" charset="0"/>
              </a:rPr>
              <a:t>số</a:t>
            </a:r>
            <a:endParaRPr lang="en-US" sz="3200" dirty="0">
              <a:latin typeface="Times New Roman" panose="02020603050405020304" pitchFamily="18" charset="0"/>
              <a:cs typeface="Times New Roman" panose="02020603050405020304" pitchFamily="18" charset="0"/>
            </a:endParaRPr>
          </a:p>
        </p:txBody>
      </p:sp>
      <p:sp>
        <p:nvSpPr>
          <p:cNvPr id="8" name="TextBox 7"/>
          <p:cNvSpPr txBox="1"/>
          <p:nvPr/>
        </p:nvSpPr>
        <p:spPr>
          <a:xfrm>
            <a:off x="2417618" y="3398713"/>
            <a:ext cx="2821132" cy="584775"/>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sz="3200" dirty="0">
                <a:latin typeface="Times New Roman" panose="02020603050405020304" pitchFamily="18" charset="0"/>
                <a:cs typeface="Times New Roman" panose="02020603050405020304" pitchFamily="18" charset="0"/>
              </a:rPr>
              <a:t>B: 4 </a:t>
            </a:r>
            <a:r>
              <a:rPr lang="en-US" sz="3200" dirty="0" err="1">
                <a:latin typeface="Times New Roman" panose="02020603050405020304" pitchFamily="18" charset="0"/>
                <a:cs typeface="Times New Roman" panose="02020603050405020304" pitchFamily="18" charset="0"/>
              </a:rPr>
              <a:t>cặp</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số</a:t>
            </a:r>
            <a:endParaRPr lang="en-US" sz="3200" dirty="0">
              <a:latin typeface="Times New Roman" panose="02020603050405020304" pitchFamily="18" charset="0"/>
              <a:cs typeface="Times New Roman" panose="02020603050405020304" pitchFamily="18" charset="0"/>
            </a:endParaRPr>
          </a:p>
        </p:txBody>
      </p:sp>
      <p:pic>
        <p:nvPicPr>
          <p:cNvPr id="9" name="q1">
            <a:hlinkClick r:id="rId8" action="ppaction://hlinksldjump"/>
          </p:cNvPr>
          <p:cNvPicPr>
            <a:picLocks noChangeAspect="1"/>
          </p:cNvPicPr>
          <p:nvPr/>
        </p:nvPicPr>
        <p:blipFill rotWithShape="1">
          <a:blip r:embed="rId9" cstate="print">
            <a:extLst>
              <a:ext uri="{BEBA8EAE-BF5A-486C-A8C5-ECC9F3942E4B}">
                <a14:imgProps xmlns:a14="http://schemas.microsoft.com/office/drawing/2010/main">
                  <a14:imgLayer r:embed="rId10">
                    <a14:imgEffect>
                      <a14:backgroundRemoval t="8250" b="90000" l="10000" r="94250"/>
                    </a14:imgEffect>
                  </a14:imgLayer>
                </a14:imgProps>
              </a:ext>
              <a:ext uri="{28A0092B-C50C-407E-A947-70E740481C1C}">
                <a14:useLocalDpi xmlns:a14="http://schemas.microsoft.com/office/drawing/2010/main" val="0"/>
              </a:ext>
            </a:extLst>
          </a:blip>
          <a:srcRect l="11657" t="7930" r="3850" b="11894"/>
          <a:stretch>
            <a:fillRect/>
          </a:stretch>
        </p:blipFill>
        <p:spPr>
          <a:xfrm>
            <a:off x="9601201" y="5630373"/>
            <a:ext cx="1222549" cy="1126602"/>
          </a:xfrm>
          <a:prstGeom prst="rect">
            <a:avLst/>
          </a:prstGeom>
        </p:spPr>
      </p:pic>
      <p:pic>
        <p:nvPicPr>
          <p:cNvPr id="10" name="Am-thanh-tra-loi-dung-www_nhacchuongvui_com.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12288981" y="117763"/>
            <a:ext cx="609600" cy="609600"/>
          </a:xfrm>
          <a:prstGeom prst="rect">
            <a:avLst/>
          </a:prstGeom>
        </p:spPr>
      </p:pic>
      <p:pic>
        <p:nvPicPr>
          <p:cNvPr id="11" name="Am-thanh-tra-loi-sai-www_nhacchuongvui_com.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2"/>
          <a:stretch>
            <a:fillRect/>
          </a:stretch>
        </p:blipFill>
        <p:spPr>
          <a:xfrm>
            <a:off x="12288981" y="1321087"/>
            <a:ext cx="609600" cy="609600"/>
          </a:xfrm>
          <a:prstGeom prst="rect">
            <a:avLst/>
          </a:prstGeom>
        </p:spPr>
      </p:pic>
      <p:pic>
        <p:nvPicPr>
          <p:cNvPr id="12" name="Am-thanh-tra-loi-sai-www_nhacchuongvui_com.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2"/>
          <a:stretch>
            <a:fillRect/>
          </a:stretch>
        </p:blipFill>
        <p:spPr>
          <a:xfrm>
            <a:off x="12382054" y="3696562"/>
            <a:ext cx="609600" cy="609600"/>
          </a:xfrm>
          <a:prstGeom prst="rect">
            <a:avLst/>
          </a:prstGeom>
        </p:spPr>
      </p:pic>
      <p:pic>
        <p:nvPicPr>
          <p:cNvPr id="13" name="Am-thanh-tra-loi-sai-www_nhacchuongvui_com.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2"/>
          <a:stretch>
            <a:fillRect/>
          </a:stretch>
        </p:blipFill>
        <p:spPr>
          <a:xfrm>
            <a:off x="12292330" y="2345801"/>
            <a:ext cx="609600" cy="609600"/>
          </a:xfrm>
          <a:prstGeom prst="rect">
            <a:avLst/>
          </a:prstGeom>
        </p:spPr>
      </p:pic>
      <p:sp>
        <p:nvSpPr>
          <p:cNvPr id="16" name="Cloud 15"/>
          <p:cNvSpPr/>
          <p:nvPr/>
        </p:nvSpPr>
        <p:spPr>
          <a:xfrm>
            <a:off x="5356184" y="2272447"/>
            <a:ext cx="3505200" cy="2197387"/>
          </a:xfrm>
          <a:prstGeom prst="cloud">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
        <p:nvSpPr>
          <p:cNvPr id="17" name="TextBox 16"/>
          <p:cNvSpPr txBox="1"/>
          <p:nvPr/>
        </p:nvSpPr>
        <p:spPr>
          <a:xfrm>
            <a:off x="6232484" y="2645052"/>
            <a:ext cx="1752600" cy="1077218"/>
          </a:xfrm>
          <a:prstGeom prst="rect">
            <a:avLst/>
          </a:prstGeom>
          <a:noFill/>
        </p:spPr>
        <p:txBody>
          <a:bodyPr wrap="square" rtlCol="0">
            <a:spAutoFit/>
          </a:bodyPr>
          <a:lstStyle/>
          <a:p>
            <a:r>
              <a:rPr lang="en-US" sz="3200" dirty="0">
                <a:latin typeface="Times New Roman" panose="02020603050405020304" pitchFamily="18" charset="0"/>
                <a:cs typeface="Times New Roman" panose="02020603050405020304" pitchFamily="18" charset="0"/>
              </a:rPr>
              <a:t>CHÚC MỪNG</a:t>
            </a:r>
          </a:p>
        </p:txBody>
      </p:sp>
      <p:pic>
        <p:nvPicPr>
          <p:cNvPr id="18" name="Picture 17"/>
          <p:cNvPicPr>
            <a:picLocks noChangeAspect="1"/>
          </p:cNvPicPr>
          <p:nvPr/>
        </p:nvPicPr>
        <p:blipFill rotWithShape="1">
          <a:blip r:embed="rId13" cstate="print">
            <a:extLst>
              <a:ext uri="{BEBA8EAE-BF5A-486C-A8C5-ECC9F3942E4B}">
                <a14:imgProps xmlns:a14="http://schemas.microsoft.com/office/drawing/2010/main">
                  <a14:imgLayer r:embed="rId14">
                    <a14:imgEffect>
                      <a14:backgroundRemoval t="1000" b="97600" l="10000" r="90000">
                        <a14:foregroundMark x1="30444" y1="55600" x2="51778" y2="37400"/>
                        <a14:foregroundMark x1="46000" y1="51000" x2="49333" y2="38200"/>
                      </a14:backgroundRemoval>
                    </a14:imgEffect>
                  </a14:imgLayer>
                </a14:imgProps>
              </a:ext>
              <a:ext uri="{28A0092B-C50C-407E-A947-70E740481C1C}">
                <a14:useLocalDpi xmlns:a14="http://schemas.microsoft.com/office/drawing/2010/main" val="0"/>
              </a:ext>
            </a:extLst>
          </a:blip>
          <a:srcRect l="23171" t="430" r="22525"/>
          <a:stretch>
            <a:fillRect/>
          </a:stretch>
        </p:blipFill>
        <p:spPr>
          <a:xfrm rot="21235483">
            <a:off x="1343667" y="4051877"/>
            <a:ext cx="1233055" cy="1256068"/>
          </a:xfrm>
          <a:prstGeom prst="rect">
            <a:avLst/>
          </a:prstGeom>
        </p:spPr>
      </p:pic>
      <p:pic>
        <p:nvPicPr>
          <p:cNvPr id="19" name="Picture 18"/>
          <p:cNvPicPr>
            <a:picLocks noChangeAspect="1"/>
          </p:cNvPicPr>
          <p:nvPr/>
        </p:nvPicPr>
        <p:blipFill rotWithShape="1">
          <a:blip r:embed="rId13" cstate="print">
            <a:extLst>
              <a:ext uri="{BEBA8EAE-BF5A-486C-A8C5-ECC9F3942E4B}">
                <a14:imgProps xmlns:a14="http://schemas.microsoft.com/office/drawing/2010/main">
                  <a14:imgLayer r:embed="rId14">
                    <a14:imgEffect>
                      <a14:backgroundRemoval t="1000" b="97600" l="10000" r="90000">
                        <a14:foregroundMark x1="30444" y1="55600" x2="51778" y2="37400"/>
                        <a14:foregroundMark x1="46000" y1="51000" x2="49333" y2="38200"/>
                      </a14:backgroundRemoval>
                    </a14:imgEffect>
                  </a14:imgLayer>
                </a14:imgProps>
              </a:ext>
              <a:ext uri="{28A0092B-C50C-407E-A947-70E740481C1C}">
                <a14:useLocalDpi xmlns:a14="http://schemas.microsoft.com/office/drawing/2010/main" val="0"/>
              </a:ext>
            </a:extLst>
          </a:blip>
          <a:srcRect l="23171" t="430" r="22525"/>
          <a:stretch>
            <a:fillRect/>
          </a:stretch>
        </p:blipFill>
        <p:spPr>
          <a:xfrm>
            <a:off x="1393229" y="5087746"/>
            <a:ext cx="1233055" cy="1256068"/>
          </a:xfrm>
          <a:prstGeom prst="rect">
            <a:avLst/>
          </a:prstGeom>
        </p:spPr>
      </p:pic>
      <p:pic>
        <p:nvPicPr>
          <p:cNvPr id="20" name="Picture 19"/>
          <p:cNvPicPr>
            <a:picLocks noChangeAspect="1"/>
          </p:cNvPicPr>
          <p:nvPr/>
        </p:nvPicPr>
        <p:blipFill rotWithShape="1">
          <a:blip r:embed="rId13" cstate="print">
            <a:extLst>
              <a:ext uri="{BEBA8EAE-BF5A-486C-A8C5-ECC9F3942E4B}">
                <a14:imgProps xmlns:a14="http://schemas.microsoft.com/office/drawing/2010/main">
                  <a14:imgLayer r:embed="rId14">
                    <a14:imgEffect>
                      <a14:backgroundRemoval t="1000" b="97600" l="10000" r="90000">
                        <a14:foregroundMark x1="30444" y1="55600" x2="51778" y2="37400"/>
                        <a14:foregroundMark x1="46000" y1="51000" x2="49333" y2="38200"/>
                      </a14:backgroundRemoval>
                    </a14:imgEffect>
                  </a14:imgLayer>
                </a14:imgProps>
              </a:ext>
              <a:ext uri="{28A0092B-C50C-407E-A947-70E740481C1C}">
                <a14:useLocalDpi xmlns:a14="http://schemas.microsoft.com/office/drawing/2010/main" val="0"/>
              </a:ext>
            </a:extLst>
          </a:blip>
          <a:srcRect l="23171" t="430" r="22525"/>
          <a:stretch>
            <a:fillRect/>
          </a:stretch>
        </p:blipFill>
        <p:spPr>
          <a:xfrm>
            <a:off x="1280661" y="2997278"/>
            <a:ext cx="1233055" cy="1256068"/>
          </a:xfrm>
          <a:prstGeom prst="rect">
            <a:avLst/>
          </a:prstGeom>
        </p:spPr>
      </p:pic>
      <p:grpSp>
        <p:nvGrpSpPr>
          <p:cNvPr id="21" name="times up"/>
          <p:cNvGrpSpPr/>
          <p:nvPr/>
        </p:nvGrpSpPr>
        <p:grpSpPr>
          <a:xfrm>
            <a:off x="9474740" y="1775963"/>
            <a:ext cx="1205624" cy="362438"/>
            <a:chOff x="4284637" y="-304827"/>
            <a:chExt cx="2669678" cy="697560"/>
          </a:xfrm>
        </p:grpSpPr>
        <p:sp>
          <p:nvSpPr>
            <p:cNvPr id="22" name="Rounded Rectangle 21"/>
            <p:cNvSpPr/>
            <p:nvPr/>
          </p:nvSpPr>
          <p:spPr>
            <a:xfrm>
              <a:off x="4317476" y="-304827"/>
              <a:ext cx="2636839" cy="697560"/>
            </a:xfrm>
            <a:prstGeom prst="roundRect">
              <a:avLst/>
            </a:prstGeom>
            <a:solidFill>
              <a:srgbClr val="FFC000"/>
            </a:solidFill>
            <a:ln w="12700" cap="flat" cmpd="sng" algn="ctr">
              <a:noFill/>
              <a:prstDash val="solid"/>
              <a:miter lim="800000"/>
            </a:ln>
            <a:effectLst/>
          </p:spPr>
          <p:txBody>
            <a:bodyPr rtlCol="0" anchor="ctr"/>
            <a:lstStyle/>
            <a:p>
              <a:pPr algn="ctr" defTabSz="914400">
                <a:defRPr/>
              </a:pPr>
              <a:endParaRPr lang="en-GB" sz="2800" kern="0" dirty="0">
                <a:solidFill>
                  <a:sysClr val="window" lastClr="FFFFFF"/>
                </a:solidFill>
                <a:latin typeface="Arial" panose="020B0604020202020204" pitchFamily="34" charset="0"/>
                <a:cs typeface="Arial" panose="020B0604020202020204" pitchFamily="34" charset="0"/>
              </a:endParaRPr>
            </a:p>
          </p:txBody>
        </p:sp>
        <p:sp>
          <p:nvSpPr>
            <p:cNvPr id="23" name="Rounded Rectangle 22"/>
            <p:cNvSpPr/>
            <p:nvPr/>
          </p:nvSpPr>
          <p:spPr>
            <a:xfrm>
              <a:off x="4284637" y="-304827"/>
              <a:ext cx="2636837" cy="697560"/>
            </a:xfrm>
            <a:prstGeom prst="roundRect">
              <a:avLst/>
            </a:prstGeom>
            <a:solidFill>
              <a:srgbClr val="FFC000"/>
            </a:solidFill>
            <a:ln w="12700" cap="flat" cmpd="sng" algn="ctr">
              <a:noFill/>
              <a:prstDash val="solid"/>
              <a:miter lim="800000"/>
            </a:ln>
            <a:effectLst/>
          </p:spPr>
          <p:txBody>
            <a:bodyPr rtlCol="0" anchor="ctr"/>
            <a:lstStyle/>
            <a:p>
              <a:pPr algn="ctr" defTabSz="914400">
                <a:defRPr/>
              </a:pPr>
              <a:r>
                <a:rPr lang="en-GB" sz="1400" kern="0" dirty="0" err="1">
                  <a:solidFill>
                    <a:sysClr val="window" lastClr="FFFFFF"/>
                  </a:solidFill>
                  <a:latin typeface="Arial" panose="020B0604020202020204" pitchFamily="34" charset="0"/>
                  <a:cs typeface="Arial" panose="020B0604020202020204" pitchFamily="34" charset="0"/>
                </a:rPr>
                <a:t>Hết</a:t>
              </a:r>
              <a:r>
                <a:rPr lang="en-GB" sz="1400" kern="0" dirty="0">
                  <a:solidFill>
                    <a:sysClr val="window" lastClr="FFFFFF"/>
                  </a:solidFill>
                  <a:latin typeface="Arial" panose="020B0604020202020204" pitchFamily="34" charset="0"/>
                  <a:cs typeface="Arial" panose="020B0604020202020204" pitchFamily="34" charset="0"/>
                </a:rPr>
                <a:t> </a:t>
              </a:r>
              <a:r>
                <a:rPr lang="en-GB" sz="1400" kern="0" dirty="0" err="1">
                  <a:solidFill>
                    <a:sysClr val="window" lastClr="FFFFFF"/>
                  </a:solidFill>
                  <a:latin typeface="Arial" panose="020B0604020202020204" pitchFamily="34" charset="0"/>
                  <a:cs typeface="Arial" panose="020B0604020202020204" pitchFamily="34" charset="0"/>
                </a:rPr>
                <a:t>Giờ</a:t>
              </a:r>
              <a:endParaRPr lang="en-GB" sz="1400" kern="0" dirty="0">
                <a:solidFill>
                  <a:sysClr val="window" lastClr="FFFFFF"/>
                </a:solidFill>
                <a:latin typeface="Arial" panose="020B0604020202020204" pitchFamily="34" charset="0"/>
                <a:cs typeface="Arial" panose="020B0604020202020204" pitchFamily="34" charset="0"/>
              </a:endParaRPr>
            </a:p>
          </p:txBody>
        </p:sp>
      </p:grpSp>
      <p:sp>
        <p:nvSpPr>
          <p:cNvPr id="24" name="Rectangle 23"/>
          <p:cNvSpPr/>
          <p:nvPr/>
        </p:nvSpPr>
        <p:spPr>
          <a:xfrm>
            <a:off x="9789854" y="24354"/>
            <a:ext cx="548204" cy="304381"/>
          </a:xfrm>
          <a:prstGeom prst="rect">
            <a:avLst/>
          </a:prstGeom>
          <a:solidFill>
            <a:sysClr val="window" lastClr="FFFFFF"/>
          </a:solidFill>
          <a:ln w="12700" cap="flat" cmpd="sng" algn="ctr">
            <a:solidFill>
              <a:srgbClr val="FFC000"/>
            </a:solidFill>
            <a:prstDash val="solid"/>
            <a:miter lim="800000"/>
          </a:ln>
          <a:effectLst/>
        </p:spPr>
        <p:txBody>
          <a:bodyPr rtlCol="0" anchor="ctr"/>
          <a:lstStyle/>
          <a:p>
            <a:pPr algn="ctr" defTabSz="914400">
              <a:defRPr/>
            </a:pPr>
            <a:r>
              <a:rPr lang="en-US" sz="1050" kern="0" dirty="0">
                <a:solidFill>
                  <a:srgbClr val="FF0000"/>
                </a:solidFill>
                <a:latin typeface="Calibri" panose="020F0502020204030204"/>
              </a:rPr>
              <a:t>START</a:t>
            </a:r>
          </a:p>
        </p:txBody>
      </p:sp>
      <p:pic>
        <p:nvPicPr>
          <p:cNvPr id="25" name="Picture 24"/>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9389587" y="328734"/>
            <a:ext cx="1370670" cy="1366322"/>
          </a:xfrm>
          <a:prstGeom prst="rect">
            <a:avLst/>
          </a:prstGeom>
        </p:spPr>
      </p:pic>
      <p:grpSp>
        <p:nvGrpSpPr>
          <p:cNvPr id="26" name="Clock hand spin"/>
          <p:cNvGrpSpPr/>
          <p:nvPr/>
        </p:nvGrpSpPr>
        <p:grpSpPr>
          <a:xfrm rot="1786145">
            <a:off x="9812073" y="906105"/>
            <a:ext cx="525701" cy="509437"/>
            <a:chOff x="840573" y="2379277"/>
            <a:chExt cx="3829048" cy="3849975"/>
          </a:xfrm>
        </p:grpSpPr>
        <p:sp>
          <p:nvSpPr>
            <p:cNvPr id="27" name="Oval 28"/>
            <p:cNvSpPr>
              <a:spLocks noChangeArrowheads="1"/>
            </p:cNvSpPr>
            <p:nvPr/>
          </p:nvSpPr>
          <p:spPr bwMode="auto">
            <a:xfrm>
              <a:off x="840573" y="2379277"/>
              <a:ext cx="3829048" cy="3849975"/>
            </a:xfrm>
            <a:prstGeom prst="ellipse">
              <a:avLst/>
            </a:prstGeom>
            <a:solidFill>
              <a:srgbClr val="FDFC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defRPr/>
              </a:pPr>
              <a:endParaRPr lang="en-GB" kern="0" dirty="0">
                <a:solidFill>
                  <a:sysClr val="windowText" lastClr="000000"/>
                </a:solidFill>
              </a:endParaRPr>
            </a:p>
          </p:txBody>
        </p:sp>
        <p:sp>
          <p:nvSpPr>
            <p:cNvPr id="28" name="hour hand"/>
            <p:cNvSpPr/>
            <p:nvPr/>
          </p:nvSpPr>
          <p:spPr bwMode="auto">
            <a:xfrm>
              <a:off x="2159000" y="3253181"/>
              <a:ext cx="601664" cy="950913"/>
            </a:xfrm>
            <a:custGeom>
              <a:avLst/>
              <a:gdLst>
                <a:gd name="T0" fmla="*/ 0 w 379"/>
                <a:gd name="T1" fmla="*/ 23 h 599"/>
                <a:gd name="T2" fmla="*/ 39 w 379"/>
                <a:gd name="T3" fmla="*/ 0 h 599"/>
                <a:gd name="T4" fmla="*/ 379 w 379"/>
                <a:gd name="T5" fmla="*/ 576 h 599"/>
                <a:gd name="T6" fmla="*/ 341 w 379"/>
                <a:gd name="T7" fmla="*/ 599 h 599"/>
                <a:gd name="T8" fmla="*/ 0 w 379"/>
                <a:gd name="T9" fmla="*/ 23 h 599"/>
              </a:gdLst>
              <a:ahLst/>
              <a:cxnLst>
                <a:cxn ang="0">
                  <a:pos x="T0" y="T1"/>
                </a:cxn>
                <a:cxn ang="0">
                  <a:pos x="T2" y="T3"/>
                </a:cxn>
                <a:cxn ang="0">
                  <a:pos x="T4" y="T5"/>
                </a:cxn>
                <a:cxn ang="0">
                  <a:pos x="T6" y="T7"/>
                </a:cxn>
                <a:cxn ang="0">
                  <a:pos x="T8" y="T9"/>
                </a:cxn>
              </a:cxnLst>
              <a:rect l="0" t="0" r="r" b="b"/>
              <a:pathLst>
                <a:path w="379" h="599">
                  <a:moveTo>
                    <a:pt x="0" y="23"/>
                  </a:moveTo>
                  <a:lnTo>
                    <a:pt x="39" y="0"/>
                  </a:lnTo>
                  <a:lnTo>
                    <a:pt x="379" y="576"/>
                  </a:lnTo>
                  <a:lnTo>
                    <a:pt x="341" y="599"/>
                  </a:lnTo>
                  <a:lnTo>
                    <a:pt x="0" y="23"/>
                  </a:lnTo>
                  <a:close/>
                </a:path>
              </a:pathLst>
            </a:custGeom>
            <a:solidFill>
              <a:srgbClr val="5D5C5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defRPr/>
              </a:pPr>
              <a:endParaRPr lang="en-GB" kern="0" dirty="0">
                <a:solidFill>
                  <a:sysClr val="windowText" lastClr="000000"/>
                </a:solidFill>
              </a:endParaRPr>
            </a:p>
          </p:txBody>
        </p:sp>
      </p:grpSp>
      <p:sp>
        <p:nvSpPr>
          <p:cNvPr id="29" name="TextBox 28"/>
          <p:cNvSpPr txBox="1"/>
          <p:nvPr/>
        </p:nvSpPr>
        <p:spPr>
          <a:xfrm>
            <a:off x="10232357" y="951468"/>
            <a:ext cx="281032" cy="246221"/>
          </a:xfrm>
          <a:prstGeom prst="rect">
            <a:avLst/>
          </a:prstGeom>
          <a:noFill/>
        </p:spPr>
        <p:txBody>
          <a:bodyPr wrap="square" rtlCol="0">
            <a:spAutoFit/>
          </a:bodyPr>
          <a:lstStyle/>
          <a:p>
            <a:pPr defTabSz="914400">
              <a:defRPr/>
            </a:pPr>
            <a:r>
              <a:rPr lang="en-US" sz="1000" b="1" kern="0" dirty="0">
                <a:solidFill>
                  <a:srgbClr val="99B2C8"/>
                </a:solidFill>
              </a:rPr>
              <a:t>3</a:t>
            </a:r>
          </a:p>
        </p:txBody>
      </p:sp>
      <p:sp>
        <p:nvSpPr>
          <p:cNvPr id="30" name="TextBox 29"/>
          <p:cNvSpPr txBox="1"/>
          <p:nvPr/>
        </p:nvSpPr>
        <p:spPr>
          <a:xfrm>
            <a:off x="9979771" y="1205115"/>
            <a:ext cx="341087" cy="246221"/>
          </a:xfrm>
          <a:prstGeom prst="rect">
            <a:avLst/>
          </a:prstGeom>
          <a:noFill/>
        </p:spPr>
        <p:txBody>
          <a:bodyPr wrap="square" rtlCol="0">
            <a:spAutoFit/>
          </a:bodyPr>
          <a:lstStyle/>
          <a:p>
            <a:pPr defTabSz="914400">
              <a:defRPr/>
            </a:pPr>
            <a:r>
              <a:rPr lang="en-US" sz="1000" b="1" kern="0" dirty="0">
                <a:solidFill>
                  <a:srgbClr val="99B2C8"/>
                </a:solidFill>
              </a:rPr>
              <a:t>6</a:t>
            </a:r>
          </a:p>
        </p:txBody>
      </p:sp>
      <p:sp>
        <p:nvSpPr>
          <p:cNvPr id="31" name="TextBox 30"/>
          <p:cNvSpPr txBox="1"/>
          <p:nvPr/>
        </p:nvSpPr>
        <p:spPr>
          <a:xfrm>
            <a:off x="9634046" y="989038"/>
            <a:ext cx="308455" cy="246221"/>
          </a:xfrm>
          <a:prstGeom prst="rect">
            <a:avLst/>
          </a:prstGeom>
          <a:noFill/>
        </p:spPr>
        <p:txBody>
          <a:bodyPr wrap="square" rtlCol="0">
            <a:spAutoFit/>
          </a:bodyPr>
          <a:lstStyle/>
          <a:p>
            <a:pPr defTabSz="914400">
              <a:defRPr/>
            </a:pPr>
            <a:r>
              <a:rPr lang="en-US" sz="1000" b="1" kern="0" dirty="0">
                <a:solidFill>
                  <a:srgbClr val="99B2C8"/>
                </a:solidFill>
              </a:rPr>
              <a:t>9</a:t>
            </a:r>
          </a:p>
        </p:txBody>
      </p:sp>
      <p:sp>
        <p:nvSpPr>
          <p:cNvPr id="32" name="TextBox 31"/>
          <p:cNvSpPr txBox="1"/>
          <p:nvPr/>
        </p:nvSpPr>
        <p:spPr>
          <a:xfrm>
            <a:off x="9917943" y="705247"/>
            <a:ext cx="371406" cy="246221"/>
          </a:xfrm>
          <a:prstGeom prst="rect">
            <a:avLst/>
          </a:prstGeom>
          <a:noFill/>
        </p:spPr>
        <p:txBody>
          <a:bodyPr wrap="square" rtlCol="0">
            <a:spAutoFit/>
          </a:bodyPr>
          <a:lstStyle/>
          <a:p>
            <a:pPr defTabSz="914400">
              <a:defRPr/>
            </a:pPr>
            <a:r>
              <a:rPr lang="en-US" sz="1000" b="1" kern="0" dirty="0">
                <a:solidFill>
                  <a:srgbClr val="99B2C8"/>
                </a:solidFill>
              </a:rPr>
              <a:t>12</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arn(inVertical)">
                                      <p:cBhvr>
                                        <p:cTn id="10" dur="500"/>
                                        <p:tgtEl>
                                          <p:spTgt spid="8"/>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arn(inVertical)">
                                      <p:cBhvr>
                                        <p:cTn id="13" dur="500"/>
                                        <p:tgtEl>
                                          <p:spTgt spid="7"/>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arn(inVertical)">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7" restart="whenNotActive" fill="hold" evtFilter="cancelBubble" nodeType="interactiveSeq">
                <p:stCondLst>
                  <p:cond evt="onClick" delay="0">
                    <p:tgtEl>
                      <p:spTgt spid="9"/>
                    </p:tgtEl>
                  </p:cond>
                </p:stCondLst>
                <p:endSync evt="end" delay="0">
                  <p:rtn val="all"/>
                </p:endSync>
                <p:childTnLst>
                  <p:par>
                    <p:cTn id="18" fill="hold">
                      <p:stCondLst>
                        <p:cond delay="0"/>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9"/>
                  </p:tgtEl>
                </p:cond>
              </p:nextCondLst>
            </p:seq>
            <p:audio>
              <p:cMediaNode vol="80000">
                <p:cTn id="23" fill="hold" display="0">
                  <p:stCondLst>
                    <p:cond delay="indefinite"/>
                  </p:stCondLst>
                  <p:endCondLst>
                    <p:cond evt="onStopAudio" delay="0">
                      <p:tgtEl>
                        <p:sldTgt/>
                      </p:tgtEl>
                    </p:cond>
                  </p:endCondLst>
                </p:cTn>
                <p:tgtEl>
                  <p:spTgt spid="10"/>
                </p:tgtEl>
              </p:cMediaNode>
            </p:audio>
            <p:audio>
              <p:cMediaNode vol="80000">
                <p:cTn id="24" fill="hold" display="0">
                  <p:stCondLst>
                    <p:cond delay="indefinite"/>
                  </p:stCondLst>
                  <p:endCondLst>
                    <p:cond evt="onStopAudio" delay="0">
                      <p:tgtEl>
                        <p:sldTgt/>
                      </p:tgtEl>
                    </p:cond>
                  </p:endCondLst>
                </p:cTn>
                <p:tgtEl>
                  <p:spTgt spid="11"/>
                </p:tgtEl>
              </p:cMediaNode>
            </p:audio>
            <p:audio>
              <p:cMediaNode vol="80000">
                <p:cTn id="25" fill="hold" display="0">
                  <p:stCondLst>
                    <p:cond delay="indefinite"/>
                  </p:stCondLst>
                  <p:endCondLst>
                    <p:cond evt="onStopAudio" delay="0">
                      <p:tgtEl>
                        <p:sldTgt/>
                      </p:tgtEl>
                    </p:cond>
                  </p:endCondLst>
                </p:cTn>
                <p:tgtEl>
                  <p:spTgt spid="12"/>
                </p:tgtEl>
              </p:cMediaNode>
            </p:audio>
            <p:audio>
              <p:cMediaNode vol="80000">
                <p:cTn id="26" fill="hold" display="0">
                  <p:stCondLst>
                    <p:cond delay="indefinite"/>
                  </p:stCondLst>
                  <p:endCondLst>
                    <p:cond evt="onStopAudio" delay="0">
                      <p:tgtEl>
                        <p:sldTgt/>
                      </p:tgtEl>
                    </p:cond>
                  </p:endCondLst>
                </p:cTn>
                <p:tgtEl>
                  <p:spTgt spid="13"/>
                </p:tgtEl>
              </p:cMediaNode>
            </p:audio>
            <p:seq concurrent="1" nextAc="seek">
              <p:cTn id="27" restart="whenNotActive" fill="hold" evtFilter="cancelBubble" nodeType="interactiveSeq">
                <p:stCondLst>
                  <p:cond evt="onClick" delay="0">
                    <p:tgtEl>
                      <p:spTgt spid="4"/>
                    </p:tgtEl>
                  </p:cond>
                </p:stCondLst>
                <p:endSync evt="end" delay="0">
                  <p:rtn val="all"/>
                </p:endSync>
                <p:childTnLst>
                  <p:par>
                    <p:cTn id="28" fill="hold">
                      <p:stCondLst>
                        <p:cond delay="0"/>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500"/>
                                        <p:tgtEl>
                                          <p:spTgt spid="17"/>
                                        </p:tgtEl>
                                      </p:cBhvr>
                                    </p:animEffect>
                                  </p:childTnLst>
                                </p:cTn>
                              </p:par>
                              <p:par>
                                <p:cTn id="36" presetID="1" presetClass="mediacall" presetSubtype="0" fill="hold" nodeType="withEffect">
                                  <p:stCondLst>
                                    <p:cond delay="0"/>
                                  </p:stCondLst>
                                  <p:childTnLst>
                                    <p:cmd type="call" cmd="playFrom(0.0)">
                                      <p:cBhvr>
                                        <p:cTn id="37" dur="8091" fill="hold"/>
                                        <p:tgtEl>
                                          <p:spTgt spid="10"/>
                                        </p:tgtEl>
                                      </p:cBhvr>
                                    </p:cmd>
                                  </p:childTnLst>
                                </p:cTn>
                              </p:par>
                            </p:childTnLst>
                          </p:cTn>
                        </p:par>
                      </p:childTnLst>
                    </p:cTn>
                  </p:par>
                  <p:par>
                    <p:cTn id="38" fill="hold">
                      <p:stCondLst>
                        <p:cond delay="indefinite"/>
                      </p:stCondLst>
                      <p:childTnLst>
                        <p:par>
                          <p:cTn id="39" fill="hold">
                            <p:stCondLst>
                              <p:cond delay="0"/>
                            </p:stCondLst>
                            <p:childTnLst>
                              <p:par>
                                <p:cTn id="40" presetID="1" presetClass="exit" presetSubtype="0" fill="hold" grpId="1" nodeType="clickEffect">
                                  <p:stCondLst>
                                    <p:cond delay="0"/>
                                  </p:stCondLst>
                                  <p:childTnLst>
                                    <p:set>
                                      <p:cBhvr>
                                        <p:cTn id="41" dur="1" fill="hold">
                                          <p:stCondLst>
                                            <p:cond delay="0"/>
                                          </p:stCondLst>
                                        </p:cTn>
                                        <p:tgtEl>
                                          <p:spTgt spid="16"/>
                                        </p:tgtEl>
                                        <p:attrNameLst>
                                          <p:attrName>style.visibility</p:attrName>
                                        </p:attrNameLst>
                                      </p:cBhvr>
                                      <p:to>
                                        <p:strVal val="hidden"/>
                                      </p:to>
                                    </p:set>
                                  </p:childTnLst>
                                </p:cTn>
                              </p:par>
                              <p:par>
                                <p:cTn id="42" presetID="1" presetClass="exit" presetSubtype="0" fill="hold" grpId="1" nodeType="withEffect">
                                  <p:stCondLst>
                                    <p:cond delay="0"/>
                                  </p:stCondLst>
                                  <p:childTnLst>
                                    <p:set>
                                      <p:cBhvr>
                                        <p:cTn id="43" dur="1" fill="hold">
                                          <p:stCondLst>
                                            <p:cond delay="0"/>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4"/>
                  </p:tgtEl>
                </p:cond>
              </p:nextCondLst>
            </p:seq>
            <p:seq concurrent="1" nextAc="seek">
              <p:cTn id="44" restart="whenNotActive" fill="hold" evtFilter="cancelBubble" nodeType="interactiveSeq">
                <p:stCondLst>
                  <p:cond evt="onClick" delay="0">
                    <p:tgtEl>
                      <p:spTgt spid="8"/>
                    </p:tgtEl>
                  </p:cond>
                </p:stCondLst>
                <p:endSync evt="end" delay="0">
                  <p:rtn val="all"/>
                </p:endSync>
                <p:childTnLst>
                  <p:par>
                    <p:cTn id="45" fill="hold">
                      <p:stCondLst>
                        <p:cond delay="0"/>
                      </p:stCondLst>
                      <p:childTnLst>
                        <p:par>
                          <p:cTn id="46" fill="hold">
                            <p:stCondLst>
                              <p:cond delay="0"/>
                            </p:stCondLst>
                            <p:childTnLst>
                              <p:par>
                                <p:cTn id="47" presetID="10" presetClass="entr" presetSubtype="0" fill="hold" nodeType="with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500"/>
                                        <p:tgtEl>
                                          <p:spTgt spid="20"/>
                                        </p:tgtEl>
                                      </p:cBhvr>
                                    </p:animEffect>
                                  </p:childTnLst>
                                </p:cTn>
                              </p:par>
                              <p:par>
                                <p:cTn id="50" presetID="1" presetClass="mediacall" presetSubtype="0" fill="hold" nodeType="withEffect">
                                  <p:stCondLst>
                                    <p:cond delay="0"/>
                                  </p:stCondLst>
                                  <p:childTnLst>
                                    <p:cmd type="call" cmd="playFrom(0.0)">
                                      <p:cBhvr>
                                        <p:cTn id="51" dur="8158" fill="hold"/>
                                        <p:tgtEl>
                                          <p:spTgt spid="13"/>
                                        </p:tgtEl>
                                      </p:cBhvr>
                                    </p:cmd>
                                  </p:childTnLst>
                                </p:cTn>
                              </p:par>
                            </p:childTnLst>
                          </p:cTn>
                        </p:par>
                      </p:childTnLst>
                    </p:cTn>
                  </p:par>
                </p:childTnLst>
              </p:cTn>
              <p:nextCondLst>
                <p:cond evt="onClick" delay="0">
                  <p:tgtEl>
                    <p:spTgt spid="8"/>
                  </p:tgtEl>
                </p:cond>
              </p:nextCondLst>
            </p:seq>
            <p:seq concurrent="1" nextAc="seek">
              <p:cTn id="52" restart="whenNotActive" fill="hold" evtFilter="cancelBubble" nodeType="interactiveSeq">
                <p:stCondLst>
                  <p:cond evt="onClick" delay="0">
                    <p:tgtEl>
                      <p:spTgt spid="7"/>
                    </p:tgtEl>
                  </p:cond>
                </p:stCondLst>
                <p:endSync evt="end" delay="0">
                  <p:rtn val="all"/>
                </p:endSync>
                <p:childTnLst>
                  <p:par>
                    <p:cTn id="53" fill="hold">
                      <p:stCondLst>
                        <p:cond delay="0"/>
                      </p:stCondLst>
                      <p:childTnLst>
                        <p:par>
                          <p:cTn id="54" fill="hold">
                            <p:stCondLst>
                              <p:cond delay="0"/>
                            </p:stCondLst>
                            <p:childTnLst>
                              <p:par>
                                <p:cTn id="55" presetID="1" presetClass="mediacall" presetSubtype="0" fill="hold" nodeType="withEffect">
                                  <p:stCondLst>
                                    <p:cond delay="0"/>
                                  </p:stCondLst>
                                  <p:childTnLst>
                                    <p:cmd type="call" cmd="playFrom(0.0)">
                                      <p:cBhvr>
                                        <p:cTn id="56" dur="8158" fill="hold"/>
                                        <p:tgtEl>
                                          <p:spTgt spid="12"/>
                                        </p:tgtEl>
                                      </p:cBhvr>
                                    </p:cmd>
                                  </p:childTnLst>
                                </p:cTn>
                              </p:par>
                              <p:par>
                                <p:cTn id="57" presetID="10" presetClass="entr" presetSubtype="0" fill="hold" nodeType="with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fade">
                                      <p:cBhvr>
                                        <p:cTn id="59" dur="500"/>
                                        <p:tgtEl>
                                          <p:spTgt spid="18"/>
                                        </p:tgtEl>
                                      </p:cBhvr>
                                    </p:animEffect>
                                  </p:childTnLst>
                                </p:cTn>
                              </p:par>
                            </p:childTnLst>
                          </p:cTn>
                        </p:par>
                      </p:childTnLst>
                    </p:cTn>
                  </p:par>
                </p:childTnLst>
              </p:cTn>
              <p:nextCondLst>
                <p:cond evt="onClick" delay="0">
                  <p:tgtEl>
                    <p:spTgt spid="7"/>
                  </p:tgtEl>
                </p:cond>
              </p:nextCondLst>
            </p:seq>
            <p:seq concurrent="1" nextAc="seek">
              <p:cTn id="60" restart="whenNotActive" fill="hold" evtFilter="cancelBubble" nodeType="interactiveSeq">
                <p:stCondLst>
                  <p:cond evt="onClick" delay="0">
                    <p:tgtEl>
                      <p:spTgt spid="6"/>
                    </p:tgtEl>
                  </p:cond>
                </p:stCondLst>
                <p:endSync evt="end" delay="0">
                  <p:rtn val="all"/>
                </p:endSync>
                <p:childTnLst>
                  <p:par>
                    <p:cTn id="61" fill="hold">
                      <p:stCondLst>
                        <p:cond delay="0"/>
                      </p:stCondLst>
                      <p:childTnLst>
                        <p:par>
                          <p:cTn id="62" fill="hold">
                            <p:stCondLst>
                              <p:cond delay="0"/>
                            </p:stCondLst>
                            <p:childTnLst>
                              <p:par>
                                <p:cTn id="63" presetID="10" presetClass="entr" presetSubtype="0" fill="hold" nodeType="with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fade">
                                      <p:cBhvr>
                                        <p:cTn id="65" dur="500"/>
                                        <p:tgtEl>
                                          <p:spTgt spid="19"/>
                                        </p:tgtEl>
                                      </p:cBhvr>
                                    </p:animEffect>
                                  </p:childTnLst>
                                </p:cTn>
                              </p:par>
                              <p:par>
                                <p:cTn id="66" presetID="1" presetClass="mediacall" presetSubtype="0" fill="hold" nodeType="withEffect">
                                  <p:stCondLst>
                                    <p:cond delay="0"/>
                                  </p:stCondLst>
                                  <p:childTnLst>
                                    <p:cmd type="call" cmd="playFrom(0.0)">
                                      <p:cBhvr>
                                        <p:cTn id="67" dur="8158" fill="hold"/>
                                        <p:tgtEl>
                                          <p:spTgt spid="11"/>
                                        </p:tgtEl>
                                      </p:cBhvr>
                                    </p:cmd>
                                  </p:childTnLst>
                                </p:cTn>
                              </p:par>
                            </p:childTnLst>
                          </p:cTn>
                        </p:par>
                      </p:childTnLst>
                    </p:cTn>
                  </p:par>
                </p:childTnLst>
              </p:cTn>
              <p:nextCondLst>
                <p:cond evt="onClick" delay="0">
                  <p:tgtEl>
                    <p:spTgt spid="6"/>
                  </p:tgtEl>
                </p:cond>
              </p:nextCondLst>
            </p:seq>
            <p:seq concurrent="1" nextAc="seek">
              <p:cTn id="68" restart="whenNotActive" fill="hold" evtFilter="cancelBubble" nodeType="interactiveSeq">
                <p:stCondLst>
                  <p:cond evt="onClick" delay="0">
                    <p:tgtEl>
                      <p:spTgt spid="24"/>
                    </p:tgtEl>
                  </p:cond>
                </p:stCondLst>
                <p:endSync evt="end" delay="0">
                  <p:rtn val="all"/>
                </p:endSync>
                <p:childTnLst>
                  <p:par>
                    <p:cTn id="69" fill="hold">
                      <p:stCondLst>
                        <p:cond delay="0"/>
                      </p:stCondLst>
                      <p:childTnLst>
                        <p:par>
                          <p:cTn id="70" fill="hold">
                            <p:stCondLst>
                              <p:cond delay="0"/>
                            </p:stCondLst>
                            <p:childTnLst>
                              <p:par>
                                <p:cTn id="71" presetID="8" presetClass="emph" presetSubtype="0" fill="hold" nodeType="clickEffect">
                                  <p:stCondLst>
                                    <p:cond delay="0"/>
                                  </p:stCondLst>
                                  <p:childTnLst>
                                    <p:animRot by="21600000">
                                      <p:cBhvr>
                                        <p:cTn id="72" dur="10000" fill="hold"/>
                                        <p:tgtEl>
                                          <p:spTgt spid="26"/>
                                        </p:tgtEl>
                                        <p:attrNameLst>
                                          <p:attrName>r</p:attrName>
                                        </p:attrNameLst>
                                      </p:cBhvr>
                                    </p:animRot>
                                  </p:childTnLst>
                                </p:cTn>
                              </p:par>
                            </p:childTnLst>
                          </p:cTn>
                        </p:par>
                        <p:par>
                          <p:cTn id="73" fill="hold">
                            <p:stCondLst>
                              <p:cond delay="10000"/>
                            </p:stCondLst>
                            <p:childTnLst>
                              <p:par>
                                <p:cTn id="74" presetID="53" presetClass="entr" presetSubtype="16" fill="hold" nodeType="afterEffect">
                                  <p:stCondLst>
                                    <p:cond delay="0"/>
                                  </p:stCondLst>
                                  <p:childTnLst>
                                    <p:set>
                                      <p:cBhvr>
                                        <p:cTn id="75" dur="1" fill="hold">
                                          <p:stCondLst>
                                            <p:cond delay="0"/>
                                          </p:stCondLst>
                                        </p:cTn>
                                        <p:tgtEl>
                                          <p:spTgt spid="21"/>
                                        </p:tgtEl>
                                        <p:attrNameLst>
                                          <p:attrName>style.visibility</p:attrName>
                                        </p:attrNameLst>
                                      </p:cBhvr>
                                      <p:to>
                                        <p:strVal val="visible"/>
                                      </p:to>
                                    </p:set>
                                    <p:anim calcmode="lin" valueType="num">
                                      <p:cBhvr>
                                        <p:cTn id="76" dur="3000" fill="hold"/>
                                        <p:tgtEl>
                                          <p:spTgt spid="21"/>
                                        </p:tgtEl>
                                        <p:attrNameLst>
                                          <p:attrName>ppt_w</p:attrName>
                                        </p:attrNameLst>
                                      </p:cBhvr>
                                      <p:tavLst>
                                        <p:tav tm="0">
                                          <p:val>
                                            <p:fltVal val="0"/>
                                          </p:val>
                                        </p:tav>
                                        <p:tav tm="100000">
                                          <p:val>
                                            <p:strVal val="#ppt_w"/>
                                          </p:val>
                                        </p:tav>
                                      </p:tavLst>
                                    </p:anim>
                                    <p:anim calcmode="lin" valueType="num">
                                      <p:cBhvr>
                                        <p:cTn id="77" dur="3000" fill="hold"/>
                                        <p:tgtEl>
                                          <p:spTgt spid="21"/>
                                        </p:tgtEl>
                                        <p:attrNameLst>
                                          <p:attrName>ppt_h</p:attrName>
                                        </p:attrNameLst>
                                      </p:cBhvr>
                                      <p:tavLst>
                                        <p:tav tm="0">
                                          <p:val>
                                            <p:fltVal val="0"/>
                                          </p:val>
                                        </p:tav>
                                        <p:tav tm="100000">
                                          <p:val>
                                            <p:strVal val="#ppt_h"/>
                                          </p:val>
                                        </p:tav>
                                      </p:tavLst>
                                    </p:anim>
                                    <p:animEffect transition="in" filter="fade">
                                      <p:cBhvr>
                                        <p:cTn id="78" dur="3000"/>
                                        <p:tgtEl>
                                          <p:spTgt spid="21"/>
                                        </p:tgtEl>
                                      </p:cBhvr>
                                    </p:animEffect>
                                  </p:childTnLst>
                                  <p:subTnLst>
                                    <p:audio>
                                      <p:cMediaNode>
                                        <p:cTn display="0" masterRel="sameClick">
                                          <p:stCondLst>
                                            <p:cond evt="begin" delay="0">
                                              <p:tn val="74"/>
                                            </p:cond>
                                          </p:stCondLst>
                                          <p:endCondLst>
                                            <p:cond evt="onStopAudio" delay="0">
                                              <p:tgtEl>
                                                <p:sldTgt/>
                                              </p:tgtEl>
                                            </p:cond>
                                          </p:endCondLst>
                                        </p:cTn>
                                        <p:tgtEl>
                                          <p:sndTgt r:embed="rId6" name="chimes.wav"/>
                                        </p:tgtEl>
                                      </p:cMediaNode>
                                    </p:audio>
                                  </p:subTnLst>
                                </p:cTn>
                              </p:par>
                            </p:childTnLst>
                          </p:cTn>
                        </p:par>
                      </p:childTnLst>
                    </p:cTn>
                  </p:par>
                </p:childTnLst>
              </p:cTn>
              <p:nextCondLst>
                <p:cond evt="onClick" delay="0">
                  <p:tgtEl>
                    <p:spTgt spid="24"/>
                  </p:tgtEl>
                </p:cond>
              </p:nextCondLst>
            </p:seq>
          </p:childTnLst>
        </p:cTn>
      </p:par>
    </p:tnLst>
    <p:bldLst>
      <p:bldP spid="4" grpId="0" bldLvl="0" animBg="1"/>
      <p:bldP spid="6" grpId="0" animBg="1"/>
      <p:bldP spid="7" grpId="0" animBg="1"/>
      <p:bldP spid="8" grpId="0" animBg="1"/>
      <p:bldP spid="16" grpId="0" animBg="1"/>
      <p:bldP spid="16" grpId="1" animBg="1"/>
      <p:bldP spid="17" grpId="0"/>
      <p:bldP spid="17" grpId="1"/>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7" name="Rounded Rectangle 6"/>
              <p:cNvSpPr/>
              <p:nvPr/>
            </p:nvSpPr>
            <p:spPr>
              <a:xfrm>
                <a:off x="0" y="0"/>
                <a:ext cx="12192000" cy="68580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457200" rtl="0" eaLnBrk="1" fontAlgn="auto" latinLnBrk="0" hangingPunct="1">
                  <a:lnSpc>
                    <a:spcPct val="100000"/>
                  </a:lnSpc>
                  <a:spcBef>
                    <a:spcPts val="0"/>
                  </a:spcBef>
                  <a:spcAft>
                    <a:spcPts val="0"/>
                  </a:spcAft>
                  <a:buClrTx/>
                  <a:buSzTx/>
                  <a:buFontTx/>
                  <a:buNone/>
                  <a:defRPr/>
                </a:pPr>
                <a:r>
                  <a:rPr kumimoji="0" lang="vi-VN" sz="24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Theo bài, thời gian ca nô đi xuôi dòng 5 km bằng thời gian ca nô đi ngược dòng 4 km nên ta có phương trình:</a:t>
                </a:r>
                <a:r>
                  <a:rPr kumimoji="0" lang="en-US" sz="24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 </a:t>
                </a:r>
                <a14:m>
                  <m:oMath xmlns:m="http://schemas.openxmlformats.org/officeDocument/2006/math">
                    <m:f>
                      <m:fPr>
                        <m:ctrlPr>
                          <a:rPr kumimoji="0" lang="en-US" sz="2400" b="1" i="1" u="none" strike="noStrike" kern="1200" cap="none" spc="0" normalizeH="0" baseline="0" noProof="0" smtClean="0">
                            <a:ln>
                              <a:noFill/>
                            </a:ln>
                            <a:solidFill>
                              <a:srgbClr val="C00000"/>
                            </a:solidFill>
                            <a:effectLst/>
                            <a:uLnTx/>
                            <a:uFillTx/>
                            <a:latin typeface="Cambria Math" panose="02040503050406030204" pitchFamily="18" charset="0"/>
                            <a:ea typeface="Times New Roman" panose="02020603050405020304" pitchFamily="18" charset="0"/>
                            <a:cs typeface="Times New Roman" panose="02020603050405020304" pitchFamily="18" charset="0"/>
                          </a:rPr>
                        </m:ctrlPr>
                      </m:fPr>
                      <m:num>
                        <m:r>
                          <a:rPr kumimoji="0" lang="en-US" sz="2400" b="1" i="1" u="none" strike="noStrike" kern="1200" cap="none" spc="0" normalizeH="0" baseline="0" noProof="0">
                            <a:ln>
                              <a:noFill/>
                            </a:ln>
                            <a:solidFill>
                              <a:srgbClr val="C00000"/>
                            </a:solidFill>
                            <a:effectLst/>
                            <a:uLnTx/>
                            <a:uFillTx/>
                            <a:latin typeface="Cambria Math" panose="02040503050406030204" pitchFamily="18" charset="0"/>
                            <a:ea typeface="Times New Roman" panose="02020603050405020304" pitchFamily="18" charset="0"/>
                            <a:cs typeface="Times New Roman" panose="02020603050405020304" pitchFamily="18" charset="0"/>
                          </a:rPr>
                          <m:t>𝟓</m:t>
                        </m:r>
                      </m:num>
                      <m:den>
                        <m:r>
                          <a:rPr kumimoji="0" lang="en-US" sz="2400" b="1" i="1" u="none" strike="noStrike" kern="1200" cap="none" spc="0" normalizeH="0" baseline="0" noProof="0">
                            <a:ln>
                              <a:noFill/>
                            </a:ln>
                            <a:solidFill>
                              <a:srgbClr val="C00000"/>
                            </a:solidFill>
                            <a:effectLst/>
                            <a:uLnTx/>
                            <a:uFillTx/>
                            <a:latin typeface="Cambria Math" panose="02040503050406030204" pitchFamily="18" charset="0"/>
                            <a:ea typeface="Times New Roman" panose="02020603050405020304" pitchFamily="18" charset="0"/>
                            <a:cs typeface="Times New Roman" panose="02020603050405020304" pitchFamily="18" charset="0"/>
                          </a:rPr>
                          <m:t>𝒙</m:t>
                        </m:r>
                        <m:r>
                          <a:rPr kumimoji="0" lang="en-US" sz="2400" b="1" i="1" u="none" strike="noStrike" kern="1200" cap="none" spc="0" normalizeH="0" baseline="0" noProof="0">
                            <a:ln>
                              <a:noFill/>
                            </a:ln>
                            <a:solidFill>
                              <a:srgbClr val="C00000"/>
                            </a:solidFill>
                            <a:effectLst/>
                            <a:uLnTx/>
                            <a:uFillTx/>
                            <a:latin typeface="Cambria Math" panose="02040503050406030204" pitchFamily="18" charset="0"/>
                            <a:ea typeface="Times New Roman" panose="02020603050405020304" pitchFamily="18" charset="0"/>
                            <a:cs typeface="Times New Roman" panose="02020603050405020304" pitchFamily="18" charset="0"/>
                          </a:rPr>
                          <m:t>+</m:t>
                        </m:r>
                        <m:r>
                          <a:rPr kumimoji="0" lang="en-US" sz="2400" b="1" i="1" u="none" strike="noStrike" kern="1200" cap="none" spc="0" normalizeH="0" baseline="0" noProof="0">
                            <a:ln>
                              <a:noFill/>
                            </a:ln>
                            <a:solidFill>
                              <a:srgbClr val="C00000"/>
                            </a:solidFill>
                            <a:effectLst/>
                            <a:uLnTx/>
                            <a:uFillTx/>
                            <a:latin typeface="Cambria Math" panose="02040503050406030204" pitchFamily="18" charset="0"/>
                            <a:ea typeface="Times New Roman" panose="02020603050405020304" pitchFamily="18" charset="0"/>
                            <a:cs typeface="Times New Roman" panose="02020603050405020304" pitchFamily="18" charset="0"/>
                          </a:rPr>
                          <m:t>𝒚</m:t>
                        </m:r>
                      </m:den>
                    </m:f>
                  </m:oMath>
                </a14:m>
                <a:r>
                  <a:rPr kumimoji="0" lang="en-US" sz="2400" b="1" i="0" u="none" strike="noStrike" kern="1200" cap="none" spc="0" normalizeH="0" baseline="0" noProof="0" dirty="0">
                    <a:ln>
                      <a:noFill/>
                    </a:ln>
                    <a:solidFill>
                      <a:srgbClr val="C00000"/>
                    </a:solidFill>
                    <a:effectLst/>
                    <a:uLnTx/>
                    <a:uFillTx/>
                    <a:latin typeface="Calibri Light" panose="020F0302020204030204"/>
                    <a:ea typeface="+mn-ea"/>
                    <a:cs typeface="Times New Roman" panose="02020603050405020304" pitchFamily="18" charset="0"/>
                  </a:rPr>
                  <a:t>  = </a:t>
                </a:r>
                <a14:m>
                  <m:oMath xmlns:m="http://schemas.openxmlformats.org/officeDocument/2006/math">
                    <m:f>
                      <m:fPr>
                        <m:ctrlPr>
                          <a:rPr kumimoji="0" lang="en-US" sz="2400" b="1" i="1" u="none" strike="noStrike" kern="1200" cap="none" spc="0" normalizeH="0" baseline="0" noProof="0">
                            <a:ln>
                              <a:noFill/>
                            </a:ln>
                            <a:solidFill>
                              <a:srgbClr val="C00000"/>
                            </a:solidFill>
                            <a:effectLst/>
                            <a:uLnTx/>
                            <a:uFillTx/>
                            <a:latin typeface="Cambria Math" panose="02040503050406030204" pitchFamily="18" charset="0"/>
                            <a:ea typeface="Times New Roman" panose="02020603050405020304" pitchFamily="18" charset="0"/>
                            <a:cs typeface="Times New Roman" panose="02020603050405020304" pitchFamily="18" charset="0"/>
                          </a:rPr>
                        </m:ctrlPr>
                      </m:fPr>
                      <m:num>
                        <m:r>
                          <a:rPr kumimoji="0" lang="en-US" sz="2400" b="1" i="1" u="none" strike="noStrike" kern="1200" cap="none" spc="0" normalizeH="0" baseline="0" noProof="0">
                            <a:ln>
                              <a:noFill/>
                            </a:ln>
                            <a:solidFill>
                              <a:srgbClr val="C00000"/>
                            </a:solidFill>
                            <a:effectLst/>
                            <a:uLnTx/>
                            <a:uFillTx/>
                            <a:latin typeface="Cambria Math" panose="02040503050406030204" pitchFamily="18" charset="0"/>
                            <a:ea typeface="Times New Roman" panose="02020603050405020304" pitchFamily="18" charset="0"/>
                            <a:cs typeface="Times New Roman" panose="02020603050405020304" pitchFamily="18" charset="0"/>
                          </a:rPr>
                          <m:t>𝟒</m:t>
                        </m:r>
                      </m:num>
                      <m:den>
                        <m:r>
                          <a:rPr kumimoji="0" lang="en-US" sz="2400" b="1" i="1" u="none" strike="noStrike" kern="1200" cap="none" spc="0" normalizeH="0" baseline="0" noProof="0">
                            <a:ln>
                              <a:noFill/>
                            </a:ln>
                            <a:solidFill>
                              <a:srgbClr val="C00000"/>
                            </a:solidFill>
                            <a:effectLst/>
                            <a:uLnTx/>
                            <a:uFillTx/>
                            <a:latin typeface="Cambria Math" panose="02040503050406030204" pitchFamily="18" charset="0"/>
                            <a:ea typeface="Times New Roman" panose="02020603050405020304" pitchFamily="18" charset="0"/>
                            <a:cs typeface="Times New Roman" panose="02020603050405020304" pitchFamily="18" charset="0"/>
                          </a:rPr>
                          <m:t>𝒙</m:t>
                        </m:r>
                        <m:r>
                          <a:rPr kumimoji="0" lang="en-US" sz="2400" b="1" i="1" u="none" strike="noStrike" kern="1200" cap="none" spc="0" normalizeH="0" baseline="0" noProof="0">
                            <a:ln>
                              <a:noFill/>
                            </a:ln>
                            <a:solidFill>
                              <a:srgbClr val="C00000"/>
                            </a:solidFill>
                            <a:effectLst/>
                            <a:uLnTx/>
                            <a:uFillTx/>
                            <a:latin typeface="Cambria Math" panose="02040503050406030204" pitchFamily="18" charset="0"/>
                            <a:ea typeface="Times New Roman" panose="02020603050405020304" pitchFamily="18" charset="0"/>
                            <a:cs typeface="Times New Roman" panose="02020603050405020304" pitchFamily="18" charset="0"/>
                          </a:rPr>
                          <m:t> −</m:t>
                        </m:r>
                        <m:r>
                          <a:rPr kumimoji="0" lang="en-US" sz="2400" b="1" i="1" u="none" strike="noStrike" kern="1200" cap="none" spc="0" normalizeH="0" baseline="0" noProof="0">
                            <a:ln>
                              <a:noFill/>
                            </a:ln>
                            <a:solidFill>
                              <a:srgbClr val="C00000"/>
                            </a:solidFill>
                            <a:effectLst/>
                            <a:uLnTx/>
                            <a:uFillTx/>
                            <a:latin typeface="Cambria Math" panose="02040503050406030204" pitchFamily="18" charset="0"/>
                            <a:ea typeface="Times New Roman" panose="02020603050405020304" pitchFamily="18" charset="0"/>
                            <a:cs typeface="Times New Roman" panose="02020603050405020304" pitchFamily="18" charset="0"/>
                          </a:rPr>
                          <m:t>𝒚</m:t>
                        </m:r>
                      </m:den>
                    </m:f>
                  </m:oMath>
                </a14:m>
                <a:r>
                  <a:rPr kumimoji="0" lang="vi-VN" sz="24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 </a:t>
                </a:r>
                <a:endParaRPr lang="en-US" sz="2400" dirty="0">
                  <a:solidFill>
                    <a:srgbClr val="000000"/>
                  </a:solidFill>
                  <a:latin typeface="Times New Roman" panose="02020603050405020304" pitchFamily="18" charset="0"/>
                </a:endParaRPr>
              </a:p>
              <a:p>
                <a:pPr marL="0" marR="0" lvl="0" indent="0" algn="just" defTabSz="457200" rtl="0" eaLnBrk="1" fontAlgn="auto" latinLnBrk="0" hangingPunct="1">
                  <a:lnSpc>
                    <a:spcPct val="100000"/>
                  </a:lnSpc>
                  <a:spcBef>
                    <a:spcPts val="0"/>
                  </a:spcBef>
                  <a:spcAft>
                    <a:spcPts val="0"/>
                  </a:spcAft>
                  <a:buClrTx/>
                  <a:buSzTx/>
                  <a:buFontTx/>
                  <a:buNone/>
                  <a:defRPr/>
                </a:pPr>
                <a:r>
                  <a:rPr lang="en-US" sz="2400" dirty="0">
                    <a:solidFill>
                      <a:srgbClr val="000000"/>
                    </a:solidFill>
                    <a:latin typeface="Times New Roman" panose="02020603050405020304" pitchFamily="18" charset="0"/>
                  </a:rPr>
                  <a:t>Ta </a:t>
                </a:r>
                <a:r>
                  <a:rPr lang="en-US" sz="2400" dirty="0" err="1">
                    <a:solidFill>
                      <a:srgbClr val="000000"/>
                    </a:solidFill>
                    <a:latin typeface="Times New Roman" panose="02020603050405020304" pitchFamily="18" charset="0"/>
                  </a:rPr>
                  <a:t>có</a:t>
                </a:r>
                <a:r>
                  <a:rPr lang="en-US" sz="2400" dirty="0">
                    <a:solidFill>
                      <a:srgbClr val="000000"/>
                    </a:solidFill>
                    <a:latin typeface="Times New Roman" panose="02020603050405020304" pitchFamily="18" charset="0"/>
                  </a:rPr>
                  <a:t> </a:t>
                </a:r>
                <a:r>
                  <a:rPr lang="en-US" sz="2400" dirty="0" err="1">
                    <a:solidFill>
                      <a:srgbClr val="000000"/>
                    </a:solidFill>
                    <a:latin typeface="Times New Roman" panose="02020603050405020304" pitchFamily="18" charset="0"/>
                  </a:rPr>
                  <a:t>hệ</a:t>
                </a:r>
                <a:r>
                  <a:rPr lang="en-US" sz="2400" dirty="0">
                    <a:solidFill>
                      <a:srgbClr val="000000"/>
                    </a:solidFill>
                    <a:latin typeface="Times New Roman" panose="02020603050405020304" pitchFamily="18" charset="0"/>
                  </a:rPr>
                  <a:t> </a:t>
                </a:r>
                <a:r>
                  <a:rPr lang="en-US" sz="2400" dirty="0" err="1">
                    <a:solidFill>
                      <a:srgbClr val="000000"/>
                    </a:solidFill>
                    <a:latin typeface="Times New Roman" panose="02020603050405020304" pitchFamily="18" charset="0"/>
                  </a:rPr>
                  <a:t>phương</a:t>
                </a:r>
                <a:r>
                  <a:rPr lang="en-US" sz="2400" dirty="0">
                    <a:solidFill>
                      <a:srgbClr val="000000"/>
                    </a:solidFill>
                    <a:latin typeface="Times New Roman" panose="02020603050405020304" pitchFamily="18" charset="0"/>
                  </a:rPr>
                  <a:t> </a:t>
                </a:r>
                <a:r>
                  <a:rPr lang="en-US" sz="2400" dirty="0" err="1">
                    <a:solidFill>
                      <a:srgbClr val="000000"/>
                    </a:solidFill>
                    <a:latin typeface="Times New Roman" panose="02020603050405020304" pitchFamily="18" charset="0"/>
                  </a:rPr>
                  <a:t>trình</a:t>
                </a:r>
                <a:r>
                  <a:rPr lang="en-US" sz="2400" dirty="0">
                    <a:solidFill>
                      <a:srgbClr val="000000"/>
                    </a:solidFill>
                    <a:latin typeface="Times New Roman" panose="02020603050405020304" pitchFamily="18" charset="0"/>
                  </a:rPr>
                  <a:t>: </a:t>
                </a:r>
                <a14:m>
                  <m:oMath xmlns:m="http://schemas.openxmlformats.org/officeDocument/2006/math">
                    <m:d>
                      <m:dPr>
                        <m:begChr m:val="{"/>
                        <m:endChr m:val=""/>
                        <m:ctrlPr>
                          <a:rPr lang="en-US" sz="2400" b="1" i="1">
                            <a:solidFill>
                              <a:srgbClr val="C00000"/>
                            </a:solidFill>
                            <a:latin typeface="Cambria Math" panose="02040503050406030204" pitchFamily="18" charset="0"/>
                            <a:ea typeface="Calibri" panose="020F0502020204030204" pitchFamily="34" charset="0"/>
                            <a:cs typeface="Times New Roman" panose="02020603050405020304" pitchFamily="18" charset="0"/>
                          </a:rPr>
                        </m:ctrlPr>
                      </m:dPr>
                      <m:e>
                        <m:m>
                          <m:mPr>
                            <m:mcs>
                              <m:mc>
                                <m:mcPr>
                                  <m:count m:val="1"/>
                                  <m:mcJc m:val="center"/>
                                </m:mcPr>
                              </m:mc>
                            </m:mcs>
                            <m:ctrlPr>
                              <a:rPr lang="en-US" sz="2400" b="1" i="1">
                                <a:solidFill>
                                  <a:srgbClr val="C00000"/>
                                </a:solidFill>
                                <a:latin typeface="Cambria Math" panose="02040503050406030204" pitchFamily="18" charset="0"/>
                                <a:ea typeface="Calibri" panose="020F0502020204030204" pitchFamily="34" charset="0"/>
                                <a:cs typeface="Times New Roman" panose="02020603050405020304" pitchFamily="18" charset="0"/>
                              </a:rPr>
                            </m:ctrlPr>
                          </m:mPr>
                          <m:mr>
                            <m:e>
                              <m:f>
                                <m:fPr>
                                  <m:ctrlPr>
                                    <a:rPr lang="en-US" sz="2400" b="1" i="1">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ctrlPr>
                                </m:fPr>
                                <m:num>
                                  <m:r>
                                    <a:rPr lang="en-US" sz="2400" b="1" i="1">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t>𝟏𝟔𝟎</m:t>
                                  </m:r>
                                </m:num>
                                <m:den>
                                  <m:r>
                                    <a:rPr lang="en-US" sz="2400" b="1" i="1">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t>𝒙</m:t>
                                  </m:r>
                                  <m:r>
                                    <a:rPr lang="en-US" sz="2400" b="1" i="1">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t>+</m:t>
                                  </m:r>
                                  <m:r>
                                    <a:rPr lang="en-US" sz="2400" b="1" i="1">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t>𝒚</m:t>
                                  </m:r>
                                </m:den>
                              </m:f>
                              <m:r>
                                <m:rPr>
                                  <m:nor/>
                                </m:rPr>
                                <a:rPr lang="en-US" sz="2400" b="1" dirty="0">
                                  <a:solidFill>
                                    <a:srgbClr val="C00000"/>
                                  </a:solidFill>
                                  <a:latin typeface="Times New Roman" panose="02020603050405020304" pitchFamily="18" charset="0"/>
                                  <a:cs typeface="Times New Roman" panose="02020603050405020304" pitchFamily="18" charset="0"/>
                                </a:rPr>
                                <m:t> + </m:t>
                              </m:r>
                              <m:f>
                                <m:fPr>
                                  <m:ctrlPr>
                                    <a:rPr lang="en-US" sz="2400" b="1" i="1">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ctrlPr>
                                </m:fPr>
                                <m:num>
                                  <m:r>
                                    <a:rPr lang="en-US" sz="2400" b="1" i="1">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t>𝟏𝟔𝟎</m:t>
                                  </m:r>
                                </m:num>
                                <m:den>
                                  <m:r>
                                    <a:rPr lang="en-US" sz="2400" b="1" i="1">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t>𝒙</m:t>
                                  </m:r>
                                  <m:r>
                                    <a:rPr lang="en-US" sz="2400" b="1" i="1">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t> −</m:t>
                                  </m:r>
                                  <m:r>
                                    <a:rPr lang="en-US" sz="2400" b="1" i="1">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t>𝒚</m:t>
                                  </m:r>
                                </m:den>
                              </m:f>
                              <m:r>
                                <m:rPr>
                                  <m:nor/>
                                </m:rPr>
                                <a:rPr lang="en-US" sz="2400" b="1" dirty="0">
                                  <a:solidFill>
                                    <a:srgbClr val="000000"/>
                                  </a:solidFill>
                                  <a:latin typeface="Times New Roman" panose="02020603050405020304" pitchFamily="18" charset="0"/>
                                  <a:cs typeface="Times New Roman" panose="02020603050405020304" pitchFamily="18" charset="0"/>
                                </a:rPr>
                                <m:t> </m:t>
                              </m:r>
                              <m:r>
                                <m:rPr>
                                  <m:nor/>
                                </m:rPr>
                                <a:rPr lang="en-US" sz="2400" b="1" dirty="0">
                                  <a:solidFill>
                                    <a:srgbClr val="C00000"/>
                                  </a:solidFill>
                                  <a:latin typeface="Times New Roman" panose="02020603050405020304" pitchFamily="18" charset="0"/>
                                  <a:cs typeface="Times New Roman" panose="02020603050405020304" pitchFamily="18" charset="0"/>
                                </a:rPr>
                                <m:t>= </m:t>
                              </m:r>
                              <m:r>
                                <m:rPr>
                                  <m:nor/>
                                </m:rPr>
                                <a:rPr lang="en-US" sz="2400" b="1" dirty="0">
                                  <a:solidFill>
                                    <a:srgbClr val="C00000"/>
                                  </a:solidFill>
                                  <a:latin typeface="Times New Roman" panose="02020603050405020304" pitchFamily="18" charset="0"/>
                                  <a:cs typeface="Times New Roman" panose="02020603050405020304" pitchFamily="18" charset="0"/>
                                </a:rPr>
                                <m:t>9 </m:t>
                              </m:r>
                              <m:r>
                                <a:rPr lang="en-US" sz="2400" b="1" i="1">
                                  <a:solidFill>
                                    <a:srgbClr val="C00000"/>
                                  </a:solidFill>
                                  <a:latin typeface="Cambria Math" panose="02040503050406030204" pitchFamily="18" charset="0"/>
                                  <a:ea typeface="Calibri" panose="020F0502020204030204" pitchFamily="34" charset="0"/>
                                  <a:cs typeface="Times New Roman" panose="02020603050405020304" pitchFamily="18" charset="0"/>
                                </a:rPr>
                                <m:t>  </m:t>
                              </m:r>
                            </m:e>
                          </m:mr>
                          <m:mr>
                            <m:e>
                              <m:f>
                                <m:fPr>
                                  <m:ctrlPr>
                                    <a:rPr lang="en-US" sz="2400" b="1" i="1">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ctrlPr>
                                </m:fPr>
                                <m:num>
                                  <m:r>
                                    <a:rPr lang="en-US" sz="2400" b="1" i="1">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t>𝟓</m:t>
                                  </m:r>
                                </m:num>
                                <m:den>
                                  <m:r>
                                    <a:rPr lang="en-US" sz="2400" b="1" i="1">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t>𝒙</m:t>
                                  </m:r>
                                  <m:r>
                                    <a:rPr lang="en-US" sz="2400" b="1" i="1">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t>+</m:t>
                                  </m:r>
                                  <m:r>
                                    <a:rPr lang="en-US" sz="2400" b="1" i="1">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t>𝒚</m:t>
                                  </m:r>
                                </m:den>
                              </m:f>
                              <m:r>
                                <m:rPr>
                                  <m:nor/>
                                </m:rPr>
                                <a:rPr lang="en-US" sz="2400" b="1" dirty="0">
                                  <a:solidFill>
                                    <a:srgbClr val="C00000"/>
                                  </a:solidFill>
                                  <a:latin typeface="Times New Roman" panose="02020603050405020304" pitchFamily="18" charset="0"/>
                                  <a:cs typeface="Times New Roman" panose="02020603050405020304" pitchFamily="18" charset="0"/>
                                </a:rPr>
                                <m:t>  = </m:t>
                              </m:r>
                              <m:f>
                                <m:fPr>
                                  <m:ctrlPr>
                                    <a:rPr lang="en-US" sz="2400" b="1" i="1">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ctrlPr>
                                </m:fPr>
                                <m:num>
                                  <m:r>
                                    <a:rPr lang="en-US" sz="2400" b="1" i="1">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t>𝟒</m:t>
                                  </m:r>
                                </m:num>
                                <m:den>
                                  <m:r>
                                    <a:rPr lang="en-US" sz="2400" b="1" i="1">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t>𝒙</m:t>
                                  </m:r>
                                  <m:r>
                                    <a:rPr lang="en-US" sz="2400" b="1" i="1">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t> −</m:t>
                                  </m:r>
                                  <m:r>
                                    <a:rPr lang="en-US" sz="2400" b="1" i="1">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t>𝒚</m:t>
                                  </m:r>
                                </m:den>
                              </m:f>
                              <m:r>
                                <a:rPr lang="vi-VN" sz="2400" b="1" i="1">
                                  <a:solidFill>
                                    <a:srgbClr val="C00000"/>
                                  </a:solidFill>
                                  <a:latin typeface="Cambria Math" panose="02040503050406030204" pitchFamily="18" charset="0"/>
                                  <a:ea typeface="Calibri" panose="020F0502020204030204" pitchFamily="34" charset="0"/>
                                  <a:cs typeface="Times New Roman" panose="02020603050405020304" pitchFamily="18" charset="0"/>
                                </a:rPr>
                                <m:t>   </m:t>
                              </m:r>
                            </m:e>
                          </m:mr>
                        </m:m>
                      </m:e>
                    </m:d>
                  </m:oMath>
                </a14:m>
                <a:r>
                  <a:rPr lang="en-US" sz="2400" dirty="0">
                    <a:solidFill>
                      <a:srgbClr val="002060"/>
                    </a:solidFill>
                    <a:latin typeface="Times New Roman" panose="02020603050405020304" pitchFamily="18" charset="0"/>
                    <a:cs typeface="Times New Roman" panose="02020603050405020304" pitchFamily="18" charset="0"/>
                  </a:rPr>
                  <a:t>(1);  </a:t>
                </a:r>
                <a:r>
                  <a:rPr lang="en-US" sz="2400" dirty="0" err="1">
                    <a:solidFill>
                      <a:schemeClr val="tx1"/>
                    </a:solidFill>
                    <a:latin typeface="Times New Roman" panose="02020603050405020304" pitchFamily="18" charset="0"/>
                    <a:cs typeface="Times New Roman" panose="02020603050405020304" pitchFamily="18" charset="0"/>
                  </a:rPr>
                  <a:t>Giải</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hệ</a:t>
                </a:r>
                <a:r>
                  <a:rPr lang="en-US" sz="2400" dirty="0">
                    <a:solidFill>
                      <a:schemeClr val="tx1"/>
                    </a:solidFill>
                    <a:latin typeface="Times New Roman" panose="02020603050405020304" pitchFamily="18" charset="0"/>
                    <a:cs typeface="Times New Roman" panose="02020603050405020304" pitchFamily="18" charset="0"/>
                  </a:rPr>
                  <a:t> (1) </a:t>
                </a:r>
                <a:r>
                  <a:rPr lang="en-US" sz="2400" dirty="0" err="1">
                    <a:solidFill>
                      <a:schemeClr val="tx1"/>
                    </a:solidFill>
                    <a:latin typeface="Times New Roman" panose="02020603050405020304" pitchFamily="18" charset="0"/>
                    <a:cs typeface="Times New Roman" panose="02020603050405020304" pitchFamily="18" charset="0"/>
                  </a:rPr>
                  <a:t>bằng</a:t>
                </a:r>
                <a:r>
                  <a:rPr lang="en-US" sz="2400" dirty="0">
                    <a:solidFill>
                      <a:schemeClr val="tx1"/>
                    </a:solidFill>
                    <a:latin typeface="Times New Roman" panose="02020603050405020304" pitchFamily="18" charset="0"/>
                    <a:cs typeface="Times New Roman" panose="02020603050405020304" pitchFamily="18" charset="0"/>
                  </a:rPr>
                  <a:t> pp </a:t>
                </a:r>
                <a:r>
                  <a:rPr lang="en-US" sz="2400" dirty="0" err="1">
                    <a:solidFill>
                      <a:schemeClr val="tx1"/>
                    </a:solidFill>
                    <a:latin typeface="Times New Roman" panose="02020603050405020304" pitchFamily="18" charset="0"/>
                    <a:cs typeface="Times New Roman" panose="02020603050405020304" pitchFamily="18" charset="0"/>
                  </a:rPr>
                  <a:t>đặt</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ẩn</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phụ</a:t>
                </a:r>
                <a:r>
                  <a:rPr lang="en-US" sz="2400" dirty="0">
                    <a:solidFill>
                      <a:schemeClr val="tx1"/>
                    </a:solidFill>
                    <a:latin typeface="Times New Roman" panose="02020603050405020304" pitchFamily="18" charset="0"/>
                    <a:cs typeface="Times New Roman" panose="02020603050405020304" pitchFamily="18" charset="0"/>
                  </a:rPr>
                  <a:t>: </a:t>
                </a:r>
              </a:p>
              <a:p>
                <a:pPr marL="0" marR="0" lvl="0" indent="0" algn="just" defTabSz="457200" rtl="0" eaLnBrk="1" fontAlgn="auto" latinLnBrk="0" hangingPunct="1">
                  <a:lnSpc>
                    <a:spcPct val="100000"/>
                  </a:lnSpc>
                  <a:spcBef>
                    <a:spcPts val="0"/>
                  </a:spcBef>
                  <a:spcAft>
                    <a:spcPts val="0"/>
                  </a:spcAft>
                  <a:buClrTx/>
                  <a:buSzTx/>
                  <a:buFontTx/>
                  <a:buNone/>
                  <a:defRPr/>
                </a:pPr>
                <a:r>
                  <a:rPr lang="en-US" sz="2400" dirty="0" err="1">
                    <a:solidFill>
                      <a:schemeClr val="tx1"/>
                    </a:solidFill>
                    <a:latin typeface="Times New Roman" panose="02020603050405020304" pitchFamily="18" charset="0"/>
                    <a:cs typeface="Times New Roman" panose="02020603050405020304" pitchFamily="18" charset="0"/>
                  </a:rPr>
                  <a:t>Đặt</a:t>
                </a:r>
                <a:r>
                  <a:rPr lang="en-US" sz="2400" dirty="0">
                    <a:solidFill>
                      <a:schemeClr val="tx1"/>
                    </a:solidFill>
                    <a:latin typeface="Times New Roman" panose="02020603050405020304" pitchFamily="18" charset="0"/>
                    <a:cs typeface="Times New Roman" panose="02020603050405020304" pitchFamily="18" charset="0"/>
                  </a:rPr>
                  <a:t> </a:t>
                </a:r>
                <a14:m>
                  <m:oMath xmlns:m="http://schemas.openxmlformats.org/officeDocument/2006/math">
                    <m:d>
                      <m:dPr>
                        <m:begChr m:val="{"/>
                        <m:endChr m:val=""/>
                        <m:ctrlPr>
                          <a:rPr lang="en-US" sz="2400" b="1" i="1">
                            <a:solidFill>
                              <a:schemeClr val="tx1"/>
                            </a:solidFill>
                            <a:latin typeface="Cambria Math" panose="02040503050406030204" pitchFamily="18" charset="0"/>
                            <a:ea typeface="Calibri" panose="020F0502020204030204" pitchFamily="34" charset="0"/>
                            <a:cs typeface="Times New Roman" panose="02020603050405020304" pitchFamily="18" charset="0"/>
                          </a:rPr>
                        </m:ctrlPr>
                      </m:dPr>
                      <m:e>
                        <m:m>
                          <m:mPr>
                            <m:mcs>
                              <m:mc>
                                <m:mcPr>
                                  <m:count m:val="1"/>
                                  <m:mcJc m:val="center"/>
                                </m:mcPr>
                              </m:mc>
                            </m:mcs>
                            <m:ctrlPr>
                              <a:rPr lang="en-US" sz="2400" b="1" i="1">
                                <a:solidFill>
                                  <a:schemeClr val="tx1"/>
                                </a:solidFill>
                                <a:latin typeface="Cambria Math" panose="02040503050406030204" pitchFamily="18" charset="0"/>
                                <a:ea typeface="Calibri" panose="020F0502020204030204" pitchFamily="34" charset="0"/>
                                <a:cs typeface="Times New Roman" panose="02020603050405020304" pitchFamily="18" charset="0"/>
                              </a:rPr>
                            </m:ctrlPr>
                          </m:mPr>
                          <m:mr>
                            <m:e>
                              <m:f>
                                <m:fPr>
                                  <m:ctrlPr>
                                    <a:rPr lang="en-US" sz="2400" b="1" i="1">
                                      <a:solidFill>
                                        <a:schemeClr val="tx1"/>
                                      </a:solidFill>
                                      <a:latin typeface="Cambria Math" panose="02040503050406030204" pitchFamily="18" charset="0"/>
                                      <a:ea typeface="Times New Roman" panose="02020603050405020304" pitchFamily="18" charset="0"/>
                                      <a:cs typeface="Times New Roman" panose="02020603050405020304" pitchFamily="18" charset="0"/>
                                    </a:rPr>
                                  </m:ctrlPr>
                                </m:fPr>
                                <m:num>
                                  <m:r>
                                    <a:rPr lang="en-US" sz="2400" b="1" i="1">
                                      <a:solidFill>
                                        <a:schemeClr val="tx1"/>
                                      </a:solidFill>
                                      <a:latin typeface="Cambria Math" panose="02040503050406030204" pitchFamily="18" charset="0"/>
                                      <a:ea typeface="Times New Roman" panose="02020603050405020304" pitchFamily="18" charset="0"/>
                                      <a:cs typeface="Times New Roman" panose="02020603050405020304" pitchFamily="18" charset="0"/>
                                    </a:rPr>
                                    <m:t>𝟏</m:t>
                                  </m:r>
                                </m:num>
                                <m:den>
                                  <m:r>
                                    <a:rPr lang="en-US" sz="2400" b="1" i="1">
                                      <a:solidFill>
                                        <a:schemeClr val="tx1"/>
                                      </a:solidFill>
                                      <a:latin typeface="Cambria Math" panose="02040503050406030204" pitchFamily="18" charset="0"/>
                                      <a:ea typeface="Times New Roman" panose="02020603050405020304" pitchFamily="18" charset="0"/>
                                      <a:cs typeface="Times New Roman" panose="02020603050405020304" pitchFamily="18" charset="0"/>
                                    </a:rPr>
                                    <m:t>𝒙</m:t>
                                  </m:r>
                                  <m:r>
                                    <a:rPr lang="en-US" sz="2400" b="1" i="1">
                                      <a:solidFill>
                                        <a:schemeClr val="tx1"/>
                                      </a:solidFill>
                                      <a:latin typeface="Cambria Math" panose="02040503050406030204" pitchFamily="18" charset="0"/>
                                      <a:ea typeface="Times New Roman" panose="02020603050405020304" pitchFamily="18" charset="0"/>
                                      <a:cs typeface="Times New Roman" panose="02020603050405020304" pitchFamily="18" charset="0"/>
                                    </a:rPr>
                                    <m:t>+</m:t>
                                  </m:r>
                                  <m:r>
                                    <a:rPr lang="en-US" sz="2400" b="1" i="1">
                                      <a:solidFill>
                                        <a:schemeClr val="tx1"/>
                                      </a:solidFill>
                                      <a:latin typeface="Cambria Math" panose="02040503050406030204" pitchFamily="18" charset="0"/>
                                      <a:ea typeface="Times New Roman" panose="02020603050405020304" pitchFamily="18" charset="0"/>
                                      <a:cs typeface="Times New Roman" panose="02020603050405020304" pitchFamily="18" charset="0"/>
                                    </a:rPr>
                                    <m:t>𝒚</m:t>
                                  </m:r>
                                </m:den>
                              </m:f>
                              <m:r>
                                <m:rPr>
                                  <m:nor/>
                                </m:rPr>
                                <a:rPr lang="en-US" sz="2400" b="1" dirty="0">
                                  <a:solidFill>
                                    <a:schemeClr val="tx1"/>
                                  </a:solidFill>
                                  <a:latin typeface="Times New Roman" panose="02020603050405020304" pitchFamily="18" charset="0"/>
                                  <a:cs typeface="Times New Roman" panose="02020603050405020304" pitchFamily="18" charset="0"/>
                                </a:rPr>
                                <m:t> = </m:t>
                              </m:r>
                              <m:r>
                                <m:rPr>
                                  <m:nor/>
                                </m:rPr>
                                <a:rPr lang="en-US" sz="2400" b="1" i="0" dirty="0" smtClean="0">
                                  <a:solidFill>
                                    <a:schemeClr val="tx1"/>
                                  </a:solidFill>
                                  <a:latin typeface="Times New Roman" panose="02020603050405020304" pitchFamily="18" charset="0"/>
                                  <a:cs typeface="Times New Roman" panose="02020603050405020304" pitchFamily="18" charset="0"/>
                                </a:rPr>
                                <m:t>u</m:t>
                              </m:r>
                              <m:r>
                                <m:rPr>
                                  <m:nor/>
                                </m:rPr>
                                <a:rPr lang="en-US" sz="2400" b="1" dirty="0">
                                  <a:solidFill>
                                    <a:schemeClr val="tx1"/>
                                  </a:solidFill>
                                  <a:latin typeface="Times New Roman" panose="02020603050405020304" pitchFamily="18" charset="0"/>
                                  <a:cs typeface="Times New Roman" panose="02020603050405020304" pitchFamily="18" charset="0"/>
                                </a:rPr>
                                <m:t> </m:t>
                              </m:r>
                              <m:r>
                                <a:rPr lang="vi-VN" sz="2400" b="1" i="1">
                                  <a:solidFill>
                                    <a:schemeClr val="tx1"/>
                                  </a:solidFill>
                                  <a:latin typeface="Cambria Math" panose="02040503050406030204" pitchFamily="18" charset="0"/>
                                  <a:ea typeface="Calibri" panose="020F0502020204030204" pitchFamily="34" charset="0"/>
                                  <a:cs typeface="Times New Roman" panose="02020603050405020304" pitchFamily="18" charset="0"/>
                                </a:rPr>
                                <m:t>   </m:t>
                              </m:r>
                              <m:r>
                                <a:rPr lang="en-US" sz="2400" b="1" i="1">
                                  <a:solidFill>
                                    <a:schemeClr val="tx1"/>
                                  </a:solidFill>
                                  <a:latin typeface="Cambria Math" panose="02040503050406030204" pitchFamily="18" charset="0"/>
                                  <a:ea typeface="Calibri" panose="020F0502020204030204" pitchFamily="34" charset="0"/>
                                  <a:cs typeface="Times New Roman" panose="02020603050405020304" pitchFamily="18" charset="0"/>
                                </a:rPr>
                                <m:t>   </m:t>
                              </m:r>
                            </m:e>
                          </m:mr>
                          <m:mr>
                            <m:e>
                              <m:f>
                                <m:fPr>
                                  <m:ctrlPr>
                                    <a:rPr lang="en-US" sz="2400" b="1" i="1">
                                      <a:solidFill>
                                        <a:schemeClr val="tx1"/>
                                      </a:solidFill>
                                      <a:latin typeface="Cambria Math" panose="02040503050406030204" pitchFamily="18" charset="0"/>
                                      <a:ea typeface="Times New Roman" panose="02020603050405020304" pitchFamily="18" charset="0"/>
                                      <a:cs typeface="Times New Roman" panose="02020603050405020304" pitchFamily="18" charset="0"/>
                                    </a:rPr>
                                  </m:ctrlPr>
                                </m:fPr>
                                <m:num>
                                  <m:r>
                                    <a:rPr lang="en-US" sz="2400" b="1" i="1" smtClean="0">
                                      <a:solidFill>
                                        <a:schemeClr val="tx1"/>
                                      </a:solidFill>
                                      <a:latin typeface="Cambria Math" panose="02040503050406030204" pitchFamily="18" charset="0"/>
                                      <a:ea typeface="Times New Roman" panose="02020603050405020304" pitchFamily="18" charset="0"/>
                                      <a:cs typeface="Times New Roman" panose="02020603050405020304" pitchFamily="18" charset="0"/>
                                    </a:rPr>
                                    <m:t>𝟏</m:t>
                                  </m:r>
                                </m:num>
                                <m:den>
                                  <m:r>
                                    <a:rPr lang="en-US" sz="2400" b="1" i="1">
                                      <a:solidFill>
                                        <a:schemeClr val="tx1"/>
                                      </a:solidFill>
                                      <a:latin typeface="Cambria Math" panose="02040503050406030204" pitchFamily="18" charset="0"/>
                                      <a:ea typeface="Times New Roman" panose="02020603050405020304" pitchFamily="18" charset="0"/>
                                      <a:cs typeface="Times New Roman" panose="02020603050405020304" pitchFamily="18" charset="0"/>
                                    </a:rPr>
                                    <m:t>𝒙</m:t>
                                  </m:r>
                                  <m:r>
                                    <a:rPr lang="en-US" sz="2400" b="1" i="1" smtClean="0">
                                      <a:solidFill>
                                        <a:schemeClr val="tx1"/>
                                      </a:solidFill>
                                      <a:latin typeface="Cambria Math" panose="02040503050406030204" pitchFamily="18" charset="0"/>
                                      <a:ea typeface="Times New Roman" panose="02020603050405020304" pitchFamily="18" charset="0"/>
                                      <a:cs typeface="Times New Roman" panose="02020603050405020304" pitchFamily="18" charset="0"/>
                                    </a:rPr>
                                    <m:t>−</m:t>
                                  </m:r>
                                  <m:r>
                                    <a:rPr lang="en-US" sz="2400" b="1" i="1">
                                      <a:solidFill>
                                        <a:schemeClr val="tx1"/>
                                      </a:solidFill>
                                      <a:latin typeface="Cambria Math" panose="02040503050406030204" pitchFamily="18" charset="0"/>
                                      <a:ea typeface="Times New Roman" panose="02020603050405020304" pitchFamily="18" charset="0"/>
                                      <a:cs typeface="Times New Roman" panose="02020603050405020304" pitchFamily="18" charset="0"/>
                                    </a:rPr>
                                    <m:t>𝒚</m:t>
                                  </m:r>
                                </m:den>
                              </m:f>
                              <m:r>
                                <m:rPr>
                                  <m:nor/>
                                </m:rPr>
                                <a:rPr lang="en-US" sz="2400" b="1" dirty="0">
                                  <a:solidFill>
                                    <a:schemeClr val="tx1"/>
                                  </a:solidFill>
                                  <a:latin typeface="Times New Roman" panose="02020603050405020304" pitchFamily="18" charset="0"/>
                                  <a:cs typeface="Times New Roman" panose="02020603050405020304" pitchFamily="18" charset="0"/>
                                </a:rPr>
                                <m:t>  = </m:t>
                              </m:r>
                              <m:r>
                                <a:rPr lang="en-US" sz="2400" b="1" i="1" smtClean="0">
                                  <a:solidFill>
                                    <a:schemeClr val="tx1"/>
                                  </a:solidFill>
                                  <a:latin typeface="Cambria Math" panose="02040503050406030204" pitchFamily="18" charset="0"/>
                                  <a:ea typeface="Times New Roman" panose="02020603050405020304" pitchFamily="18" charset="0"/>
                                  <a:cs typeface="Times New Roman" panose="02020603050405020304" pitchFamily="18" charset="0"/>
                                </a:rPr>
                                <m:t>𝒗</m:t>
                              </m:r>
                              <m:r>
                                <a:rPr lang="vi-VN" sz="2400" b="1" i="1">
                                  <a:solidFill>
                                    <a:schemeClr val="tx1"/>
                                  </a:solidFill>
                                  <a:latin typeface="Cambria Math" panose="02040503050406030204" pitchFamily="18" charset="0"/>
                                  <a:ea typeface="Calibri" panose="020F0502020204030204" pitchFamily="34" charset="0"/>
                                  <a:cs typeface="Times New Roman" panose="02020603050405020304" pitchFamily="18" charset="0"/>
                                </a:rPr>
                                <m:t>   </m:t>
                              </m:r>
                            </m:e>
                          </m:mr>
                        </m:m>
                      </m:e>
                    </m:d>
                  </m:oMath>
                </a14:m>
                <a:r>
                  <a:rPr lang="en-US" sz="2400" dirty="0">
                    <a:solidFill>
                      <a:schemeClr val="tx1"/>
                    </a:solidFill>
                    <a:latin typeface="Times New Roman" panose="02020603050405020304" pitchFamily="18" charset="0"/>
                    <a:cs typeface="Times New Roman" panose="02020603050405020304" pitchFamily="18" charset="0"/>
                  </a:rPr>
                  <a:t>(2); ta </a:t>
                </a:r>
                <a:r>
                  <a:rPr lang="en-US" sz="2400" dirty="0" err="1">
                    <a:solidFill>
                      <a:schemeClr val="tx1"/>
                    </a:solidFill>
                    <a:latin typeface="Times New Roman" panose="02020603050405020304" pitchFamily="18" charset="0"/>
                    <a:cs typeface="Times New Roman" panose="02020603050405020304" pitchFamily="18" charset="0"/>
                  </a:rPr>
                  <a:t>có</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hệ</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pt</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mới</a:t>
                </a:r>
                <a:r>
                  <a:rPr lang="en-US" sz="2400" dirty="0">
                    <a:solidFill>
                      <a:schemeClr val="tx1"/>
                    </a:solidFill>
                    <a:latin typeface="Times New Roman" panose="02020603050405020304" pitchFamily="18" charset="0"/>
                    <a:cs typeface="Times New Roman" panose="02020603050405020304" pitchFamily="18" charset="0"/>
                  </a:rPr>
                  <a:t>: </a:t>
                </a:r>
                <a14:m>
                  <m:oMath xmlns:m="http://schemas.openxmlformats.org/officeDocument/2006/math">
                    <m:d>
                      <m:dPr>
                        <m:begChr m:val="{"/>
                        <m:endChr m:val=""/>
                        <m:ctrlPr>
                          <a:rPr lang="en-US" sz="2400" b="1" i="1">
                            <a:solidFill>
                              <a:schemeClr val="tx1"/>
                            </a:solidFill>
                            <a:latin typeface="Cambria Math" panose="02040503050406030204" pitchFamily="18" charset="0"/>
                            <a:ea typeface="Calibri" panose="020F0502020204030204" pitchFamily="34" charset="0"/>
                            <a:cs typeface="Times New Roman" panose="02020603050405020304" pitchFamily="18" charset="0"/>
                          </a:rPr>
                        </m:ctrlPr>
                      </m:dPr>
                      <m:e>
                        <m:m>
                          <m:mPr>
                            <m:mcs>
                              <m:mc>
                                <m:mcPr>
                                  <m:count m:val="1"/>
                                  <m:mcJc m:val="center"/>
                                </m:mcPr>
                              </m:mc>
                            </m:mcs>
                            <m:ctrlPr>
                              <a:rPr lang="en-US" sz="2400" b="1" i="1">
                                <a:solidFill>
                                  <a:schemeClr val="tx1"/>
                                </a:solidFill>
                                <a:latin typeface="Cambria Math" panose="02040503050406030204" pitchFamily="18" charset="0"/>
                                <a:ea typeface="Calibri" panose="020F0502020204030204" pitchFamily="34" charset="0"/>
                                <a:cs typeface="Times New Roman" panose="02020603050405020304" pitchFamily="18" charset="0"/>
                              </a:rPr>
                            </m:ctrlPr>
                          </m:mPr>
                          <m:mr>
                            <m:e>
                              <m:r>
                                <a:rPr lang="en-US" sz="2400" b="1" i="1" smtClean="0">
                                  <a:solidFill>
                                    <a:schemeClr val="tx1"/>
                                  </a:solidFill>
                                  <a:latin typeface="Cambria Math" panose="02040503050406030204" pitchFamily="18" charset="0"/>
                                  <a:ea typeface="Times New Roman" panose="02020603050405020304" pitchFamily="18" charset="0"/>
                                  <a:cs typeface="Times New Roman" panose="02020603050405020304" pitchFamily="18" charset="0"/>
                                </a:rPr>
                                <m:t>𝟏𝟔𝟎</m:t>
                              </m:r>
                              <m:r>
                                <a:rPr lang="en-US" sz="2400" b="1" i="1" smtClean="0">
                                  <a:solidFill>
                                    <a:schemeClr val="tx1"/>
                                  </a:solidFill>
                                  <a:latin typeface="Cambria Math" panose="02040503050406030204" pitchFamily="18" charset="0"/>
                                  <a:ea typeface="Times New Roman" panose="02020603050405020304" pitchFamily="18" charset="0"/>
                                  <a:cs typeface="Times New Roman" panose="02020603050405020304" pitchFamily="18" charset="0"/>
                                </a:rPr>
                                <m:t>𝒖</m:t>
                              </m:r>
                              <m:r>
                                <a:rPr lang="en-US" sz="2400" b="1" i="1" smtClean="0">
                                  <a:solidFill>
                                    <a:schemeClr val="tx1"/>
                                  </a:solidFill>
                                  <a:latin typeface="Cambria Math" panose="02040503050406030204" pitchFamily="18" charset="0"/>
                                  <a:ea typeface="Times New Roman" panose="02020603050405020304" pitchFamily="18" charset="0"/>
                                  <a:cs typeface="Times New Roman" panose="02020603050405020304" pitchFamily="18" charset="0"/>
                                </a:rPr>
                                <m:t>+</m:t>
                              </m:r>
                              <m:r>
                                <a:rPr lang="en-US" sz="2400" b="1" i="1" smtClean="0">
                                  <a:solidFill>
                                    <a:schemeClr val="tx1"/>
                                  </a:solidFill>
                                  <a:latin typeface="Cambria Math" panose="02040503050406030204" pitchFamily="18" charset="0"/>
                                  <a:ea typeface="Times New Roman" panose="02020603050405020304" pitchFamily="18" charset="0"/>
                                  <a:cs typeface="Times New Roman" panose="02020603050405020304" pitchFamily="18" charset="0"/>
                                </a:rPr>
                                <m:t>𝟏𝟔𝟎</m:t>
                              </m:r>
                              <m:r>
                                <a:rPr lang="en-US" sz="2400" b="1" i="1" smtClean="0">
                                  <a:solidFill>
                                    <a:schemeClr val="tx1"/>
                                  </a:solidFill>
                                  <a:latin typeface="Cambria Math" panose="02040503050406030204" pitchFamily="18" charset="0"/>
                                  <a:ea typeface="Times New Roman" panose="02020603050405020304" pitchFamily="18" charset="0"/>
                                  <a:cs typeface="Times New Roman" panose="02020603050405020304" pitchFamily="18" charset="0"/>
                                </a:rPr>
                                <m:t>𝒗</m:t>
                              </m:r>
                              <m:r>
                                <a:rPr lang="en-US" sz="2400" b="1" i="1" smtClean="0">
                                  <a:solidFill>
                                    <a:schemeClr val="tx1"/>
                                  </a:solidFill>
                                  <a:latin typeface="Cambria Math" panose="02040503050406030204" pitchFamily="18" charset="0"/>
                                  <a:ea typeface="Times New Roman" panose="02020603050405020304" pitchFamily="18" charset="0"/>
                                  <a:cs typeface="Times New Roman" panose="02020603050405020304" pitchFamily="18" charset="0"/>
                                </a:rPr>
                                <m:t> </m:t>
                              </m:r>
                              <m:r>
                                <m:rPr>
                                  <m:nor/>
                                </m:rPr>
                                <a:rPr lang="en-US" sz="2400" b="1" dirty="0">
                                  <a:solidFill>
                                    <a:schemeClr val="tx1"/>
                                  </a:solidFill>
                                  <a:latin typeface="Times New Roman" panose="02020603050405020304" pitchFamily="18" charset="0"/>
                                  <a:cs typeface="Times New Roman" panose="02020603050405020304" pitchFamily="18" charset="0"/>
                                </a:rPr>
                                <m:t>= </m:t>
                              </m:r>
                              <m:r>
                                <m:rPr>
                                  <m:nor/>
                                </m:rPr>
                                <a:rPr lang="en-US" sz="2400" b="1" i="0" dirty="0" smtClean="0">
                                  <a:solidFill>
                                    <a:schemeClr val="tx1"/>
                                  </a:solidFill>
                                  <a:latin typeface="Times New Roman" panose="02020603050405020304" pitchFamily="18" charset="0"/>
                                  <a:cs typeface="Times New Roman" panose="02020603050405020304" pitchFamily="18" charset="0"/>
                                </a:rPr>
                                <m:t>9</m:t>
                              </m:r>
                              <m:r>
                                <m:rPr>
                                  <m:nor/>
                                </m:rPr>
                                <a:rPr lang="en-US" sz="2400" b="1" dirty="0">
                                  <a:solidFill>
                                    <a:schemeClr val="tx1"/>
                                  </a:solidFill>
                                  <a:latin typeface="Times New Roman" panose="02020603050405020304" pitchFamily="18" charset="0"/>
                                  <a:cs typeface="Times New Roman" panose="02020603050405020304" pitchFamily="18" charset="0"/>
                                </a:rPr>
                                <m:t> </m:t>
                              </m:r>
                              <m:r>
                                <a:rPr lang="vi-VN" sz="2400" b="1" i="1">
                                  <a:solidFill>
                                    <a:schemeClr val="tx1"/>
                                  </a:solidFill>
                                  <a:latin typeface="Cambria Math" panose="02040503050406030204" pitchFamily="18" charset="0"/>
                                  <a:ea typeface="Calibri" panose="020F0502020204030204" pitchFamily="34" charset="0"/>
                                  <a:cs typeface="Times New Roman" panose="02020603050405020304" pitchFamily="18" charset="0"/>
                                </a:rPr>
                                <m:t>   </m:t>
                              </m:r>
                              <m:r>
                                <a:rPr lang="en-US" sz="2400" b="1" i="1">
                                  <a:solidFill>
                                    <a:schemeClr val="tx1"/>
                                  </a:solidFill>
                                  <a:latin typeface="Cambria Math" panose="02040503050406030204" pitchFamily="18" charset="0"/>
                                  <a:ea typeface="Calibri" panose="020F0502020204030204" pitchFamily="34" charset="0"/>
                                  <a:cs typeface="Times New Roman" panose="02020603050405020304" pitchFamily="18" charset="0"/>
                                </a:rPr>
                                <m:t>   </m:t>
                              </m:r>
                            </m:e>
                          </m:mr>
                          <m:mr>
                            <m:e>
                              <m:r>
                                <a:rPr lang="en-US" sz="2400" b="1" i="1" smtClean="0">
                                  <a:solidFill>
                                    <a:schemeClr val="tx1"/>
                                  </a:solidFill>
                                  <a:latin typeface="Cambria Math" panose="02040503050406030204" pitchFamily="18" charset="0"/>
                                  <a:ea typeface="Times New Roman" panose="02020603050405020304" pitchFamily="18" charset="0"/>
                                  <a:cs typeface="Times New Roman" panose="02020603050405020304" pitchFamily="18" charset="0"/>
                                </a:rPr>
                                <m:t>𝟓</m:t>
                              </m:r>
                              <m:r>
                                <a:rPr lang="en-US" sz="2400" b="1" i="1" smtClean="0">
                                  <a:solidFill>
                                    <a:schemeClr val="tx1"/>
                                  </a:solidFill>
                                  <a:latin typeface="Cambria Math" panose="02040503050406030204" pitchFamily="18" charset="0"/>
                                  <a:ea typeface="Times New Roman" panose="02020603050405020304" pitchFamily="18" charset="0"/>
                                  <a:cs typeface="Times New Roman" panose="02020603050405020304" pitchFamily="18" charset="0"/>
                                </a:rPr>
                                <m:t>𝒖</m:t>
                              </m:r>
                              <m:r>
                                <a:rPr lang="en-US" sz="2400" b="1" i="1" smtClean="0">
                                  <a:solidFill>
                                    <a:schemeClr val="tx1"/>
                                  </a:solidFill>
                                  <a:latin typeface="Cambria Math" panose="02040503050406030204" pitchFamily="18" charset="0"/>
                                  <a:ea typeface="Times New Roman" panose="02020603050405020304" pitchFamily="18" charset="0"/>
                                  <a:cs typeface="Times New Roman" panose="02020603050405020304" pitchFamily="18" charset="0"/>
                                </a:rPr>
                                <m:t> </m:t>
                              </m:r>
                              <m:r>
                                <m:rPr>
                                  <m:nor/>
                                </m:rPr>
                                <a:rPr lang="en-US" sz="2400" b="1" dirty="0">
                                  <a:solidFill>
                                    <a:schemeClr val="tx1"/>
                                  </a:solidFill>
                                  <a:latin typeface="Times New Roman" panose="02020603050405020304" pitchFamily="18" charset="0"/>
                                  <a:cs typeface="Times New Roman" panose="02020603050405020304" pitchFamily="18" charset="0"/>
                                </a:rPr>
                                <m:t> </m:t>
                              </m:r>
                              <m:r>
                                <m:rPr>
                                  <m:nor/>
                                </m:rPr>
                                <a:rPr lang="en-US" sz="2400" b="1" i="0" dirty="0" smtClean="0">
                                  <a:solidFill>
                                    <a:schemeClr val="tx1"/>
                                  </a:solidFill>
                                  <a:latin typeface="Times New Roman" panose="02020603050405020304" pitchFamily="18" charset="0"/>
                                  <a:cs typeface="Times New Roman" panose="02020603050405020304" pitchFamily="18" charset="0"/>
                                </a:rPr>
                                <m:t>−</m:t>
                              </m:r>
                              <m:r>
                                <m:rPr>
                                  <m:nor/>
                                </m:rPr>
                                <a:rPr lang="en-US" sz="2400" b="1" dirty="0">
                                  <a:solidFill>
                                    <a:schemeClr val="tx1"/>
                                  </a:solidFill>
                                  <a:latin typeface="Times New Roman" panose="02020603050405020304" pitchFamily="18" charset="0"/>
                                  <a:cs typeface="Times New Roman" panose="02020603050405020304" pitchFamily="18" charset="0"/>
                                </a:rPr>
                                <m:t> </m:t>
                              </m:r>
                              <m:r>
                                <m:rPr>
                                  <m:nor/>
                                </m:rPr>
                                <a:rPr lang="en-US" sz="2400" b="1" i="0" dirty="0" smtClean="0">
                                  <a:solidFill>
                                    <a:schemeClr val="tx1"/>
                                  </a:solidFill>
                                  <a:latin typeface="Times New Roman" panose="02020603050405020304" pitchFamily="18" charset="0"/>
                                  <a:cs typeface="Times New Roman" panose="02020603050405020304" pitchFamily="18" charset="0"/>
                                </a:rPr>
                                <m:t>4</m:t>
                              </m:r>
                              <m:r>
                                <a:rPr lang="en-US" sz="2400" b="1" i="1">
                                  <a:solidFill>
                                    <a:schemeClr val="tx1"/>
                                  </a:solidFill>
                                  <a:latin typeface="Cambria Math" panose="02040503050406030204" pitchFamily="18" charset="0"/>
                                  <a:ea typeface="Times New Roman" panose="02020603050405020304" pitchFamily="18" charset="0"/>
                                  <a:cs typeface="Times New Roman" panose="02020603050405020304" pitchFamily="18" charset="0"/>
                                </a:rPr>
                                <m:t>𝒗</m:t>
                              </m:r>
                              <m:r>
                                <a:rPr lang="vi-VN" sz="2400" b="1" i="1">
                                  <a:solidFill>
                                    <a:schemeClr val="tx1"/>
                                  </a:solidFill>
                                  <a:latin typeface="Cambria Math" panose="02040503050406030204" pitchFamily="18" charset="0"/>
                                  <a:ea typeface="Calibri" panose="020F0502020204030204" pitchFamily="34" charset="0"/>
                                  <a:cs typeface="Times New Roman" panose="02020603050405020304" pitchFamily="18" charset="0"/>
                                </a:rPr>
                                <m:t> </m:t>
                              </m:r>
                              <m:r>
                                <a:rPr lang="en-US" sz="2400" b="1" i="1" smtClean="0">
                                  <a:solidFill>
                                    <a:schemeClr val="tx1"/>
                                  </a:solidFill>
                                  <a:latin typeface="Cambria Math" panose="02040503050406030204" pitchFamily="18" charset="0"/>
                                  <a:ea typeface="Calibri" panose="020F0502020204030204" pitchFamily="34" charset="0"/>
                                  <a:cs typeface="Times New Roman" panose="02020603050405020304" pitchFamily="18" charset="0"/>
                                </a:rPr>
                                <m:t>=</m:t>
                              </m:r>
                              <m:r>
                                <a:rPr lang="en-US" sz="2400" b="1" i="1" smtClean="0">
                                  <a:solidFill>
                                    <a:schemeClr val="tx1"/>
                                  </a:solidFill>
                                  <a:latin typeface="Cambria Math" panose="02040503050406030204" pitchFamily="18" charset="0"/>
                                  <a:ea typeface="Calibri" panose="020F0502020204030204" pitchFamily="34" charset="0"/>
                                  <a:cs typeface="Times New Roman" panose="02020603050405020304" pitchFamily="18" charset="0"/>
                                </a:rPr>
                                <m:t>𝟎</m:t>
                              </m:r>
                              <m:r>
                                <a:rPr lang="vi-VN" sz="2400" b="1" i="1">
                                  <a:solidFill>
                                    <a:schemeClr val="tx1"/>
                                  </a:solidFill>
                                  <a:latin typeface="Cambria Math" panose="02040503050406030204" pitchFamily="18" charset="0"/>
                                  <a:ea typeface="Calibri" panose="020F0502020204030204" pitchFamily="34" charset="0"/>
                                  <a:cs typeface="Times New Roman" panose="02020603050405020304" pitchFamily="18" charset="0"/>
                                </a:rPr>
                                <m:t> </m:t>
                              </m:r>
                            </m:e>
                          </m:mr>
                        </m:m>
                        <m:r>
                          <a:rPr lang="en-US" sz="2400" b="1" i="1" smtClean="0">
                            <a:solidFill>
                              <a:schemeClr val="tx1"/>
                            </a:solidFill>
                            <a:latin typeface="Cambria Math" panose="02040503050406030204" pitchFamily="18" charset="0"/>
                            <a:ea typeface="Calibri" panose="020F0502020204030204" pitchFamily="34" charset="0"/>
                            <a:cs typeface="Times New Roman" panose="02020603050405020304" pitchFamily="18" charset="0"/>
                          </a:rPr>
                          <m:t>(</m:t>
                        </m:r>
                        <m:r>
                          <a:rPr lang="en-US" sz="2400" b="1" i="1" smtClean="0">
                            <a:solidFill>
                              <a:schemeClr val="tx1"/>
                            </a:solidFill>
                            <a:latin typeface="Cambria Math" panose="02040503050406030204" pitchFamily="18" charset="0"/>
                            <a:ea typeface="Calibri" panose="020F0502020204030204" pitchFamily="34" charset="0"/>
                            <a:cs typeface="Times New Roman" panose="02020603050405020304" pitchFamily="18" charset="0"/>
                          </a:rPr>
                          <m:t>𝟑</m:t>
                        </m:r>
                        <m:r>
                          <a:rPr lang="en-US" sz="2400" b="1" i="1" smtClean="0">
                            <a:solidFill>
                              <a:schemeClr val="tx1"/>
                            </a:solidFill>
                            <a:latin typeface="Cambria Math" panose="02040503050406030204" pitchFamily="18" charset="0"/>
                            <a:ea typeface="Calibri" panose="020F0502020204030204" pitchFamily="34" charset="0"/>
                            <a:cs typeface="Times New Roman" panose="02020603050405020304" pitchFamily="18" charset="0"/>
                          </a:rPr>
                          <m:t>)</m:t>
                        </m:r>
                      </m:e>
                    </m:d>
                  </m:oMath>
                </a14:m>
                <a:endParaRPr lang="en-US" sz="2400" b="1" dirty="0">
                  <a:solidFill>
                    <a:srgbClr val="FF0000"/>
                  </a:solidFill>
                  <a:latin typeface="Times New Roman" panose="02020603050405020304" pitchFamily="18" charset="0"/>
                  <a:cs typeface="Times New Roman" panose="02020603050405020304" pitchFamily="18" charset="0"/>
                </a:endParaRPr>
              </a:p>
              <a:p>
                <a:pPr lvl="0" algn="just" defTabSz="914400">
                  <a:spcAft>
                    <a:spcPts val="600"/>
                  </a:spcAft>
                </a:pPr>
                <a:r>
                  <a:rPr lang="en-US" sz="2400" dirty="0">
                    <a:solidFill>
                      <a:schemeClr val="tx1"/>
                    </a:solidFill>
                    <a:latin typeface="Times New Roman" panose="02020603050405020304" pitchFamily="18" charset="0"/>
                    <a:cs typeface="Times New Roman" panose="02020603050405020304" pitchFamily="18" charset="0"/>
                  </a:rPr>
                  <a:t>Giải </a:t>
                </a:r>
                <a:r>
                  <a:rPr lang="en-US" sz="2400" dirty="0" err="1">
                    <a:solidFill>
                      <a:schemeClr val="tx1"/>
                    </a:solidFill>
                    <a:latin typeface="Times New Roman" panose="02020603050405020304" pitchFamily="18" charset="0"/>
                    <a:cs typeface="Times New Roman" panose="02020603050405020304" pitchFamily="18" charset="0"/>
                  </a:rPr>
                  <a:t>hệ</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phương</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trình</a:t>
                </a:r>
                <a:r>
                  <a:rPr lang="en-US" sz="2400" dirty="0">
                    <a:solidFill>
                      <a:schemeClr val="tx1"/>
                    </a:solidFill>
                    <a:latin typeface="Times New Roman" panose="02020603050405020304" pitchFamily="18" charset="0"/>
                    <a:cs typeface="Times New Roman" panose="02020603050405020304" pitchFamily="18" charset="0"/>
                  </a:rPr>
                  <a:t> (3), ta </a:t>
                </a:r>
                <a:r>
                  <a:rPr lang="en-US" sz="2400" dirty="0" err="1">
                    <a:solidFill>
                      <a:schemeClr val="tx1"/>
                    </a:solidFill>
                    <a:latin typeface="Times New Roman" panose="02020603050405020304" pitchFamily="18" charset="0"/>
                    <a:cs typeface="Times New Roman" panose="02020603050405020304" pitchFamily="18" charset="0"/>
                  </a:rPr>
                  <a:t>được</a:t>
                </a:r>
                <a:r>
                  <a:rPr lang="en-US" sz="2400" dirty="0">
                    <a:solidFill>
                      <a:schemeClr val="tx1"/>
                    </a:solidFill>
                    <a:latin typeface="Times New Roman" panose="02020603050405020304" pitchFamily="18" charset="0"/>
                    <a:cs typeface="Times New Roman" panose="02020603050405020304" pitchFamily="18" charset="0"/>
                  </a:rPr>
                  <a:t> u = </a:t>
                </a:r>
                <a14:m>
                  <m:oMath xmlns:m="http://schemas.openxmlformats.org/officeDocument/2006/math">
                    <m:f>
                      <m:fPr>
                        <m:ctrlPr>
                          <a:rPr lang="en-US" sz="2400" b="1" i="1">
                            <a:solidFill>
                              <a:schemeClr val="tx1"/>
                            </a:solidFill>
                            <a:latin typeface="Cambria Math" panose="02040503050406030204" pitchFamily="18" charset="0"/>
                            <a:ea typeface="Times New Roman" panose="02020603050405020304" pitchFamily="18" charset="0"/>
                            <a:cs typeface="Times New Roman" panose="02020603050405020304" pitchFamily="18" charset="0"/>
                          </a:rPr>
                        </m:ctrlPr>
                      </m:fPr>
                      <m:num>
                        <m:r>
                          <a:rPr lang="en-US" sz="2400" b="1" i="1" smtClean="0">
                            <a:solidFill>
                              <a:schemeClr val="tx1"/>
                            </a:solidFill>
                            <a:latin typeface="Cambria Math" panose="02040503050406030204" pitchFamily="18" charset="0"/>
                            <a:ea typeface="Times New Roman" panose="02020603050405020304" pitchFamily="18" charset="0"/>
                            <a:cs typeface="Times New Roman" panose="02020603050405020304" pitchFamily="18" charset="0"/>
                          </a:rPr>
                          <m:t>𝟏</m:t>
                        </m:r>
                      </m:num>
                      <m:den>
                        <m:r>
                          <a:rPr lang="en-US" sz="2400" b="1" i="1" smtClean="0">
                            <a:solidFill>
                              <a:schemeClr val="tx1"/>
                            </a:solidFill>
                            <a:latin typeface="Cambria Math" panose="02040503050406030204" pitchFamily="18" charset="0"/>
                            <a:ea typeface="Times New Roman" panose="02020603050405020304" pitchFamily="18" charset="0"/>
                            <a:cs typeface="Times New Roman" panose="02020603050405020304" pitchFamily="18" charset="0"/>
                          </a:rPr>
                          <m:t>𝟒𝟎</m:t>
                        </m:r>
                      </m:den>
                    </m:f>
                  </m:oMath>
                </a14:m>
                <a:r>
                  <a:rPr lang="en-US" sz="2400" dirty="0">
                    <a:solidFill>
                      <a:schemeClr val="tx1"/>
                    </a:solidFill>
                    <a:latin typeface="Times New Roman" panose="02020603050405020304" pitchFamily="18" charset="0"/>
                    <a:cs typeface="Times New Roman" panose="02020603050405020304" pitchFamily="18" charset="0"/>
                  </a:rPr>
                  <a:t> ; v = </a:t>
                </a:r>
                <a14:m>
                  <m:oMath xmlns:m="http://schemas.openxmlformats.org/officeDocument/2006/math">
                    <m:f>
                      <m:fPr>
                        <m:ctrlPr>
                          <a:rPr lang="en-US" sz="2400" b="1" i="1">
                            <a:solidFill>
                              <a:schemeClr val="tx1"/>
                            </a:solidFill>
                            <a:latin typeface="Cambria Math" panose="02040503050406030204" pitchFamily="18" charset="0"/>
                            <a:ea typeface="Times New Roman" panose="02020603050405020304" pitchFamily="18" charset="0"/>
                            <a:cs typeface="Times New Roman" panose="02020603050405020304" pitchFamily="18" charset="0"/>
                          </a:rPr>
                        </m:ctrlPr>
                      </m:fPr>
                      <m:num>
                        <m:r>
                          <a:rPr lang="en-US" sz="2400" b="1" i="1">
                            <a:solidFill>
                              <a:schemeClr val="tx1"/>
                            </a:solidFill>
                            <a:latin typeface="Cambria Math" panose="02040503050406030204" pitchFamily="18" charset="0"/>
                            <a:ea typeface="Times New Roman" panose="02020603050405020304" pitchFamily="18" charset="0"/>
                            <a:cs typeface="Times New Roman" panose="02020603050405020304" pitchFamily="18" charset="0"/>
                          </a:rPr>
                          <m:t>𝟏</m:t>
                        </m:r>
                      </m:num>
                      <m:den>
                        <m:r>
                          <a:rPr lang="en-US" sz="2400" b="1" i="1" smtClean="0">
                            <a:solidFill>
                              <a:schemeClr val="tx1"/>
                            </a:solidFill>
                            <a:latin typeface="Cambria Math" panose="02040503050406030204" pitchFamily="18" charset="0"/>
                            <a:ea typeface="Times New Roman" panose="02020603050405020304" pitchFamily="18" charset="0"/>
                            <a:cs typeface="Times New Roman" panose="02020603050405020304" pitchFamily="18" charset="0"/>
                          </a:rPr>
                          <m:t>𝟑𝟐</m:t>
                        </m:r>
                      </m:den>
                    </m:f>
                  </m:oMath>
                </a14:m>
                <a:r>
                  <a:rPr lang="en-US" sz="2400" dirty="0">
                    <a:solidFill>
                      <a:schemeClr val="tx1"/>
                    </a:solidFill>
                    <a:latin typeface="Times New Roman" panose="02020603050405020304" pitchFamily="18" charset="0"/>
                    <a:cs typeface="Times New Roman" panose="02020603050405020304" pitchFamily="18" charset="0"/>
                  </a:rPr>
                  <a:t> ; </a:t>
                </a:r>
                <a:r>
                  <a:rPr lang="en-US" sz="2400" dirty="0" err="1">
                    <a:solidFill>
                      <a:schemeClr val="tx1"/>
                    </a:solidFill>
                    <a:latin typeface="Times New Roman" panose="02020603050405020304" pitchFamily="18" charset="0"/>
                    <a:cs typeface="Times New Roman" panose="02020603050405020304" pitchFamily="18" charset="0"/>
                  </a:rPr>
                  <a:t>thay</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vào</a:t>
                </a:r>
                <a:r>
                  <a:rPr lang="en-US" sz="2400" dirty="0">
                    <a:solidFill>
                      <a:schemeClr val="tx1"/>
                    </a:solidFill>
                    <a:latin typeface="Times New Roman" panose="02020603050405020304" pitchFamily="18" charset="0"/>
                    <a:cs typeface="Times New Roman" panose="02020603050405020304" pitchFamily="18" charset="0"/>
                  </a:rPr>
                  <a:t> (2), ta </a:t>
                </a:r>
                <a:r>
                  <a:rPr lang="en-US" sz="2400" dirty="0" err="1">
                    <a:solidFill>
                      <a:schemeClr val="tx1"/>
                    </a:solidFill>
                    <a:latin typeface="Times New Roman" panose="02020603050405020304" pitchFamily="18" charset="0"/>
                    <a:cs typeface="Times New Roman" panose="02020603050405020304" pitchFamily="18" charset="0"/>
                  </a:rPr>
                  <a:t>được</a:t>
                </a:r>
                <a:r>
                  <a:rPr lang="en-US" sz="2400" dirty="0">
                    <a:solidFill>
                      <a:schemeClr val="tx1"/>
                    </a:solidFill>
                    <a:latin typeface="Times New Roman" panose="02020603050405020304" pitchFamily="18" charset="0"/>
                    <a:cs typeface="Times New Roman" panose="02020603050405020304" pitchFamily="18" charset="0"/>
                  </a:rPr>
                  <a:t>: </a:t>
                </a:r>
                <a14:m>
                  <m:oMath xmlns:m="http://schemas.openxmlformats.org/officeDocument/2006/math">
                    <m:d>
                      <m:dPr>
                        <m:begChr m:val="{"/>
                        <m:endChr m:val=""/>
                        <m:ctrlPr>
                          <a:rPr lang="en-US" sz="2400" b="1" i="1">
                            <a:solidFill>
                              <a:schemeClr val="tx1"/>
                            </a:solidFill>
                            <a:latin typeface="Cambria Math" panose="02040503050406030204" pitchFamily="18" charset="0"/>
                            <a:ea typeface="Calibri" panose="020F0502020204030204" pitchFamily="34" charset="0"/>
                            <a:cs typeface="Times New Roman" panose="02020603050405020304" pitchFamily="18" charset="0"/>
                          </a:rPr>
                        </m:ctrlPr>
                      </m:dPr>
                      <m:e>
                        <m:m>
                          <m:mPr>
                            <m:mcs>
                              <m:mc>
                                <m:mcPr>
                                  <m:count m:val="1"/>
                                  <m:mcJc m:val="center"/>
                                </m:mcPr>
                              </m:mc>
                            </m:mcs>
                            <m:ctrlPr>
                              <a:rPr lang="en-US" sz="2400" b="1" i="1">
                                <a:solidFill>
                                  <a:schemeClr val="tx1"/>
                                </a:solidFill>
                                <a:latin typeface="Cambria Math" panose="02040503050406030204" pitchFamily="18" charset="0"/>
                                <a:ea typeface="Calibri" panose="020F0502020204030204" pitchFamily="34" charset="0"/>
                                <a:cs typeface="Times New Roman" panose="02020603050405020304" pitchFamily="18" charset="0"/>
                              </a:rPr>
                            </m:ctrlPr>
                          </m:mPr>
                          <m:mr>
                            <m:e>
                              <m:r>
                                <m:rPr>
                                  <m:brk m:alnAt="7"/>
                                </m:rPr>
                                <a:rPr lang="en-US" sz="2400" b="1" i="1" smtClean="0">
                                  <a:solidFill>
                                    <a:schemeClr val="tx1"/>
                                  </a:solidFill>
                                  <a:latin typeface="Cambria Math" panose="02040503050406030204" pitchFamily="18" charset="0"/>
                                  <a:ea typeface="Calibri" panose="020F0502020204030204" pitchFamily="34" charset="0"/>
                                  <a:cs typeface="Times New Roman" panose="02020603050405020304" pitchFamily="18" charset="0"/>
                                </a:rPr>
                                <m:t>𝒙</m:t>
                              </m:r>
                              <m:r>
                                <a:rPr lang="en-US" sz="2400" b="1" i="1">
                                  <a:solidFill>
                                    <a:schemeClr val="tx1"/>
                                  </a:solidFill>
                                  <a:latin typeface="Cambria Math" panose="02040503050406030204" pitchFamily="18" charset="0"/>
                                  <a:ea typeface="Times New Roman" panose="02020603050405020304" pitchFamily="18" charset="0"/>
                                  <a:cs typeface="Times New Roman" panose="02020603050405020304" pitchFamily="18" charset="0"/>
                                </a:rPr>
                                <m:t>+</m:t>
                              </m:r>
                              <m:r>
                                <a:rPr lang="en-US" sz="2400" b="1" i="1" smtClean="0">
                                  <a:solidFill>
                                    <a:schemeClr val="tx1"/>
                                  </a:solidFill>
                                  <a:latin typeface="Cambria Math" panose="02040503050406030204" pitchFamily="18" charset="0"/>
                                  <a:ea typeface="Times New Roman" panose="02020603050405020304" pitchFamily="18" charset="0"/>
                                  <a:cs typeface="Times New Roman" panose="02020603050405020304" pitchFamily="18" charset="0"/>
                                </a:rPr>
                                <m:t>𝒚</m:t>
                              </m:r>
                              <m:r>
                                <a:rPr lang="en-US" sz="2400" b="1" i="1">
                                  <a:solidFill>
                                    <a:schemeClr val="tx1"/>
                                  </a:solidFill>
                                  <a:latin typeface="Cambria Math" panose="02040503050406030204" pitchFamily="18" charset="0"/>
                                  <a:ea typeface="Times New Roman" panose="02020603050405020304" pitchFamily="18" charset="0"/>
                                  <a:cs typeface="Times New Roman" panose="02020603050405020304" pitchFamily="18" charset="0"/>
                                </a:rPr>
                                <m:t> </m:t>
                              </m:r>
                              <m:r>
                                <m:rPr>
                                  <m:nor/>
                                </m:rPr>
                                <a:rPr lang="en-US" sz="2400" b="1" dirty="0">
                                  <a:solidFill>
                                    <a:schemeClr val="tx1"/>
                                  </a:solidFill>
                                  <a:latin typeface="Times New Roman" panose="02020603050405020304" pitchFamily="18" charset="0"/>
                                  <a:cs typeface="Times New Roman" panose="02020603050405020304" pitchFamily="18" charset="0"/>
                                </a:rPr>
                                <m:t>= </m:t>
                              </m:r>
                              <m:r>
                                <m:rPr>
                                  <m:nor/>
                                </m:rPr>
                                <a:rPr lang="en-US" sz="2400" b="1" i="0" dirty="0" smtClean="0">
                                  <a:solidFill>
                                    <a:schemeClr val="tx1"/>
                                  </a:solidFill>
                                  <a:latin typeface="Times New Roman" panose="02020603050405020304" pitchFamily="18" charset="0"/>
                                  <a:cs typeface="Times New Roman" panose="02020603050405020304" pitchFamily="18" charset="0"/>
                                </a:rPr>
                                <m:t>40</m:t>
                              </m:r>
                              <m:r>
                                <m:rPr>
                                  <m:nor/>
                                </m:rPr>
                                <a:rPr lang="en-US" sz="2400" b="1" dirty="0">
                                  <a:solidFill>
                                    <a:schemeClr val="tx1"/>
                                  </a:solidFill>
                                  <a:latin typeface="Times New Roman" panose="02020603050405020304" pitchFamily="18" charset="0"/>
                                  <a:cs typeface="Times New Roman" panose="02020603050405020304" pitchFamily="18" charset="0"/>
                                </a:rPr>
                                <m:t> </m:t>
                              </m:r>
                              <m:r>
                                <a:rPr lang="vi-VN" sz="2400" b="1" i="1">
                                  <a:solidFill>
                                    <a:schemeClr val="tx1"/>
                                  </a:solidFill>
                                  <a:latin typeface="Cambria Math" panose="02040503050406030204" pitchFamily="18" charset="0"/>
                                  <a:ea typeface="Calibri" panose="020F0502020204030204" pitchFamily="34" charset="0"/>
                                  <a:cs typeface="Times New Roman" panose="02020603050405020304" pitchFamily="18" charset="0"/>
                                </a:rPr>
                                <m:t>   </m:t>
                              </m:r>
                              <m:r>
                                <a:rPr lang="en-US" sz="2400" b="1" i="1">
                                  <a:solidFill>
                                    <a:schemeClr val="tx1"/>
                                  </a:solidFill>
                                  <a:latin typeface="Cambria Math" panose="02040503050406030204" pitchFamily="18" charset="0"/>
                                  <a:ea typeface="Calibri" panose="020F0502020204030204" pitchFamily="34" charset="0"/>
                                  <a:cs typeface="Times New Roman" panose="02020603050405020304" pitchFamily="18" charset="0"/>
                                </a:rPr>
                                <m:t>   </m:t>
                              </m:r>
                            </m:e>
                          </m:mr>
                          <m:mr>
                            <m:e>
                              <m:r>
                                <a:rPr lang="en-US" sz="2400" b="1" i="1" smtClean="0">
                                  <a:solidFill>
                                    <a:schemeClr val="tx1"/>
                                  </a:solidFill>
                                  <a:latin typeface="Cambria Math" panose="02040503050406030204" pitchFamily="18" charset="0"/>
                                  <a:ea typeface="Calibri" panose="020F0502020204030204" pitchFamily="34" charset="0"/>
                                  <a:cs typeface="Times New Roman" panose="02020603050405020304" pitchFamily="18" charset="0"/>
                                </a:rPr>
                                <m:t>𝒙</m:t>
                              </m:r>
                              <m:r>
                                <a:rPr lang="en-US" sz="2400" b="1" i="1">
                                  <a:solidFill>
                                    <a:schemeClr val="tx1"/>
                                  </a:solidFill>
                                  <a:latin typeface="Cambria Math" panose="02040503050406030204" pitchFamily="18" charset="0"/>
                                  <a:ea typeface="Times New Roman" panose="02020603050405020304" pitchFamily="18" charset="0"/>
                                  <a:cs typeface="Times New Roman" panose="02020603050405020304" pitchFamily="18" charset="0"/>
                                </a:rPr>
                                <m:t> </m:t>
                              </m:r>
                              <m:r>
                                <m:rPr>
                                  <m:nor/>
                                </m:rPr>
                                <a:rPr lang="en-US" sz="2400" b="1" dirty="0">
                                  <a:solidFill>
                                    <a:schemeClr val="tx1"/>
                                  </a:solidFill>
                                  <a:latin typeface="Times New Roman" panose="02020603050405020304" pitchFamily="18" charset="0"/>
                                  <a:cs typeface="Times New Roman" panose="02020603050405020304" pitchFamily="18" charset="0"/>
                                </a:rPr>
                                <m:t> − </m:t>
                              </m:r>
                              <m:r>
                                <a:rPr lang="en-US" sz="2400" b="1" i="1" dirty="0" smtClean="0">
                                  <a:solidFill>
                                    <a:schemeClr val="tx1"/>
                                  </a:solidFill>
                                  <a:latin typeface="Cambria Math" panose="02040503050406030204" pitchFamily="18" charset="0"/>
                                  <a:cs typeface="Times New Roman" panose="02020603050405020304" pitchFamily="18" charset="0"/>
                                </a:rPr>
                                <m:t>𝒚</m:t>
                              </m:r>
                              <m:r>
                                <a:rPr lang="vi-VN" sz="2400" b="1" i="1">
                                  <a:solidFill>
                                    <a:schemeClr val="tx1"/>
                                  </a:solidFill>
                                  <a:latin typeface="Cambria Math" panose="02040503050406030204" pitchFamily="18" charset="0"/>
                                  <a:ea typeface="Calibri" panose="020F0502020204030204" pitchFamily="34" charset="0"/>
                                  <a:cs typeface="Times New Roman" panose="02020603050405020304" pitchFamily="18" charset="0"/>
                                </a:rPr>
                                <m:t> </m:t>
                              </m:r>
                              <m:r>
                                <a:rPr lang="en-US" sz="2400" b="1" i="1">
                                  <a:solidFill>
                                    <a:schemeClr val="tx1"/>
                                  </a:solidFill>
                                  <a:latin typeface="Cambria Math" panose="02040503050406030204" pitchFamily="18" charset="0"/>
                                  <a:ea typeface="Calibri" panose="020F0502020204030204" pitchFamily="34" charset="0"/>
                                  <a:cs typeface="Times New Roman" panose="02020603050405020304" pitchFamily="18" charset="0"/>
                                </a:rPr>
                                <m:t>=</m:t>
                              </m:r>
                              <m:r>
                                <a:rPr lang="en-US" sz="2400" b="1" i="1" smtClean="0">
                                  <a:solidFill>
                                    <a:schemeClr val="tx1"/>
                                  </a:solidFill>
                                  <a:latin typeface="Cambria Math" panose="02040503050406030204" pitchFamily="18" charset="0"/>
                                  <a:ea typeface="Calibri" panose="020F0502020204030204" pitchFamily="34" charset="0"/>
                                  <a:cs typeface="Times New Roman" panose="02020603050405020304" pitchFamily="18" charset="0"/>
                                </a:rPr>
                                <m:t>𝟑𝟐</m:t>
                              </m:r>
                              <m:r>
                                <a:rPr lang="vi-VN" sz="2400" b="1" i="1">
                                  <a:solidFill>
                                    <a:schemeClr val="tx1"/>
                                  </a:solidFill>
                                  <a:latin typeface="Cambria Math" panose="02040503050406030204" pitchFamily="18" charset="0"/>
                                  <a:ea typeface="Calibri" panose="020F0502020204030204" pitchFamily="34" charset="0"/>
                                  <a:cs typeface="Times New Roman" panose="02020603050405020304" pitchFamily="18" charset="0"/>
                                </a:rPr>
                                <m:t> </m:t>
                              </m:r>
                            </m:e>
                          </m:mr>
                        </m:m>
                        <m:r>
                          <a:rPr lang="en-US" sz="2400" b="1" i="1">
                            <a:solidFill>
                              <a:schemeClr val="tx1"/>
                            </a:solidFill>
                            <a:latin typeface="Cambria Math" panose="02040503050406030204" pitchFamily="18" charset="0"/>
                            <a:ea typeface="Calibri" panose="020F0502020204030204" pitchFamily="34" charset="0"/>
                            <a:cs typeface="Times New Roman" panose="02020603050405020304" pitchFamily="18" charset="0"/>
                          </a:rPr>
                          <m:t>(</m:t>
                        </m:r>
                        <m:r>
                          <a:rPr lang="en-US" sz="2400" b="1" i="1" smtClean="0">
                            <a:solidFill>
                              <a:schemeClr val="tx1"/>
                            </a:solidFill>
                            <a:latin typeface="Cambria Math" panose="02040503050406030204" pitchFamily="18" charset="0"/>
                            <a:ea typeface="Calibri" panose="020F0502020204030204" pitchFamily="34" charset="0"/>
                            <a:cs typeface="Times New Roman" panose="02020603050405020304" pitchFamily="18" charset="0"/>
                          </a:rPr>
                          <m:t>𝟒</m:t>
                        </m:r>
                        <m:r>
                          <a:rPr lang="en-US" sz="2400" b="1" i="1">
                            <a:solidFill>
                              <a:schemeClr val="tx1"/>
                            </a:solidFill>
                            <a:latin typeface="Cambria Math" panose="02040503050406030204" pitchFamily="18" charset="0"/>
                            <a:ea typeface="Calibri" panose="020F0502020204030204" pitchFamily="34" charset="0"/>
                            <a:cs typeface="Times New Roman" panose="02020603050405020304" pitchFamily="18" charset="0"/>
                          </a:rPr>
                          <m:t>)</m:t>
                        </m:r>
                      </m:e>
                    </m:d>
                  </m:oMath>
                </a14:m>
                <a:endParaRPr lang="en-US" sz="2400" dirty="0">
                  <a:solidFill>
                    <a:schemeClr val="tx1"/>
                  </a:solidFill>
                  <a:latin typeface="Times New Roman" panose="02020603050405020304" pitchFamily="18" charset="0"/>
                  <a:cs typeface="Times New Roman" panose="02020603050405020304" pitchFamily="18" charset="0"/>
                </a:endParaRPr>
              </a:p>
              <a:p>
                <a:pPr lvl="0" algn="just" defTabSz="914400">
                  <a:spcAft>
                    <a:spcPts val="600"/>
                  </a:spcAft>
                </a:pPr>
                <a:r>
                  <a:rPr lang="en-US" sz="2400" dirty="0" err="1">
                    <a:solidFill>
                      <a:schemeClr val="tx1"/>
                    </a:solidFill>
                    <a:latin typeface="Times New Roman" panose="02020603050405020304" pitchFamily="18" charset="0"/>
                    <a:cs typeface="Times New Roman" panose="02020603050405020304" pitchFamily="18" charset="0"/>
                  </a:rPr>
                  <a:t>Giải</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hệ</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phương</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trình</a:t>
                </a:r>
                <a:r>
                  <a:rPr lang="en-US" sz="2400" dirty="0">
                    <a:solidFill>
                      <a:schemeClr val="tx1"/>
                    </a:solidFill>
                    <a:latin typeface="Times New Roman" panose="02020603050405020304" pitchFamily="18" charset="0"/>
                    <a:cs typeface="Times New Roman" panose="02020603050405020304" pitchFamily="18" charset="0"/>
                  </a:rPr>
                  <a:t> (4) </a:t>
                </a:r>
                <a:r>
                  <a:rPr lang="en-US" sz="2400" dirty="0" err="1">
                    <a:solidFill>
                      <a:schemeClr val="tx1"/>
                    </a:solidFill>
                    <a:latin typeface="Times New Roman" panose="02020603050405020304" pitchFamily="18" charset="0"/>
                    <a:cs typeface="Times New Roman" panose="02020603050405020304" pitchFamily="18" charset="0"/>
                  </a:rPr>
                  <a:t>được</a:t>
                </a:r>
                <a:r>
                  <a:rPr lang="en-US" sz="2400" dirty="0">
                    <a:solidFill>
                      <a:schemeClr val="tx1"/>
                    </a:solidFill>
                    <a:latin typeface="Times New Roman" panose="02020603050405020304" pitchFamily="18" charset="0"/>
                    <a:cs typeface="Times New Roman" panose="02020603050405020304" pitchFamily="18" charset="0"/>
                  </a:rPr>
                  <a:t> x = 36; y = 4 (</a:t>
                </a:r>
                <a:r>
                  <a:rPr lang="en-US" sz="2400" dirty="0" err="1">
                    <a:solidFill>
                      <a:schemeClr val="tx1"/>
                    </a:solidFill>
                    <a:latin typeface="Times New Roman" panose="02020603050405020304" pitchFamily="18" charset="0"/>
                    <a:cs typeface="Times New Roman" panose="02020603050405020304" pitchFamily="18" charset="0"/>
                  </a:rPr>
                  <a:t>thỏa</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mãn</a:t>
                </a:r>
                <a:r>
                  <a:rPr lang="en-US" sz="2400" dirty="0">
                    <a:solidFill>
                      <a:schemeClr val="tx1"/>
                    </a:solidFill>
                    <a:latin typeface="Times New Roman" panose="02020603050405020304" pitchFamily="18" charset="0"/>
                    <a:cs typeface="Times New Roman" panose="02020603050405020304" pitchFamily="18" charset="0"/>
                  </a:rPr>
                  <a:t> đ/k)</a:t>
                </a:r>
                <a:r>
                  <a:rPr lang="en-US" sz="2400" dirty="0">
                    <a:solidFill>
                      <a:srgbClr val="FF0000"/>
                    </a:solidFill>
                    <a:latin typeface="Times New Roman" panose="02020603050405020304" pitchFamily="18" charset="0"/>
                    <a:cs typeface="Times New Roman" panose="02020603050405020304" pitchFamily="18" charset="0"/>
                  </a:rPr>
                  <a:t>.</a:t>
                </a:r>
              </a:p>
              <a:p>
                <a:pPr lvl="0" algn="just" defTabSz="914400">
                  <a:spcAft>
                    <a:spcPts val="600"/>
                  </a:spcAft>
                </a:pPr>
                <a:r>
                  <a:rPr lang="en-US" sz="2400" b="1" dirty="0" err="1">
                    <a:solidFill>
                      <a:schemeClr val="tx1"/>
                    </a:solidFill>
                    <a:latin typeface="Times New Roman" panose="02020603050405020304" pitchFamily="18" charset="0"/>
                    <a:cs typeface="Times New Roman" panose="02020603050405020304" pitchFamily="18" charset="0"/>
                  </a:rPr>
                  <a:t>Vậy</a:t>
                </a:r>
                <a:r>
                  <a:rPr lang="en-US" sz="2400" b="1" dirty="0">
                    <a:solidFill>
                      <a:schemeClr val="tx1"/>
                    </a:solidFill>
                    <a:latin typeface="Times New Roman" panose="02020603050405020304" pitchFamily="18" charset="0"/>
                    <a:cs typeface="Times New Roman" panose="02020603050405020304" pitchFamily="18" charset="0"/>
                  </a:rPr>
                  <a:t> </a:t>
                </a:r>
                <a:r>
                  <a:rPr lang="vi-VN" sz="2400" b="1" dirty="0">
                    <a:solidFill>
                      <a:schemeClr val="tx1"/>
                    </a:solidFill>
                    <a:latin typeface="Times New Roman" panose="02020603050405020304" pitchFamily="18" charset="0"/>
                    <a:cs typeface="Times New Roman" panose="02020603050405020304" pitchFamily="18" charset="0"/>
                  </a:rPr>
                  <a:t>tốc độ của ca nô khi nước yên lặng là 36 km/h và tốc độ của dòng nước là 4 km/h.</a:t>
                </a:r>
                <a:endParaRPr lang="en-US" sz="2400" b="1" dirty="0">
                  <a:solidFill>
                    <a:schemeClr val="tx1"/>
                  </a:solidFill>
                  <a:latin typeface="Times New Roman" panose="02020603050405020304" pitchFamily="18" charset="0"/>
                  <a:cs typeface="Times New Roman" panose="02020603050405020304" pitchFamily="18" charset="0"/>
                </a:endParaRPr>
              </a:p>
              <a:p>
                <a:pPr marL="0" marR="0" lvl="0" indent="0" algn="just" defTabSz="457200" rtl="0" eaLnBrk="1" fontAlgn="auto" latinLnBrk="0" hangingPunct="1">
                  <a:lnSpc>
                    <a:spcPct val="100000"/>
                  </a:lnSpc>
                  <a:spcBef>
                    <a:spcPts val="0"/>
                  </a:spcBef>
                  <a:spcAft>
                    <a:spcPts val="0"/>
                  </a:spcAft>
                  <a:buClrTx/>
                  <a:buSzTx/>
                  <a:buFontTx/>
                  <a:buNone/>
                  <a:defRPr/>
                </a:pPr>
                <a:endParaRPr kumimoji="0" lang="vi-VN" sz="24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endParaRPr>
              </a:p>
              <a:p>
                <a:pPr marL="0" marR="0" lvl="0" indent="0" algn="just" defTabSz="457200" rtl="0" eaLnBrk="1" fontAlgn="auto" latinLnBrk="0" hangingPunct="1">
                  <a:lnSpc>
                    <a:spcPct val="100000"/>
                  </a:lnSpc>
                  <a:spcBef>
                    <a:spcPts val="0"/>
                  </a:spcBef>
                  <a:spcAft>
                    <a:spcPts val="0"/>
                  </a:spcAft>
                  <a:buClrTx/>
                  <a:buSzTx/>
                  <a:buFontTx/>
                  <a:buNone/>
                  <a:defRPr/>
                </a:pPr>
                <a:endParaRPr kumimoji="0" lang="vi-VN" sz="24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endParaRPr>
              </a:p>
            </p:txBody>
          </p:sp>
        </mc:Choice>
        <mc:Fallback xmlns="">
          <p:sp>
            <p:nvSpPr>
              <p:cNvPr id="7" name="Rounded Rectangle 6"/>
              <p:cNvSpPr>
                <a:spLocks noRot="1" noChangeAspect="1" noMove="1" noResize="1" noEditPoints="1" noAdjustHandles="1" noChangeArrowheads="1" noChangeShapeType="1" noTextEdit="1"/>
              </p:cNvSpPr>
              <p:nvPr/>
            </p:nvSpPr>
            <p:spPr>
              <a:xfrm>
                <a:off x="0" y="0"/>
                <a:ext cx="12192000" cy="6858000"/>
              </a:xfrm>
              <a:prstGeom prst="roundRect">
                <a:avLst/>
              </a:prstGeom>
              <a:blipFill rotWithShape="1">
                <a:blip r:embed="rId3"/>
                <a:stretch>
                  <a:fillRect l="-52" t="-93" r="-52" b="-93"/>
                </a:stretch>
              </a:blipFill>
            </p:spPr>
            <p:style>
              <a:lnRef idx="2">
                <a:schemeClr val="accent1">
                  <a:shade val="50000"/>
                </a:schemeClr>
              </a:lnRef>
              <a:fillRef idx="1">
                <a:schemeClr val="accent1"/>
              </a:fillRef>
              <a:effectRef idx="0">
                <a:schemeClr val="accent1"/>
              </a:effectRef>
              <a:fontRef idx="minor">
                <a:schemeClr val="lt1"/>
              </a:fontRef>
            </p:style>
            <p:txBody>
              <a:bodyPr/>
              <a:lstStyle/>
              <a:p>
                <a:r>
                  <a:rPr lang="en-US" altLang="en-US">
                    <a:noFill/>
                  </a:rPr>
                  <a:t> </a:t>
                </a:r>
              </a:p>
            </p:txBody>
          </p:sp>
        </mc:Fallback>
      </mc:AlternateContent>
      <p:sp>
        <p:nvSpPr>
          <p:cNvPr id="4" name="5-Point Star 3">
            <a:hlinkClick r:id="rId4" action="ppaction://hlinksldjump"/>
          </p:cNvPr>
          <p:cNvSpPr/>
          <p:nvPr/>
        </p:nvSpPr>
        <p:spPr>
          <a:xfrm>
            <a:off x="11675706" y="6242179"/>
            <a:ext cx="559837" cy="61582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80">
                                          <p:stCondLst>
                                            <p:cond delay="0"/>
                                          </p:stCondLst>
                                        </p:cTn>
                                        <p:tgtEl>
                                          <p:spTgt spid="7"/>
                                        </p:tgtEl>
                                      </p:cBhvr>
                                    </p:animEffect>
                                    <p:anim calcmode="lin" valueType="num">
                                      <p:cBhvr>
                                        <p:cTn id="8"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13" dur="26">
                                          <p:stCondLst>
                                            <p:cond delay="650"/>
                                          </p:stCondLst>
                                        </p:cTn>
                                        <p:tgtEl>
                                          <p:spTgt spid="7"/>
                                        </p:tgtEl>
                                      </p:cBhvr>
                                      <p:to x="100000" y="60000"/>
                                    </p:animScale>
                                    <p:animScale>
                                      <p:cBhvr>
                                        <p:cTn id="14" dur="166" decel="50000">
                                          <p:stCondLst>
                                            <p:cond delay="676"/>
                                          </p:stCondLst>
                                        </p:cTn>
                                        <p:tgtEl>
                                          <p:spTgt spid="7"/>
                                        </p:tgtEl>
                                      </p:cBhvr>
                                      <p:to x="100000" y="100000"/>
                                    </p:animScale>
                                    <p:animScale>
                                      <p:cBhvr>
                                        <p:cTn id="15" dur="26">
                                          <p:stCondLst>
                                            <p:cond delay="1312"/>
                                          </p:stCondLst>
                                        </p:cTn>
                                        <p:tgtEl>
                                          <p:spTgt spid="7"/>
                                        </p:tgtEl>
                                      </p:cBhvr>
                                      <p:to x="100000" y="80000"/>
                                    </p:animScale>
                                    <p:animScale>
                                      <p:cBhvr>
                                        <p:cTn id="16" dur="166" decel="50000">
                                          <p:stCondLst>
                                            <p:cond delay="1338"/>
                                          </p:stCondLst>
                                        </p:cTn>
                                        <p:tgtEl>
                                          <p:spTgt spid="7"/>
                                        </p:tgtEl>
                                      </p:cBhvr>
                                      <p:to x="100000" y="100000"/>
                                    </p:animScale>
                                    <p:animScale>
                                      <p:cBhvr>
                                        <p:cTn id="17" dur="26">
                                          <p:stCondLst>
                                            <p:cond delay="1642"/>
                                          </p:stCondLst>
                                        </p:cTn>
                                        <p:tgtEl>
                                          <p:spTgt spid="7"/>
                                        </p:tgtEl>
                                      </p:cBhvr>
                                      <p:to x="100000" y="90000"/>
                                    </p:animScale>
                                    <p:animScale>
                                      <p:cBhvr>
                                        <p:cTn id="18" dur="166" decel="50000">
                                          <p:stCondLst>
                                            <p:cond delay="1668"/>
                                          </p:stCondLst>
                                        </p:cTn>
                                        <p:tgtEl>
                                          <p:spTgt spid="7"/>
                                        </p:tgtEl>
                                      </p:cBhvr>
                                      <p:to x="100000" y="100000"/>
                                    </p:animScale>
                                    <p:animScale>
                                      <p:cBhvr>
                                        <p:cTn id="19" dur="26">
                                          <p:stCondLst>
                                            <p:cond delay="1808"/>
                                          </p:stCondLst>
                                        </p:cTn>
                                        <p:tgtEl>
                                          <p:spTgt spid="7"/>
                                        </p:tgtEl>
                                      </p:cBhvr>
                                      <p:to x="100000" y="95000"/>
                                    </p:animScale>
                                    <p:animScale>
                                      <p:cBhvr>
                                        <p:cTn id="20" dur="166" decel="50000">
                                          <p:stCondLst>
                                            <p:cond delay="1834"/>
                                          </p:stCondLst>
                                        </p:cTn>
                                        <p:tgtEl>
                                          <p:spTgt spid="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37"/>
          <p:cNvPicPr>
            <a:picLocks noChangeAspect="1"/>
          </p:cNvPicPr>
          <p:nvPr/>
        </p:nvPicPr>
        <p:blipFill rotWithShape="1">
          <a:blip r:embed="rId2">
            <a:extLst>
              <a:ext uri="{28A0092B-C50C-407E-A947-70E740481C1C}">
                <a14:useLocalDpi xmlns:a14="http://schemas.microsoft.com/office/drawing/2010/main" val="0"/>
              </a:ext>
            </a:extLst>
          </a:blip>
          <a:srcRect l="13464" t="15742" r="21012" b="6334"/>
          <a:stretch>
            <a:fillRect/>
          </a:stretch>
        </p:blipFill>
        <p:spPr>
          <a:xfrm>
            <a:off x="1107293" y="2953522"/>
            <a:ext cx="2231830" cy="2405333"/>
          </a:xfrm>
          <a:prstGeom prst="rect">
            <a:avLst/>
          </a:prstGeom>
        </p:spPr>
      </p:pic>
      <p:grpSp>
        <p:nvGrpSpPr>
          <p:cNvPr id="26" name="Group 25"/>
          <p:cNvGrpSpPr/>
          <p:nvPr/>
        </p:nvGrpSpPr>
        <p:grpSpPr>
          <a:xfrm>
            <a:off x="4454527" y="1120203"/>
            <a:ext cx="1741233" cy="4598138"/>
            <a:chOff x="4454527" y="1120203"/>
            <a:chExt cx="1741233" cy="4598138"/>
          </a:xfrm>
        </p:grpSpPr>
        <p:sp>
          <p:nvSpPr>
            <p:cNvPr id="19" name="Moon 18"/>
            <p:cNvSpPr/>
            <p:nvPr/>
          </p:nvSpPr>
          <p:spPr>
            <a:xfrm flipH="1">
              <a:off x="4559940" y="1452015"/>
              <a:ext cx="1264074" cy="3978593"/>
            </a:xfrm>
            <a:prstGeom prst="moon">
              <a:avLst>
                <a:gd name="adj" fmla="val 21857"/>
              </a:avLst>
            </a:prstGeom>
            <a:solidFill>
              <a:schemeClr val="accent4">
                <a:lumMod val="60000"/>
                <a:lumOff val="40000"/>
              </a:schemeClr>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组合 39"/>
            <p:cNvGrpSpPr/>
            <p:nvPr/>
          </p:nvGrpSpPr>
          <p:grpSpPr>
            <a:xfrm>
              <a:off x="4461222" y="1120203"/>
              <a:ext cx="924009" cy="924678"/>
              <a:chOff x="304800" y="673100"/>
              <a:chExt cx="4000500" cy="4000500"/>
            </a:xfrm>
            <a:effectLst>
              <a:outerShdw blurRad="317500" dist="190500" dir="8100000" algn="tr" rotWithShape="0">
                <a:prstClr val="black">
                  <a:alpha val="50000"/>
                </a:prstClr>
              </a:outerShdw>
            </a:effectLst>
          </p:grpSpPr>
          <p:sp>
            <p:nvSpPr>
              <p:cNvPr id="7" name="同心圆 4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665" b="1">
                  <a:solidFill>
                    <a:srgbClr val="C00000"/>
                  </a:solidFill>
                  <a:latin typeface="Microsoft YaHei" panose="020B0503020204020204" charset="-122"/>
                  <a:ea typeface="Microsoft YaHei" panose="020B0503020204020204" charset="-122"/>
                </a:endParaRPr>
              </a:p>
            </p:txBody>
          </p:sp>
          <p:sp>
            <p:nvSpPr>
              <p:cNvPr id="8" name="椭圆 4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zh-CN" sz="3665" b="1" dirty="0">
                    <a:solidFill>
                      <a:srgbClr val="0F54B9"/>
                    </a:solidFill>
                    <a:latin typeface="Microsoft YaHei" panose="020B0503020204020204" charset="-122"/>
                    <a:ea typeface="Microsoft YaHei" panose="020B0503020204020204" charset="-122"/>
                  </a:rPr>
                  <a:t>1</a:t>
                </a:r>
                <a:endParaRPr lang="zh-CN" altLang="en-US" sz="3665" b="1" dirty="0">
                  <a:solidFill>
                    <a:srgbClr val="0F54B9"/>
                  </a:solidFill>
                  <a:latin typeface="Microsoft YaHei" panose="020B0503020204020204" charset="-122"/>
                  <a:ea typeface="Microsoft YaHei" panose="020B0503020204020204" charset="-122"/>
                </a:endParaRPr>
              </a:p>
            </p:txBody>
          </p:sp>
        </p:grpSp>
        <p:grpSp>
          <p:nvGrpSpPr>
            <p:cNvPr id="9" name="组合 42"/>
            <p:cNvGrpSpPr/>
            <p:nvPr/>
          </p:nvGrpSpPr>
          <p:grpSpPr>
            <a:xfrm>
              <a:off x="5271751" y="2847502"/>
              <a:ext cx="924009" cy="924678"/>
              <a:chOff x="304800" y="673100"/>
              <a:chExt cx="4000500" cy="4000500"/>
            </a:xfrm>
            <a:effectLst>
              <a:outerShdw blurRad="317500" dist="190500" dir="8100000" algn="tr" rotWithShape="0">
                <a:prstClr val="black">
                  <a:alpha val="50000"/>
                </a:prstClr>
              </a:outerShdw>
            </a:effectLst>
          </p:grpSpPr>
          <p:sp>
            <p:nvSpPr>
              <p:cNvPr id="10" name="同心圆 4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665" b="1">
                  <a:solidFill>
                    <a:srgbClr val="C00000"/>
                  </a:solidFill>
                  <a:latin typeface="Microsoft YaHei" panose="020B0503020204020204" charset="-122"/>
                  <a:ea typeface="Microsoft YaHei" panose="020B0503020204020204" charset="-122"/>
                </a:endParaRPr>
              </a:p>
            </p:txBody>
          </p:sp>
          <p:sp>
            <p:nvSpPr>
              <p:cNvPr id="11" name="椭圆 4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zh-CN" sz="3665" b="1" dirty="0">
                    <a:solidFill>
                      <a:srgbClr val="0F54B9"/>
                    </a:solidFill>
                    <a:latin typeface="Microsoft YaHei" panose="020B0503020204020204" charset="-122"/>
                    <a:ea typeface="Microsoft YaHei" panose="020B0503020204020204" charset="-122"/>
                  </a:rPr>
                  <a:t>2</a:t>
                </a:r>
                <a:endParaRPr lang="zh-CN" altLang="en-US" sz="3665" b="1" dirty="0">
                  <a:solidFill>
                    <a:srgbClr val="0F54B9"/>
                  </a:solidFill>
                  <a:latin typeface="Microsoft YaHei" panose="020B0503020204020204" charset="-122"/>
                  <a:ea typeface="Microsoft YaHei" panose="020B0503020204020204" charset="-122"/>
                </a:endParaRPr>
              </a:p>
            </p:txBody>
          </p:sp>
        </p:grpSp>
        <p:grpSp>
          <p:nvGrpSpPr>
            <p:cNvPr id="12" name="组合 45"/>
            <p:cNvGrpSpPr/>
            <p:nvPr/>
          </p:nvGrpSpPr>
          <p:grpSpPr>
            <a:xfrm>
              <a:off x="4454527" y="4793663"/>
              <a:ext cx="924009" cy="924678"/>
              <a:chOff x="304800" y="673100"/>
              <a:chExt cx="4000500" cy="4000500"/>
            </a:xfrm>
            <a:effectLst>
              <a:outerShdw blurRad="317500" dist="190500" dir="8100000" algn="tr" rotWithShape="0">
                <a:prstClr val="black">
                  <a:alpha val="50000"/>
                </a:prstClr>
              </a:outerShdw>
            </a:effectLst>
          </p:grpSpPr>
          <p:sp>
            <p:nvSpPr>
              <p:cNvPr id="13" name="同心圆 4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665" b="1">
                  <a:solidFill>
                    <a:srgbClr val="C00000"/>
                  </a:solidFill>
                  <a:latin typeface="Microsoft YaHei" panose="020B0503020204020204" charset="-122"/>
                  <a:ea typeface="Microsoft YaHei" panose="020B0503020204020204" charset="-122"/>
                </a:endParaRPr>
              </a:p>
            </p:txBody>
          </p:sp>
          <p:sp>
            <p:nvSpPr>
              <p:cNvPr id="14" name="椭圆 4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zh-CN" sz="3665" b="1" dirty="0">
                    <a:solidFill>
                      <a:srgbClr val="0F54B9"/>
                    </a:solidFill>
                    <a:latin typeface="Microsoft YaHei" panose="020B0503020204020204" charset="-122"/>
                    <a:ea typeface="Microsoft YaHei" panose="020B0503020204020204" charset="-122"/>
                  </a:rPr>
                  <a:t>3</a:t>
                </a:r>
                <a:endParaRPr lang="zh-CN" altLang="en-US" sz="3665" b="1" dirty="0">
                  <a:solidFill>
                    <a:srgbClr val="0F54B9"/>
                  </a:solidFill>
                  <a:latin typeface="Microsoft YaHei" panose="020B0503020204020204" charset="-122"/>
                  <a:ea typeface="Microsoft YaHei" panose="020B0503020204020204" charset="-122"/>
                </a:endParaRPr>
              </a:p>
            </p:txBody>
          </p:sp>
        </p:grpSp>
      </p:grpSp>
      <p:grpSp>
        <p:nvGrpSpPr>
          <p:cNvPr id="27" name="Group 26"/>
          <p:cNvGrpSpPr/>
          <p:nvPr/>
        </p:nvGrpSpPr>
        <p:grpSpPr>
          <a:xfrm>
            <a:off x="570807" y="1062783"/>
            <a:ext cx="3555462" cy="1696101"/>
            <a:chOff x="570807" y="1062783"/>
            <a:chExt cx="3555462" cy="1696101"/>
          </a:xfrm>
        </p:grpSpPr>
        <p:grpSp>
          <p:nvGrpSpPr>
            <p:cNvPr id="2" name="组合 34"/>
            <p:cNvGrpSpPr/>
            <p:nvPr/>
          </p:nvGrpSpPr>
          <p:grpSpPr>
            <a:xfrm>
              <a:off x="570807" y="1062783"/>
              <a:ext cx="3555462" cy="1696101"/>
              <a:chOff x="304800" y="673100"/>
              <a:chExt cx="4000500" cy="4000500"/>
            </a:xfrm>
            <a:effectLst>
              <a:outerShdw blurRad="444500" dist="254000" dir="8100000" algn="tr" rotWithShape="0">
                <a:prstClr val="black">
                  <a:alpha val="50000"/>
                </a:prstClr>
              </a:outerShdw>
            </a:effectLst>
          </p:grpSpPr>
          <p:sp>
            <p:nvSpPr>
              <p:cNvPr id="3" name="同心圆 54"/>
              <p:cNvSpPr/>
              <p:nvPr/>
            </p:nvSpPr>
            <p:spPr>
              <a:xfrm>
                <a:off x="304800" y="673100"/>
                <a:ext cx="4000500" cy="4000500"/>
              </a:xfrm>
              <a:prstGeom prst="roundRect">
                <a:avLst>
                  <a:gd name="adj" fmla="val 9468"/>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420">
                  <a:solidFill>
                    <a:prstClr val="black"/>
                  </a:solidFill>
                  <a:latin typeface="Calibri" panose="020F0502020204030204"/>
                  <a:ea typeface="SimSun" panose="02010600030101010101" pitchFamily="2" charset="-122"/>
                </a:endParaRPr>
              </a:p>
            </p:txBody>
          </p:sp>
          <p:sp>
            <p:nvSpPr>
              <p:cNvPr id="4" name="椭圆 55"/>
              <p:cNvSpPr/>
              <p:nvPr/>
            </p:nvSpPr>
            <p:spPr>
              <a:xfrm>
                <a:off x="392113" y="760413"/>
                <a:ext cx="3825874" cy="3825874"/>
              </a:xfrm>
              <a:prstGeom prst="roundRect">
                <a:avLst>
                  <a:gd name="adj" fmla="val 5913"/>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420">
                  <a:solidFill>
                    <a:prstClr val="black"/>
                  </a:solidFill>
                  <a:latin typeface="Calibri" panose="020F0502020204030204"/>
                  <a:ea typeface="SimSun" panose="02010600030101010101" pitchFamily="2" charset="-122"/>
                </a:endParaRPr>
              </a:p>
            </p:txBody>
          </p:sp>
        </p:grpSp>
        <p:sp>
          <p:nvSpPr>
            <p:cNvPr id="17" name="TextBox 16"/>
            <p:cNvSpPr txBox="1"/>
            <p:nvPr/>
          </p:nvSpPr>
          <p:spPr>
            <a:xfrm>
              <a:off x="769686" y="1416366"/>
              <a:ext cx="3157703" cy="1220591"/>
            </a:xfrm>
            <a:prstGeom prst="rect">
              <a:avLst/>
            </a:prstGeom>
            <a:noFill/>
          </p:spPr>
          <p:txBody>
            <a:bodyPr wrap="square" rtlCol="0">
              <a:spAutoFit/>
            </a:bodyPr>
            <a:lstStyle/>
            <a:p>
              <a:pPr algn="ctr">
                <a:defRPr/>
              </a:pPr>
              <a:r>
                <a:rPr lang="en-US" altLang="zh-CN" sz="3665" b="1" dirty="0">
                  <a:solidFill>
                    <a:srgbClr val="FF0000"/>
                  </a:solidFill>
                  <a:effectLst>
                    <a:innerShdw blurRad="63500" dist="50800" dir="5400000">
                      <a:prstClr val="black">
                        <a:alpha val="50000"/>
                      </a:prstClr>
                    </a:innerShdw>
                  </a:effectLst>
                  <a:latin typeface="Times New Roman" panose="02020603050405020304" pitchFamily="18" charset="0"/>
                  <a:ea typeface="SimSun" panose="02010600030101010101" pitchFamily="2" charset="-122"/>
                  <a:cs typeface="Times New Roman" panose="02020603050405020304" pitchFamily="18" charset="0"/>
                </a:rPr>
                <a:t>HƯỚNG DẪN VỀ NHÀ</a:t>
              </a:r>
              <a:endParaRPr lang="zh-CN" altLang="en-US" sz="3665" b="1" dirty="0">
                <a:solidFill>
                  <a:srgbClr val="FF0000"/>
                </a:solidFill>
                <a:effectLst>
                  <a:innerShdw blurRad="63500" dist="50800" dir="5400000">
                    <a:prstClr val="black">
                      <a:alpha val="50000"/>
                    </a:prstClr>
                  </a:innerShdw>
                </a:effectLst>
                <a:latin typeface="Times New Roman" panose="02020603050405020304" pitchFamily="18" charset="0"/>
                <a:ea typeface="SimSun" panose="02010600030101010101" pitchFamily="2" charset="-122"/>
                <a:cs typeface="Times New Roman" panose="02020603050405020304" pitchFamily="18" charset="0"/>
              </a:endParaRPr>
            </a:p>
          </p:txBody>
        </p:sp>
      </p:grpSp>
      <p:sp>
        <p:nvSpPr>
          <p:cNvPr id="23" name="Freeform: Shape 22"/>
          <p:cNvSpPr/>
          <p:nvPr/>
        </p:nvSpPr>
        <p:spPr>
          <a:xfrm>
            <a:off x="5404287" y="1050754"/>
            <a:ext cx="5293428" cy="963886"/>
          </a:xfrm>
          <a:custGeom>
            <a:avLst/>
            <a:gdLst>
              <a:gd name="connsiteX0" fmla="*/ 5580729 w 5960957"/>
              <a:gd name="connsiteY0" fmla="*/ 764394 h 764394"/>
              <a:gd name="connsiteX1" fmla="*/ 4987656 w 5960957"/>
              <a:gd name="connsiteY1" fmla="*/ 764394 h 764394"/>
              <a:gd name="connsiteX2" fmla="*/ 4987656 w 5960957"/>
              <a:gd name="connsiteY2" fmla="*/ 760715 h 764394"/>
              <a:gd name="connsiteX3" fmla="*/ 973301 w 5960957"/>
              <a:gd name="connsiteY3" fmla="*/ 760715 h 764394"/>
              <a:gd name="connsiteX4" fmla="*/ 973301 w 5960957"/>
              <a:gd name="connsiteY4" fmla="*/ 760457 h 764394"/>
              <a:gd name="connsiteX5" fmla="*/ 380228 w 5960957"/>
              <a:gd name="connsiteY5" fmla="*/ 760457 h 764394"/>
              <a:gd name="connsiteX6" fmla="*/ 0 w 5960957"/>
              <a:gd name="connsiteY6" fmla="*/ 380228 h 764394"/>
              <a:gd name="connsiteX7" fmla="*/ 380228 w 5960957"/>
              <a:gd name="connsiteY7" fmla="*/ 0 h 764394"/>
              <a:gd name="connsiteX8" fmla="*/ 973301 w 5960957"/>
              <a:gd name="connsiteY8" fmla="*/ 0 h 764394"/>
              <a:gd name="connsiteX9" fmla="*/ 973301 w 5960957"/>
              <a:gd name="connsiteY9" fmla="*/ 258 h 764394"/>
              <a:gd name="connsiteX10" fmla="*/ 5025873 w 5960957"/>
              <a:gd name="connsiteY10" fmla="*/ 258 h 764394"/>
              <a:gd name="connsiteX11" fmla="*/ 5025873 w 5960957"/>
              <a:gd name="connsiteY11" fmla="*/ 3937 h 764394"/>
              <a:gd name="connsiteX12" fmla="*/ 5580729 w 5960957"/>
              <a:gd name="connsiteY12" fmla="*/ 3937 h 764394"/>
              <a:gd name="connsiteX13" fmla="*/ 5960957 w 5960957"/>
              <a:gd name="connsiteY13" fmla="*/ 384166 h 764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960957" h="764394">
                <a:moveTo>
                  <a:pt x="5580729" y="764394"/>
                </a:moveTo>
                <a:lnTo>
                  <a:pt x="4987656" y="764394"/>
                </a:lnTo>
                <a:lnTo>
                  <a:pt x="4987656" y="760715"/>
                </a:lnTo>
                <a:lnTo>
                  <a:pt x="973301" y="760715"/>
                </a:lnTo>
                <a:lnTo>
                  <a:pt x="973301" y="760457"/>
                </a:lnTo>
                <a:lnTo>
                  <a:pt x="380228" y="760457"/>
                </a:lnTo>
                <a:lnTo>
                  <a:pt x="0" y="380228"/>
                </a:lnTo>
                <a:lnTo>
                  <a:pt x="380228" y="0"/>
                </a:lnTo>
                <a:lnTo>
                  <a:pt x="973301" y="0"/>
                </a:lnTo>
                <a:lnTo>
                  <a:pt x="973301" y="258"/>
                </a:lnTo>
                <a:lnTo>
                  <a:pt x="5025873" y="258"/>
                </a:lnTo>
                <a:lnTo>
                  <a:pt x="5025873" y="3937"/>
                </a:lnTo>
                <a:lnTo>
                  <a:pt x="5580729" y="3937"/>
                </a:lnTo>
                <a:lnTo>
                  <a:pt x="5960957" y="384166"/>
                </a:lnTo>
                <a:close/>
              </a:path>
            </a:pathLst>
          </a:custGeom>
          <a:solidFill>
            <a:schemeClr val="accent6">
              <a:lumMod val="40000"/>
              <a:lumOff val="60000"/>
            </a:schemeClr>
          </a:solidFill>
          <a:ln>
            <a:noFill/>
          </a:ln>
          <a:effectLst>
            <a:outerShdw blurRad="76200" dir="18900000" sy="23000" kx="-1200000" algn="bl" rotWithShape="0">
              <a:prstClr val="black">
                <a:alpha val="20000"/>
              </a:prstClr>
            </a:outerShdw>
          </a:effectLst>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400" dirty="0" err="1">
                <a:solidFill>
                  <a:srgbClr val="3333FF"/>
                </a:solidFill>
                <a:latin typeface="Times New Roman" panose="02020603050405020304" pitchFamily="18" charset="0"/>
                <a:ea typeface="SimSun" panose="02010600030101010101" pitchFamily="2" charset="-122"/>
              </a:rPr>
              <a:t>Xem</a:t>
            </a:r>
            <a:r>
              <a:rPr lang="en-US" altLang="zh-CN" sz="2400" dirty="0">
                <a:solidFill>
                  <a:srgbClr val="3333FF"/>
                </a:solidFill>
                <a:latin typeface="Times New Roman" panose="02020603050405020304" pitchFamily="18" charset="0"/>
                <a:ea typeface="SimSun" panose="02010600030101010101" pitchFamily="2" charset="-122"/>
              </a:rPr>
              <a:t> </a:t>
            </a:r>
            <a:r>
              <a:rPr lang="en-US" altLang="zh-CN" sz="2400" dirty="0" err="1">
                <a:solidFill>
                  <a:srgbClr val="3333FF"/>
                </a:solidFill>
                <a:latin typeface="Times New Roman" panose="02020603050405020304" pitchFamily="18" charset="0"/>
                <a:ea typeface="SimSun" panose="02010600030101010101" pitchFamily="2" charset="-122"/>
              </a:rPr>
              <a:t>lại</a:t>
            </a:r>
            <a:r>
              <a:rPr lang="en-US" altLang="zh-CN" sz="2400" dirty="0">
                <a:solidFill>
                  <a:srgbClr val="3333FF"/>
                </a:solidFill>
                <a:latin typeface="Times New Roman" panose="02020603050405020304" pitchFamily="18" charset="0"/>
                <a:ea typeface="SimSun" panose="02010600030101010101" pitchFamily="2" charset="-122"/>
              </a:rPr>
              <a:t> </a:t>
            </a:r>
            <a:r>
              <a:rPr lang="en-US" altLang="zh-CN" sz="2400" dirty="0" err="1">
                <a:solidFill>
                  <a:srgbClr val="3333FF"/>
                </a:solidFill>
                <a:latin typeface="Times New Roman" panose="02020603050405020304" pitchFamily="18" charset="0"/>
                <a:ea typeface="SimSun" panose="02010600030101010101" pitchFamily="2" charset="-122"/>
              </a:rPr>
              <a:t>các</a:t>
            </a:r>
            <a:r>
              <a:rPr lang="en-US" altLang="zh-CN" sz="2400" dirty="0">
                <a:solidFill>
                  <a:srgbClr val="3333FF"/>
                </a:solidFill>
                <a:latin typeface="Times New Roman" panose="02020603050405020304" pitchFamily="18" charset="0"/>
                <a:ea typeface="SimSun" panose="02010600030101010101" pitchFamily="2" charset="-122"/>
              </a:rPr>
              <a:t> </a:t>
            </a:r>
            <a:r>
              <a:rPr lang="en-US" altLang="zh-CN" sz="2400" dirty="0" err="1">
                <a:solidFill>
                  <a:srgbClr val="3333FF"/>
                </a:solidFill>
                <a:latin typeface="Times New Roman" panose="02020603050405020304" pitchFamily="18" charset="0"/>
                <a:ea typeface="SimSun" panose="02010600030101010101" pitchFamily="2" charset="-122"/>
              </a:rPr>
              <a:t>bài</a:t>
            </a:r>
            <a:r>
              <a:rPr lang="en-US" altLang="zh-CN" sz="2400" dirty="0">
                <a:solidFill>
                  <a:srgbClr val="3333FF"/>
                </a:solidFill>
                <a:latin typeface="Times New Roman" panose="02020603050405020304" pitchFamily="18" charset="0"/>
                <a:ea typeface="SimSun" panose="02010600030101010101" pitchFamily="2" charset="-122"/>
              </a:rPr>
              <a:t> </a:t>
            </a:r>
            <a:r>
              <a:rPr lang="en-US" altLang="zh-CN" sz="2400" dirty="0" err="1">
                <a:solidFill>
                  <a:srgbClr val="3333FF"/>
                </a:solidFill>
                <a:latin typeface="Times New Roman" panose="02020603050405020304" pitchFamily="18" charset="0"/>
                <a:ea typeface="SimSun" panose="02010600030101010101" pitchFamily="2" charset="-122"/>
              </a:rPr>
              <a:t>tập</a:t>
            </a:r>
            <a:r>
              <a:rPr lang="en-US" altLang="zh-CN" sz="2400" dirty="0">
                <a:solidFill>
                  <a:srgbClr val="3333FF"/>
                </a:solidFill>
                <a:latin typeface="Times New Roman" panose="02020603050405020304" pitchFamily="18" charset="0"/>
                <a:ea typeface="SimSun" panose="02010600030101010101" pitchFamily="2" charset="-122"/>
              </a:rPr>
              <a:t> </a:t>
            </a:r>
            <a:r>
              <a:rPr lang="en-US" altLang="zh-CN" sz="2400" dirty="0" err="1">
                <a:solidFill>
                  <a:srgbClr val="3333FF"/>
                </a:solidFill>
                <a:latin typeface="Times New Roman" panose="02020603050405020304" pitchFamily="18" charset="0"/>
                <a:ea typeface="SimSun" panose="02010600030101010101" pitchFamily="2" charset="-122"/>
              </a:rPr>
              <a:t>đã</a:t>
            </a:r>
            <a:r>
              <a:rPr lang="en-US" altLang="zh-CN" sz="2400" dirty="0">
                <a:solidFill>
                  <a:srgbClr val="3333FF"/>
                </a:solidFill>
                <a:latin typeface="Times New Roman" panose="02020603050405020304" pitchFamily="18" charset="0"/>
                <a:ea typeface="SimSun" panose="02010600030101010101" pitchFamily="2" charset="-122"/>
              </a:rPr>
              <a:t> </a:t>
            </a:r>
            <a:r>
              <a:rPr lang="en-US" altLang="zh-CN" sz="2400" dirty="0" err="1">
                <a:solidFill>
                  <a:srgbClr val="3333FF"/>
                </a:solidFill>
                <a:latin typeface="Times New Roman" panose="02020603050405020304" pitchFamily="18" charset="0"/>
                <a:ea typeface="SimSun" panose="02010600030101010101" pitchFamily="2" charset="-122"/>
              </a:rPr>
              <a:t>hướng</a:t>
            </a:r>
            <a:r>
              <a:rPr lang="en-US" altLang="zh-CN" sz="2400" dirty="0">
                <a:solidFill>
                  <a:srgbClr val="3333FF"/>
                </a:solidFill>
                <a:latin typeface="Times New Roman" panose="02020603050405020304" pitchFamily="18" charset="0"/>
                <a:ea typeface="SimSun" panose="02010600030101010101" pitchFamily="2" charset="-122"/>
              </a:rPr>
              <a:t> </a:t>
            </a:r>
            <a:r>
              <a:rPr lang="en-US" altLang="zh-CN" sz="2400" dirty="0" err="1">
                <a:solidFill>
                  <a:srgbClr val="3333FF"/>
                </a:solidFill>
                <a:latin typeface="Times New Roman" panose="02020603050405020304" pitchFamily="18" charset="0"/>
                <a:ea typeface="SimSun" panose="02010600030101010101" pitchFamily="2" charset="-122"/>
              </a:rPr>
              <a:t>dẫn</a:t>
            </a:r>
            <a:r>
              <a:rPr lang="en-US" altLang="zh-CN" sz="2400" dirty="0">
                <a:solidFill>
                  <a:srgbClr val="3333FF"/>
                </a:solidFill>
                <a:latin typeface="Times New Roman" panose="02020603050405020304" pitchFamily="18" charset="0"/>
                <a:ea typeface="SimSun" panose="02010600030101010101" pitchFamily="2" charset="-122"/>
              </a:rPr>
              <a:t> </a:t>
            </a:r>
            <a:r>
              <a:rPr lang="en-US" altLang="zh-CN" sz="2400" dirty="0" err="1">
                <a:solidFill>
                  <a:srgbClr val="3333FF"/>
                </a:solidFill>
                <a:latin typeface="Times New Roman" panose="02020603050405020304" pitchFamily="18" charset="0"/>
                <a:ea typeface="SimSun" panose="02010600030101010101" pitchFamily="2" charset="-122"/>
              </a:rPr>
              <a:t>và</a:t>
            </a:r>
            <a:r>
              <a:rPr lang="en-US" altLang="zh-CN" sz="2400" dirty="0">
                <a:solidFill>
                  <a:srgbClr val="3333FF"/>
                </a:solidFill>
                <a:latin typeface="Times New Roman" panose="02020603050405020304" pitchFamily="18" charset="0"/>
                <a:ea typeface="SimSun" panose="02010600030101010101" pitchFamily="2" charset="-122"/>
              </a:rPr>
              <a:t> </a:t>
            </a:r>
            <a:r>
              <a:rPr lang="en-US" altLang="zh-CN" sz="2400" dirty="0" err="1">
                <a:solidFill>
                  <a:srgbClr val="3333FF"/>
                </a:solidFill>
                <a:latin typeface="Times New Roman" panose="02020603050405020304" pitchFamily="18" charset="0"/>
                <a:ea typeface="SimSun" panose="02010600030101010101" pitchFamily="2" charset="-122"/>
              </a:rPr>
              <a:t>các</a:t>
            </a:r>
            <a:r>
              <a:rPr lang="en-US" altLang="zh-CN" sz="2400" dirty="0">
                <a:solidFill>
                  <a:srgbClr val="3333FF"/>
                </a:solidFill>
                <a:latin typeface="Times New Roman" panose="02020603050405020304" pitchFamily="18" charset="0"/>
                <a:ea typeface="SimSun" panose="02010600030101010101" pitchFamily="2" charset="-122"/>
              </a:rPr>
              <a:t> </a:t>
            </a:r>
            <a:r>
              <a:rPr lang="en-US" altLang="zh-CN" sz="2400" dirty="0" err="1">
                <a:solidFill>
                  <a:srgbClr val="3333FF"/>
                </a:solidFill>
                <a:latin typeface="Times New Roman" panose="02020603050405020304" pitchFamily="18" charset="0"/>
                <a:ea typeface="SimSun" panose="02010600030101010101" pitchFamily="2" charset="-122"/>
              </a:rPr>
              <a:t>bạn</a:t>
            </a:r>
            <a:r>
              <a:rPr lang="en-US" altLang="zh-CN" sz="2400" dirty="0">
                <a:solidFill>
                  <a:srgbClr val="3333FF"/>
                </a:solidFill>
                <a:latin typeface="Times New Roman" panose="02020603050405020304" pitchFamily="18" charset="0"/>
                <a:ea typeface="SimSun" panose="02010600030101010101" pitchFamily="2" charset="-122"/>
              </a:rPr>
              <a:t> </a:t>
            </a:r>
            <a:r>
              <a:rPr lang="en-US" altLang="zh-CN" sz="2400" dirty="0" err="1">
                <a:solidFill>
                  <a:srgbClr val="3333FF"/>
                </a:solidFill>
                <a:latin typeface="Times New Roman" panose="02020603050405020304" pitchFamily="18" charset="0"/>
                <a:ea typeface="SimSun" panose="02010600030101010101" pitchFamily="2" charset="-122"/>
              </a:rPr>
              <a:t>đã</a:t>
            </a:r>
            <a:r>
              <a:rPr lang="en-US" altLang="zh-CN" sz="2400" dirty="0">
                <a:solidFill>
                  <a:srgbClr val="3333FF"/>
                </a:solidFill>
                <a:latin typeface="Times New Roman" panose="02020603050405020304" pitchFamily="18" charset="0"/>
                <a:ea typeface="SimSun" panose="02010600030101010101" pitchFamily="2" charset="-122"/>
              </a:rPr>
              <a:t> </a:t>
            </a:r>
            <a:r>
              <a:rPr lang="en-US" altLang="zh-CN" sz="2400" dirty="0" err="1">
                <a:solidFill>
                  <a:srgbClr val="3333FF"/>
                </a:solidFill>
                <a:latin typeface="Times New Roman" panose="02020603050405020304" pitchFamily="18" charset="0"/>
                <a:ea typeface="SimSun" panose="02010600030101010101" pitchFamily="2" charset="-122"/>
              </a:rPr>
              <a:t>chữa</a:t>
            </a:r>
            <a:r>
              <a:rPr lang="en-US" altLang="zh-CN" sz="2400" dirty="0">
                <a:solidFill>
                  <a:srgbClr val="3333FF"/>
                </a:solidFill>
                <a:latin typeface="Times New Roman" panose="02020603050405020304" pitchFamily="18" charset="0"/>
                <a:ea typeface="SimSun" panose="02010600030101010101" pitchFamily="2" charset="-122"/>
              </a:rPr>
              <a:t>.</a:t>
            </a:r>
            <a:endParaRPr lang="zh-CN" altLang="en-US" sz="2400" b="0" kern="0" dirty="0">
              <a:solidFill>
                <a:srgbClr val="3333FF"/>
              </a:solidFill>
              <a:latin typeface="Times New Roman" panose="02020603050405020304" pitchFamily="18" charset="0"/>
              <a:ea typeface="SimSun" panose="02010600030101010101" pitchFamily="2" charset="-122"/>
              <a:cs typeface="Times New Roman" panose="02020603050405020304" pitchFamily="18" charset="0"/>
            </a:endParaRPr>
          </a:p>
        </p:txBody>
      </p:sp>
      <p:sp>
        <p:nvSpPr>
          <p:cNvPr id="24" name="Freeform: Shape 23"/>
          <p:cNvSpPr/>
          <p:nvPr/>
        </p:nvSpPr>
        <p:spPr>
          <a:xfrm>
            <a:off x="6215927" y="2788113"/>
            <a:ext cx="5293428" cy="924678"/>
          </a:xfrm>
          <a:custGeom>
            <a:avLst/>
            <a:gdLst>
              <a:gd name="connsiteX0" fmla="*/ 5580729 w 5960957"/>
              <a:gd name="connsiteY0" fmla="*/ 764394 h 764394"/>
              <a:gd name="connsiteX1" fmla="*/ 4987656 w 5960957"/>
              <a:gd name="connsiteY1" fmla="*/ 764394 h 764394"/>
              <a:gd name="connsiteX2" fmla="*/ 4987656 w 5960957"/>
              <a:gd name="connsiteY2" fmla="*/ 760715 h 764394"/>
              <a:gd name="connsiteX3" fmla="*/ 973301 w 5960957"/>
              <a:gd name="connsiteY3" fmla="*/ 760715 h 764394"/>
              <a:gd name="connsiteX4" fmla="*/ 973301 w 5960957"/>
              <a:gd name="connsiteY4" fmla="*/ 760457 h 764394"/>
              <a:gd name="connsiteX5" fmla="*/ 380228 w 5960957"/>
              <a:gd name="connsiteY5" fmla="*/ 760457 h 764394"/>
              <a:gd name="connsiteX6" fmla="*/ 0 w 5960957"/>
              <a:gd name="connsiteY6" fmla="*/ 380228 h 764394"/>
              <a:gd name="connsiteX7" fmla="*/ 380228 w 5960957"/>
              <a:gd name="connsiteY7" fmla="*/ 0 h 764394"/>
              <a:gd name="connsiteX8" fmla="*/ 973301 w 5960957"/>
              <a:gd name="connsiteY8" fmla="*/ 0 h 764394"/>
              <a:gd name="connsiteX9" fmla="*/ 973301 w 5960957"/>
              <a:gd name="connsiteY9" fmla="*/ 258 h 764394"/>
              <a:gd name="connsiteX10" fmla="*/ 5025873 w 5960957"/>
              <a:gd name="connsiteY10" fmla="*/ 258 h 764394"/>
              <a:gd name="connsiteX11" fmla="*/ 5025873 w 5960957"/>
              <a:gd name="connsiteY11" fmla="*/ 3937 h 764394"/>
              <a:gd name="connsiteX12" fmla="*/ 5580729 w 5960957"/>
              <a:gd name="connsiteY12" fmla="*/ 3937 h 764394"/>
              <a:gd name="connsiteX13" fmla="*/ 5960957 w 5960957"/>
              <a:gd name="connsiteY13" fmla="*/ 384166 h 764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960957" h="764394">
                <a:moveTo>
                  <a:pt x="5580729" y="764394"/>
                </a:moveTo>
                <a:lnTo>
                  <a:pt x="4987656" y="764394"/>
                </a:lnTo>
                <a:lnTo>
                  <a:pt x="4987656" y="760715"/>
                </a:lnTo>
                <a:lnTo>
                  <a:pt x="973301" y="760715"/>
                </a:lnTo>
                <a:lnTo>
                  <a:pt x="973301" y="760457"/>
                </a:lnTo>
                <a:lnTo>
                  <a:pt x="380228" y="760457"/>
                </a:lnTo>
                <a:lnTo>
                  <a:pt x="0" y="380228"/>
                </a:lnTo>
                <a:lnTo>
                  <a:pt x="380228" y="0"/>
                </a:lnTo>
                <a:lnTo>
                  <a:pt x="973301" y="0"/>
                </a:lnTo>
                <a:lnTo>
                  <a:pt x="973301" y="258"/>
                </a:lnTo>
                <a:lnTo>
                  <a:pt x="5025873" y="258"/>
                </a:lnTo>
                <a:lnTo>
                  <a:pt x="5025873" y="3937"/>
                </a:lnTo>
                <a:lnTo>
                  <a:pt x="5580729" y="3937"/>
                </a:lnTo>
                <a:lnTo>
                  <a:pt x="5960957" y="384166"/>
                </a:lnTo>
                <a:close/>
              </a:path>
            </a:pathLst>
          </a:custGeom>
          <a:solidFill>
            <a:schemeClr val="accent6">
              <a:lumMod val="40000"/>
              <a:lumOff val="60000"/>
            </a:schemeClr>
          </a:solidFill>
          <a:ln>
            <a:noFill/>
          </a:ln>
          <a:effectLst>
            <a:outerShdw blurRad="76200" dir="18900000" sy="23000" kx="-1200000" algn="bl" rotWithShape="0">
              <a:prstClr val="black">
                <a:alpha val="20000"/>
              </a:prstClr>
            </a:outerShdw>
          </a:effectLst>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400" b="0" kern="0" dirty="0" err="1">
                <a:solidFill>
                  <a:srgbClr val="FF00FF"/>
                </a:solidFill>
                <a:latin typeface="Times New Roman" panose="02020603050405020304" pitchFamily="18" charset="0"/>
                <a:ea typeface="SimSun" panose="02010600030101010101" pitchFamily="2" charset="-122"/>
                <a:cs typeface="Times New Roman" panose="02020603050405020304" pitchFamily="18" charset="0"/>
              </a:rPr>
              <a:t>Làm</a:t>
            </a:r>
            <a:r>
              <a:rPr lang="en-US" altLang="zh-CN" sz="2400" b="0" kern="0" dirty="0">
                <a:solidFill>
                  <a:srgbClr val="FF00FF"/>
                </a:solidFill>
                <a:latin typeface="Times New Roman" panose="02020603050405020304" pitchFamily="18" charset="0"/>
                <a:ea typeface="SimSun" panose="02010600030101010101" pitchFamily="2" charset="-122"/>
                <a:cs typeface="Times New Roman" panose="02020603050405020304" pitchFamily="18" charset="0"/>
              </a:rPr>
              <a:t> </a:t>
            </a:r>
            <a:r>
              <a:rPr lang="en-US" altLang="zh-CN" sz="2400" b="0" kern="0" dirty="0" err="1">
                <a:solidFill>
                  <a:srgbClr val="FF00FF"/>
                </a:solidFill>
                <a:latin typeface="Times New Roman" panose="02020603050405020304" pitchFamily="18" charset="0"/>
                <a:ea typeface="SimSun" panose="02010600030101010101" pitchFamily="2" charset="-122"/>
                <a:cs typeface="Times New Roman" panose="02020603050405020304" pitchFamily="18" charset="0"/>
              </a:rPr>
              <a:t>các</a:t>
            </a:r>
            <a:r>
              <a:rPr lang="en-US" altLang="zh-CN" sz="2400" b="0" kern="0" dirty="0">
                <a:solidFill>
                  <a:srgbClr val="FF00FF"/>
                </a:solidFill>
                <a:latin typeface="Times New Roman" panose="02020603050405020304" pitchFamily="18" charset="0"/>
                <a:ea typeface="SimSun" panose="02010600030101010101" pitchFamily="2" charset="-122"/>
                <a:cs typeface="Times New Roman" panose="02020603050405020304" pitchFamily="18" charset="0"/>
              </a:rPr>
              <a:t> </a:t>
            </a:r>
            <a:r>
              <a:rPr lang="en-US" altLang="zh-CN" sz="2400" b="0" kern="0" dirty="0" err="1">
                <a:solidFill>
                  <a:srgbClr val="FF00FF"/>
                </a:solidFill>
                <a:latin typeface="Times New Roman" panose="02020603050405020304" pitchFamily="18" charset="0"/>
                <a:ea typeface="SimSun" panose="02010600030101010101" pitchFamily="2" charset="-122"/>
                <a:cs typeface="Times New Roman" panose="02020603050405020304" pitchFamily="18" charset="0"/>
              </a:rPr>
              <a:t>bài</a:t>
            </a:r>
            <a:r>
              <a:rPr lang="en-US" altLang="zh-CN" sz="2400" b="0" kern="0" dirty="0">
                <a:solidFill>
                  <a:srgbClr val="FF00FF"/>
                </a:solidFill>
                <a:latin typeface="Times New Roman" panose="02020603050405020304" pitchFamily="18" charset="0"/>
                <a:ea typeface="SimSun" panose="02010600030101010101" pitchFamily="2" charset="-122"/>
                <a:cs typeface="Times New Roman" panose="02020603050405020304" pitchFamily="18" charset="0"/>
              </a:rPr>
              <a:t> </a:t>
            </a:r>
            <a:r>
              <a:rPr lang="en-US" altLang="zh-CN" sz="2400" b="0" kern="0" dirty="0" err="1">
                <a:solidFill>
                  <a:srgbClr val="FF00FF"/>
                </a:solidFill>
                <a:latin typeface="Times New Roman" panose="02020603050405020304" pitchFamily="18" charset="0"/>
                <a:ea typeface="SimSun" panose="02010600030101010101" pitchFamily="2" charset="-122"/>
                <a:cs typeface="Times New Roman" panose="02020603050405020304" pitchFamily="18" charset="0"/>
              </a:rPr>
              <a:t>tập</a:t>
            </a:r>
            <a:r>
              <a:rPr lang="en-US" altLang="zh-CN" sz="2400" b="0" kern="0" dirty="0">
                <a:solidFill>
                  <a:srgbClr val="FF00FF"/>
                </a:solidFill>
                <a:latin typeface="Times New Roman" panose="02020603050405020304" pitchFamily="18" charset="0"/>
                <a:ea typeface="SimSun" panose="02010600030101010101" pitchFamily="2" charset="-122"/>
                <a:cs typeface="Times New Roman" panose="02020603050405020304" pitchFamily="18" charset="0"/>
              </a:rPr>
              <a:t> </a:t>
            </a:r>
            <a:r>
              <a:rPr lang="en-US" altLang="zh-CN" sz="2400" b="0" kern="0" dirty="0" err="1">
                <a:solidFill>
                  <a:srgbClr val="FF00FF"/>
                </a:solidFill>
                <a:latin typeface="Times New Roman" panose="02020603050405020304" pitchFamily="18" charset="0"/>
                <a:ea typeface="SimSun" panose="02010600030101010101" pitchFamily="2" charset="-122"/>
                <a:cs typeface="Times New Roman" panose="02020603050405020304" pitchFamily="18" charset="0"/>
              </a:rPr>
              <a:t>còn</a:t>
            </a:r>
            <a:r>
              <a:rPr lang="en-US" altLang="zh-CN" sz="2400" b="0" kern="0" dirty="0">
                <a:solidFill>
                  <a:srgbClr val="FF00FF"/>
                </a:solidFill>
                <a:latin typeface="Times New Roman" panose="02020603050405020304" pitchFamily="18" charset="0"/>
                <a:ea typeface="SimSun" panose="02010600030101010101" pitchFamily="2" charset="-122"/>
                <a:cs typeface="Times New Roman" panose="02020603050405020304" pitchFamily="18" charset="0"/>
              </a:rPr>
              <a:t> </a:t>
            </a:r>
            <a:r>
              <a:rPr lang="en-US" altLang="zh-CN" sz="2400" b="0" kern="0" dirty="0" err="1">
                <a:solidFill>
                  <a:srgbClr val="FF00FF"/>
                </a:solidFill>
                <a:latin typeface="Times New Roman" panose="02020603050405020304" pitchFamily="18" charset="0"/>
                <a:ea typeface="SimSun" panose="02010600030101010101" pitchFamily="2" charset="-122"/>
                <a:cs typeface="Times New Roman" panose="02020603050405020304" pitchFamily="18" charset="0"/>
              </a:rPr>
              <a:t>lại</a:t>
            </a:r>
            <a:r>
              <a:rPr lang="en-US" altLang="zh-CN" sz="2400" b="0" kern="0" dirty="0">
                <a:solidFill>
                  <a:srgbClr val="FF00FF"/>
                </a:solidFill>
                <a:latin typeface="Times New Roman" panose="02020603050405020304" pitchFamily="18" charset="0"/>
                <a:ea typeface="SimSun" panose="02010600030101010101" pitchFamily="2" charset="-122"/>
                <a:cs typeface="Times New Roman" panose="02020603050405020304" pitchFamily="18" charset="0"/>
              </a:rPr>
              <a:t> </a:t>
            </a:r>
            <a:r>
              <a:rPr lang="en-US" altLang="zh-CN" sz="2400" b="0" kern="0" dirty="0" err="1">
                <a:solidFill>
                  <a:srgbClr val="FF00FF"/>
                </a:solidFill>
                <a:latin typeface="Times New Roman" panose="02020603050405020304" pitchFamily="18" charset="0"/>
                <a:ea typeface="SimSun" panose="02010600030101010101" pitchFamily="2" charset="-122"/>
                <a:cs typeface="Times New Roman" panose="02020603050405020304" pitchFamily="18" charset="0"/>
              </a:rPr>
              <a:t>trong</a:t>
            </a:r>
            <a:r>
              <a:rPr lang="en-US" altLang="zh-CN" sz="2400" b="0" kern="0" dirty="0">
                <a:solidFill>
                  <a:srgbClr val="FF00FF"/>
                </a:solidFill>
                <a:latin typeface="Times New Roman" panose="02020603050405020304" pitchFamily="18" charset="0"/>
                <a:ea typeface="SimSun" panose="02010600030101010101" pitchFamily="2" charset="-122"/>
                <a:cs typeface="Times New Roman" panose="02020603050405020304" pitchFamily="18" charset="0"/>
              </a:rPr>
              <a:t> SGK; </a:t>
            </a:r>
            <a:r>
              <a:rPr lang="en-US" altLang="zh-CN" sz="2400" b="0" kern="0" dirty="0" err="1">
                <a:solidFill>
                  <a:srgbClr val="FF00FF"/>
                </a:solidFill>
                <a:latin typeface="Times New Roman" panose="02020603050405020304" pitchFamily="18" charset="0"/>
                <a:ea typeface="SimSun" panose="02010600030101010101" pitchFamily="2" charset="-122"/>
                <a:cs typeface="Times New Roman" panose="02020603050405020304" pitchFamily="18" charset="0"/>
              </a:rPr>
              <a:t>khuyến</a:t>
            </a:r>
            <a:r>
              <a:rPr lang="en-US" altLang="zh-CN" sz="2400" b="0" kern="0" dirty="0">
                <a:solidFill>
                  <a:srgbClr val="FF00FF"/>
                </a:solidFill>
                <a:latin typeface="Times New Roman" panose="02020603050405020304" pitchFamily="18" charset="0"/>
                <a:ea typeface="SimSun" panose="02010600030101010101" pitchFamily="2" charset="-122"/>
                <a:cs typeface="Times New Roman" panose="02020603050405020304" pitchFamily="18" charset="0"/>
              </a:rPr>
              <a:t> </a:t>
            </a:r>
            <a:r>
              <a:rPr lang="en-US" altLang="zh-CN" sz="2400" b="0" kern="0" dirty="0" err="1">
                <a:solidFill>
                  <a:srgbClr val="FF00FF"/>
                </a:solidFill>
                <a:latin typeface="Times New Roman" panose="02020603050405020304" pitchFamily="18" charset="0"/>
                <a:ea typeface="SimSun" panose="02010600030101010101" pitchFamily="2" charset="-122"/>
                <a:cs typeface="Times New Roman" panose="02020603050405020304" pitchFamily="18" charset="0"/>
              </a:rPr>
              <a:t>khích</a:t>
            </a:r>
            <a:r>
              <a:rPr lang="en-US" altLang="zh-CN" sz="2400" b="0" kern="0" dirty="0">
                <a:solidFill>
                  <a:srgbClr val="FF00FF"/>
                </a:solidFill>
                <a:latin typeface="Times New Roman" panose="02020603050405020304" pitchFamily="18" charset="0"/>
                <a:ea typeface="SimSun" panose="02010600030101010101" pitchFamily="2" charset="-122"/>
                <a:cs typeface="Times New Roman" panose="02020603050405020304" pitchFamily="18" charset="0"/>
              </a:rPr>
              <a:t> </a:t>
            </a:r>
            <a:r>
              <a:rPr lang="en-US" altLang="zh-CN" sz="2400" b="0" kern="0" dirty="0" err="1">
                <a:solidFill>
                  <a:srgbClr val="FF00FF"/>
                </a:solidFill>
                <a:latin typeface="Times New Roman" panose="02020603050405020304" pitchFamily="18" charset="0"/>
                <a:ea typeface="SimSun" panose="02010600030101010101" pitchFamily="2" charset="-122"/>
                <a:cs typeface="Times New Roman" panose="02020603050405020304" pitchFamily="18" charset="0"/>
              </a:rPr>
              <a:t>giải</a:t>
            </a:r>
            <a:r>
              <a:rPr lang="en-US" altLang="zh-CN" sz="2400" b="0" kern="0" dirty="0">
                <a:solidFill>
                  <a:srgbClr val="FF00FF"/>
                </a:solidFill>
                <a:latin typeface="Times New Roman" panose="02020603050405020304" pitchFamily="18" charset="0"/>
                <a:ea typeface="SimSun" panose="02010600030101010101" pitchFamily="2" charset="-122"/>
                <a:cs typeface="Times New Roman" panose="02020603050405020304" pitchFamily="18" charset="0"/>
              </a:rPr>
              <a:t> them </a:t>
            </a:r>
            <a:r>
              <a:rPr lang="en-US" altLang="zh-CN" sz="2400" b="0" kern="0" dirty="0" err="1">
                <a:solidFill>
                  <a:srgbClr val="FF00FF"/>
                </a:solidFill>
                <a:latin typeface="Times New Roman" panose="02020603050405020304" pitchFamily="18" charset="0"/>
                <a:ea typeface="SimSun" panose="02010600030101010101" pitchFamily="2" charset="-122"/>
                <a:cs typeface="Times New Roman" panose="02020603050405020304" pitchFamily="18" charset="0"/>
              </a:rPr>
              <a:t>trong</a:t>
            </a:r>
            <a:r>
              <a:rPr lang="en-US" altLang="zh-CN" sz="2400" b="0" kern="0" dirty="0">
                <a:solidFill>
                  <a:srgbClr val="FF00FF"/>
                </a:solidFill>
                <a:latin typeface="Times New Roman" panose="02020603050405020304" pitchFamily="18" charset="0"/>
                <a:ea typeface="SimSun" panose="02010600030101010101" pitchFamily="2" charset="-122"/>
                <a:cs typeface="Times New Roman" panose="02020603050405020304" pitchFamily="18" charset="0"/>
              </a:rPr>
              <a:t> SBT.</a:t>
            </a:r>
            <a:endParaRPr lang="zh-CN" altLang="en-US" sz="2400" b="0" kern="0" dirty="0">
              <a:solidFill>
                <a:srgbClr val="FF00FF"/>
              </a:solidFill>
              <a:latin typeface="Times New Roman" panose="02020603050405020304" pitchFamily="18" charset="0"/>
              <a:ea typeface="SimSun" panose="02010600030101010101" pitchFamily="2" charset="-122"/>
              <a:cs typeface="Times New Roman" panose="02020603050405020304" pitchFamily="18" charset="0"/>
            </a:endParaRPr>
          </a:p>
        </p:txBody>
      </p:sp>
      <p:sp>
        <p:nvSpPr>
          <p:cNvPr id="25" name="Freeform: Shape 24"/>
          <p:cNvSpPr/>
          <p:nvPr/>
        </p:nvSpPr>
        <p:spPr>
          <a:xfrm>
            <a:off x="5414622" y="4843360"/>
            <a:ext cx="5791017" cy="988509"/>
          </a:xfrm>
          <a:custGeom>
            <a:avLst/>
            <a:gdLst>
              <a:gd name="connsiteX0" fmla="*/ 5580729 w 5960957"/>
              <a:gd name="connsiteY0" fmla="*/ 764394 h 764394"/>
              <a:gd name="connsiteX1" fmla="*/ 4987656 w 5960957"/>
              <a:gd name="connsiteY1" fmla="*/ 764394 h 764394"/>
              <a:gd name="connsiteX2" fmla="*/ 4987656 w 5960957"/>
              <a:gd name="connsiteY2" fmla="*/ 760715 h 764394"/>
              <a:gd name="connsiteX3" fmla="*/ 973301 w 5960957"/>
              <a:gd name="connsiteY3" fmla="*/ 760715 h 764394"/>
              <a:gd name="connsiteX4" fmla="*/ 973301 w 5960957"/>
              <a:gd name="connsiteY4" fmla="*/ 760457 h 764394"/>
              <a:gd name="connsiteX5" fmla="*/ 380228 w 5960957"/>
              <a:gd name="connsiteY5" fmla="*/ 760457 h 764394"/>
              <a:gd name="connsiteX6" fmla="*/ 0 w 5960957"/>
              <a:gd name="connsiteY6" fmla="*/ 380228 h 764394"/>
              <a:gd name="connsiteX7" fmla="*/ 380228 w 5960957"/>
              <a:gd name="connsiteY7" fmla="*/ 0 h 764394"/>
              <a:gd name="connsiteX8" fmla="*/ 973301 w 5960957"/>
              <a:gd name="connsiteY8" fmla="*/ 0 h 764394"/>
              <a:gd name="connsiteX9" fmla="*/ 973301 w 5960957"/>
              <a:gd name="connsiteY9" fmla="*/ 258 h 764394"/>
              <a:gd name="connsiteX10" fmla="*/ 5025873 w 5960957"/>
              <a:gd name="connsiteY10" fmla="*/ 258 h 764394"/>
              <a:gd name="connsiteX11" fmla="*/ 5025873 w 5960957"/>
              <a:gd name="connsiteY11" fmla="*/ 3937 h 764394"/>
              <a:gd name="connsiteX12" fmla="*/ 5580729 w 5960957"/>
              <a:gd name="connsiteY12" fmla="*/ 3937 h 764394"/>
              <a:gd name="connsiteX13" fmla="*/ 5960957 w 5960957"/>
              <a:gd name="connsiteY13" fmla="*/ 384166 h 764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960957" h="764394">
                <a:moveTo>
                  <a:pt x="5580729" y="764394"/>
                </a:moveTo>
                <a:lnTo>
                  <a:pt x="4987656" y="764394"/>
                </a:lnTo>
                <a:lnTo>
                  <a:pt x="4987656" y="760715"/>
                </a:lnTo>
                <a:lnTo>
                  <a:pt x="973301" y="760715"/>
                </a:lnTo>
                <a:lnTo>
                  <a:pt x="973301" y="760457"/>
                </a:lnTo>
                <a:lnTo>
                  <a:pt x="380228" y="760457"/>
                </a:lnTo>
                <a:lnTo>
                  <a:pt x="0" y="380228"/>
                </a:lnTo>
                <a:lnTo>
                  <a:pt x="380228" y="0"/>
                </a:lnTo>
                <a:lnTo>
                  <a:pt x="973301" y="0"/>
                </a:lnTo>
                <a:lnTo>
                  <a:pt x="973301" y="258"/>
                </a:lnTo>
                <a:lnTo>
                  <a:pt x="5025873" y="258"/>
                </a:lnTo>
                <a:lnTo>
                  <a:pt x="5025873" y="3937"/>
                </a:lnTo>
                <a:lnTo>
                  <a:pt x="5580729" y="3937"/>
                </a:lnTo>
                <a:lnTo>
                  <a:pt x="5960957" y="384166"/>
                </a:lnTo>
                <a:close/>
              </a:path>
            </a:pathLst>
          </a:custGeom>
          <a:solidFill>
            <a:schemeClr val="accent6">
              <a:lumMod val="40000"/>
              <a:lumOff val="60000"/>
            </a:schemeClr>
          </a:solidFill>
          <a:ln>
            <a:noFill/>
          </a:ln>
          <a:effectLst>
            <a:outerShdw blurRad="76200" dir="18900000" sy="23000" kx="-1200000" algn="bl" rotWithShape="0">
              <a:prstClr val="black">
                <a:alpha val="20000"/>
              </a:prstClr>
            </a:outerShdw>
          </a:effectLst>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2400" b="0" dirty="0" err="1">
                <a:solidFill>
                  <a:srgbClr val="002060"/>
                </a:solidFill>
                <a:latin typeface="Times New Roman" panose="02020603050405020304" pitchFamily="18" charset="0"/>
                <a:ea typeface="Times New Roman" panose="02020603050405020304" pitchFamily="18" charset="0"/>
              </a:rPr>
              <a:t>Chuẩn</a:t>
            </a:r>
            <a:r>
              <a:rPr lang="en-US" sz="2400" b="0" dirty="0">
                <a:solidFill>
                  <a:srgbClr val="002060"/>
                </a:solidFill>
                <a:latin typeface="Times New Roman" panose="02020603050405020304" pitchFamily="18" charset="0"/>
                <a:ea typeface="Times New Roman" panose="02020603050405020304" pitchFamily="18" charset="0"/>
              </a:rPr>
              <a:t> </a:t>
            </a:r>
            <a:r>
              <a:rPr lang="en-US" sz="2400" b="0" dirty="0" err="1">
                <a:solidFill>
                  <a:srgbClr val="002060"/>
                </a:solidFill>
                <a:latin typeface="Times New Roman" panose="02020603050405020304" pitchFamily="18" charset="0"/>
                <a:ea typeface="Times New Roman" panose="02020603050405020304" pitchFamily="18" charset="0"/>
              </a:rPr>
              <a:t>bị</a:t>
            </a:r>
            <a:r>
              <a:rPr lang="en-US" sz="2400" b="0" dirty="0">
                <a:solidFill>
                  <a:srgbClr val="002060"/>
                </a:solidFill>
                <a:latin typeface="Times New Roman" panose="02020603050405020304" pitchFamily="18" charset="0"/>
                <a:ea typeface="Times New Roman" panose="02020603050405020304" pitchFamily="18" charset="0"/>
              </a:rPr>
              <a:t> </a:t>
            </a:r>
            <a:r>
              <a:rPr lang="en-US" sz="2400" b="0" dirty="0" err="1">
                <a:solidFill>
                  <a:srgbClr val="002060"/>
                </a:solidFill>
                <a:latin typeface="Times New Roman" panose="02020603050405020304" pitchFamily="18" charset="0"/>
                <a:ea typeface="Times New Roman" panose="02020603050405020304" pitchFamily="18" charset="0"/>
              </a:rPr>
              <a:t>trước</a:t>
            </a:r>
            <a:r>
              <a:rPr lang="en-US" sz="2400" b="0" dirty="0">
                <a:solidFill>
                  <a:srgbClr val="002060"/>
                </a:solidFill>
                <a:latin typeface="Times New Roman" panose="02020603050405020304" pitchFamily="18" charset="0"/>
                <a:ea typeface="Times New Roman" panose="02020603050405020304" pitchFamily="18" charset="0"/>
              </a:rPr>
              <a:t> </a:t>
            </a:r>
            <a:r>
              <a:rPr lang="en-US" sz="2400" dirty="0" err="1">
                <a:solidFill>
                  <a:srgbClr val="002060"/>
                </a:solidFill>
                <a:latin typeface="Times New Roman" panose="02020603050405020304" pitchFamily="18" charset="0"/>
                <a:ea typeface="Times New Roman" panose="02020603050405020304" pitchFamily="18" charset="0"/>
              </a:rPr>
              <a:t>bài</a:t>
            </a:r>
            <a:r>
              <a:rPr lang="en-US" sz="2400" dirty="0">
                <a:solidFill>
                  <a:srgbClr val="002060"/>
                </a:solidFill>
                <a:latin typeface="Times New Roman" panose="02020603050405020304" pitchFamily="18" charset="0"/>
                <a:ea typeface="Times New Roman" panose="02020603050405020304" pitchFamily="18" charset="0"/>
              </a:rPr>
              <a:t> 1, </a:t>
            </a:r>
            <a:r>
              <a:rPr lang="en-US" sz="2400" dirty="0" err="1">
                <a:solidFill>
                  <a:srgbClr val="002060"/>
                </a:solidFill>
                <a:latin typeface="Times New Roman" panose="02020603050405020304" pitchFamily="18" charset="0"/>
                <a:ea typeface="Times New Roman" panose="02020603050405020304" pitchFamily="18" charset="0"/>
              </a:rPr>
              <a:t>Chương</a:t>
            </a:r>
            <a:r>
              <a:rPr lang="en-US" sz="2400" dirty="0">
                <a:solidFill>
                  <a:srgbClr val="002060"/>
                </a:solidFill>
                <a:latin typeface="Times New Roman" panose="02020603050405020304" pitchFamily="18" charset="0"/>
                <a:ea typeface="Times New Roman" panose="02020603050405020304" pitchFamily="18" charset="0"/>
              </a:rPr>
              <a:t> </a:t>
            </a:r>
            <a:r>
              <a:rPr lang="en-US" sz="2400" b="0" dirty="0">
                <a:solidFill>
                  <a:srgbClr val="002060"/>
                </a:solidFill>
                <a:latin typeface="Times New Roman" panose="02020603050405020304" pitchFamily="18" charset="0"/>
                <a:ea typeface="Times New Roman" panose="02020603050405020304" pitchFamily="18" charset="0"/>
              </a:rPr>
              <a:t>II</a:t>
            </a:r>
            <a:endParaRPr lang="zh-CN" altLang="en-US" sz="2400" b="0" kern="0" dirty="0">
              <a:solidFill>
                <a:srgbClr val="002060"/>
              </a:solidFill>
              <a:latin typeface="Times New Roman" panose="02020603050405020304" pitchFamily="18" charset="0"/>
              <a:ea typeface="SimSun"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par>
                                <p:cTn id="10" presetID="53" presetClass="entr" presetSubtype="16"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nodeType="click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ipe(up)">
                                      <p:cBhvr>
                                        <p:cTn id="19" dur="500"/>
                                        <p:tgtEl>
                                          <p:spTgt spid="26"/>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wipe(left)">
                                      <p:cBhvr>
                                        <p:cTn id="24" dur="500"/>
                                        <p:tgtEl>
                                          <p:spTgt spid="23"/>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wipe(left)">
                                      <p:cBhvr>
                                        <p:cTn id="29" dur="500"/>
                                        <p:tgtEl>
                                          <p:spTgt spid="24"/>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wipe(left)">
                                      <p:cBhvr>
                                        <p:cTn id="3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2180231" y="128345"/>
            <a:ext cx="7038668" cy="1570711"/>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solidFill>
                <a:prstClr val="black"/>
              </a:solidFill>
            </a:endParaRPr>
          </a:p>
        </p:txBody>
      </p:sp>
      <p:sp>
        <p:nvSpPr>
          <p:cNvPr id="3" name="TextBox 2"/>
          <p:cNvSpPr txBox="1"/>
          <p:nvPr/>
        </p:nvSpPr>
        <p:spPr>
          <a:xfrm>
            <a:off x="2409285" y="392828"/>
            <a:ext cx="6560267" cy="1077218"/>
          </a:xfrm>
          <a:prstGeom prst="rect">
            <a:avLst/>
          </a:prstGeom>
          <a:noFill/>
        </p:spPr>
        <p:txBody>
          <a:bodyPr wrap="square" rtlCol="0">
            <a:spAutoFit/>
          </a:bodyPr>
          <a:lstStyle/>
          <a:p>
            <a:r>
              <a:rPr lang="en-US" sz="3200" dirty="0" err="1">
                <a:solidFill>
                  <a:prstClr val="black"/>
                </a:solidFill>
                <a:latin typeface="Times New Roman" panose="02020603050405020304" pitchFamily="18" charset="0"/>
                <a:cs typeface="Times New Roman" panose="02020603050405020304" pitchFamily="18" charset="0"/>
              </a:rPr>
              <a:t>Tổng</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các</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nghiệm</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của</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phương</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trình</a:t>
            </a:r>
            <a:r>
              <a:rPr lang="en-US" sz="3200" dirty="0">
                <a:solidFill>
                  <a:prstClr val="black"/>
                </a:solidFill>
                <a:latin typeface="Times New Roman" panose="02020603050405020304" pitchFamily="18" charset="0"/>
                <a:cs typeface="Times New Roman" panose="02020603050405020304" pitchFamily="18" charset="0"/>
              </a:rPr>
              <a:t> </a:t>
            </a:r>
          </a:p>
          <a:p>
            <a:r>
              <a:rPr lang="en-US" sz="3200" dirty="0">
                <a:solidFill>
                  <a:prstClr val="black"/>
                </a:solidFill>
                <a:latin typeface="Times New Roman" panose="02020603050405020304" pitchFamily="18" charset="0"/>
                <a:cs typeface="Times New Roman" panose="02020603050405020304" pitchFamily="18" charset="0"/>
              </a:rPr>
              <a:t>(x – 3)(2x + 6) = 0 </a:t>
            </a:r>
            <a:r>
              <a:rPr lang="en-US" sz="3200" dirty="0" err="1">
                <a:solidFill>
                  <a:prstClr val="black"/>
                </a:solidFill>
                <a:latin typeface="Times New Roman" panose="02020603050405020304" pitchFamily="18" charset="0"/>
                <a:cs typeface="Times New Roman" panose="02020603050405020304" pitchFamily="18" charset="0"/>
              </a:rPr>
              <a:t>là</a:t>
            </a:r>
            <a:r>
              <a:rPr lang="en-US" sz="3200" dirty="0">
                <a:solidFill>
                  <a:prstClr val="black"/>
                </a:solidFill>
                <a:latin typeface="Times New Roman" panose="02020603050405020304" pitchFamily="18" charset="0"/>
                <a:cs typeface="Times New Roman" panose="02020603050405020304" pitchFamily="18" charset="0"/>
              </a:rPr>
              <a:t>: </a:t>
            </a:r>
          </a:p>
        </p:txBody>
      </p:sp>
      <p:sp>
        <p:nvSpPr>
          <p:cNvPr id="4" name="TextBox 3"/>
          <p:cNvSpPr txBox="1"/>
          <p:nvPr/>
        </p:nvSpPr>
        <p:spPr>
          <a:xfrm>
            <a:off x="2409283" y="3389854"/>
            <a:ext cx="3000918" cy="584775"/>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en-US" sz="3200" dirty="0">
                <a:solidFill>
                  <a:prstClr val="black"/>
                </a:solidFill>
                <a:latin typeface="Times New Roman" panose="02020603050405020304" pitchFamily="18" charset="0"/>
                <a:cs typeface="Times New Roman" panose="02020603050405020304" pitchFamily="18" charset="0"/>
              </a:rPr>
              <a:t>B: 0</a:t>
            </a:r>
          </a:p>
        </p:txBody>
      </p:sp>
      <p:sp>
        <p:nvSpPr>
          <p:cNvPr id="6" name="TextBox 5"/>
          <p:cNvSpPr txBox="1"/>
          <p:nvPr/>
        </p:nvSpPr>
        <p:spPr>
          <a:xfrm>
            <a:off x="2409283" y="5264728"/>
            <a:ext cx="3000918" cy="584775"/>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en-US" sz="3200" dirty="0">
                <a:solidFill>
                  <a:prstClr val="black"/>
                </a:solidFill>
                <a:latin typeface="Times New Roman" panose="02020603050405020304" pitchFamily="18" charset="0"/>
                <a:cs typeface="Times New Roman" panose="02020603050405020304" pitchFamily="18" charset="0"/>
              </a:rPr>
              <a:t>D: 6</a:t>
            </a:r>
          </a:p>
        </p:txBody>
      </p:sp>
      <p:sp>
        <p:nvSpPr>
          <p:cNvPr id="7" name="TextBox 6"/>
          <p:cNvSpPr txBox="1"/>
          <p:nvPr/>
        </p:nvSpPr>
        <p:spPr>
          <a:xfrm>
            <a:off x="2409283" y="4294421"/>
            <a:ext cx="3000917" cy="584775"/>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en-US" sz="3200" dirty="0">
                <a:solidFill>
                  <a:prstClr val="black"/>
                </a:solidFill>
                <a:latin typeface="Times New Roman" panose="02020603050405020304" pitchFamily="18" charset="0"/>
                <a:cs typeface="Times New Roman" panose="02020603050405020304" pitchFamily="18" charset="0"/>
              </a:rPr>
              <a:t>C: 3</a:t>
            </a:r>
          </a:p>
        </p:txBody>
      </p:sp>
      <p:sp>
        <p:nvSpPr>
          <p:cNvPr id="8" name="TextBox 7"/>
          <p:cNvSpPr txBox="1"/>
          <p:nvPr/>
        </p:nvSpPr>
        <p:spPr>
          <a:xfrm>
            <a:off x="2409283" y="2426358"/>
            <a:ext cx="3000918" cy="584775"/>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en-US" sz="3200" dirty="0">
                <a:solidFill>
                  <a:prstClr val="black"/>
                </a:solidFill>
                <a:latin typeface="Times New Roman" panose="02020603050405020304" pitchFamily="18" charset="0"/>
                <a:cs typeface="Times New Roman" panose="02020603050405020304" pitchFamily="18" charset="0"/>
              </a:rPr>
              <a:t>A: -6</a:t>
            </a:r>
          </a:p>
        </p:txBody>
      </p:sp>
      <p:pic>
        <p:nvPicPr>
          <p:cNvPr id="10" name="Am-thanh-tra-loi-dung-www_nhacchuongvui_com.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2288981" y="117763"/>
            <a:ext cx="609600" cy="609600"/>
          </a:xfrm>
          <a:prstGeom prst="rect">
            <a:avLst/>
          </a:prstGeom>
        </p:spPr>
      </p:pic>
      <p:pic>
        <p:nvPicPr>
          <p:cNvPr id="11" name="Am-thanh-tra-loi-sai-www_nhacchuongvui_com.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12288981" y="1321087"/>
            <a:ext cx="609600" cy="609600"/>
          </a:xfrm>
          <a:prstGeom prst="rect">
            <a:avLst/>
          </a:prstGeom>
        </p:spPr>
      </p:pic>
      <p:pic>
        <p:nvPicPr>
          <p:cNvPr id="12" name="Am-thanh-tra-loi-sai-www_nhacchuongvui_com.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12382054" y="3696562"/>
            <a:ext cx="609600" cy="609600"/>
          </a:xfrm>
          <a:prstGeom prst="rect">
            <a:avLst/>
          </a:prstGeom>
        </p:spPr>
      </p:pic>
      <p:pic>
        <p:nvPicPr>
          <p:cNvPr id="13" name="Am-thanh-tra-loi-sai-www_nhacchuongvui_com.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12292330" y="2345801"/>
            <a:ext cx="609600" cy="609600"/>
          </a:xfrm>
          <a:prstGeom prst="rect">
            <a:avLst/>
          </a:prstGeom>
        </p:spPr>
      </p:pic>
      <p:sp>
        <p:nvSpPr>
          <p:cNvPr id="16" name="Cloud 15"/>
          <p:cNvSpPr/>
          <p:nvPr/>
        </p:nvSpPr>
        <p:spPr>
          <a:xfrm>
            <a:off x="6504203" y="2084588"/>
            <a:ext cx="2789123" cy="2197387"/>
          </a:xfrm>
          <a:prstGeom prst="cloud">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en-US">
              <a:solidFill>
                <a:prstClr val="white"/>
              </a:solidFill>
            </a:endParaRPr>
          </a:p>
        </p:txBody>
      </p:sp>
      <p:sp>
        <p:nvSpPr>
          <p:cNvPr id="17" name="TextBox 16"/>
          <p:cNvSpPr txBox="1"/>
          <p:nvPr/>
        </p:nvSpPr>
        <p:spPr>
          <a:xfrm>
            <a:off x="7321204" y="2522142"/>
            <a:ext cx="1517997" cy="1077218"/>
          </a:xfrm>
          <a:prstGeom prst="rect">
            <a:avLst/>
          </a:prstGeom>
          <a:noFill/>
        </p:spPr>
        <p:txBody>
          <a:bodyPr wrap="square" rtlCol="0">
            <a:spAutoFit/>
          </a:bodyPr>
          <a:lstStyle/>
          <a:p>
            <a:r>
              <a:rPr lang="en-US" sz="3200" dirty="0">
                <a:solidFill>
                  <a:prstClr val="black"/>
                </a:solidFill>
                <a:latin typeface="Times New Roman" panose="02020603050405020304" pitchFamily="18" charset="0"/>
                <a:cs typeface="Times New Roman" panose="02020603050405020304" pitchFamily="18" charset="0"/>
              </a:rPr>
              <a:t>CHÚC MỪNG</a:t>
            </a:r>
          </a:p>
        </p:txBody>
      </p:sp>
      <p:pic>
        <p:nvPicPr>
          <p:cNvPr id="18" name="Picture 17"/>
          <p:cNvPicPr>
            <a:picLocks noChangeAspect="1"/>
          </p:cNvPicPr>
          <p:nvPr/>
        </p:nvPicPr>
        <p:blipFill rotWithShape="1">
          <a:blip r:embed="rId9" cstate="print">
            <a:extLst>
              <a:ext uri="{BEBA8EAE-BF5A-486C-A8C5-ECC9F3942E4B}">
                <a14:imgProps xmlns:a14="http://schemas.microsoft.com/office/drawing/2010/main">
                  <a14:imgLayer r:embed="rId10">
                    <a14:imgEffect>
                      <a14:backgroundRemoval t="1000" b="97600" l="10000" r="90000">
                        <a14:foregroundMark x1="30444" y1="55600" x2="51778" y2="37400"/>
                        <a14:foregroundMark x1="46000" y1="51000" x2="49333" y2="38200"/>
                      </a14:backgroundRemoval>
                    </a14:imgEffect>
                  </a14:imgLayer>
                </a14:imgProps>
              </a:ext>
              <a:ext uri="{28A0092B-C50C-407E-A947-70E740481C1C}">
                <a14:useLocalDpi xmlns:a14="http://schemas.microsoft.com/office/drawing/2010/main" val="0"/>
              </a:ext>
            </a:extLst>
          </a:blip>
          <a:srcRect l="23171" t="430" r="22525"/>
          <a:stretch>
            <a:fillRect/>
          </a:stretch>
        </p:blipFill>
        <p:spPr>
          <a:xfrm>
            <a:off x="1378725" y="3934390"/>
            <a:ext cx="1233055" cy="1256068"/>
          </a:xfrm>
          <a:prstGeom prst="rect">
            <a:avLst/>
          </a:prstGeom>
        </p:spPr>
      </p:pic>
      <p:pic>
        <p:nvPicPr>
          <p:cNvPr id="19" name="Picture 18"/>
          <p:cNvPicPr>
            <a:picLocks noChangeAspect="1"/>
          </p:cNvPicPr>
          <p:nvPr/>
        </p:nvPicPr>
        <p:blipFill rotWithShape="1">
          <a:blip r:embed="rId9" cstate="print">
            <a:extLst>
              <a:ext uri="{BEBA8EAE-BF5A-486C-A8C5-ECC9F3942E4B}">
                <a14:imgProps xmlns:a14="http://schemas.microsoft.com/office/drawing/2010/main">
                  <a14:imgLayer r:embed="rId10">
                    <a14:imgEffect>
                      <a14:backgroundRemoval t="1000" b="97600" l="10000" r="90000">
                        <a14:foregroundMark x1="30444" y1="55600" x2="51778" y2="37400"/>
                        <a14:foregroundMark x1="46000" y1="51000" x2="49333" y2="38200"/>
                      </a14:backgroundRemoval>
                    </a14:imgEffect>
                  </a14:imgLayer>
                </a14:imgProps>
              </a:ext>
              <a:ext uri="{28A0092B-C50C-407E-A947-70E740481C1C}">
                <a14:useLocalDpi xmlns:a14="http://schemas.microsoft.com/office/drawing/2010/main" val="0"/>
              </a:ext>
            </a:extLst>
          </a:blip>
          <a:srcRect l="23171" t="430" r="22525"/>
          <a:stretch>
            <a:fillRect/>
          </a:stretch>
        </p:blipFill>
        <p:spPr>
          <a:xfrm>
            <a:off x="1330035" y="4968832"/>
            <a:ext cx="1233055" cy="1256068"/>
          </a:xfrm>
          <a:prstGeom prst="rect">
            <a:avLst/>
          </a:prstGeom>
        </p:spPr>
      </p:pic>
      <p:pic>
        <p:nvPicPr>
          <p:cNvPr id="20" name="Picture 19"/>
          <p:cNvPicPr>
            <a:picLocks noChangeAspect="1"/>
          </p:cNvPicPr>
          <p:nvPr/>
        </p:nvPicPr>
        <p:blipFill rotWithShape="1">
          <a:blip r:embed="rId9" cstate="print">
            <a:extLst>
              <a:ext uri="{BEBA8EAE-BF5A-486C-A8C5-ECC9F3942E4B}">
                <a14:imgProps xmlns:a14="http://schemas.microsoft.com/office/drawing/2010/main">
                  <a14:imgLayer r:embed="rId10">
                    <a14:imgEffect>
                      <a14:backgroundRemoval t="1000" b="97600" l="10000" r="90000">
                        <a14:foregroundMark x1="30444" y1="55600" x2="51778" y2="37400"/>
                        <a14:foregroundMark x1="46000" y1="51000" x2="49333" y2="38200"/>
                      </a14:backgroundRemoval>
                    </a14:imgEffect>
                  </a14:imgLayer>
                </a14:imgProps>
              </a:ext>
              <a:ext uri="{28A0092B-C50C-407E-A947-70E740481C1C}">
                <a14:useLocalDpi xmlns:a14="http://schemas.microsoft.com/office/drawing/2010/main" val="0"/>
              </a:ext>
            </a:extLst>
          </a:blip>
          <a:srcRect l="23171" t="430" r="22525"/>
          <a:stretch>
            <a:fillRect/>
          </a:stretch>
        </p:blipFill>
        <p:spPr>
          <a:xfrm>
            <a:off x="1334331" y="2084588"/>
            <a:ext cx="1233055" cy="1256068"/>
          </a:xfrm>
          <a:prstGeom prst="rect">
            <a:avLst/>
          </a:prstGeom>
        </p:spPr>
      </p:pic>
      <p:pic>
        <p:nvPicPr>
          <p:cNvPr id="21" name="q2">
            <a:hlinkClick r:id="rId11" action="ppaction://hlinksldjump"/>
          </p:cNvPr>
          <p:cNvPicPr>
            <a:picLocks noChangeAspect="1"/>
          </p:cNvPicPr>
          <p:nvPr/>
        </p:nvPicPr>
        <p:blipFill rotWithShape="1">
          <a:blip r:embed="rId12" cstate="print">
            <a:extLst>
              <a:ext uri="{BEBA8EAE-BF5A-486C-A8C5-ECC9F3942E4B}">
                <a14:imgProps xmlns:a14="http://schemas.microsoft.com/office/drawing/2010/main">
                  <a14:imgLayer r:embed="rId13">
                    <a14:imgEffect>
                      <a14:backgroundRemoval t="10000" b="90000" l="10000" r="90000"/>
                    </a14:imgEffect>
                  </a14:imgLayer>
                </a14:imgProps>
              </a:ext>
              <a:ext uri="{28A0092B-C50C-407E-A947-70E740481C1C}">
                <a14:useLocalDpi xmlns:a14="http://schemas.microsoft.com/office/drawing/2010/main" val="0"/>
              </a:ext>
            </a:extLst>
          </a:blip>
          <a:srcRect l="10000" t="13940" r="6767" b="8081"/>
          <a:stretch>
            <a:fillRect/>
          </a:stretch>
        </p:blipFill>
        <p:spPr>
          <a:xfrm>
            <a:off x="9409516" y="5596866"/>
            <a:ext cx="1293121" cy="1217178"/>
          </a:xfrm>
          <a:prstGeom prst="rect">
            <a:avLst/>
          </a:prstGeom>
        </p:spPr>
      </p:pic>
      <p:grpSp>
        <p:nvGrpSpPr>
          <p:cNvPr id="22" name="times up"/>
          <p:cNvGrpSpPr/>
          <p:nvPr/>
        </p:nvGrpSpPr>
        <p:grpSpPr>
          <a:xfrm>
            <a:off x="9385406" y="1805905"/>
            <a:ext cx="1205624" cy="362438"/>
            <a:chOff x="4284637" y="-304827"/>
            <a:chExt cx="2669678" cy="697560"/>
          </a:xfrm>
        </p:grpSpPr>
        <p:sp>
          <p:nvSpPr>
            <p:cNvPr id="23" name="Rounded Rectangle 22"/>
            <p:cNvSpPr/>
            <p:nvPr/>
          </p:nvSpPr>
          <p:spPr>
            <a:xfrm>
              <a:off x="4317476" y="-304827"/>
              <a:ext cx="2636839" cy="697560"/>
            </a:xfrm>
            <a:prstGeom prst="roundRect">
              <a:avLst/>
            </a:prstGeom>
            <a:solidFill>
              <a:srgbClr val="FFC000"/>
            </a:solidFill>
            <a:ln w="12700" cap="flat" cmpd="sng" algn="ctr">
              <a:noFill/>
              <a:prstDash val="solid"/>
              <a:miter lim="800000"/>
            </a:ln>
            <a:effectLst/>
          </p:spPr>
          <p:txBody>
            <a:bodyPr rtlCol="0" anchor="ctr"/>
            <a:lstStyle/>
            <a:p>
              <a:pPr algn="ctr" defTabSz="914400">
                <a:defRPr/>
              </a:pPr>
              <a:endParaRPr lang="en-GB" sz="2800" kern="0" dirty="0">
                <a:solidFill>
                  <a:sysClr val="window" lastClr="FFFFFF"/>
                </a:solidFill>
                <a:latin typeface="Arial" panose="020B0604020202020204" pitchFamily="34" charset="0"/>
                <a:cs typeface="Arial" panose="020B0604020202020204" pitchFamily="34" charset="0"/>
              </a:endParaRPr>
            </a:p>
          </p:txBody>
        </p:sp>
        <p:sp>
          <p:nvSpPr>
            <p:cNvPr id="24" name="Rounded Rectangle 23"/>
            <p:cNvSpPr/>
            <p:nvPr/>
          </p:nvSpPr>
          <p:spPr>
            <a:xfrm>
              <a:off x="4284637" y="-304827"/>
              <a:ext cx="2636837" cy="697560"/>
            </a:xfrm>
            <a:prstGeom prst="roundRect">
              <a:avLst/>
            </a:prstGeom>
            <a:solidFill>
              <a:srgbClr val="FFC000"/>
            </a:solidFill>
            <a:ln w="12700" cap="flat" cmpd="sng" algn="ctr">
              <a:noFill/>
              <a:prstDash val="solid"/>
              <a:miter lim="800000"/>
            </a:ln>
            <a:effectLst/>
          </p:spPr>
          <p:txBody>
            <a:bodyPr rtlCol="0" anchor="ctr"/>
            <a:lstStyle/>
            <a:p>
              <a:pPr algn="ctr" defTabSz="914400">
                <a:defRPr/>
              </a:pPr>
              <a:r>
                <a:rPr lang="en-GB" sz="1400" kern="0" dirty="0" err="1">
                  <a:solidFill>
                    <a:sysClr val="window" lastClr="FFFFFF"/>
                  </a:solidFill>
                  <a:latin typeface="Arial" panose="020B0604020202020204" pitchFamily="34" charset="0"/>
                  <a:cs typeface="Arial" panose="020B0604020202020204" pitchFamily="34" charset="0"/>
                </a:rPr>
                <a:t>Hết</a:t>
              </a:r>
              <a:r>
                <a:rPr lang="en-GB" sz="1400" kern="0" dirty="0">
                  <a:solidFill>
                    <a:sysClr val="window" lastClr="FFFFFF"/>
                  </a:solidFill>
                  <a:latin typeface="Arial" panose="020B0604020202020204" pitchFamily="34" charset="0"/>
                  <a:cs typeface="Arial" panose="020B0604020202020204" pitchFamily="34" charset="0"/>
                </a:rPr>
                <a:t> </a:t>
              </a:r>
              <a:r>
                <a:rPr lang="en-GB" sz="1400" kern="0" dirty="0" err="1">
                  <a:solidFill>
                    <a:sysClr val="window" lastClr="FFFFFF"/>
                  </a:solidFill>
                  <a:latin typeface="Arial" panose="020B0604020202020204" pitchFamily="34" charset="0"/>
                  <a:cs typeface="Arial" panose="020B0604020202020204" pitchFamily="34" charset="0"/>
                </a:rPr>
                <a:t>Giờ</a:t>
              </a:r>
              <a:endParaRPr lang="en-GB" sz="1400" kern="0" dirty="0">
                <a:solidFill>
                  <a:sysClr val="window" lastClr="FFFFFF"/>
                </a:solidFill>
                <a:latin typeface="Arial" panose="020B0604020202020204" pitchFamily="34" charset="0"/>
                <a:cs typeface="Arial" panose="020B0604020202020204" pitchFamily="34" charset="0"/>
              </a:endParaRPr>
            </a:p>
          </p:txBody>
        </p:sp>
      </p:grpSp>
      <p:sp>
        <p:nvSpPr>
          <p:cNvPr id="25" name="Rectangle 24"/>
          <p:cNvSpPr/>
          <p:nvPr/>
        </p:nvSpPr>
        <p:spPr>
          <a:xfrm>
            <a:off x="9700520" y="54296"/>
            <a:ext cx="548204" cy="304381"/>
          </a:xfrm>
          <a:prstGeom prst="rect">
            <a:avLst/>
          </a:prstGeom>
          <a:solidFill>
            <a:sysClr val="window" lastClr="FFFFFF"/>
          </a:solidFill>
          <a:ln w="12700" cap="flat" cmpd="sng" algn="ctr">
            <a:solidFill>
              <a:srgbClr val="FFC000"/>
            </a:solidFill>
            <a:prstDash val="solid"/>
            <a:miter lim="800000"/>
          </a:ln>
          <a:effectLst/>
        </p:spPr>
        <p:txBody>
          <a:bodyPr rtlCol="0" anchor="ctr"/>
          <a:lstStyle/>
          <a:p>
            <a:pPr algn="ctr" defTabSz="914400">
              <a:defRPr/>
            </a:pPr>
            <a:r>
              <a:rPr lang="en-US" sz="1050" kern="0" dirty="0">
                <a:solidFill>
                  <a:srgbClr val="FF0000"/>
                </a:solidFill>
                <a:latin typeface="Calibri" panose="020F0502020204030204"/>
              </a:rPr>
              <a:t>START</a:t>
            </a:r>
          </a:p>
        </p:txBody>
      </p:sp>
      <p:pic>
        <p:nvPicPr>
          <p:cNvPr id="26" name="Picture 25"/>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9300253" y="358676"/>
            <a:ext cx="1370670" cy="1366322"/>
          </a:xfrm>
          <a:prstGeom prst="rect">
            <a:avLst/>
          </a:prstGeom>
        </p:spPr>
      </p:pic>
      <p:grpSp>
        <p:nvGrpSpPr>
          <p:cNvPr id="27" name="Clock hand spin"/>
          <p:cNvGrpSpPr/>
          <p:nvPr/>
        </p:nvGrpSpPr>
        <p:grpSpPr>
          <a:xfrm rot="1786145">
            <a:off x="9722739" y="936047"/>
            <a:ext cx="525701" cy="509437"/>
            <a:chOff x="840573" y="2379277"/>
            <a:chExt cx="3829048" cy="3849975"/>
          </a:xfrm>
        </p:grpSpPr>
        <p:sp>
          <p:nvSpPr>
            <p:cNvPr id="28" name="Oval 28"/>
            <p:cNvSpPr>
              <a:spLocks noChangeArrowheads="1"/>
            </p:cNvSpPr>
            <p:nvPr/>
          </p:nvSpPr>
          <p:spPr bwMode="auto">
            <a:xfrm>
              <a:off x="840573" y="2379277"/>
              <a:ext cx="3829048" cy="3849975"/>
            </a:xfrm>
            <a:prstGeom prst="ellipse">
              <a:avLst/>
            </a:prstGeom>
            <a:solidFill>
              <a:srgbClr val="FDFC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defRPr/>
              </a:pPr>
              <a:endParaRPr lang="en-GB" kern="0" dirty="0">
                <a:solidFill>
                  <a:sysClr val="windowText" lastClr="000000"/>
                </a:solidFill>
              </a:endParaRPr>
            </a:p>
          </p:txBody>
        </p:sp>
        <p:sp>
          <p:nvSpPr>
            <p:cNvPr id="29" name="hour hand"/>
            <p:cNvSpPr/>
            <p:nvPr/>
          </p:nvSpPr>
          <p:spPr bwMode="auto">
            <a:xfrm>
              <a:off x="2159000" y="3253181"/>
              <a:ext cx="601664" cy="950913"/>
            </a:xfrm>
            <a:custGeom>
              <a:avLst/>
              <a:gdLst>
                <a:gd name="T0" fmla="*/ 0 w 379"/>
                <a:gd name="T1" fmla="*/ 23 h 599"/>
                <a:gd name="T2" fmla="*/ 39 w 379"/>
                <a:gd name="T3" fmla="*/ 0 h 599"/>
                <a:gd name="T4" fmla="*/ 379 w 379"/>
                <a:gd name="T5" fmla="*/ 576 h 599"/>
                <a:gd name="T6" fmla="*/ 341 w 379"/>
                <a:gd name="T7" fmla="*/ 599 h 599"/>
                <a:gd name="T8" fmla="*/ 0 w 379"/>
                <a:gd name="T9" fmla="*/ 23 h 599"/>
              </a:gdLst>
              <a:ahLst/>
              <a:cxnLst>
                <a:cxn ang="0">
                  <a:pos x="T0" y="T1"/>
                </a:cxn>
                <a:cxn ang="0">
                  <a:pos x="T2" y="T3"/>
                </a:cxn>
                <a:cxn ang="0">
                  <a:pos x="T4" y="T5"/>
                </a:cxn>
                <a:cxn ang="0">
                  <a:pos x="T6" y="T7"/>
                </a:cxn>
                <a:cxn ang="0">
                  <a:pos x="T8" y="T9"/>
                </a:cxn>
              </a:cxnLst>
              <a:rect l="0" t="0" r="r" b="b"/>
              <a:pathLst>
                <a:path w="379" h="599">
                  <a:moveTo>
                    <a:pt x="0" y="23"/>
                  </a:moveTo>
                  <a:lnTo>
                    <a:pt x="39" y="0"/>
                  </a:lnTo>
                  <a:lnTo>
                    <a:pt x="379" y="576"/>
                  </a:lnTo>
                  <a:lnTo>
                    <a:pt x="341" y="599"/>
                  </a:lnTo>
                  <a:lnTo>
                    <a:pt x="0" y="23"/>
                  </a:lnTo>
                  <a:close/>
                </a:path>
              </a:pathLst>
            </a:custGeom>
            <a:solidFill>
              <a:srgbClr val="5D5C5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defRPr/>
              </a:pPr>
              <a:endParaRPr lang="en-GB" kern="0" dirty="0">
                <a:solidFill>
                  <a:sysClr val="windowText" lastClr="000000"/>
                </a:solidFill>
              </a:endParaRPr>
            </a:p>
          </p:txBody>
        </p:sp>
      </p:grpSp>
      <p:sp>
        <p:nvSpPr>
          <p:cNvPr id="30" name="TextBox 29"/>
          <p:cNvSpPr txBox="1"/>
          <p:nvPr/>
        </p:nvSpPr>
        <p:spPr>
          <a:xfrm>
            <a:off x="10143023" y="981410"/>
            <a:ext cx="281032" cy="246221"/>
          </a:xfrm>
          <a:prstGeom prst="rect">
            <a:avLst/>
          </a:prstGeom>
          <a:noFill/>
        </p:spPr>
        <p:txBody>
          <a:bodyPr wrap="square" rtlCol="0">
            <a:spAutoFit/>
          </a:bodyPr>
          <a:lstStyle/>
          <a:p>
            <a:pPr defTabSz="914400">
              <a:defRPr/>
            </a:pPr>
            <a:r>
              <a:rPr lang="en-US" sz="1000" b="1" kern="0" dirty="0">
                <a:solidFill>
                  <a:srgbClr val="99B2C8"/>
                </a:solidFill>
              </a:rPr>
              <a:t>3</a:t>
            </a:r>
          </a:p>
        </p:txBody>
      </p:sp>
      <p:sp>
        <p:nvSpPr>
          <p:cNvPr id="31" name="TextBox 30"/>
          <p:cNvSpPr txBox="1"/>
          <p:nvPr/>
        </p:nvSpPr>
        <p:spPr>
          <a:xfrm>
            <a:off x="9890437" y="1235057"/>
            <a:ext cx="341087" cy="246221"/>
          </a:xfrm>
          <a:prstGeom prst="rect">
            <a:avLst/>
          </a:prstGeom>
          <a:noFill/>
        </p:spPr>
        <p:txBody>
          <a:bodyPr wrap="square" rtlCol="0">
            <a:spAutoFit/>
          </a:bodyPr>
          <a:lstStyle/>
          <a:p>
            <a:pPr defTabSz="914400">
              <a:defRPr/>
            </a:pPr>
            <a:r>
              <a:rPr lang="en-US" sz="1000" b="1" kern="0" dirty="0">
                <a:solidFill>
                  <a:srgbClr val="99B2C8"/>
                </a:solidFill>
              </a:rPr>
              <a:t>6</a:t>
            </a:r>
          </a:p>
        </p:txBody>
      </p:sp>
      <p:sp>
        <p:nvSpPr>
          <p:cNvPr id="32" name="TextBox 31"/>
          <p:cNvSpPr txBox="1"/>
          <p:nvPr/>
        </p:nvSpPr>
        <p:spPr>
          <a:xfrm>
            <a:off x="9544712" y="1018980"/>
            <a:ext cx="308455" cy="246221"/>
          </a:xfrm>
          <a:prstGeom prst="rect">
            <a:avLst/>
          </a:prstGeom>
          <a:noFill/>
        </p:spPr>
        <p:txBody>
          <a:bodyPr wrap="square" rtlCol="0">
            <a:spAutoFit/>
          </a:bodyPr>
          <a:lstStyle/>
          <a:p>
            <a:pPr defTabSz="914400">
              <a:defRPr/>
            </a:pPr>
            <a:r>
              <a:rPr lang="en-US" sz="1000" b="1" kern="0" dirty="0">
                <a:solidFill>
                  <a:srgbClr val="99B2C8"/>
                </a:solidFill>
              </a:rPr>
              <a:t>9</a:t>
            </a:r>
          </a:p>
        </p:txBody>
      </p:sp>
      <p:sp>
        <p:nvSpPr>
          <p:cNvPr id="33" name="TextBox 32"/>
          <p:cNvSpPr txBox="1"/>
          <p:nvPr/>
        </p:nvSpPr>
        <p:spPr>
          <a:xfrm>
            <a:off x="9828609" y="735189"/>
            <a:ext cx="371406" cy="246221"/>
          </a:xfrm>
          <a:prstGeom prst="rect">
            <a:avLst/>
          </a:prstGeom>
          <a:noFill/>
        </p:spPr>
        <p:txBody>
          <a:bodyPr wrap="square" rtlCol="0">
            <a:spAutoFit/>
          </a:bodyPr>
          <a:lstStyle/>
          <a:p>
            <a:pPr defTabSz="914400">
              <a:defRPr/>
            </a:pPr>
            <a:r>
              <a:rPr lang="en-US" sz="1000" b="1" kern="0" dirty="0">
                <a:solidFill>
                  <a:srgbClr val="99B2C8"/>
                </a:solidFill>
              </a:rPr>
              <a:t>12</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arn(inVertical)">
                                      <p:cBhvr>
                                        <p:cTn id="13" dur="500"/>
                                        <p:tgtEl>
                                          <p:spTgt spid="7"/>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arn(inVertical)">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7" fill="hold" display="0">
                  <p:stCondLst>
                    <p:cond delay="indefinite"/>
                  </p:stCondLst>
                  <p:endCondLst>
                    <p:cond evt="onStopAudio" delay="0">
                      <p:tgtEl>
                        <p:sldTgt/>
                      </p:tgtEl>
                    </p:cond>
                  </p:endCondLst>
                </p:cTn>
                <p:tgtEl>
                  <p:spTgt spid="10"/>
                </p:tgtEl>
              </p:cMediaNode>
            </p:audio>
            <p:audio>
              <p:cMediaNode vol="80000">
                <p:cTn id="18" fill="hold" display="0">
                  <p:stCondLst>
                    <p:cond delay="indefinite"/>
                  </p:stCondLst>
                  <p:endCondLst>
                    <p:cond evt="onStopAudio" delay="0">
                      <p:tgtEl>
                        <p:sldTgt/>
                      </p:tgtEl>
                    </p:cond>
                  </p:endCondLst>
                </p:cTn>
                <p:tgtEl>
                  <p:spTgt spid="11"/>
                </p:tgtEl>
              </p:cMediaNode>
            </p:audio>
            <p:audio>
              <p:cMediaNode vol="80000">
                <p:cTn id="19" fill="hold" display="0">
                  <p:stCondLst>
                    <p:cond delay="indefinite"/>
                  </p:stCondLst>
                  <p:endCondLst>
                    <p:cond evt="onStopAudio" delay="0">
                      <p:tgtEl>
                        <p:sldTgt/>
                      </p:tgtEl>
                    </p:cond>
                  </p:endCondLst>
                </p:cTn>
                <p:tgtEl>
                  <p:spTgt spid="12"/>
                </p:tgtEl>
              </p:cMediaNode>
            </p:audio>
            <p:audio>
              <p:cMediaNode vol="80000">
                <p:cTn id="20" fill="hold" display="0">
                  <p:stCondLst>
                    <p:cond delay="indefinite"/>
                  </p:stCondLst>
                  <p:endCondLst>
                    <p:cond evt="onStopAudio" delay="0">
                      <p:tgtEl>
                        <p:sldTgt/>
                      </p:tgtEl>
                    </p:cond>
                  </p:endCondLst>
                </p:cTn>
                <p:tgtEl>
                  <p:spTgt spid="13"/>
                </p:tgtEl>
              </p:cMediaNode>
            </p:audio>
            <p:seq concurrent="1" nextAc="seek">
              <p:cTn id="21" restart="whenNotActive" fill="hold" evtFilter="cancelBubble" nodeType="interactiveSeq">
                <p:stCondLst>
                  <p:cond evt="onClick" delay="0">
                    <p:tgtEl>
                      <p:spTgt spid="4"/>
                    </p:tgtEl>
                  </p:cond>
                </p:stCondLst>
                <p:endSync evt="end" delay="0">
                  <p:rtn val="all"/>
                </p:endSync>
                <p:childTnLst>
                  <p:par>
                    <p:cTn id="22" fill="hold">
                      <p:stCondLst>
                        <p:cond delay="0"/>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500"/>
                                        <p:tgtEl>
                                          <p:spTgt spid="16"/>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500"/>
                                        <p:tgtEl>
                                          <p:spTgt spid="17"/>
                                        </p:tgtEl>
                                      </p:cBhvr>
                                    </p:animEffect>
                                  </p:childTnLst>
                                </p:cTn>
                              </p:par>
                              <p:par>
                                <p:cTn id="30" presetID="1" presetClass="mediacall" presetSubtype="0" fill="hold" nodeType="withEffect">
                                  <p:stCondLst>
                                    <p:cond delay="0"/>
                                  </p:stCondLst>
                                  <p:childTnLst>
                                    <p:cmd type="call" cmd="playFrom(0.0)">
                                      <p:cBhvr>
                                        <p:cTn id="31" dur="8091" fill="hold"/>
                                        <p:tgtEl>
                                          <p:spTgt spid="10"/>
                                        </p:tgtEl>
                                      </p:cBhvr>
                                    </p:cmd>
                                  </p:childTnLst>
                                </p:cTn>
                              </p:par>
                            </p:childTnLst>
                          </p:cTn>
                        </p:par>
                      </p:childTnLst>
                    </p:cTn>
                  </p:par>
                  <p:par>
                    <p:cTn id="32" fill="hold">
                      <p:stCondLst>
                        <p:cond delay="indefinite"/>
                      </p:stCondLst>
                      <p:childTnLst>
                        <p:par>
                          <p:cTn id="33" fill="hold">
                            <p:stCondLst>
                              <p:cond delay="0"/>
                            </p:stCondLst>
                            <p:childTnLst>
                              <p:par>
                                <p:cTn id="34" presetID="1" presetClass="exit" presetSubtype="0" fill="hold" grpId="1" nodeType="clickEffect">
                                  <p:stCondLst>
                                    <p:cond delay="0"/>
                                  </p:stCondLst>
                                  <p:childTnLst>
                                    <p:set>
                                      <p:cBhvr>
                                        <p:cTn id="35" dur="1" fill="hold">
                                          <p:stCondLst>
                                            <p:cond delay="0"/>
                                          </p:stCondLst>
                                        </p:cTn>
                                        <p:tgtEl>
                                          <p:spTgt spid="16"/>
                                        </p:tgtEl>
                                        <p:attrNameLst>
                                          <p:attrName>style.visibility</p:attrName>
                                        </p:attrNameLst>
                                      </p:cBhvr>
                                      <p:to>
                                        <p:strVal val="hidden"/>
                                      </p:to>
                                    </p:set>
                                  </p:childTnLst>
                                </p:cTn>
                              </p:par>
                              <p:par>
                                <p:cTn id="36" presetID="1" presetClass="exit" presetSubtype="0" fill="hold" grpId="1" nodeType="withEffect">
                                  <p:stCondLst>
                                    <p:cond delay="0"/>
                                  </p:stCondLst>
                                  <p:childTnLst>
                                    <p:set>
                                      <p:cBhvr>
                                        <p:cTn id="37" dur="1" fill="hold">
                                          <p:stCondLst>
                                            <p:cond delay="0"/>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4"/>
                  </p:tgtEl>
                </p:cond>
              </p:nextCondLst>
            </p:seq>
            <p:seq concurrent="1" nextAc="seek">
              <p:cTn id="38" restart="whenNotActive" fill="hold" evtFilter="cancelBubble" nodeType="interactiveSeq">
                <p:stCondLst>
                  <p:cond evt="onClick" delay="0">
                    <p:tgtEl>
                      <p:spTgt spid="8"/>
                    </p:tgtEl>
                  </p:cond>
                </p:stCondLst>
                <p:endSync evt="end" delay="0">
                  <p:rtn val="all"/>
                </p:endSync>
                <p:childTnLst>
                  <p:par>
                    <p:cTn id="39" fill="hold">
                      <p:stCondLst>
                        <p:cond delay="0"/>
                      </p:stCondLst>
                      <p:childTnLst>
                        <p:par>
                          <p:cTn id="40" fill="hold">
                            <p:stCondLst>
                              <p:cond delay="0"/>
                            </p:stCondLst>
                            <p:childTnLst>
                              <p:par>
                                <p:cTn id="41" presetID="10" presetClass="entr" presetSubtype="0" fill="hold" nodeType="with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500"/>
                                        <p:tgtEl>
                                          <p:spTgt spid="20"/>
                                        </p:tgtEl>
                                      </p:cBhvr>
                                    </p:animEffect>
                                  </p:childTnLst>
                                </p:cTn>
                              </p:par>
                              <p:par>
                                <p:cTn id="44" presetID="1" presetClass="mediacall" presetSubtype="0" fill="hold" nodeType="withEffect">
                                  <p:stCondLst>
                                    <p:cond delay="0"/>
                                  </p:stCondLst>
                                  <p:childTnLst>
                                    <p:cmd type="call" cmd="playFrom(0.0)">
                                      <p:cBhvr>
                                        <p:cTn id="45" dur="8158" fill="hold"/>
                                        <p:tgtEl>
                                          <p:spTgt spid="13"/>
                                        </p:tgtEl>
                                      </p:cBhvr>
                                    </p:cmd>
                                  </p:childTnLst>
                                </p:cTn>
                              </p:par>
                            </p:childTnLst>
                          </p:cTn>
                        </p:par>
                      </p:childTnLst>
                    </p:cTn>
                  </p:par>
                </p:childTnLst>
              </p:cTn>
              <p:nextCondLst>
                <p:cond evt="onClick" delay="0">
                  <p:tgtEl>
                    <p:spTgt spid="8"/>
                  </p:tgtEl>
                </p:cond>
              </p:nextCondLst>
            </p:seq>
            <p:seq concurrent="1" nextAc="seek">
              <p:cTn id="46" restart="whenNotActive" fill="hold" evtFilter="cancelBubble" nodeType="interactiveSeq">
                <p:stCondLst>
                  <p:cond evt="onClick" delay="0">
                    <p:tgtEl>
                      <p:spTgt spid="7"/>
                    </p:tgtEl>
                  </p:cond>
                </p:stCondLst>
                <p:endSync evt="end" delay="0">
                  <p:rtn val="all"/>
                </p:endSync>
                <p:childTnLst>
                  <p:par>
                    <p:cTn id="47" fill="hold">
                      <p:stCondLst>
                        <p:cond delay="0"/>
                      </p:stCondLst>
                      <p:childTnLst>
                        <p:par>
                          <p:cTn id="48" fill="hold">
                            <p:stCondLst>
                              <p:cond delay="0"/>
                            </p:stCondLst>
                            <p:childTnLst>
                              <p:par>
                                <p:cTn id="49" presetID="1" presetClass="mediacall" presetSubtype="0" fill="hold" nodeType="withEffect">
                                  <p:stCondLst>
                                    <p:cond delay="0"/>
                                  </p:stCondLst>
                                  <p:childTnLst>
                                    <p:cmd type="call" cmd="playFrom(0.0)">
                                      <p:cBhvr>
                                        <p:cTn id="50" dur="8158" fill="hold"/>
                                        <p:tgtEl>
                                          <p:spTgt spid="12"/>
                                        </p:tgtEl>
                                      </p:cBhvr>
                                    </p:cmd>
                                  </p:childTnLst>
                                </p:cTn>
                              </p:par>
                              <p:par>
                                <p:cTn id="51" presetID="10" presetClass="entr" presetSubtype="0" fill="hold" nodeType="with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500"/>
                                        <p:tgtEl>
                                          <p:spTgt spid="18"/>
                                        </p:tgtEl>
                                      </p:cBhvr>
                                    </p:animEffect>
                                  </p:childTnLst>
                                </p:cTn>
                              </p:par>
                            </p:childTnLst>
                          </p:cTn>
                        </p:par>
                      </p:childTnLst>
                    </p:cTn>
                  </p:par>
                </p:childTnLst>
              </p:cTn>
              <p:nextCondLst>
                <p:cond evt="onClick" delay="0">
                  <p:tgtEl>
                    <p:spTgt spid="7"/>
                  </p:tgtEl>
                </p:cond>
              </p:nextCondLst>
            </p:seq>
            <p:seq concurrent="1" nextAc="seek">
              <p:cTn id="54" restart="whenNotActive" fill="hold" evtFilter="cancelBubble" nodeType="interactiveSeq">
                <p:stCondLst>
                  <p:cond evt="onClick" delay="0">
                    <p:tgtEl>
                      <p:spTgt spid="6"/>
                    </p:tgtEl>
                  </p:cond>
                </p:stCondLst>
                <p:endSync evt="end" delay="0">
                  <p:rtn val="all"/>
                </p:endSync>
                <p:childTnLst>
                  <p:par>
                    <p:cTn id="55" fill="hold">
                      <p:stCondLst>
                        <p:cond delay="0"/>
                      </p:stCondLst>
                      <p:childTnLst>
                        <p:par>
                          <p:cTn id="56" fill="hold">
                            <p:stCondLst>
                              <p:cond delay="0"/>
                            </p:stCondLst>
                            <p:childTnLst>
                              <p:par>
                                <p:cTn id="57" presetID="10" presetClass="entr" presetSubtype="0" fill="hold" nodeType="with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fade">
                                      <p:cBhvr>
                                        <p:cTn id="59" dur="500"/>
                                        <p:tgtEl>
                                          <p:spTgt spid="19"/>
                                        </p:tgtEl>
                                      </p:cBhvr>
                                    </p:animEffect>
                                  </p:childTnLst>
                                </p:cTn>
                              </p:par>
                              <p:par>
                                <p:cTn id="60" presetID="1" presetClass="mediacall" presetSubtype="0" fill="hold" nodeType="withEffect">
                                  <p:stCondLst>
                                    <p:cond delay="0"/>
                                  </p:stCondLst>
                                  <p:childTnLst>
                                    <p:cmd type="call" cmd="playFrom(0.0)">
                                      <p:cBhvr>
                                        <p:cTn id="61" dur="8158" fill="hold"/>
                                        <p:tgtEl>
                                          <p:spTgt spid="11"/>
                                        </p:tgtEl>
                                      </p:cBhvr>
                                    </p:cmd>
                                  </p:childTnLst>
                                </p:cTn>
                              </p:par>
                            </p:childTnLst>
                          </p:cTn>
                        </p:par>
                      </p:childTnLst>
                    </p:cTn>
                  </p:par>
                </p:childTnLst>
              </p:cTn>
              <p:nextCondLst>
                <p:cond evt="onClick" delay="0">
                  <p:tgtEl>
                    <p:spTgt spid="6"/>
                  </p:tgtEl>
                </p:cond>
              </p:nextCondLst>
            </p:seq>
            <p:seq concurrent="1" nextAc="seek">
              <p:cTn id="62" restart="whenNotActive" fill="hold" evtFilter="cancelBubble" nodeType="interactiveSeq">
                <p:stCondLst>
                  <p:cond evt="onClick" delay="0">
                    <p:tgtEl>
                      <p:spTgt spid="21"/>
                    </p:tgtEl>
                  </p:cond>
                </p:stCondLst>
                <p:endSync evt="end" delay="0">
                  <p:rtn val="all"/>
                </p:endSync>
                <p:childTnLst>
                  <p:par>
                    <p:cTn id="63" fill="hold">
                      <p:stCondLst>
                        <p:cond delay="0"/>
                      </p:stCondLst>
                      <p:childTnLst>
                        <p:par>
                          <p:cTn id="64" fill="hold">
                            <p:stCondLst>
                              <p:cond delay="0"/>
                            </p:stCondLst>
                            <p:childTnLst>
                              <p:par>
                                <p:cTn id="65" presetID="10" presetClass="exit" presetSubtype="0" fill="hold" nodeType="clickEffect">
                                  <p:stCondLst>
                                    <p:cond delay="0"/>
                                  </p:stCondLst>
                                  <p:childTnLst>
                                    <p:animEffect transition="out" filter="fade">
                                      <p:cBhvr>
                                        <p:cTn id="66" dur="500"/>
                                        <p:tgtEl>
                                          <p:spTgt spid="21"/>
                                        </p:tgtEl>
                                      </p:cBhvr>
                                    </p:animEffect>
                                    <p:set>
                                      <p:cBhvr>
                                        <p:cTn id="67" dur="1" fill="hold">
                                          <p:stCondLst>
                                            <p:cond delay="499"/>
                                          </p:stCondLst>
                                        </p:cTn>
                                        <p:tgtEl>
                                          <p:spTgt spid="21"/>
                                        </p:tgtEl>
                                        <p:attrNameLst>
                                          <p:attrName>style.visibility</p:attrName>
                                        </p:attrNameLst>
                                      </p:cBhvr>
                                      <p:to>
                                        <p:strVal val="hidden"/>
                                      </p:to>
                                    </p:set>
                                  </p:childTnLst>
                                </p:cTn>
                              </p:par>
                            </p:childTnLst>
                          </p:cTn>
                        </p:par>
                      </p:childTnLst>
                    </p:cTn>
                  </p:par>
                </p:childTnLst>
              </p:cTn>
              <p:nextCondLst>
                <p:cond evt="onClick" delay="0">
                  <p:tgtEl>
                    <p:spTgt spid="21"/>
                  </p:tgtEl>
                </p:cond>
              </p:nextCondLst>
            </p:seq>
            <p:seq concurrent="1" nextAc="seek">
              <p:cTn id="68" restart="whenNotActive" fill="hold" evtFilter="cancelBubble" nodeType="interactiveSeq">
                <p:stCondLst>
                  <p:cond evt="onClick" delay="0">
                    <p:tgtEl>
                      <p:spTgt spid="25"/>
                    </p:tgtEl>
                  </p:cond>
                </p:stCondLst>
                <p:endSync evt="end" delay="0">
                  <p:rtn val="all"/>
                </p:endSync>
                <p:childTnLst>
                  <p:par>
                    <p:cTn id="69" fill="hold">
                      <p:stCondLst>
                        <p:cond delay="0"/>
                      </p:stCondLst>
                      <p:childTnLst>
                        <p:par>
                          <p:cTn id="70" fill="hold">
                            <p:stCondLst>
                              <p:cond delay="0"/>
                            </p:stCondLst>
                            <p:childTnLst>
                              <p:par>
                                <p:cTn id="71" presetID="8" presetClass="emph" presetSubtype="0" fill="hold" nodeType="clickEffect">
                                  <p:stCondLst>
                                    <p:cond delay="0"/>
                                  </p:stCondLst>
                                  <p:childTnLst>
                                    <p:animRot by="21600000">
                                      <p:cBhvr>
                                        <p:cTn id="72" dur="10000" fill="hold"/>
                                        <p:tgtEl>
                                          <p:spTgt spid="27"/>
                                        </p:tgtEl>
                                        <p:attrNameLst>
                                          <p:attrName>r</p:attrName>
                                        </p:attrNameLst>
                                      </p:cBhvr>
                                    </p:animRot>
                                  </p:childTnLst>
                                </p:cTn>
                              </p:par>
                            </p:childTnLst>
                          </p:cTn>
                        </p:par>
                        <p:par>
                          <p:cTn id="73" fill="hold">
                            <p:stCondLst>
                              <p:cond delay="10000"/>
                            </p:stCondLst>
                            <p:childTnLst>
                              <p:par>
                                <p:cTn id="74" presetID="53" presetClass="entr" presetSubtype="16" fill="hold" nodeType="afterEffect">
                                  <p:stCondLst>
                                    <p:cond delay="0"/>
                                  </p:stCondLst>
                                  <p:childTnLst>
                                    <p:set>
                                      <p:cBhvr>
                                        <p:cTn id="75" dur="1" fill="hold">
                                          <p:stCondLst>
                                            <p:cond delay="0"/>
                                          </p:stCondLst>
                                        </p:cTn>
                                        <p:tgtEl>
                                          <p:spTgt spid="22"/>
                                        </p:tgtEl>
                                        <p:attrNameLst>
                                          <p:attrName>style.visibility</p:attrName>
                                        </p:attrNameLst>
                                      </p:cBhvr>
                                      <p:to>
                                        <p:strVal val="visible"/>
                                      </p:to>
                                    </p:set>
                                    <p:anim calcmode="lin" valueType="num">
                                      <p:cBhvr>
                                        <p:cTn id="76" dur="3000" fill="hold"/>
                                        <p:tgtEl>
                                          <p:spTgt spid="22"/>
                                        </p:tgtEl>
                                        <p:attrNameLst>
                                          <p:attrName>ppt_w</p:attrName>
                                        </p:attrNameLst>
                                      </p:cBhvr>
                                      <p:tavLst>
                                        <p:tav tm="0">
                                          <p:val>
                                            <p:fltVal val="0"/>
                                          </p:val>
                                        </p:tav>
                                        <p:tav tm="100000">
                                          <p:val>
                                            <p:strVal val="#ppt_w"/>
                                          </p:val>
                                        </p:tav>
                                      </p:tavLst>
                                    </p:anim>
                                    <p:anim calcmode="lin" valueType="num">
                                      <p:cBhvr>
                                        <p:cTn id="77" dur="3000" fill="hold"/>
                                        <p:tgtEl>
                                          <p:spTgt spid="22"/>
                                        </p:tgtEl>
                                        <p:attrNameLst>
                                          <p:attrName>ppt_h</p:attrName>
                                        </p:attrNameLst>
                                      </p:cBhvr>
                                      <p:tavLst>
                                        <p:tav tm="0">
                                          <p:val>
                                            <p:fltVal val="0"/>
                                          </p:val>
                                        </p:tav>
                                        <p:tav tm="100000">
                                          <p:val>
                                            <p:strVal val="#ppt_h"/>
                                          </p:val>
                                        </p:tav>
                                      </p:tavLst>
                                    </p:anim>
                                    <p:animEffect transition="in" filter="fade">
                                      <p:cBhvr>
                                        <p:cTn id="78" dur="3000"/>
                                        <p:tgtEl>
                                          <p:spTgt spid="22"/>
                                        </p:tgtEl>
                                      </p:cBhvr>
                                    </p:animEffect>
                                  </p:childTnLst>
                                  <p:subTnLst>
                                    <p:audio>
                                      <p:cMediaNode>
                                        <p:cTn display="0" masterRel="sameClick">
                                          <p:stCondLst>
                                            <p:cond evt="begin" delay="0">
                                              <p:tn val="74"/>
                                            </p:cond>
                                          </p:stCondLst>
                                          <p:endCondLst>
                                            <p:cond evt="onStopAudio" delay="0">
                                              <p:tgtEl>
                                                <p:sldTgt/>
                                              </p:tgtEl>
                                            </p:cond>
                                          </p:endCondLst>
                                        </p:cTn>
                                        <p:tgtEl>
                                          <p:sndTgt r:embed="rId6" name="chimes.wav"/>
                                        </p:tgtEl>
                                      </p:cMediaNode>
                                    </p:audio>
                                  </p:subTnLst>
                                </p:cTn>
                              </p:par>
                            </p:childTnLst>
                          </p:cTn>
                        </p:par>
                      </p:childTnLst>
                    </p:cTn>
                  </p:par>
                </p:childTnLst>
              </p:cTn>
              <p:nextCondLst>
                <p:cond evt="onClick" delay="0">
                  <p:tgtEl>
                    <p:spTgt spid="25"/>
                  </p:tgtEl>
                </p:cond>
              </p:nextCondLst>
            </p:seq>
          </p:childTnLst>
        </p:cTn>
      </p:par>
    </p:tnLst>
    <p:bldLst>
      <p:bldP spid="4" grpId="0" animBg="1"/>
      <p:bldP spid="6" grpId="0" animBg="1"/>
      <p:bldP spid="7" grpId="0" animBg="1"/>
      <p:bldP spid="8" grpId="0" animBg="1"/>
      <p:bldP spid="16" grpId="0" animBg="1"/>
      <p:bldP spid="16" grpId="1" animBg="1"/>
      <p:bldP spid="17" grpId="0"/>
      <p:bldP spid="17"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Rounded Rectangle 1"/>
              <p:cNvSpPr/>
              <p:nvPr/>
            </p:nvSpPr>
            <p:spPr>
              <a:xfrm>
                <a:off x="1979549" y="285314"/>
                <a:ext cx="7417764" cy="1605560"/>
              </a:xfrm>
              <a:prstGeom prst="roundRect">
                <a:avLst/>
              </a:prstGeom>
            </p:spPr>
            <p:style>
              <a:lnRef idx="3">
                <a:schemeClr val="lt1"/>
              </a:lnRef>
              <a:fillRef idx="1">
                <a:schemeClr val="accent3"/>
              </a:fillRef>
              <a:effectRef idx="1">
                <a:schemeClr val="accent3"/>
              </a:effectRef>
              <a:fontRef idx="minor">
                <a:schemeClr val="lt1"/>
              </a:fontRef>
            </p:style>
            <p:txBody>
              <a:bodyPr rtlCol="0" anchor="ctr"/>
              <a:lstStyle/>
              <a:p>
                <a:r>
                  <a:rPr lang="en-US" sz="3200" b="1" dirty="0">
                    <a:solidFill>
                      <a:prstClr val="black"/>
                    </a:solidFill>
                    <a:latin typeface="Times New Roman" panose="02020603050405020304" pitchFamily="18" charset="0"/>
                    <a:cs typeface="Times New Roman" panose="02020603050405020304" pitchFamily="18" charset="0"/>
                  </a:rPr>
                  <a:t>Nghiệm </a:t>
                </a:r>
                <a:r>
                  <a:rPr lang="en-US" sz="3200" b="1" dirty="0" err="1">
                    <a:solidFill>
                      <a:prstClr val="black"/>
                    </a:solidFill>
                    <a:latin typeface="Times New Roman" panose="02020603050405020304" pitchFamily="18" charset="0"/>
                    <a:cs typeface="Times New Roman" panose="02020603050405020304" pitchFamily="18" charset="0"/>
                  </a:rPr>
                  <a:t>của</a:t>
                </a:r>
                <a:r>
                  <a:rPr lang="en-US" sz="3200" b="1" dirty="0">
                    <a:solidFill>
                      <a:prstClr val="black"/>
                    </a:solidFill>
                    <a:latin typeface="Times New Roman" panose="02020603050405020304" pitchFamily="18" charset="0"/>
                    <a:cs typeface="Times New Roman" panose="02020603050405020304" pitchFamily="18" charset="0"/>
                  </a:rPr>
                  <a:t> </a:t>
                </a:r>
                <a:r>
                  <a:rPr lang="en-US" sz="3200" b="1" dirty="0" err="1">
                    <a:solidFill>
                      <a:prstClr val="black"/>
                    </a:solidFill>
                    <a:latin typeface="Times New Roman" panose="02020603050405020304" pitchFamily="18" charset="0"/>
                    <a:cs typeface="Times New Roman" panose="02020603050405020304" pitchFamily="18" charset="0"/>
                  </a:rPr>
                  <a:t>phương</a:t>
                </a:r>
                <a:r>
                  <a:rPr lang="en-US" sz="3200" b="1" dirty="0">
                    <a:solidFill>
                      <a:prstClr val="black"/>
                    </a:solidFill>
                    <a:latin typeface="Times New Roman" panose="02020603050405020304" pitchFamily="18" charset="0"/>
                    <a:cs typeface="Times New Roman" panose="02020603050405020304" pitchFamily="18" charset="0"/>
                  </a:rPr>
                  <a:t> </a:t>
                </a:r>
                <a:r>
                  <a:rPr lang="en-US" sz="3200" b="1" dirty="0" err="1">
                    <a:solidFill>
                      <a:prstClr val="black"/>
                    </a:solidFill>
                    <a:latin typeface="Times New Roman" panose="02020603050405020304" pitchFamily="18" charset="0"/>
                    <a:cs typeface="Times New Roman" panose="02020603050405020304" pitchFamily="18" charset="0"/>
                  </a:rPr>
                  <a:t>trình</a:t>
                </a:r>
                <a:r>
                  <a:rPr lang="en-US" sz="3200" b="1" dirty="0">
                    <a:solidFill>
                      <a:prstClr val="black"/>
                    </a:solidFill>
                    <a:latin typeface="Times New Roman" panose="02020603050405020304" pitchFamily="18" charset="0"/>
                    <a:cs typeface="Times New Roman" panose="02020603050405020304" pitchFamily="18" charset="0"/>
                  </a:rPr>
                  <a:t> </a:t>
                </a:r>
                <a14:m>
                  <m:oMath xmlns:m="http://schemas.openxmlformats.org/officeDocument/2006/math">
                    <m:f>
                      <m:fPr>
                        <m:ctrlPr>
                          <a:rPr lang="en-US" sz="3200" b="1" i="1">
                            <a:solidFill>
                              <a:prstClr val="black"/>
                            </a:solidFill>
                            <a:latin typeface="Cambria Math" panose="02040503050406030204" pitchFamily="18" charset="0"/>
                            <a:cs typeface="Times New Roman" panose="02020603050405020304" pitchFamily="18" charset="0"/>
                          </a:rPr>
                        </m:ctrlPr>
                      </m:fPr>
                      <m:num>
                        <m:r>
                          <a:rPr lang="en-US" sz="3200" b="1" i="1" smtClean="0">
                            <a:solidFill>
                              <a:prstClr val="black"/>
                            </a:solidFill>
                            <a:latin typeface="Cambria Math" panose="02040503050406030204" pitchFamily="18" charset="0"/>
                            <a:cs typeface="Times New Roman" panose="02020603050405020304" pitchFamily="18" charset="0"/>
                          </a:rPr>
                          <m:t>𝟏</m:t>
                        </m:r>
                      </m:num>
                      <m:den>
                        <m:r>
                          <a:rPr lang="en-US" sz="3200" b="1" i="1" smtClean="0">
                            <a:solidFill>
                              <a:prstClr val="black"/>
                            </a:solidFill>
                            <a:latin typeface="Cambria Math" panose="02040503050406030204" pitchFamily="18" charset="0"/>
                            <a:cs typeface="Times New Roman" panose="02020603050405020304" pitchFamily="18" charset="0"/>
                          </a:rPr>
                          <m:t>𝒙</m:t>
                        </m:r>
                      </m:den>
                    </m:f>
                  </m:oMath>
                </a14:m>
                <a:r>
                  <a:rPr lang="en-US" sz="3200" b="1" dirty="0">
                    <a:solidFill>
                      <a:prstClr val="black"/>
                    </a:solidFill>
                    <a:latin typeface="Times New Roman" panose="02020603050405020304" pitchFamily="18" charset="0"/>
                    <a:cs typeface="Times New Roman" panose="02020603050405020304" pitchFamily="18" charset="0"/>
                  </a:rPr>
                  <a:t> - </a:t>
                </a:r>
                <a14:m>
                  <m:oMath xmlns:m="http://schemas.openxmlformats.org/officeDocument/2006/math">
                    <m:f>
                      <m:fPr>
                        <m:ctrlPr>
                          <a:rPr lang="en-US" sz="3200" b="1" i="1">
                            <a:solidFill>
                              <a:prstClr val="black"/>
                            </a:solidFill>
                            <a:latin typeface="Cambria Math" panose="02040503050406030204" pitchFamily="18" charset="0"/>
                            <a:cs typeface="Times New Roman" panose="02020603050405020304" pitchFamily="18" charset="0"/>
                          </a:rPr>
                        </m:ctrlPr>
                      </m:fPr>
                      <m:num>
                        <m:r>
                          <a:rPr lang="en-US" sz="3200" b="1" i="0">
                            <a:solidFill>
                              <a:prstClr val="black"/>
                            </a:solidFill>
                            <a:latin typeface="Cambria Math" panose="02040503050406030204" pitchFamily="18" charset="0"/>
                            <a:cs typeface="Times New Roman" panose="02020603050405020304" pitchFamily="18" charset="0"/>
                          </a:rPr>
                          <m:t>𝟑</m:t>
                        </m:r>
                      </m:num>
                      <m:den>
                        <m:r>
                          <a:rPr lang="en-US" sz="3200" b="1" i="0">
                            <a:solidFill>
                              <a:prstClr val="black"/>
                            </a:solidFill>
                            <a:latin typeface="Cambria Math" panose="02040503050406030204" pitchFamily="18" charset="0"/>
                            <a:cs typeface="Times New Roman" panose="02020603050405020304" pitchFamily="18" charset="0"/>
                          </a:rPr>
                          <m:t>𝟐𝐱</m:t>
                        </m:r>
                      </m:den>
                    </m:f>
                  </m:oMath>
                </a14:m>
                <a:r>
                  <a:rPr lang="en-US" sz="3200" b="1" dirty="0">
                    <a:solidFill>
                      <a:prstClr val="black"/>
                    </a:solidFill>
                    <a:latin typeface="Times New Roman" panose="02020603050405020304" pitchFamily="18" charset="0"/>
                    <a:cs typeface="Times New Roman" panose="02020603050405020304" pitchFamily="18" charset="0"/>
                  </a:rPr>
                  <a:t> =   </a:t>
                </a:r>
                <a14:m>
                  <m:oMath xmlns:m="http://schemas.openxmlformats.org/officeDocument/2006/math">
                    <m:f>
                      <m:fPr>
                        <m:ctrlPr>
                          <a:rPr lang="en-US" sz="3200" b="1" i="1">
                            <a:solidFill>
                              <a:prstClr val="black"/>
                            </a:solidFill>
                            <a:latin typeface="Cambria Math" panose="02040503050406030204" pitchFamily="18" charset="0"/>
                            <a:cs typeface="Times New Roman" panose="02020603050405020304" pitchFamily="18" charset="0"/>
                          </a:rPr>
                        </m:ctrlPr>
                      </m:fPr>
                      <m:num>
                        <m:r>
                          <a:rPr lang="en-US" sz="3200" b="1" i="0">
                            <a:solidFill>
                              <a:prstClr val="black"/>
                            </a:solidFill>
                            <a:latin typeface="Cambria Math" panose="02040503050406030204" pitchFamily="18" charset="0"/>
                            <a:cs typeface="Times New Roman" panose="02020603050405020304" pitchFamily="18" charset="0"/>
                          </a:rPr>
                          <m:t>𝟏</m:t>
                        </m:r>
                      </m:num>
                      <m:den>
                        <m:r>
                          <a:rPr lang="en-US" sz="3200" b="1" i="0">
                            <a:solidFill>
                              <a:prstClr val="black"/>
                            </a:solidFill>
                            <a:latin typeface="Cambria Math" panose="02040503050406030204" pitchFamily="18" charset="0"/>
                            <a:cs typeface="Times New Roman" panose="02020603050405020304" pitchFamily="18" charset="0"/>
                          </a:rPr>
                          <m:t>𝟔</m:t>
                        </m:r>
                      </m:den>
                    </m:f>
                  </m:oMath>
                </a14:m>
                <a:endParaRPr lang="en-US" sz="3200" b="1" dirty="0">
                  <a:solidFill>
                    <a:prstClr val="black"/>
                  </a:solidFill>
                  <a:latin typeface="Times New Roman" panose="02020603050405020304" pitchFamily="18" charset="0"/>
                  <a:cs typeface="Times New Roman" panose="02020603050405020304" pitchFamily="18" charset="0"/>
                </a:endParaRPr>
              </a:p>
              <a:p>
                <a:pPr algn="ctr"/>
                <a:r>
                  <a:rPr lang="en-US" sz="3200" b="1" dirty="0">
                    <a:solidFill>
                      <a:prstClr val="black"/>
                    </a:solidFill>
                    <a:latin typeface="Times New Roman" panose="02020603050405020304" pitchFamily="18" charset="0"/>
                    <a:cs typeface="Times New Roman" panose="02020603050405020304" pitchFamily="18" charset="0"/>
                  </a:rPr>
                  <a:t> </a:t>
                </a:r>
              </a:p>
            </p:txBody>
          </p:sp>
        </mc:Choice>
        <mc:Fallback xmlns="">
          <p:sp>
            <p:nvSpPr>
              <p:cNvPr id="2" name="Rounded Rectangle 1"/>
              <p:cNvSpPr>
                <a:spLocks noRot="1" noChangeAspect="1" noMove="1" noResize="1" noEditPoints="1" noAdjustHandles="1" noChangeArrowheads="1" noChangeShapeType="1" noTextEdit="1"/>
              </p:cNvSpPr>
              <p:nvPr/>
            </p:nvSpPr>
            <p:spPr>
              <a:xfrm>
                <a:off x="1979549" y="285314"/>
                <a:ext cx="7417764" cy="1605560"/>
              </a:xfrm>
              <a:prstGeom prst="roundRect">
                <a:avLst/>
              </a:prstGeom>
              <a:blipFill rotWithShape="1">
                <a:blip r:embed="rId7"/>
                <a:stretch>
                  <a:fillRect l="-175" t="-803" r="-163" b="-761"/>
                </a:stretch>
              </a:blipFill>
            </p:spPr>
            <p:style>
              <a:lnRef idx="3">
                <a:schemeClr val="lt1"/>
              </a:lnRef>
              <a:fillRef idx="1">
                <a:schemeClr val="accent3"/>
              </a:fillRef>
              <a:effectRef idx="1">
                <a:schemeClr val="accent3"/>
              </a:effectRef>
              <a:fontRef idx="minor">
                <a:schemeClr val="lt1"/>
              </a:fontRef>
            </p:style>
            <p:txBody>
              <a:bodyPr/>
              <a:lstStyle/>
              <a:p>
                <a:r>
                  <a:rPr lang="en-US" altLang="en-US">
                    <a:noFill/>
                  </a:rPr>
                  <a:t> </a:t>
                </a:r>
              </a:p>
            </p:txBody>
          </p:sp>
        </mc:Fallback>
      </mc:AlternateContent>
      <mc:AlternateContent xmlns:mc="http://schemas.openxmlformats.org/markup-compatibility/2006" xmlns:a14="http://schemas.microsoft.com/office/drawing/2010/main">
        <mc:Choice Requires="a14">
          <p:sp>
            <p:nvSpPr>
              <p:cNvPr id="4" name="TextBox 3"/>
              <p:cNvSpPr txBox="1"/>
              <p:nvPr/>
            </p:nvSpPr>
            <p:spPr>
              <a:xfrm>
                <a:off x="2769177" y="4257863"/>
                <a:ext cx="1676400" cy="584775"/>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US" sz="3200" dirty="0">
                    <a:solidFill>
                      <a:prstClr val="black"/>
                    </a:solidFill>
                    <a:latin typeface="Times New Roman" panose="02020603050405020304" pitchFamily="18" charset="0"/>
                    <a:cs typeface="Times New Roman" panose="02020603050405020304" pitchFamily="18" charset="0"/>
                  </a:rPr>
                  <a:t>C: </a:t>
                </a:r>
                <a14:m>
                  <m:oMath xmlns:m="http://schemas.openxmlformats.org/officeDocument/2006/math">
                    <m:r>
                      <a:rPr lang="en-US" sz="3200" i="1">
                        <a:solidFill>
                          <a:prstClr val="black"/>
                        </a:solidFill>
                        <a:latin typeface="Cambria Math" panose="02040503050406030204" pitchFamily="18" charset="0"/>
                        <a:cs typeface="Times New Roman" panose="02020603050405020304" pitchFamily="18" charset="0"/>
                      </a:rPr>
                      <m:t>𝑥</m:t>
                    </m:r>
                  </m:oMath>
                </a14:m>
                <a:r>
                  <a:rPr lang="en-US" sz="3200" dirty="0">
                    <a:solidFill>
                      <a:prstClr val="black"/>
                    </a:solidFill>
                    <a:latin typeface="Times New Roman" panose="02020603050405020304" pitchFamily="18" charset="0"/>
                    <a:cs typeface="Times New Roman" panose="02020603050405020304" pitchFamily="18" charset="0"/>
                  </a:rPr>
                  <a:t> = -3</a:t>
                </a:r>
              </a:p>
            </p:txBody>
          </p:sp>
        </mc:Choice>
        <mc:Fallback xmlns="">
          <p:sp>
            <p:nvSpPr>
              <p:cNvPr id="4" name="TextBox 3"/>
              <p:cNvSpPr txBox="1">
                <a:spLocks noRot="1" noChangeAspect="1" noMove="1" noResize="1" noEditPoints="1" noAdjustHandles="1" noChangeArrowheads="1" noChangeShapeType="1" noTextEdit="1"/>
              </p:cNvSpPr>
              <p:nvPr/>
            </p:nvSpPr>
            <p:spPr>
              <a:xfrm>
                <a:off x="2769177" y="4257863"/>
                <a:ext cx="1676400" cy="584775"/>
              </a:xfrm>
              <a:prstGeom prst="rect">
                <a:avLst/>
              </a:prstGeom>
              <a:blipFill rotWithShape="1">
                <a:blip r:embed="rId8"/>
                <a:stretch>
                  <a:fillRect l="-413" t="-1118" r="-344" b="-1064"/>
                </a:stretch>
              </a:blipFill>
            </p:spPr>
            <p:style>
              <a:lnRef idx="1">
                <a:schemeClr val="accent5"/>
              </a:lnRef>
              <a:fillRef idx="2">
                <a:schemeClr val="accent5"/>
              </a:fillRef>
              <a:effectRef idx="1">
                <a:schemeClr val="accent5"/>
              </a:effectRef>
              <a:fontRef idx="minor">
                <a:schemeClr val="dk1"/>
              </a:fontRef>
            </p:style>
            <p:txBody>
              <a:bodyPr/>
              <a:lstStyle/>
              <a:p>
                <a:r>
                  <a:rPr lang="en-US" altLang="en-US">
                    <a:noFill/>
                  </a:rPr>
                  <a:t> </a:t>
                </a:r>
              </a:p>
            </p:txBody>
          </p:sp>
        </mc:Fallback>
      </mc:AlternateContent>
      <p:sp>
        <p:nvSpPr>
          <p:cNvPr id="6" name="TextBox 5"/>
          <p:cNvSpPr txBox="1"/>
          <p:nvPr/>
        </p:nvSpPr>
        <p:spPr>
          <a:xfrm>
            <a:off x="2769177" y="5379974"/>
            <a:ext cx="1998664" cy="584775"/>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US" sz="3200" dirty="0">
                <a:solidFill>
                  <a:prstClr val="black"/>
                </a:solidFill>
                <a:latin typeface="Times New Roman" panose="02020603050405020304" pitchFamily="18" charset="0"/>
                <a:cs typeface="Times New Roman" panose="02020603050405020304" pitchFamily="18" charset="0"/>
              </a:rPr>
              <a:t>D: x = -6</a:t>
            </a:r>
          </a:p>
        </p:txBody>
      </p:sp>
      <mc:AlternateContent xmlns:mc="http://schemas.openxmlformats.org/markup-compatibility/2006" xmlns:a14="http://schemas.microsoft.com/office/drawing/2010/main">
        <mc:Choice Requires="a14">
          <p:sp>
            <p:nvSpPr>
              <p:cNvPr id="7" name="TextBox 6"/>
              <p:cNvSpPr txBox="1"/>
              <p:nvPr/>
            </p:nvSpPr>
            <p:spPr>
              <a:xfrm>
                <a:off x="2769177" y="2053414"/>
                <a:ext cx="1676400" cy="584775"/>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US" sz="3200" dirty="0">
                    <a:solidFill>
                      <a:prstClr val="black"/>
                    </a:solidFill>
                    <a:latin typeface="Times New Roman" panose="02020603050405020304" pitchFamily="18" charset="0"/>
                    <a:cs typeface="Times New Roman" panose="02020603050405020304" pitchFamily="18" charset="0"/>
                  </a:rPr>
                  <a:t>A: </a:t>
                </a:r>
                <a14:m>
                  <m:oMath xmlns:m="http://schemas.openxmlformats.org/officeDocument/2006/math">
                    <m:r>
                      <a:rPr lang="en-US" sz="3200" i="1">
                        <a:solidFill>
                          <a:prstClr val="black"/>
                        </a:solidFill>
                        <a:latin typeface="Cambria Math" panose="02040503050406030204" pitchFamily="18" charset="0"/>
                        <a:cs typeface="Times New Roman" panose="02020603050405020304" pitchFamily="18" charset="0"/>
                      </a:rPr>
                      <m:t>𝑥</m:t>
                    </m:r>
                  </m:oMath>
                </a14:m>
                <a:r>
                  <a:rPr lang="en-US" sz="3200" dirty="0">
                    <a:solidFill>
                      <a:prstClr val="black"/>
                    </a:solidFill>
                    <a:latin typeface="Times New Roman" panose="02020603050405020304" pitchFamily="18" charset="0"/>
                    <a:cs typeface="Times New Roman" panose="02020603050405020304" pitchFamily="18" charset="0"/>
                  </a:rPr>
                  <a:t> = 3</a:t>
                </a:r>
              </a:p>
            </p:txBody>
          </p:sp>
        </mc:Choice>
        <mc:Fallback xmlns="">
          <p:sp>
            <p:nvSpPr>
              <p:cNvPr id="7" name="TextBox 6"/>
              <p:cNvSpPr txBox="1">
                <a:spLocks noRot="1" noChangeAspect="1" noMove="1" noResize="1" noEditPoints="1" noAdjustHandles="1" noChangeArrowheads="1" noChangeShapeType="1" noTextEdit="1"/>
              </p:cNvSpPr>
              <p:nvPr/>
            </p:nvSpPr>
            <p:spPr>
              <a:xfrm>
                <a:off x="2769177" y="2053414"/>
                <a:ext cx="1676400" cy="584775"/>
              </a:xfrm>
              <a:prstGeom prst="rect">
                <a:avLst/>
              </a:prstGeom>
              <a:blipFill rotWithShape="1">
                <a:blip r:embed="rId9"/>
                <a:stretch>
                  <a:fillRect l="-413" t="-1164" r="-344" b="-1018"/>
                </a:stretch>
              </a:blipFill>
            </p:spPr>
            <p:style>
              <a:lnRef idx="1">
                <a:schemeClr val="accent5"/>
              </a:lnRef>
              <a:fillRef idx="2">
                <a:schemeClr val="accent5"/>
              </a:fillRef>
              <a:effectRef idx="1">
                <a:schemeClr val="accent5"/>
              </a:effectRef>
              <a:fontRef idx="minor">
                <a:schemeClr val="dk1"/>
              </a:fontRef>
            </p:style>
            <p:txBody>
              <a:bodyPr/>
              <a:lstStyle/>
              <a:p>
                <a:r>
                  <a:rPr lang="en-US" altLang="en-US">
                    <a:noFill/>
                  </a:rPr>
                  <a:t> </a:t>
                </a:r>
              </a:p>
            </p:txBody>
          </p:sp>
        </mc:Fallback>
      </mc:AlternateContent>
      <mc:AlternateContent xmlns:mc="http://schemas.openxmlformats.org/markup-compatibility/2006" xmlns:a14="http://schemas.microsoft.com/office/drawing/2010/main">
        <mc:Choice Requires="a14">
          <p:sp>
            <p:nvSpPr>
              <p:cNvPr id="8" name="TextBox 7"/>
              <p:cNvSpPr txBox="1"/>
              <p:nvPr/>
            </p:nvSpPr>
            <p:spPr>
              <a:xfrm>
                <a:off x="2769176" y="3135751"/>
                <a:ext cx="1998665" cy="584775"/>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US" sz="3200" dirty="0">
                    <a:solidFill>
                      <a:prstClr val="black"/>
                    </a:solidFill>
                    <a:latin typeface="Times New Roman" panose="02020603050405020304" pitchFamily="18" charset="0"/>
                    <a:cs typeface="Times New Roman" panose="02020603050405020304" pitchFamily="18" charset="0"/>
                  </a:rPr>
                  <a:t>B: </a:t>
                </a:r>
                <a14:m>
                  <m:oMath xmlns:m="http://schemas.openxmlformats.org/officeDocument/2006/math">
                    <m:r>
                      <a:rPr lang="en-US" sz="3200" i="1">
                        <a:solidFill>
                          <a:prstClr val="black"/>
                        </a:solidFill>
                        <a:latin typeface="Cambria Math" panose="02040503050406030204" pitchFamily="18" charset="0"/>
                        <a:cs typeface="Times New Roman" panose="02020603050405020304" pitchFamily="18" charset="0"/>
                      </a:rPr>
                      <m:t>𝑥</m:t>
                    </m:r>
                  </m:oMath>
                </a14:m>
                <a:r>
                  <a:rPr lang="en-US" sz="3200" dirty="0">
                    <a:solidFill>
                      <a:prstClr val="black"/>
                    </a:solidFill>
                    <a:latin typeface="Times New Roman" panose="02020603050405020304" pitchFamily="18" charset="0"/>
                    <a:cs typeface="Times New Roman" panose="02020603050405020304" pitchFamily="18" charset="0"/>
                  </a:rPr>
                  <a:t> = 6</a:t>
                </a:r>
              </a:p>
            </p:txBody>
          </p:sp>
        </mc:Choice>
        <mc:Fallback xmlns="">
          <p:sp>
            <p:nvSpPr>
              <p:cNvPr id="8" name="TextBox 7"/>
              <p:cNvSpPr txBox="1">
                <a:spLocks noRot="1" noChangeAspect="1" noMove="1" noResize="1" noEditPoints="1" noAdjustHandles="1" noChangeArrowheads="1" noChangeShapeType="1" noTextEdit="1"/>
              </p:cNvSpPr>
              <p:nvPr/>
            </p:nvSpPr>
            <p:spPr>
              <a:xfrm>
                <a:off x="2769176" y="3135751"/>
                <a:ext cx="1998665" cy="584775"/>
              </a:xfrm>
              <a:prstGeom prst="rect">
                <a:avLst/>
              </a:prstGeom>
              <a:blipFill rotWithShape="1">
                <a:blip r:embed="rId10"/>
                <a:stretch>
                  <a:fillRect l="-347" t="-1107" r="-305" b="-1075"/>
                </a:stretch>
              </a:blipFill>
            </p:spPr>
            <p:style>
              <a:lnRef idx="1">
                <a:schemeClr val="accent5"/>
              </a:lnRef>
              <a:fillRef idx="2">
                <a:schemeClr val="accent5"/>
              </a:fillRef>
              <a:effectRef idx="1">
                <a:schemeClr val="accent5"/>
              </a:effectRef>
              <a:fontRef idx="minor">
                <a:schemeClr val="dk1"/>
              </a:fontRef>
            </p:style>
            <p:txBody>
              <a:bodyPr/>
              <a:lstStyle/>
              <a:p>
                <a:r>
                  <a:rPr lang="en-US" altLang="en-US">
                    <a:noFill/>
                  </a:rPr>
                  <a:t> </a:t>
                </a:r>
              </a:p>
            </p:txBody>
          </p:sp>
        </mc:Fallback>
      </mc:AlternateContent>
      <p:pic>
        <p:nvPicPr>
          <p:cNvPr id="10" name="Am-thanh-tra-loi-dung-www_nhacchuongvui_com.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12288981" y="117763"/>
            <a:ext cx="609600" cy="609600"/>
          </a:xfrm>
          <a:prstGeom prst="rect">
            <a:avLst/>
          </a:prstGeom>
        </p:spPr>
      </p:pic>
      <p:pic>
        <p:nvPicPr>
          <p:cNvPr id="11" name="Am-thanh-tra-loi-sai-www_nhacchuongvui_com.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2"/>
          <a:stretch>
            <a:fillRect/>
          </a:stretch>
        </p:blipFill>
        <p:spPr>
          <a:xfrm>
            <a:off x="12288981" y="1321087"/>
            <a:ext cx="609600" cy="609600"/>
          </a:xfrm>
          <a:prstGeom prst="rect">
            <a:avLst/>
          </a:prstGeom>
        </p:spPr>
      </p:pic>
      <p:pic>
        <p:nvPicPr>
          <p:cNvPr id="12" name="Am-thanh-tra-loi-sai-www_nhacchuongvui_com.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2"/>
          <a:stretch>
            <a:fillRect/>
          </a:stretch>
        </p:blipFill>
        <p:spPr>
          <a:xfrm>
            <a:off x="12382054" y="3696562"/>
            <a:ext cx="609600" cy="609600"/>
          </a:xfrm>
          <a:prstGeom prst="rect">
            <a:avLst/>
          </a:prstGeom>
        </p:spPr>
      </p:pic>
      <p:pic>
        <p:nvPicPr>
          <p:cNvPr id="13" name="Am-thanh-tra-loi-sai-www_nhacchuongvui_com.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2"/>
          <a:stretch>
            <a:fillRect/>
          </a:stretch>
        </p:blipFill>
        <p:spPr>
          <a:xfrm>
            <a:off x="12292330" y="2345801"/>
            <a:ext cx="609600" cy="609600"/>
          </a:xfrm>
          <a:prstGeom prst="rect">
            <a:avLst/>
          </a:prstGeom>
        </p:spPr>
      </p:pic>
      <p:sp>
        <p:nvSpPr>
          <p:cNvPr id="16" name="Cloud 15"/>
          <p:cNvSpPr/>
          <p:nvPr/>
        </p:nvSpPr>
        <p:spPr>
          <a:xfrm>
            <a:off x="6403095" y="2549109"/>
            <a:ext cx="3505200" cy="2197387"/>
          </a:xfrm>
          <a:prstGeom prst="cloud">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solidFill>
                <a:prstClr val="white"/>
              </a:solidFill>
            </a:endParaRPr>
          </a:p>
        </p:txBody>
      </p:sp>
      <p:sp>
        <p:nvSpPr>
          <p:cNvPr id="17" name="TextBox 16"/>
          <p:cNvSpPr txBox="1"/>
          <p:nvPr/>
        </p:nvSpPr>
        <p:spPr>
          <a:xfrm>
            <a:off x="7559949" y="3109193"/>
            <a:ext cx="1752600" cy="1077218"/>
          </a:xfrm>
          <a:prstGeom prst="rect">
            <a:avLst/>
          </a:prstGeom>
          <a:noFill/>
        </p:spPr>
        <p:txBody>
          <a:bodyPr wrap="square" rtlCol="0">
            <a:spAutoFit/>
          </a:bodyPr>
          <a:lstStyle/>
          <a:p>
            <a:r>
              <a:rPr lang="en-US" sz="3200" dirty="0">
                <a:solidFill>
                  <a:prstClr val="black"/>
                </a:solidFill>
                <a:latin typeface="Times New Roman" panose="02020603050405020304" pitchFamily="18" charset="0"/>
                <a:cs typeface="Times New Roman" panose="02020603050405020304" pitchFamily="18" charset="0"/>
              </a:rPr>
              <a:t>CHÚC MỪNG</a:t>
            </a:r>
          </a:p>
        </p:txBody>
      </p:sp>
      <p:pic>
        <p:nvPicPr>
          <p:cNvPr id="18" name="Picture 17"/>
          <p:cNvPicPr>
            <a:picLocks noChangeAspect="1"/>
          </p:cNvPicPr>
          <p:nvPr/>
        </p:nvPicPr>
        <p:blipFill rotWithShape="1">
          <a:blip r:embed="rId13" cstate="print">
            <a:extLst>
              <a:ext uri="{BEBA8EAE-BF5A-486C-A8C5-ECC9F3942E4B}">
                <a14:imgProps xmlns:a14="http://schemas.microsoft.com/office/drawing/2010/main">
                  <a14:imgLayer r:embed="rId14">
                    <a14:imgEffect>
                      <a14:backgroundRemoval t="1000" b="97600" l="10000" r="90000">
                        <a14:foregroundMark x1="30444" y1="55600" x2="51778" y2="37400"/>
                        <a14:foregroundMark x1="46000" y1="51000" x2="49333" y2="38200"/>
                      </a14:backgroundRemoval>
                    </a14:imgEffect>
                  </a14:imgLayer>
                </a14:imgProps>
              </a:ext>
              <a:ext uri="{28A0092B-C50C-407E-A947-70E740481C1C}">
                <a14:useLocalDpi xmlns:a14="http://schemas.microsoft.com/office/drawing/2010/main" val="0"/>
              </a:ext>
            </a:extLst>
          </a:blip>
          <a:srcRect l="23171" t="430" r="22525"/>
          <a:stretch>
            <a:fillRect/>
          </a:stretch>
        </p:blipFill>
        <p:spPr>
          <a:xfrm>
            <a:off x="1688883" y="1778615"/>
            <a:ext cx="1121441" cy="1142371"/>
          </a:xfrm>
          <a:prstGeom prst="rect">
            <a:avLst/>
          </a:prstGeom>
        </p:spPr>
      </p:pic>
      <p:pic>
        <p:nvPicPr>
          <p:cNvPr id="19" name="Picture 18"/>
          <p:cNvPicPr>
            <a:picLocks noChangeAspect="1"/>
          </p:cNvPicPr>
          <p:nvPr/>
        </p:nvPicPr>
        <p:blipFill rotWithShape="1">
          <a:blip r:embed="rId15" cstate="print">
            <a:extLst>
              <a:ext uri="{BEBA8EAE-BF5A-486C-A8C5-ECC9F3942E4B}">
                <a14:imgProps xmlns:a14="http://schemas.microsoft.com/office/drawing/2010/main">
                  <a14:imgLayer r:embed="rId16">
                    <a14:imgEffect>
                      <a14:backgroundRemoval t="1000" b="97600" l="10000" r="90000">
                        <a14:foregroundMark x1="30444" y1="55600" x2="51778" y2="37400"/>
                        <a14:foregroundMark x1="46000" y1="51000" x2="49333" y2="38200"/>
                      </a14:backgroundRemoval>
                    </a14:imgEffect>
                  </a14:imgLayer>
                </a14:imgProps>
              </a:ext>
              <a:ext uri="{28A0092B-C50C-407E-A947-70E740481C1C}">
                <a14:useLocalDpi xmlns:a14="http://schemas.microsoft.com/office/drawing/2010/main" val="0"/>
              </a:ext>
            </a:extLst>
          </a:blip>
          <a:srcRect l="23171" t="430" r="22525"/>
          <a:stretch>
            <a:fillRect/>
          </a:stretch>
        </p:blipFill>
        <p:spPr>
          <a:xfrm>
            <a:off x="1778272" y="5339853"/>
            <a:ext cx="1032051" cy="1051313"/>
          </a:xfrm>
          <a:prstGeom prst="rect">
            <a:avLst/>
          </a:prstGeom>
        </p:spPr>
      </p:pic>
      <p:pic>
        <p:nvPicPr>
          <p:cNvPr id="20" name="Picture 19"/>
          <p:cNvPicPr>
            <a:picLocks noChangeAspect="1"/>
          </p:cNvPicPr>
          <p:nvPr/>
        </p:nvPicPr>
        <p:blipFill rotWithShape="1">
          <a:blip r:embed="rId15" cstate="print">
            <a:extLst>
              <a:ext uri="{BEBA8EAE-BF5A-486C-A8C5-ECC9F3942E4B}">
                <a14:imgProps xmlns:a14="http://schemas.microsoft.com/office/drawing/2010/main">
                  <a14:imgLayer r:embed="rId16">
                    <a14:imgEffect>
                      <a14:backgroundRemoval t="1000" b="97600" l="10000" r="90000">
                        <a14:foregroundMark x1="30444" y1="55600" x2="51778" y2="37400"/>
                        <a14:foregroundMark x1="46000" y1="51000" x2="49333" y2="38200"/>
                      </a14:backgroundRemoval>
                    </a14:imgEffect>
                  </a14:imgLayer>
                </a14:imgProps>
              </a:ext>
              <a:ext uri="{28A0092B-C50C-407E-A947-70E740481C1C}">
                <a14:useLocalDpi xmlns:a14="http://schemas.microsoft.com/office/drawing/2010/main" val="0"/>
              </a:ext>
            </a:extLst>
          </a:blip>
          <a:srcRect l="23171" t="430" r="22525"/>
          <a:stretch>
            <a:fillRect/>
          </a:stretch>
        </p:blipFill>
        <p:spPr>
          <a:xfrm>
            <a:off x="1778273" y="2930975"/>
            <a:ext cx="1032051" cy="1051313"/>
          </a:xfrm>
          <a:prstGeom prst="rect">
            <a:avLst/>
          </a:prstGeom>
        </p:spPr>
      </p:pic>
      <p:pic>
        <p:nvPicPr>
          <p:cNvPr id="21" name="q3">
            <a:hlinkClick r:id="rId17" action="ppaction://hlinksldjump"/>
          </p:cNvPr>
          <p:cNvPicPr>
            <a:picLocks noChangeAspect="1"/>
          </p:cNvPicPr>
          <p:nvPr/>
        </p:nvPicPr>
        <p:blipFill rotWithShape="1">
          <a:blip r:embed="rId18" cstate="print">
            <a:clrChange>
              <a:clrFrom>
                <a:srgbClr val="FBFBFB"/>
              </a:clrFrom>
              <a:clrTo>
                <a:srgbClr val="FBFBFB">
                  <a:alpha val="0"/>
                </a:srgbClr>
              </a:clrTo>
            </a:clrChange>
            <a:extLst>
              <a:ext uri="{28A0092B-C50C-407E-A947-70E740481C1C}">
                <a14:useLocalDpi xmlns:a14="http://schemas.microsoft.com/office/drawing/2010/main" val="0"/>
              </a:ext>
            </a:extLst>
          </a:blip>
          <a:srcRect l="14488" t="1333" r="21307" b="11174"/>
          <a:stretch>
            <a:fillRect/>
          </a:stretch>
        </p:blipFill>
        <p:spPr>
          <a:xfrm>
            <a:off x="9429420" y="5550187"/>
            <a:ext cx="1238580" cy="1265892"/>
          </a:xfrm>
          <a:prstGeom prst="rect">
            <a:avLst/>
          </a:prstGeom>
        </p:spPr>
      </p:pic>
      <p:grpSp>
        <p:nvGrpSpPr>
          <p:cNvPr id="22" name="times up"/>
          <p:cNvGrpSpPr/>
          <p:nvPr/>
        </p:nvGrpSpPr>
        <p:grpSpPr>
          <a:xfrm>
            <a:off x="9382483" y="1783021"/>
            <a:ext cx="1205624" cy="362438"/>
            <a:chOff x="4284637" y="-304827"/>
            <a:chExt cx="2669678" cy="697560"/>
          </a:xfrm>
        </p:grpSpPr>
        <p:sp>
          <p:nvSpPr>
            <p:cNvPr id="23" name="Rounded Rectangle 22"/>
            <p:cNvSpPr/>
            <p:nvPr/>
          </p:nvSpPr>
          <p:spPr>
            <a:xfrm>
              <a:off x="4317476" y="-304827"/>
              <a:ext cx="2636839" cy="697560"/>
            </a:xfrm>
            <a:prstGeom prst="roundRect">
              <a:avLst/>
            </a:prstGeom>
            <a:solidFill>
              <a:srgbClr val="FFC000"/>
            </a:solidFill>
            <a:ln w="12700" cap="flat" cmpd="sng" algn="ctr">
              <a:noFill/>
              <a:prstDash val="solid"/>
              <a:miter lim="800000"/>
            </a:ln>
            <a:effectLst/>
          </p:spPr>
          <p:txBody>
            <a:bodyPr rtlCol="0" anchor="ctr"/>
            <a:lstStyle/>
            <a:p>
              <a:pPr algn="ctr" defTabSz="914400">
                <a:defRPr/>
              </a:pPr>
              <a:endParaRPr lang="en-GB" sz="2800" kern="0" dirty="0">
                <a:solidFill>
                  <a:sysClr val="window" lastClr="FFFFFF"/>
                </a:solidFill>
                <a:latin typeface="Arial" panose="020B0604020202020204" pitchFamily="34" charset="0"/>
                <a:cs typeface="Arial" panose="020B0604020202020204" pitchFamily="34" charset="0"/>
              </a:endParaRPr>
            </a:p>
          </p:txBody>
        </p:sp>
        <p:sp>
          <p:nvSpPr>
            <p:cNvPr id="24" name="Rounded Rectangle 23"/>
            <p:cNvSpPr/>
            <p:nvPr/>
          </p:nvSpPr>
          <p:spPr>
            <a:xfrm>
              <a:off x="4284637" y="-304827"/>
              <a:ext cx="2636837" cy="697560"/>
            </a:xfrm>
            <a:prstGeom prst="roundRect">
              <a:avLst/>
            </a:prstGeom>
            <a:solidFill>
              <a:srgbClr val="FFC000"/>
            </a:solidFill>
            <a:ln w="12700" cap="flat" cmpd="sng" algn="ctr">
              <a:noFill/>
              <a:prstDash val="solid"/>
              <a:miter lim="800000"/>
            </a:ln>
            <a:effectLst/>
          </p:spPr>
          <p:txBody>
            <a:bodyPr rtlCol="0" anchor="ctr"/>
            <a:lstStyle/>
            <a:p>
              <a:pPr algn="ctr" defTabSz="914400">
                <a:defRPr/>
              </a:pPr>
              <a:r>
                <a:rPr lang="en-GB" sz="1400" kern="0" dirty="0" err="1">
                  <a:solidFill>
                    <a:sysClr val="window" lastClr="FFFFFF"/>
                  </a:solidFill>
                  <a:latin typeface="Arial" panose="020B0604020202020204" pitchFamily="34" charset="0"/>
                  <a:cs typeface="Arial" panose="020B0604020202020204" pitchFamily="34" charset="0"/>
                </a:rPr>
                <a:t>Hết</a:t>
              </a:r>
              <a:r>
                <a:rPr lang="en-GB" sz="1400" kern="0" dirty="0">
                  <a:solidFill>
                    <a:sysClr val="window" lastClr="FFFFFF"/>
                  </a:solidFill>
                  <a:latin typeface="Arial" panose="020B0604020202020204" pitchFamily="34" charset="0"/>
                  <a:cs typeface="Arial" panose="020B0604020202020204" pitchFamily="34" charset="0"/>
                </a:rPr>
                <a:t> </a:t>
              </a:r>
              <a:r>
                <a:rPr lang="en-GB" sz="1400" kern="0" dirty="0" err="1">
                  <a:solidFill>
                    <a:sysClr val="window" lastClr="FFFFFF"/>
                  </a:solidFill>
                  <a:latin typeface="Arial" panose="020B0604020202020204" pitchFamily="34" charset="0"/>
                  <a:cs typeface="Arial" panose="020B0604020202020204" pitchFamily="34" charset="0"/>
                </a:rPr>
                <a:t>Giờ</a:t>
              </a:r>
              <a:endParaRPr lang="en-GB" sz="1400" kern="0" dirty="0">
                <a:solidFill>
                  <a:sysClr val="window" lastClr="FFFFFF"/>
                </a:solidFill>
                <a:latin typeface="Arial" panose="020B0604020202020204" pitchFamily="34" charset="0"/>
                <a:cs typeface="Arial" panose="020B0604020202020204" pitchFamily="34" charset="0"/>
              </a:endParaRPr>
            </a:p>
          </p:txBody>
        </p:sp>
      </p:grpSp>
      <p:sp>
        <p:nvSpPr>
          <p:cNvPr id="25" name="Rectangle 24"/>
          <p:cNvSpPr/>
          <p:nvPr/>
        </p:nvSpPr>
        <p:spPr>
          <a:xfrm>
            <a:off x="9697597" y="31412"/>
            <a:ext cx="548204" cy="304381"/>
          </a:xfrm>
          <a:prstGeom prst="rect">
            <a:avLst/>
          </a:prstGeom>
          <a:solidFill>
            <a:sysClr val="window" lastClr="FFFFFF"/>
          </a:solidFill>
          <a:ln w="12700" cap="flat" cmpd="sng" algn="ctr">
            <a:solidFill>
              <a:srgbClr val="FFC000"/>
            </a:solidFill>
            <a:prstDash val="solid"/>
            <a:miter lim="800000"/>
          </a:ln>
          <a:effectLst/>
        </p:spPr>
        <p:txBody>
          <a:bodyPr rtlCol="0" anchor="ctr"/>
          <a:lstStyle/>
          <a:p>
            <a:pPr algn="ctr" defTabSz="914400">
              <a:defRPr/>
            </a:pPr>
            <a:r>
              <a:rPr lang="en-US" sz="1050" kern="0" dirty="0">
                <a:solidFill>
                  <a:srgbClr val="FF0000"/>
                </a:solidFill>
                <a:latin typeface="Calibri" panose="020F0502020204030204"/>
              </a:rPr>
              <a:t>START</a:t>
            </a:r>
          </a:p>
        </p:txBody>
      </p:sp>
      <p:pic>
        <p:nvPicPr>
          <p:cNvPr id="26" name="Picture 25"/>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9297330" y="335792"/>
            <a:ext cx="1370670" cy="1366322"/>
          </a:xfrm>
          <a:prstGeom prst="rect">
            <a:avLst/>
          </a:prstGeom>
        </p:spPr>
      </p:pic>
      <p:grpSp>
        <p:nvGrpSpPr>
          <p:cNvPr id="27" name="Clock hand spin"/>
          <p:cNvGrpSpPr/>
          <p:nvPr/>
        </p:nvGrpSpPr>
        <p:grpSpPr>
          <a:xfrm rot="1786145">
            <a:off x="9719816" y="913163"/>
            <a:ext cx="525701" cy="509437"/>
            <a:chOff x="840573" y="2379277"/>
            <a:chExt cx="3829048" cy="3849975"/>
          </a:xfrm>
        </p:grpSpPr>
        <p:sp>
          <p:nvSpPr>
            <p:cNvPr id="28" name="Oval 28"/>
            <p:cNvSpPr>
              <a:spLocks noChangeArrowheads="1"/>
            </p:cNvSpPr>
            <p:nvPr/>
          </p:nvSpPr>
          <p:spPr bwMode="auto">
            <a:xfrm>
              <a:off x="840573" y="2379277"/>
              <a:ext cx="3829048" cy="3849975"/>
            </a:xfrm>
            <a:prstGeom prst="ellipse">
              <a:avLst/>
            </a:prstGeom>
            <a:solidFill>
              <a:srgbClr val="FDFC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defRPr/>
              </a:pPr>
              <a:endParaRPr lang="en-GB" kern="0" dirty="0">
                <a:solidFill>
                  <a:sysClr val="windowText" lastClr="000000"/>
                </a:solidFill>
              </a:endParaRPr>
            </a:p>
          </p:txBody>
        </p:sp>
        <p:sp>
          <p:nvSpPr>
            <p:cNvPr id="29" name="hour hand"/>
            <p:cNvSpPr/>
            <p:nvPr/>
          </p:nvSpPr>
          <p:spPr bwMode="auto">
            <a:xfrm>
              <a:off x="2159000" y="3253181"/>
              <a:ext cx="601664" cy="950913"/>
            </a:xfrm>
            <a:custGeom>
              <a:avLst/>
              <a:gdLst>
                <a:gd name="T0" fmla="*/ 0 w 379"/>
                <a:gd name="T1" fmla="*/ 23 h 599"/>
                <a:gd name="T2" fmla="*/ 39 w 379"/>
                <a:gd name="T3" fmla="*/ 0 h 599"/>
                <a:gd name="T4" fmla="*/ 379 w 379"/>
                <a:gd name="T5" fmla="*/ 576 h 599"/>
                <a:gd name="T6" fmla="*/ 341 w 379"/>
                <a:gd name="T7" fmla="*/ 599 h 599"/>
                <a:gd name="T8" fmla="*/ 0 w 379"/>
                <a:gd name="T9" fmla="*/ 23 h 599"/>
              </a:gdLst>
              <a:ahLst/>
              <a:cxnLst>
                <a:cxn ang="0">
                  <a:pos x="T0" y="T1"/>
                </a:cxn>
                <a:cxn ang="0">
                  <a:pos x="T2" y="T3"/>
                </a:cxn>
                <a:cxn ang="0">
                  <a:pos x="T4" y="T5"/>
                </a:cxn>
                <a:cxn ang="0">
                  <a:pos x="T6" y="T7"/>
                </a:cxn>
                <a:cxn ang="0">
                  <a:pos x="T8" y="T9"/>
                </a:cxn>
              </a:cxnLst>
              <a:rect l="0" t="0" r="r" b="b"/>
              <a:pathLst>
                <a:path w="379" h="599">
                  <a:moveTo>
                    <a:pt x="0" y="23"/>
                  </a:moveTo>
                  <a:lnTo>
                    <a:pt x="39" y="0"/>
                  </a:lnTo>
                  <a:lnTo>
                    <a:pt x="379" y="576"/>
                  </a:lnTo>
                  <a:lnTo>
                    <a:pt x="341" y="599"/>
                  </a:lnTo>
                  <a:lnTo>
                    <a:pt x="0" y="23"/>
                  </a:lnTo>
                  <a:close/>
                </a:path>
              </a:pathLst>
            </a:custGeom>
            <a:solidFill>
              <a:srgbClr val="5D5C5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defRPr/>
              </a:pPr>
              <a:endParaRPr lang="en-GB" kern="0" dirty="0">
                <a:solidFill>
                  <a:sysClr val="windowText" lastClr="000000"/>
                </a:solidFill>
              </a:endParaRPr>
            </a:p>
          </p:txBody>
        </p:sp>
      </p:grpSp>
      <p:sp>
        <p:nvSpPr>
          <p:cNvPr id="30" name="TextBox 29"/>
          <p:cNvSpPr txBox="1"/>
          <p:nvPr/>
        </p:nvSpPr>
        <p:spPr>
          <a:xfrm>
            <a:off x="10140100" y="958526"/>
            <a:ext cx="281032" cy="246221"/>
          </a:xfrm>
          <a:prstGeom prst="rect">
            <a:avLst/>
          </a:prstGeom>
          <a:noFill/>
        </p:spPr>
        <p:txBody>
          <a:bodyPr wrap="square" rtlCol="0">
            <a:spAutoFit/>
          </a:bodyPr>
          <a:lstStyle/>
          <a:p>
            <a:pPr defTabSz="914400">
              <a:defRPr/>
            </a:pPr>
            <a:r>
              <a:rPr lang="en-US" sz="1000" b="1" kern="0" dirty="0">
                <a:solidFill>
                  <a:srgbClr val="99B2C8"/>
                </a:solidFill>
              </a:rPr>
              <a:t>3</a:t>
            </a:r>
          </a:p>
        </p:txBody>
      </p:sp>
      <p:sp>
        <p:nvSpPr>
          <p:cNvPr id="31" name="TextBox 30"/>
          <p:cNvSpPr txBox="1"/>
          <p:nvPr/>
        </p:nvSpPr>
        <p:spPr>
          <a:xfrm>
            <a:off x="9887514" y="1212173"/>
            <a:ext cx="341087" cy="246221"/>
          </a:xfrm>
          <a:prstGeom prst="rect">
            <a:avLst/>
          </a:prstGeom>
          <a:noFill/>
        </p:spPr>
        <p:txBody>
          <a:bodyPr wrap="square" rtlCol="0">
            <a:spAutoFit/>
          </a:bodyPr>
          <a:lstStyle/>
          <a:p>
            <a:pPr defTabSz="914400">
              <a:defRPr/>
            </a:pPr>
            <a:r>
              <a:rPr lang="en-US" sz="1000" b="1" kern="0" dirty="0">
                <a:solidFill>
                  <a:srgbClr val="99B2C8"/>
                </a:solidFill>
              </a:rPr>
              <a:t>6</a:t>
            </a:r>
          </a:p>
        </p:txBody>
      </p:sp>
      <p:sp>
        <p:nvSpPr>
          <p:cNvPr id="32" name="TextBox 31"/>
          <p:cNvSpPr txBox="1"/>
          <p:nvPr/>
        </p:nvSpPr>
        <p:spPr>
          <a:xfrm>
            <a:off x="9541789" y="996096"/>
            <a:ext cx="308455" cy="246221"/>
          </a:xfrm>
          <a:prstGeom prst="rect">
            <a:avLst/>
          </a:prstGeom>
          <a:noFill/>
        </p:spPr>
        <p:txBody>
          <a:bodyPr wrap="square" rtlCol="0">
            <a:spAutoFit/>
          </a:bodyPr>
          <a:lstStyle/>
          <a:p>
            <a:pPr defTabSz="914400">
              <a:defRPr/>
            </a:pPr>
            <a:r>
              <a:rPr lang="en-US" sz="1000" b="1" kern="0" dirty="0">
                <a:solidFill>
                  <a:srgbClr val="99B2C8"/>
                </a:solidFill>
              </a:rPr>
              <a:t>9</a:t>
            </a:r>
          </a:p>
        </p:txBody>
      </p:sp>
      <p:sp>
        <p:nvSpPr>
          <p:cNvPr id="33" name="TextBox 32"/>
          <p:cNvSpPr txBox="1"/>
          <p:nvPr/>
        </p:nvSpPr>
        <p:spPr>
          <a:xfrm>
            <a:off x="9825686" y="712305"/>
            <a:ext cx="371406" cy="246221"/>
          </a:xfrm>
          <a:prstGeom prst="rect">
            <a:avLst/>
          </a:prstGeom>
          <a:noFill/>
        </p:spPr>
        <p:txBody>
          <a:bodyPr wrap="square" rtlCol="0">
            <a:spAutoFit/>
          </a:bodyPr>
          <a:lstStyle/>
          <a:p>
            <a:pPr defTabSz="914400">
              <a:defRPr/>
            </a:pPr>
            <a:r>
              <a:rPr lang="en-US" sz="1000" b="1" kern="0" dirty="0">
                <a:solidFill>
                  <a:srgbClr val="99B2C8"/>
                </a:solidFill>
              </a:rPr>
              <a:t>12</a:t>
            </a:r>
          </a:p>
        </p:txBody>
      </p:sp>
      <p:pic>
        <p:nvPicPr>
          <p:cNvPr id="9" name="Picture 8"/>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2122547" y="6605278"/>
            <a:ext cx="7131768" cy="136632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arn(inVertical)">
                                      <p:cBhvr>
                                        <p:cTn id="10" dur="500"/>
                                        <p:tgtEl>
                                          <p:spTgt spid="8"/>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inVertical)">
                                      <p:cBhvr>
                                        <p:cTn id="13" dur="500"/>
                                        <p:tgtEl>
                                          <p:spTgt spid="4"/>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arn(inVertical)">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7" fill="hold" display="0">
                  <p:stCondLst>
                    <p:cond delay="indefinite"/>
                  </p:stCondLst>
                  <p:endCondLst>
                    <p:cond evt="onStopAudio" delay="0">
                      <p:tgtEl>
                        <p:sldTgt/>
                      </p:tgtEl>
                    </p:cond>
                  </p:endCondLst>
                </p:cTn>
                <p:tgtEl>
                  <p:spTgt spid="10"/>
                </p:tgtEl>
              </p:cMediaNode>
            </p:audio>
            <p:audio>
              <p:cMediaNode vol="80000">
                <p:cTn id="18" fill="hold" display="0">
                  <p:stCondLst>
                    <p:cond delay="indefinite"/>
                  </p:stCondLst>
                  <p:endCondLst>
                    <p:cond evt="onStopAudio" delay="0">
                      <p:tgtEl>
                        <p:sldTgt/>
                      </p:tgtEl>
                    </p:cond>
                  </p:endCondLst>
                </p:cTn>
                <p:tgtEl>
                  <p:spTgt spid="11"/>
                </p:tgtEl>
              </p:cMediaNode>
            </p:audio>
            <p:audio>
              <p:cMediaNode vol="80000">
                <p:cTn id="19" fill="hold" display="0">
                  <p:stCondLst>
                    <p:cond delay="indefinite"/>
                  </p:stCondLst>
                  <p:endCondLst>
                    <p:cond evt="onStopAudio" delay="0">
                      <p:tgtEl>
                        <p:sldTgt/>
                      </p:tgtEl>
                    </p:cond>
                  </p:endCondLst>
                </p:cTn>
                <p:tgtEl>
                  <p:spTgt spid="12"/>
                </p:tgtEl>
              </p:cMediaNode>
            </p:audio>
            <p:audio>
              <p:cMediaNode vol="80000">
                <p:cTn id="20" fill="hold" display="0">
                  <p:stCondLst>
                    <p:cond delay="indefinite"/>
                  </p:stCondLst>
                  <p:endCondLst>
                    <p:cond evt="onStopAudio" delay="0">
                      <p:tgtEl>
                        <p:sldTgt/>
                      </p:tgtEl>
                    </p:cond>
                  </p:endCondLst>
                </p:cTn>
                <p:tgtEl>
                  <p:spTgt spid="13"/>
                </p:tgtEl>
              </p:cMediaNode>
            </p:audio>
            <p:seq concurrent="1" nextAc="seek">
              <p:cTn id="21" restart="whenNotActive" fill="hold" evtFilter="cancelBubble" nodeType="interactiveSeq">
                <p:stCondLst>
                  <p:cond evt="onClick" delay="0">
                    <p:tgtEl>
                      <p:spTgt spid="4"/>
                    </p:tgtEl>
                  </p:cond>
                </p:stCondLst>
                <p:endSync evt="end" delay="0">
                  <p:rtn val="all"/>
                </p:endSync>
                <p:childTnLst>
                  <p:par>
                    <p:cTn id="22" fill="hold">
                      <p:stCondLst>
                        <p:cond delay="0"/>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500"/>
                                        <p:tgtEl>
                                          <p:spTgt spid="16"/>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500"/>
                                        <p:tgtEl>
                                          <p:spTgt spid="17"/>
                                        </p:tgtEl>
                                      </p:cBhvr>
                                    </p:animEffect>
                                  </p:childTnLst>
                                </p:cTn>
                              </p:par>
                              <p:par>
                                <p:cTn id="30" presetID="1" presetClass="mediacall" presetSubtype="0" fill="hold" nodeType="withEffect">
                                  <p:stCondLst>
                                    <p:cond delay="0"/>
                                  </p:stCondLst>
                                  <p:childTnLst>
                                    <p:cmd type="call" cmd="playFrom(0.0)">
                                      <p:cBhvr>
                                        <p:cTn id="31" dur="8091" fill="hold"/>
                                        <p:tgtEl>
                                          <p:spTgt spid="10"/>
                                        </p:tgtEl>
                                      </p:cBhvr>
                                    </p:cmd>
                                  </p:childTnLst>
                                </p:cTn>
                              </p:par>
                            </p:childTnLst>
                          </p:cTn>
                        </p:par>
                      </p:childTnLst>
                    </p:cTn>
                  </p:par>
                  <p:par>
                    <p:cTn id="32" fill="hold">
                      <p:stCondLst>
                        <p:cond delay="indefinite"/>
                      </p:stCondLst>
                      <p:childTnLst>
                        <p:par>
                          <p:cTn id="33" fill="hold">
                            <p:stCondLst>
                              <p:cond delay="0"/>
                            </p:stCondLst>
                            <p:childTnLst>
                              <p:par>
                                <p:cTn id="34" presetID="1" presetClass="exit" presetSubtype="0" fill="hold" grpId="1" nodeType="clickEffect">
                                  <p:stCondLst>
                                    <p:cond delay="0"/>
                                  </p:stCondLst>
                                  <p:childTnLst>
                                    <p:set>
                                      <p:cBhvr>
                                        <p:cTn id="35" dur="1" fill="hold">
                                          <p:stCondLst>
                                            <p:cond delay="0"/>
                                          </p:stCondLst>
                                        </p:cTn>
                                        <p:tgtEl>
                                          <p:spTgt spid="16"/>
                                        </p:tgtEl>
                                        <p:attrNameLst>
                                          <p:attrName>style.visibility</p:attrName>
                                        </p:attrNameLst>
                                      </p:cBhvr>
                                      <p:to>
                                        <p:strVal val="hidden"/>
                                      </p:to>
                                    </p:set>
                                  </p:childTnLst>
                                </p:cTn>
                              </p:par>
                              <p:par>
                                <p:cTn id="36" presetID="1" presetClass="exit" presetSubtype="0" fill="hold" grpId="1" nodeType="withEffect">
                                  <p:stCondLst>
                                    <p:cond delay="0"/>
                                  </p:stCondLst>
                                  <p:childTnLst>
                                    <p:set>
                                      <p:cBhvr>
                                        <p:cTn id="37" dur="1" fill="hold">
                                          <p:stCondLst>
                                            <p:cond delay="0"/>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4"/>
                  </p:tgtEl>
                </p:cond>
              </p:nextCondLst>
            </p:seq>
            <p:seq concurrent="1" nextAc="seek">
              <p:cTn id="38" restart="whenNotActive" fill="hold" evtFilter="cancelBubble" nodeType="interactiveSeq">
                <p:stCondLst>
                  <p:cond evt="onClick" delay="0">
                    <p:tgtEl>
                      <p:spTgt spid="8"/>
                    </p:tgtEl>
                  </p:cond>
                </p:stCondLst>
                <p:endSync evt="end" delay="0">
                  <p:rtn val="all"/>
                </p:endSync>
                <p:childTnLst>
                  <p:par>
                    <p:cTn id="39" fill="hold">
                      <p:stCondLst>
                        <p:cond delay="0"/>
                      </p:stCondLst>
                      <p:childTnLst>
                        <p:par>
                          <p:cTn id="40" fill="hold">
                            <p:stCondLst>
                              <p:cond delay="0"/>
                            </p:stCondLst>
                            <p:childTnLst>
                              <p:par>
                                <p:cTn id="41" presetID="10" presetClass="entr" presetSubtype="0" fill="hold" nodeType="with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500"/>
                                        <p:tgtEl>
                                          <p:spTgt spid="20"/>
                                        </p:tgtEl>
                                      </p:cBhvr>
                                    </p:animEffect>
                                  </p:childTnLst>
                                </p:cTn>
                              </p:par>
                              <p:par>
                                <p:cTn id="44" presetID="1" presetClass="mediacall" presetSubtype="0" fill="hold" nodeType="withEffect">
                                  <p:stCondLst>
                                    <p:cond delay="0"/>
                                  </p:stCondLst>
                                  <p:childTnLst>
                                    <p:cmd type="call" cmd="playFrom(0.0)">
                                      <p:cBhvr>
                                        <p:cTn id="45" dur="8150" fill="hold"/>
                                        <p:tgtEl>
                                          <p:spTgt spid="13"/>
                                        </p:tgtEl>
                                      </p:cBhvr>
                                    </p:cmd>
                                  </p:childTnLst>
                                </p:cTn>
                              </p:par>
                            </p:childTnLst>
                          </p:cTn>
                        </p:par>
                      </p:childTnLst>
                    </p:cTn>
                  </p:par>
                </p:childTnLst>
              </p:cTn>
              <p:nextCondLst>
                <p:cond evt="onClick" delay="0">
                  <p:tgtEl>
                    <p:spTgt spid="8"/>
                  </p:tgtEl>
                </p:cond>
              </p:nextCondLst>
            </p:seq>
            <p:seq concurrent="1" nextAc="seek">
              <p:cTn id="46" restart="whenNotActive" fill="hold" evtFilter="cancelBubble" nodeType="interactiveSeq">
                <p:stCondLst>
                  <p:cond evt="onClick" delay="0">
                    <p:tgtEl>
                      <p:spTgt spid="7"/>
                    </p:tgtEl>
                  </p:cond>
                </p:stCondLst>
                <p:endSync evt="end" delay="0">
                  <p:rtn val="all"/>
                </p:endSync>
                <p:childTnLst>
                  <p:par>
                    <p:cTn id="47" fill="hold">
                      <p:stCondLst>
                        <p:cond delay="0"/>
                      </p:stCondLst>
                      <p:childTnLst>
                        <p:par>
                          <p:cTn id="48" fill="hold">
                            <p:stCondLst>
                              <p:cond delay="0"/>
                            </p:stCondLst>
                            <p:childTnLst>
                              <p:par>
                                <p:cTn id="49" presetID="1" presetClass="mediacall" presetSubtype="0" fill="hold" nodeType="withEffect">
                                  <p:stCondLst>
                                    <p:cond delay="0"/>
                                  </p:stCondLst>
                                  <p:childTnLst>
                                    <p:cmd type="call" cmd="playFrom(0.0)">
                                      <p:cBhvr>
                                        <p:cTn id="50" dur="8158" fill="hold"/>
                                        <p:tgtEl>
                                          <p:spTgt spid="12"/>
                                        </p:tgtEl>
                                      </p:cBhvr>
                                    </p:cmd>
                                  </p:childTnLst>
                                </p:cTn>
                              </p:par>
                              <p:par>
                                <p:cTn id="51" presetID="10" presetClass="entr" presetSubtype="0" fill="hold" nodeType="with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500"/>
                                        <p:tgtEl>
                                          <p:spTgt spid="18"/>
                                        </p:tgtEl>
                                      </p:cBhvr>
                                    </p:animEffect>
                                  </p:childTnLst>
                                </p:cTn>
                              </p:par>
                            </p:childTnLst>
                          </p:cTn>
                        </p:par>
                      </p:childTnLst>
                    </p:cTn>
                  </p:par>
                </p:childTnLst>
              </p:cTn>
              <p:nextCondLst>
                <p:cond evt="onClick" delay="0">
                  <p:tgtEl>
                    <p:spTgt spid="7"/>
                  </p:tgtEl>
                </p:cond>
              </p:nextCondLst>
            </p:seq>
            <p:seq concurrent="1" nextAc="seek">
              <p:cTn id="54" restart="whenNotActive" fill="hold" evtFilter="cancelBubble" nodeType="interactiveSeq">
                <p:stCondLst>
                  <p:cond evt="onClick" delay="0">
                    <p:tgtEl>
                      <p:spTgt spid="6"/>
                    </p:tgtEl>
                  </p:cond>
                </p:stCondLst>
                <p:endSync evt="end" delay="0">
                  <p:rtn val="all"/>
                </p:endSync>
                <p:childTnLst>
                  <p:par>
                    <p:cTn id="55" fill="hold">
                      <p:stCondLst>
                        <p:cond delay="0"/>
                      </p:stCondLst>
                      <p:childTnLst>
                        <p:par>
                          <p:cTn id="56" fill="hold">
                            <p:stCondLst>
                              <p:cond delay="0"/>
                            </p:stCondLst>
                            <p:childTnLst>
                              <p:par>
                                <p:cTn id="57" presetID="10" presetClass="entr" presetSubtype="0" fill="hold" nodeType="with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fade">
                                      <p:cBhvr>
                                        <p:cTn id="59" dur="500"/>
                                        <p:tgtEl>
                                          <p:spTgt spid="19"/>
                                        </p:tgtEl>
                                      </p:cBhvr>
                                    </p:animEffect>
                                  </p:childTnLst>
                                </p:cTn>
                              </p:par>
                              <p:par>
                                <p:cTn id="60" presetID="1" presetClass="mediacall" presetSubtype="0" fill="hold" nodeType="withEffect">
                                  <p:stCondLst>
                                    <p:cond delay="0"/>
                                  </p:stCondLst>
                                  <p:childTnLst>
                                    <p:cmd type="call" cmd="playFrom(0.0)">
                                      <p:cBhvr>
                                        <p:cTn id="61" dur="8158" fill="hold"/>
                                        <p:tgtEl>
                                          <p:spTgt spid="11"/>
                                        </p:tgtEl>
                                      </p:cBhvr>
                                    </p:cmd>
                                  </p:childTnLst>
                                </p:cTn>
                              </p:par>
                            </p:childTnLst>
                          </p:cTn>
                        </p:par>
                      </p:childTnLst>
                    </p:cTn>
                  </p:par>
                </p:childTnLst>
              </p:cTn>
              <p:nextCondLst>
                <p:cond evt="onClick" delay="0">
                  <p:tgtEl>
                    <p:spTgt spid="6"/>
                  </p:tgtEl>
                </p:cond>
              </p:nextCondLst>
            </p:seq>
            <p:seq concurrent="1" nextAc="seek">
              <p:cTn id="62" restart="whenNotActive" fill="hold" evtFilter="cancelBubble" nodeType="interactiveSeq">
                <p:stCondLst>
                  <p:cond evt="onClick" delay="0">
                    <p:tgtEl>
                      <p:spTgt spid="21"/>
                    </p:tgtEl>
                  </p:cond>
                </p:stCondLst>
                <p:endSync evt="end" delay="0">
                  <p:rtn val="all"/>
                </p:endSync>
                <p:childTnLst>
                  <p:par>
                    <p:cTn id="63" fill="hold">
                      <p:stCondLst>
                        <p:cond delay="0"/>
                      </p:stCondLst>
                      <p:childTnLst>
                        <p:par>
                          <p:cTn id="64" fill="hold">
                            <p:stCondLst>
                              <p:cond delay="0"/>
                            </p:stCondLst>
                            <p:childTnLst>
                              <p:par>
                                <p:cTn id="65" presetID="10" presetClass="exit" presetSubtype="0" fill="hold" nodeType="clickEffect">
                                  <p:stCondLst>
                                    <p:cond delay="0"/>
                                  </p:stCondLst>
                                  <p:childTnLst>
                                    <p:animEffect transition="out" filter="fade">
                                      <p:cBhvr>
                                        <p:cTn id="66" dur="500"/>
                                        <p:tgtEl>
                                          <p:spTgt spid="21"/>
                                        </p:tgtEl>
                                      </p:cBhvr>
                                    </p:animEffect>
                                    <p:set>
                                      <p:cBhvr>
                                        <p:cTn id="67" dur="1" fill="hold">
                                          <p:stCondLst>
                                            <p:cond delay="499"/>
                                          </p:stCondLst>
                                        </p:cTn>
                                        <p:tgtEl>
                                          <p:spTgt spid="21"/>
                                        </p:tgtEl>
                                        <p:attrNameLst>
                                          <p:attrName>style.visibility</p:attrName>
                                        </p:attrNameLst>
                                      </p:cBhvr>
                                      <p:to>
                                        <p:strVal val="hidden"/>
                                      </p:to>
                                    </p:set>
                                  </p:childTnLst>
                                </p:cTn>
                              </p:par>
                            </p:childTnLst>
                          </p:cTn>
                        </p:par>
                      </p:childTnLst>
                    </p:cTn>
                  </p:par>
                </p:childTnLst>
              </p:cTn>
              <p:nextCondLst>
                <p:cond evt="onClick" delay="0">
                  <p:tgtEl>
                    <p:spTgt spid="21"/>
                  </p:tgtEl>
                </p:cond>
              </p:nextCondLst>
            </p:seq>
            <p:seq concurrent="1" nextAc="seek">
              <p:cTn id="68" restart="whenNotActive" fill="hold" evtFilter="cancelBubble" nodeType="interactiveSeq">
                <p:stCondLst>
                  <p:cond evt="onClick" delay="0">
                    <p:tgtEl>
                      <p:spTgt spid="25"/>
                    </p:tgtEl>
                  </p:cond>
                </p:stCondLst>
                <p:endSync evt="end" delay="0">
                  <p:rtn val="all"/>
                </p:endSync>
                <p:childTnLst>
                  <p:par>
                    <p:cTn id="69" fill="hold">
                      <p:stCondLst>
                        <p:cond delay="0"/>
                      </p:stCondLst>
                      <p:childTnLst>
                        <p:par>
                          <p:cTn id="70" fill="hold">
                            <p:stCondLst>
                              <p:cond delay="0"/>
                            </p:stCondLst>
                            <p:childTnLst>
                              <p:par>
                                <p:cTn id="71" presetID="8" presetClass="emph" presetSubtype="0" fill="hold" nodeType="clickEffect">
                                  <p:stCondLst>
                                    <p:cond delay="0"/>
                                  </p:stCondLst>
                                  <p:childTnLst>
                                    <p:animRot by="21600000">
                                      <p:cBhvr>
                                        <p:cTn id="72" dur="10000" fill="hold"/>
                                        <p:tgtEl>
                                          <p:spTgt spid="27"/>
                                        </p:tgtEl>
                                        <p:attrNameLst>
                                          <p:attrName>r</p:attrName>
                                        </p:attrNameLst>
                                      </p:cBhvr>
                                    </p:animRot>
                                  </p:childTnLst>
                                </p:cTn>
                              </p:par>
                            </p:childTnLst>
                          </p:cTn>
                        </p:par>
                        <p:par>
                          <p:cTn id="73" fill="hold">
                            <p:stCondLst>
                              <p:cond delay="10000"/>
                            </p:stCondLst>
                            <p:childTnLst>
                              <p:par>
                                <p:cTn id="74" presetID="53" presetClass="entr" presetSubtype="16" fill="hold" nodeType="afterEffect">
                                  <p:stCondLst>
                                    <p:cond delay="0"/>
                                  </p:stCondLst>
                                  <p:childTnLst>
                                    <p:set>
                                      <p:cBhvr>
                                        <p:cTn id="75" dur="1" fill="hold">
                                          <p:stCondLst>
                                            <p:cond delay="0"/>
                                          </p:stCondLst>
                                        </p:cTn>
                                        <p:tgtEl>
                                          <p:spTgt spid="22"/>
                                        </p:tgtEl>
                                        <p:attrNameLst>
                                          <p:attrName>style.visibility</p:attrName>
                                        </p:attrNameLst>
                                      </p:cBhvr>
                                      <p:to>
                                        <p:strVal val="visible"/>
                                      </p:to>
                                    </p:set>
                                    <p:anim calcmode="lin" valueType="num">
                                      <p:cBhvr>
                                        <p:cTn id="76" dur="3000" fill="hold"/>
                                        <p:tgtEl>
                                          <p:spTgt spid="22"/>
                                        </p:tgtEl>
                                        <p:attrNameLst>
                                          <p:attrName>ppt_w</p:attrName>
                                        </p:attrNameLst>
                                      </p:cBhvr>
                                      <p:tavLst>
                                        <p:tav tm="0">
                                          <p:val>
                                            <p:fltVal val="0"/>
                                          </p:val>
                                        </p:tav>
                                        <p:tav tm="100000">
                                          <p:val>
                                            <p:strVal val="#ppt_w"/>
                                          </p:val>
                                        </p:tav>
                                      </p:tavLst>
                                    </p:anim>
                                    <p:anim calcmode="lin" valueType="num">
                                      <p:cBhvr>
                                        <p:cTn id="77" dur="3000" fill="hold"/>
                                        <p:tgtEl>
                                          <p:spTgt spid="22"/>
                                        </p:tgtEl>
                                        <p:attrNameLst>
                                          <p:attrName>ppt_h</p:attrName>
                                        </p:attrNameLst>
                                      </p:cBhvr>
                                      <p:tavLst>
                                        <p:tav tm="0">
                                          <p:val>
                                            <p:fltVal val="0"/>
                                          </p:val>
                                        </p:tav>
                                        <p:tav tm="100000">
                                          <p:val>
                                            <p:strVal val="#ppt_h"/>
                                          </p:val>
                                        </p:tav>
                                      </p:tavLst>
                                    </p:anim>
                                    <p:animEffect transition="in" filter="fade">
                                      <p:cBhvr>
                                        <p:cTn id="78" dur="3000"/>
                                        <p:tgtEl>
                                          <p:spTgt spid="22"/>
                                        </p:tgtEl>
                                      </p:cBhvr>
                                    </p:animEffect>
                                  </p:childTnLst>
                                  <p:subTnLst>
                                    <p:audio>
                                      <p:cMediaNode>
                                        <p:cTn display="0" masterRel="sameClick">
                                          <p:stCondLst>
                                            <p:cond evt="begin" delay="0">
                                              <p:tn val="74"/>
                                            </p:cond>
                                          </p:stCondLst>
                                          <p:endCondLst>
                                            <p:cond evt="onStopAudio" delay="0">
                                              <p:tgtEl>
                                                <p:sldTgt/>
                                              </p:tgtEl>
                                            </p:cond>
                                          </p:endCondLst>
                                        </p:cTn>
                                        <p:tgtEl>
                                          <p:sndTgt r:embed="rId6" name="chimes.wav"/>
                                        </p:tgtEl>
                                      </p:cMediaNode>
                                    </p:audio>
                                  </p:subTnLst>
                                </p:cTn>
                              </p:par>
                            </p:childTnLst>
                          </p:cTn>
                        </p:par>
                      </p:childTnLst>
                    </p:cTn>
                  </p:par>
                </p:childTnLst>
              </p:cTn>
              <p:nextCondLst>
                <p:cond evt="onClick" delay="0">
                  <p:tgtEl>
                    <p:spTgt spid="25"/>
                  </p:tgtEl>
                </p:cond>
              </p:nextCondLst>
            </p:seq>
          </p:childTnLst>
        </p:cTn>
      </p:par>
    </p:tnLst>
    <p:bldLst>
      <p:bldP spid="4" grpId="0" animBg="1"/>
      <p:bldP spid="6" grpId="0" animBg="1"/>
      <p:bldP spid="7" grpId="0" animBg="1"/>
      <p:bldP spid="8" grpId="0" animBg="1"/>
      <p:bldP spid="16" grpId="0" animBg="1"/>
      <p:bldP spid="16" grpId="1" animBg="1"/>
      <p:bldP spid="17" grpId="0"/>
      <p:bldP spid="17"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1752600" y="228600"/>
            <a:ext cx="7177743" cy="1533277"/>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solidFill>
                <a:prstClr val="black"/>
              </a:solidFill>
            </a:endParaRPr>
          </a:p>
        </p:txBody>
      </p:sp>
      <mc:AlternateContent xmlns:mc="http://schemas.openxmlformats.org/markup-compatibility/2006" xmlns:a14="http://schemas.microsoft.com/office/drawing/2010/main">
        <mc:Choice Requires="a14">
          <p:sp>
            <p:nvSpPr>
              <p:cNvPr id="3" name="TextBox 2"/>
              <p:cNvSpPr txBox="1"/>
              <p:nvPr/>
            </p:nvSpPr>
            <p:spPr>
              <a:xfrm>
                <a:off x="2112355" y="234067"/>
                <a:ext cx="6511455" cy="1352871"/>
              </a:xfrm>
              <a:prstGeom prst="rect">
                <a:avLst/>
              </a:prstGeom>
              <a:noFill/>
            </p:spPr>
            <p:txBody>
              <a:bodyPr wrap="square" rtlCol="0">
                <a:spAutoFit/>
              </a:bodyPr>
              <a:lstStyle/>
              <a:p>
                <a:r>
                  <a:rPr lang="en-US" sz="3200" dirty="0">
                    <a:solidFill>
                      <a:prstClr val="black"/>
                    </a:solidFill>
                    <a:latin typeface="Times New Roman" panose="02020603050405020304" pitchFamily="18" charset="0"/>
                    <a:cs typeface="Times New Roman" panose="02020603050405020304" pitchFamily="18" charset="0"/>
                  </a:rPr>
                  <a:t>Điều </a:t>
                </a:r>
                <a:r>
                  <a:rPr lang="en-US" sz="3200" dirty="0" err="1">
                    <a:solidFill>
                      <a:prstClr val="black"/>
                    </a:solidFill>
                    <a:latin typeface="Times New Roman" panose="02020603050405020304" pitchFamily="18" charset="0"/>
                    <a:cs typeface="Times New Roman" panose="02020603050405020304" pitchFamily="18" charset="0"/>
                  </a:rPr>
                  <a:t>kiện</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xác</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định</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của</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phương</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trình</a:t>
                </a:r>
                <a:endParaRPr lang="en-US" sz="3200" dirty="0">
                  <a:solidFill>
                    <a:prstClr val="black"/>
                  </a:solidFill>
                  <a:latin typeface="Times New Roman" panose="02020603050405020304" pitchFamily="18" charset="0"/>
                  <a:cs typeface="Times New Roman" panose="02020603050405020304" pitchFamily="18" charset="0"/>
                </a:endParaRPr>
              </a:p>
              <a:p>
                <a:r>
                  <a:rPr lang="en-US" sz="3200" dirty="0">
                    <a:solidFill>
                      <a:prstClr val="black"/>
                    </a:solidFill>
                    <a:latin typeface="Times New Roman" panose="02020603050405020304" pitchFamily="18" charset="0"/>
                    <a:cs typeface="Times New Roman" panose="02020603050405020304" pitchFamily="18" charset="0"/>
                  </a:rPr>
                  <a:t> </a:t>
                </a:r>
                <a14:m>
                  <m:oMath xmlns:m="http://schemas.openxmlformats.org/officeDocument/2006/math">
                    <m:f>
                      <m:fPr>
                        <m:ctrlPr>
                          <a:rPr lang="en-US" sz="3200" i="1">
                            <a:solidFill>
                              <a:prstClr val="black"/>
                            </a:solidFill>
                            <a:latin typeface="Cambria Math" panose="02040503050406030204" pitchFamily="18" charset="0"/>
                            <a:cs typeface="Times New Roman" panose="02020603050405020304" pitchFamily="18" charset="0"/>
                          </a:rPr>
                        </m:ctrlPr>
                      </m:fPr>
                      <m:num>
                        <m:r>
                          <a:rPr lang="en-US" sz="3200" b="0" i="1" smtClean="0">
                            <a:solidFill>
                              <a:prstClr val="black"/>
                            </a:solidFill>
                            <a:latin typeface="Cambria Math" panose="02040503050406030204" pitchFamily="18" charset="0"/>
                            <a:cs typeface="Times New Roman" panose="02020603050405020304" pitchFamily="18" charset="0"/>
                          </a:rPr>
                          <m:t>𝑥</m:t>
                        </m:r>
                      </m:num>
                      <m:den>
                        <m:r>
                          <a:rPr lang="en-US" sz="3200" b="0" i="1" smtClean="0">
                            <a:solidFill>
                              <a:prstClr val="black"/>
                            </a:solidFill>
                            <a:latin typeface="Cambria Math" panose="02040503050406030204" pitchFamily="18" charset="0"/>
                            <a:cs typeface="Times New Roman" panose="02020603050405020304" pitchFamily="18" charset="0"/>
                          </a:rPr>
                          <m:t>2</m:t>
                        </m:r>
                      </m:den>
                    </m:f>
                  </m:oMath>
                </a14:m>
                <a:r>
                  <a:rPr lang="en-US" sz="3200" dirty="0">
                    <a:solidFill>
                      <a:prstClr val="black"/>
                    </a:solidFill>
                    <a:latin typeface="Times New Roman" panose="02020603050405020304" pitchFamily="18" charset="0"/>
                    <a:cs typeface="Times New Roman" panose="02020603050405020304" pitchFamily="18" charset="0"/>
                  </a:rPr>
                  <a:t> - </a:t>
                </a:r>
                <a14:m>
                  <m:oMath xmlns:m="http://schemas.openxmlformats.org/officeDocument/2006/math">
                    <m:f>
                      <m:fPr>
                        <m:ctrlPr>
                          <a:rPr lang="en-US" sz="3200" i="1">
                            <a:solidFill>
                              <a:prstClr val="black"/>
                            </a:solidFill>
                            <a:latin typeface="Cambria Math" panose="02040503050406030204" pitchFamily="18" charset="0"/>
                            <a:cs typeface="Times New Roman" panose="02020603050405020304" pitchFamily="18" charset="0"/>
                          </a:rPr>
                        </m:ctrlPr>
                      </m:fPr>
                      <m:num>
                        <m:r>
                          <a:rPr lang="en-US" sz="3200" b="0" i="1" smtClean="0">
                            <a:solidFill>
                              <a:prstClr val="black"/>
                            </a:solidFill>
                            <a:latin typeface="Cambria Math" panose="02040503050406030204" pitchFamily="18" charset="0"/>
                            <a:cs typeface="Times New Roman" panose="02020603050405020304" pitchFamily="18" charset="0"/>
                          </a:rPr>
                          <m:t>1</m:t>
                        </m:r>
                      </m:num>
                      <m:den>
                        <m:r>
                          <a:rPr lang="en-US" sz="3200" b="0" i="1" smtClean="0">
                            <a:solidFill>
                              <a:prstClr val="black"/>
                            </a:solidFill>
                            <a:latin typeface="Cambria Math" panose="02040503050406030204" pitchFamily="18" charset="0"/>
                            <a:cs typeface="Times New Roman" panose="02020603050405020304" pitchFamily="18" charset="0"/>
                          </a:rPr>
                          <m:t>5</m:t>
                        </m:r>
                      </m:den>
                    </m:f>
                  </m:oMath>
                </a14:m>
                <a:r>
                  <a:rPr lang="en-US" sz="3200" dirty="0">
                    <a:solidFill>
                      <a:prstClr val="black"/>
                    </a:solidFill>
                    <a:latin typeface="Times New Roman" panose="02020603050405020304" pitchFamily="18" charset="0"/>
                    <a:cs typeface="Times New Roman" panose="02020603050405020304" pitchFamily="18" charset="0"/>
                  </a:rPr>
                  <a:t> = </a:t>
                </a:r>
                <a14:m>
                  <m:oMath xmlns:m="http://schemas.openxmlformats.org/officeDocument/2006/math">
                    <m:f>
                      <m:fPr>
                        <m:ctrlPr>
                          <a:rPr lang="en-US" sz="3200" i="1">
                            <a:solidFill>
                              <a:prstClr val="black"/>
                            </a:solidFill>
                            <a:latin typeface="Cambria Math" panose="02040503050406030204" pitchFamily="18" charset="0"/>
                            <a:cs typeface="Times New Roman" panose="02020603050405020304" pitchFamily="18" charset="0"/>
                          </a:rPr>
                        </m:ctrlPr>
                      </m:fPr>
                      <m:num>
                        <m:sSup>
                          <m:sSupPr>
                            <m:ctrlPr>
                              <a:rPr lang="en-US" sz="3200" i="1">
                                <a:solidFill>
                                  <a:prstClr val="black"/>
                                </a:solidFill>
                                <a:latin typeface="Cambria Math" panose="02040503050406030204" pitchFamily="18" charset="0"/>
                                <a:cs typeface="Times New Roman" panose="02020603050405020304" pitchFamily="18" charset="0"/>
                              </a:rPr>
                            </m:ctrlPr>
                          </m:sSupPr>
                          <m:e>
                            <m:r>
                              <a:rPr lang="en-US" sz="3200" i="1">
                                <a:solidFill>
                                  <a:prstClr val="black"/>
                                </a:solidFill>
                                <a:latin typeface="Cambria Math" panose="02040503050406030204" pitchFamily="18" charset="0"/>
                                <a:cs typeface="Times New Roman" panose="02020603050405020304" pitchFamily="18" charset="0"/>
                              </a:rPr>
                              <m:t>𝑥</m:t>
                            </m:r>
                          </m:e>
                          <m:sup>
                            <m:r>
                              <a:rPr lang="en-US" sz="3200" i="1">
                                <a:solidFill>
                                  <a:prstClr val="black"/>
                                </a:solidFill>
                                <a:latin typeface="Cambria Math" panose="02040503050406030204" pitchFamily="18" charset="0"/>
                                <a:cs typeface="Times New Roman" panose="02020603050405020304" pitchFamily="18" charset="0"/>
                              </a:rPr>
                              <m:t>2</m:t>
                            </m:r>
                          </m:sup>
                        </m:sSup>
                      </m:num>
                      <m:den>
                        <m:r>
                          <a:rPr lang="en-US" sz="3200" i="1">
                            <a:solidFill>
                              <a:prstClr val="black"/>
                            </a:solidFill>
                            <a:latin typeface="Cambria Math" panose="02040503050406030204" pitchFamily="18" charset="0"/>
                            <a:cs typeface="Times New Roman" panose="02020603050405020304" pitchFamily="18" charset="0"/>
                          </a:rPr>
                          <m:t>𝑥</m:t>
                        </m:r>
                        <m:r>
                          <a:rPr lang="en-US" sz="3200" b="0" i="1" smtClean="0">
                            <a:solidFill>
                              <a:prstClr val="black"/>
                            </a:solidFill>
                            <a:latin typeface="Cambria Math" panose="02040503050406030204" pitchFamily="18" charset="0"/>
                            <a:cs typeface="Times New Roman" panose="02020603050405020304" pitchFamily="18" charset="0"/>
                          </a:rPr>
                          <m:t> −</m:t>
                        </m:r>
                        <m:r>
                          <a:rPr lang="en-US" sz="3200" b="0" i="1" smtClean="0">
                            <a:solidFill>
                              <a:prstClr val="black"/>
                            </a:solidFill>
                            <a:latin typeface="Cambria Math" panose="02040503050406030204" pitchFamily="18" charset="0"/>
                            <a:cs typeface="Times New Roman" panose="02020603050405020304" pitchFamily="18" charset="0"/>
                          </a:rPr>
                          <m:t>3</m:t>
                        </m:r>
                      </m:den>
                    </m:f>
                  </m:oMath>
                </a14:m>
                <a:r>
                  <a:rPr lang="en-US" sz="3200" dirty="0">
                    <a:solidFill>
                      <a:prstClr val="black"/>
                    </a:solidFill>
                    <a:latin typeface="Times New Roman" panose="02020603050405020304" pitchFamily="18" charset="0"/>
                    <a:cs typeface="Times New Roman" panose="02020603050405020304" pitchFamily="18" charset="0"/>
                  </a:rPr>
                  <a:t> là:</a:t>
                </a:r>
              </a:p>
            </p:txBody>
          </p:sp>
        </mc:Choice>
        <mc:Fallback xmlns="">
          <p:sp>
            <p:nvSpPr>
              <p:cNvPr id="3" name="TextBox 2"/>
              <p:cNvSpPr txBox="1">
                <a:spLocks noRot="1" noChangeAspect="1" noMove="1" noResize="1" noEditPoints="1" noAdjustHandles="1" noChangeArrowheads="1" noChangeShapeType="1" noTextEdit="1"/>
              </p:cNvSpPr>
              <p:nvPr/>
            </p:nvSpPr>
            <p:spPr>
              <a:xfrm>
                <a:off x="2112355" y="234067"/>
                <a:ext cx="6511455" cy="1352871"/>
              </a:xfrm>
              <a:prstGeom prst="rect">
                <a:avLst/>
              </a:prstGeom>
              <a:blipFill rotWithShape="1">
                <a:blip r:embed="rId7"/>
                <a:stretch>
                  <a:fillRect l="-5" t="-29" r="8" b="5"/>
                </a:stretch>
              </a:blipFill>
            </p:spPr>
            <p:txBody>
              <a:bodyPr/>
              <a:lstStyle/>
              <a:p>
                <a:r>
                  <a:rPr lang="en-US" altLang="en-US">
                    <a:noFill/>
                  </a:rPr>
                  <a:t> </a:t>
                </a:r>
              </a:p>
            </p:txBody>
          </p:sp>
        </mc:Fallback>
      </mc:AlternateContent>
      <mc:AlternateContent xmlns:mc="http://schemas.openxmlformats.org/markup-compatibility/2006" xmlns:a14="http://schemas.microsoft.com/office/drawing/2010/main">
        <mc:Choice Requires="a14">
          <p:sp>
            <p:nvSpPr>
              <p:cNvPr id="4" name="TextBox 3"/>
              <p:cNvSpPr txBox="1"/>
              <p:nvPr/>
            </p:nvSpPr>
            <p:spPr>
              <a:xfrm>
                <a:off x="2511901" y="3204314"/>
                <a:ext cx="2514600" cy="584775"/>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sz="3200" dirty="0">
                    <a:solidFill>
                      <a:prstClr val="black"/>
                    </a:solidFill>
                    <a:latin typeface="Times New Roman" panose="02020603050405020304" pitchFamily="18" charset="0"/>
                    <a:cs typeface="Times New Roman" panose="02020603050405020304" pitchFamily="18" charset="0"/>
                  </a:rPr>
                  <a:t>B: </a:t>
                </a:r>
                <a14:m>
                  <m:oMath xmlns:m="http://schemas.openxmlformats.org/officeDocument/2006/math">
                    <m:r>
                      <a:rPr lang="en-US" sz="3200" i="1">
                        <a:solidFill>
                          <a:prstClr val="black"/>
                        </a:solidFill>
                        <a:latin typeface="Cambria Math" panose="02040503050406030204" pitchFamily="18" charset="0"/>
                        <a:cs typeface="Times New Roman" panose="02020603050405020304" pitchFamily="18" charset="0"/>
                      </a:rPr>
                      <m:t>𝑥</m:t>
                    </m:r>
                    <m:r>
                      <a:rPr lang="en-US" sz="3200" i="1">
                        <a:solidFill>
                          <a:prstClr val="black"/>
                        </a:solidFill>
                        <a:latin typeface="Cambria Math" panose="02040503050406030204" pitchFamily="18" charset="0"/>
                        <a:ea typeface="Cambria Math" panose="02040503050406030204" pitchFamily="18" charset="0"/>
                        <a:cs typeface="Times New Roman" panose="02020603050405020304" pitchFamily="18" charset="0"/>
                      </a:rPr>
                      <m:t>≠</m:t>
                    </m:r>
                    <m:r>
                      <a:rPr lang="en-US" sz="3200" b="0" i="1" smtClean="0">
                        <a:solidFill>
                          <a:prstClr val="black"/>
                        </a:solidFill>
                        <a:latin typeface="Cambria Math" panose="02040503050406030204" pitchFamily="18" charset="0"/>
                        <a:ea typeface="Cambria Math" panose="02040503050406030204" pitchFamily="18" charset="0"/>
                        <a:cs typeface="Times New Roman" panose="02020603050405020304" pitchFamily="18" charset="0"/>
                      </a:rPr>
                      <m:t> </m:t>
                    </m:r>
                  </m:oMath>
                </a14:m>
                <a:r>
                  <a:rPr lang="en-US" sz="3200" dirty="0">
                    <a:solidFill>
                      <a:prstClr val="black"/>
                    </a:solidFill>
                    <a:latin typeface="Times New Roman" panose="02020603050405020304" pitchFamily="18" charset="0"/>
                    <a:cs typeface="Times New Roman" panose="02020603050405020304" pitchFamily="18" charset="0"/>
                  </a:rPr>
                  <a:t>3 </a:t>
                </a:r>
              </a:p>
            </p:txBody>
          </p:sp>
        </mc:Choice>
        <mc:Fallback xmlns="">
          <p:sp>
            <p:nvSpPr>
              <p:cNvPr id="4" name="TextBox 3"/>
              <p:cNvSpPr txBox="1">
                <a:spLocks noRot="1" noChangeAspect="1" noMove="1" noResize="1" noEditPoints="1" noAdjustHandles="1" noChangeArrowheads="1" noChangeShapeType="1" noTextEdit="1"/>
              </p:cNvSpPr>
              <p:nvPr/>
            </p:nvSpPr>
            <p:spPr>
              <a:xfrm>
                <a:off x="2511901" y="3204314"/>
                <a:ext cx="2514600" cy="584775"/>
              </a:xfrm>
              <a:prstGeom prst="rect">
                <a:avLst/>
              </a:prstGeom>
              <a:blipFill rotWithShape="1">
                <a:blip r:embed="rId8"/>
                <a:stretch>
                  <a:fillRect l="-271" t="-1104" r="-234" b="-1078"/>
                </a:stretch>
              </a:blipFill>
            </p:spPr>
            <p:style>
              <a:lnRef idx="1">
                <a:schemeClr val="accent2"/>
              </a:lnRef>
              <a:fillRef idx="2">
                <a:schemeClr val="accent2"/>
              </a:fillRef>
              <a:effectRef idx="1">
                <a:schemeClr val="accent2"/>
              </a:effectRef>
              <a:fontRef idx="minor">
                <a:schemeClr val="dk1"/>
              </a:fontRef>
            </p:style>
            <p:txBody>
              <a:bodyPr/>
              <a:lstStyle/>
              <a:p>
                <a:r>
                  <a:rPr lang="en-US" altLang="en-US">
                    <a:noFill/>
                  </a:rPr>
                  <a:t> </a:t>
                </a:r>
              </a:p>
            </p:txBody>
          </p:sp>
        </mc:Fallback>
      </mc:AlternateContent>
      <mc:AlternateContent xmlns:mc="http://schemas.openxmlformats.org/markup-compatibility/2006" xmlns:a14="http://schemas.microsoft.com/office/drawing/2010/main">
        <mc:Choice Requires="a14">
          <p:sp>
            <p:nvSpPr>
              <p:cNvPr id="6" name="TextBox 5"/>
              <p:cNvSpPr txBox="1"/>
              <p:nvPr/>
            </p:nvSpPr>
            <p:spPr>
              <a:xfrm>
                <a:off x="2621313" y="5898454"/>
                <a:ext cx="1676400" cy="584775"/>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sz="3200" dirty="0">
                    <a:solidFill>
                      <a:prstClr val="black"/>
                    </a:solidFill>
                    <a:latin typeface="Times New Roman" panose="02020603050405020304" pitchFamily="18" charset="0"/>
                    <a:cs typeface="Times New Roman" panose="02020603050405020304" pitchFamily="18" charset="0"/>
                  </a:rPr>
                  <a:t>D: </a:t>
                </a:r>
                <a14:m>
                  <m:oMath xmlns:m="http://schemas.openxmlformats.org/officeDocument/2006/math">
                    <m:r>
                      <a:rPr lang="en-US" sz="3200" i="1">
                        <a:latin typeface="Cambria Math" panose="02040503050406030204" pitchFamily="18" charset="0"/>
                        <a:cs typeface="Times New Roman" panose="02020603050405020304" pitchFamily="18" charset="0"/>
                      </a:rPr>
                      <m:t>𝑥</m:t>
                    </m:r>
                    <m:r>
                      <a:rPr lang="en-US" sz="3200" i="1">
                        <a:latin typeface="Cambria Math" panose="02040503050406030204" pitchFamily="18" charset="0"/>
                        <a:ea typeface="Cambria Math" panose="02040503050406030204" pitchFamily="18" charset="0"/>
                        <a:cs typeface="Times New Roman" panose="02020603050405020304" pitchFamily="18" charset="0"/>
                      </a:rPr>
                      <m:t>≠</m:t>
                    </m:r>
                    <m:r>
                      <a:rPr lang="en-US" sz="3200" i="1">
                        <a:latin typeface="Cambria Math" panose="02040503050406030204" pitchFamily="18" charset="0"/>
                        <a:ea typeface="Cambria Math" panose="02040503050406030204" pitchFamily="18" charset="0"/>
                        <a:cs typeface="Times New Roman" panose="02020603050405020304" pitchFamily="18" charset="0"/>
                      </a:rPr>
                      <m:t>1</m:t>
                    </m:r>
                  </m:oMath>
                </a14:m>
                <a:endParaRPr lang="en-US" sz="3200" dirty="0">
                  <a:solidFill>
                    <a:prstClr val="black"/>
                  </a:solidFill>
                  <a:latin typeface="Times New Roman" panose="02020603050405020304" pitchFamily="18" charset="0"/>
                  <a:cs typeface="Times New Roman" panose="02020603050405020304" pitchFamily="18" charset="0"/>
                </a:endParaRPr>
              </a:p>
            </p:txBody>
          </p:sp>
        </mc:Choice>
        <mc:Fallback xmlns="">
          <p:sp>
            <p:nvSpPr>
              <p:cNvPr id="6" name="TextBox 5"/>
              <p:cNvSpPr txBox="1">
                <a:spLocks noRot="1" noChangeAspect="1" noMove="1" noResize="1" noEditPoints="1" noAdjustHandles="1" noChangeArrowheads="1" noChangeShapeType="1" noTextEdit="1"/>
              </p:cNvSpPr>
              <p:nvPr/>
            </p:nvSpPr>
            <p:spPr>
              <a:xfrm>
                <a:off x="2621313" y="5898454"/>
                <a:ext cx="1676400" cy="584775"/>
              </a:xfrm>
              <a:prstGeom prst="rect">
                <a:avLst/>
              </a:prstGeom>
              <a:blipFill rotWithShape="1">
                <a:blip r:embed="rId9"/>
                <a:stretch>
                  <a:fillRect l="-381" t="-1184" r="-377" b="-998"/>
                </a:stretch>
              </a:blipFill>
            </p:spPr>
            <p:style>
              <a:lnRef idx="1">
                <a:schemeClr val="accent2"/>
              </a:lnRef>
              <a:fillRef idx="2">
                <a:schemeClr val="accent2"/>
              </a:fillRef>
              <a:effectRef idx="1">
                <a:schemeClr val="accent2"/>
              </a:effectRef>
              <a:fontRef idx="minor">
                <a:schemeClr val="dk1"/>
              </a:fontRef>
            </p:style>
            <p:txBody>
              <a:bodyPr/>
              <a:lstStyle/>
              <a:p>
                <a:r>
                  <a:rPr lang="en-US" altLang="en-US">
                    <a:noFill/>
                  </a:rPr>
                  <a:t> </a:t>
                </a:r>
              </a:p>
            </p:txBody>
          </p:sp>
        </mc:Fallback>
      </mc:AlternateContent>
      <mc:AlternateContent xmlns:mc="http://schemas.openxmlformats.org/markup-compatibility/2006" xmlns:a14="http://schemas.microsoft.com/office/drawing/2010/main">
        <mc:Choice Requires="a14">
          <p:sp>
            <p:nvSpPr>
              <p:cNvPr id="7" name="TextBox 6"/>
              <p:cNvSpPr txBox="1"/>
              <p:nvPr/>
            </p:nvSpPr>
            <p:spPr>
              <a:xfrm>
                <a:off x="2621313" y="4551384"/>
                <a:ext cx="1676400" cy="584775"/>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sz="3200" dirty="0">
                    <a:solidFill>
                      <a:prstClr val="black"/>
                    </a:solidFill>
                    <a:latin typeface="Times New Roman" panose="02020603050405020304" pitchFamily="18" charset="0"/>
                    <a:cs typeface="Times New Roman" panose="02020603050405020304" pitchFamily="18" charset="0"/>
                  </a:rPr>
                  <a:t>C:</a:t>
                </a:r>
                <a:r>
                  <a:rPr lang="en-US" sz="3200" dirty="0">
                    <a:cs typeface="Times New Roman" panose="02020603050405020304" pitchFamily="18" charset="0"/>
                  </a:rPr>
                  <a:t> </a:t>
                </a:r>
                <a14:m>
                  <m:oMath xmlns:m="http://schemas.openxmlformats.org/officeDocument/2006/math">
                    <m:r>
                      <a:rPr lang="en-US" sz="3200" i="1">
                        <a:latin typeface="Cambria Math" panose="02040503050406030204" pitchFamily="18" charset="0"/>
                        <a:cs typeface="Times New Roman" panose="02020603050405020304" pitchFamily="18" charset="0"/>
                      </a:rPr>
                      <m:t>𝑥</m:t>
                    </m:r>
                    <m:r>
                      <a:rPr lang="en-US" sz="3200" i="1">
                        <a:latin typeface="Cambria Math" panose="02040503050406030204" pitchFamily="18" charset="0"/>
                        <a:ea typeface="Cambria Math" panose="02040503050406030204" pitchFamily="18" charset="0"/>
                        <a:cs typeface="Times New Roman" panose="02020603050405020304" pitchFamily="18" charset="0"/>
                      </a:rPr>
                      <m:t>≠</m:t>
                    </m:r>
                  </m:oMath>
                </a14:m>
                <a:r>
                  <a:rPr lang="en-US" sz="3200" dirty="0">
                    <a:solidFill>
                      <a:prstClr val="black"/>
                    </a:solidFill>
                    <a:latin typeface="Times New Roman" panose="02020603050405020304" pitchFamily="18" charset="0"/>
                    <a:cs typeface="Times New Roman" panose="02020603050405020304" pitchFamily="18" charset="0"/>
                  </a:rPr>
                  <a:t>5</a:t>
                </a:r>
              </a:p>
            </p:txBody>
          </p:sp>
        </mc:Choice>
        <mc:Fallback xmlns="">
          <p:sp>
            <p:nvSpPr>
              <p:cNvPr id="7" name="TextBox 6"/>
              <p:cNvSpPr txBox="1">
                <a:spLocks noRot="1" noChangeAspect="1" noMove="1" noResize="1" noEditPoints="1" noAdjustHandles="1" noChangeArrowheads="1" noChangeShapeType="1" noTextEdit="1"/>
              </p:cNvSpPr>
              <p:nvPr/>
            </p:nvSpPr>
            <p:spPr>
              <a:xfrm>
                <a:off x="2621313" y="4551384"/>
                <a:ext cx="1676400" cy="584775"/>
              </a:xfrm>
              <a:prstGeom prst="rect">
                <a:avLst/>
              </a:prstGeom>
              <a:blipFill rotWithShape="1">
                <a:blip r:embed="rId10"/>
                <a:stretch>
                  <a:fillRect l="-381" t="-1144" r="-377" b="-1038"/>
                </a:stretch>
              </a:blipFill>
            </p:spPr>
            <p:style>
              <a:lnRef idx="1">
                <a:schemeClr val="accent2"/>
              </a:lnRef>
              <a:fillRef idx="2">
                <a:schemeClr val="accent2"/>
              </a:fillRef>
              <a:effectRef idx="1">
                <a:schemeClr val="accent2"/>
              </a:effectRef>
              <a:fontRef idx="minor">
                <a:schemeClr val="dk1"/>
              </a:fontRef>
            </p:style>
            <p:txBody>
              <a:bodyPr/>
              <a:lstStyle/>
              <a:p>
                <a:r>
                  <a:rPr lang="en-US" altLang="en-US">
                    <a:noFill/>
                  </a:rPr>
                  <a:t> </a:t>
                </a:r>
              </a:p>
            </p:txBody>
          </p:sp>
        </mc:Fallback>
      </mc:AlternateContent>
      <mc:AlternateContent xmlns:mc="http://schemas.openxmlformats.org/markup-compatibility/2006" xmlns:a14="http://schemas.microsoft.com/office/drawing/2010/main">
        <mc:Choice Requires="a14">
          <p:sp>
            <p:nvSpPr>
              <p:cNvPr id="8" name="TextBox 7"/>
              <p:cNvSpPr txBox="1"/>
              <p:nvPr/>
            </p:nvSpPr>
            <p:spPr>
              <a:xfrm>
                <a:off x="2511902" y="2014228"/>
                <a:ext cx="2514599" cy="584775"/>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sz="3200" dirty="0">
                    <a:solidFill>
                      <a:prstClr val="black"/>
                    </a:solidFill>
                    <a:latin typeface="Times New Roman" panose="02020603050405020304" pitchFamily="18" charset="0"/>
                    <a:cs typeface="Times New Roman" panose="02020603050405020304" pitchFamily="18" charset="0"/>
                  </a:rPr>
                  <a:t>A: </a:t>
                </a:r>
                <a14:m>
                  <m:oMath xmlns:m="http://schemas.openxmlformats.org/officeDocument/2006/math">
                    <m:r>
                      <a:rPr lang="en-US" sz="3200" i="1">
                        <a:latin typeface="Cambria Math" panose="02040503050406030204" pitchFamily="18" charset="0"/>
                        <a:cs typeface="Times New Roman" panose="02020603050405020304" pitchFamily="18" charset="0"/>
                      </a:rPr>
                      <m:t>𝑥</m:t>
                    </m:r>
                    <m:r>
                      <a:rPr lang="en-US" sz="3200" i="1">
                        <a:latin typeface="Cambria Math" panose="02040503050406030204" pitchFamily="18" charset="0"/>
                        <a:ea typeface="Cambria Math" panose="02040503050406030204" pitchFamily="18" charset="0"/>
                        <a:cs typeface="Times New Roman" panose="02020603050405020304" pitchFamily="18" charset="0"/>
                      </a:rPr>
                      <m:t>≠</m:t>
                    </m:r>
                  </m:oMath>
                </a14:m>
                <a:r>
                  <a:rPr lang="en-US" sz="3200" dirty="0">
                    <a:solidFill>
                      <a:prstClr val="black"/>
                    </a:solidFill>
                    <a:latin typeface="Times New Roman" panose="02020603050405020304" pitchFamily="18" charset="0"/>
                    <a:cs typeface="Times New Roman" panose="02020603050405020304" pitchFamily="18" charset="0"/>
                  </a:rPr>
                  <a:t>0</a:t>
                </a:r>
              </a:p>
            </p:txBody>
          </p:sp>
        </mc:Choice>
        <mc:Fallback xmlns="">
          <p:sp>
            <p:nvSpPr>
              <p:cNvPr id="8" name="TextBox 7"/>
              <p:cNvSpPr txBox="1">
                <a:spLocks noRot="1" noChangeAspect="1" noMove="1" noResize="1" noEditPoints="1" noAdjustHandles="1" noChangeArrowheads="1" noChangeShapeType="1" noTextEdit="1"/>
              </p:cNvSpPr>
              <p:nvPr/>
            </p:nvSpPr>
            <p:spPr>
              <a:xfrm>
                <a:off x="2511902" y="2014228"/>
                <a:ext cx="2514599" cy="584775"/>
              </a:xfrm>
              <a:prstGeom prst="rect">
                <a:avLst/>
              </a:prstGeom>
              <a:blipFill rotWithShape="1">
                <a:blip r:embed="rId11"/>
                <a:stretch>
                  <a:fillRect l="-271" t="-1087" r="-234" b="-986"/>
                </a:stretch>
              </a:blipFill>
            </p:spPr>
            <p:style>
              <a:lnRef idx="1">
                <a:schemeClr val="accent2"/>
              </a:lnRef>
              <a:fillRef idx="2">
                <a:schemeClr val="accent2"/>
              </a:fillRef>
              <a:effectRef idx="1">
                <a:schemeClr val="accent2"/>
              </a:effectRef>
              <a:fontRef idx="minor">
                <a:schemeClr val="dk1"/>
              </a:fontRef>
            </p:style>
            <p:txBody>
              <a:bodyPr/>
              <a:lstStyle/>
              <a:p>
                <a:r>
                  <a:rPr lang="en-US" altLang="en-US">
                    <a:noFill/>
                  </a:rPr>
                  <a:t> </a:t>
                </a:r>
              </a:p>
            </p:txBody>
          </p:sp>
        </mc:Fallback>
      </mc:AlternateContent>
      <p:pic>
        <p:nvPicPr>
          <p:cNvPr id="10" name="Am-thanh-tra-loi-dung-www_nhacchuongvui_com.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2"/>
          <a:stretch>
            <a:fillRect/>
          </a:stretch>
        </p:blipFill>
        <p:spPr>
          <a:xfrm>
            <a:off x="12288981" y="117763"/>
            <a:ext cx="609600" cy="609600"/>
          </a:xfrm>
          <a:prstGeom prst="rect">
            <a:avLst/>
          </a:prstGeom>
        </p:spPr>
      </p:pic>
      <p:pic>
        <p:nvPicPr>
          <p:cNvPr id="11" name="Am-thanh-tra-loi-sai-www_nhacchuongvui_com.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3"/>
          <a:stretch>
            <a:fillRect/>
          </a:stretch>
        </p:blipFill>
        <p:spPr>
          <a:xfrm>
            <a:off x="12288981" y="1321087"/>
            <a:ext cx="609600" cy="609600"/>
          </a:xfrm>
          <a:prstGeom prst="rect">
            <a:avLst/>
          </a:prstGeom>
        </p:spPr>
      </p:pic>
      <p:pic>
        <p:nvPicPr>
          <p:cNvPr id="12" name="Am-thanh-tra-loi-sai-www_nhacchuongvui_com.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3"/>
          <a:stretch>
            <a:fillRect/>
          </a:stretch>
        </p:blipFill>
        <p:spPr>
          <a:xfrm>
            <a:off x="12382054" y="3696562"/>
            <a:ext cx="609600" cy="609600"/>
          </a:xfrm>
          <a:prstGeom prst="rect">
            <a:avLst/>
          </a:prstGeom>
        </p:spPr>
      </p:pic>
      <p:pic>
        <p:nvPicPr>
          <p:cNvPr id="13" name="Am-thanh-tra-loi-sai-www_nhacchuongvui_com.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3"/>
          <a:stretch>
            <a:fillRect/>
          </a:stretch>
        </p:blipFill>
        <p:spPr>
          <a:xfrm>
            <a:off x="12292330" y="2345801"/>
            <a:ext cx="609600" cy="609600"/>
          </a:xfrm>
          <a:prstGeom prst="rect">
            <a:avLst/>
          </a:prstGeom>
        </p:spPr>
      </p:pic>
      <p:sp>
        <p:nvSpPr>
          <p:cNvPr id="16" name="Cloud 15"/>
          <p:cNvSpPr/>
          <p:nvPr/>
        </p:nvSpPr>
        <p:spPr>
          <a:xfrm>
            <a:off x="6324600" y="2438400"/>
            <a:ext cx="2973338" cy="1891006"/>
          </a:xfrm>
          <a:prstGeom prst="cloud">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en-US">
              <a:solidFill>
                <a:prstClr val="white"/>
              </a:solidFill>
            </a:endParaRPr>
          </a:p>
        </p:txBody>
      </p:sp>
      <p:sp>
        <p:nvSpPr>
          <p:cNvPr id="17" name="TextBox 16"/>
          <p:cNvSpPr txBox="1"/>
          <p:nvPr/>
        </p:nvSpPr>
        <p:spPr>
          <a:xfrm>
            <a:off x="7107382" y="2780300"/>
            <a:ext cx="1752600" cy="1077218"/>
          </a:xfrm>
          <a:prstGeom prst="rect">
            <a:avLst/>
          </a:prstGeom>
          <a:noFill/>
        </p:spPr>
        <p:txBody>
          <a:bodyPr wrap="square" rtlCol="0">
            <a:spAutoFit/>
          </a:bodyPr>
          <a:lstStyle/>
          <a:p>
            <a:r>
              <a:rPr lang="en-US" sz="3200" dirty="0">
                <a:solidFill>
                  <a:prstClr val="black"/>
                </a:solidFill>
                <a:latin typeface="Times New Roman" panose="02020603050405020304" pitchFamily="18" charset="0"/>
                <a:cs typeface="Times New Roman" panose="02020603050405020304" pitchFamily="18" charset="0"/>
              </a:rPr>
              <a:t>CHÚC MỪNG</a:t>
            </a:r>
          </a:p>
        </p:txBody>
      </p:sp>
      <p:pic>
        <p:nvPicPr>
          <p:cNvPr id="18" name="Picture 17"/>
          <p:cNvPicPr>
            <a:picLocks noChangeAspect="1"/>
          </p:cNvPicPr>
          <p:nvPr/>
        </p:nvPicPr>
        <p:blipFill rotWithShape="1">
          <a:blip r:embed="rId14" cstate="print">
            <a:extLst>
              <a:ext uri="{BEBA8EAE-BF5A-486C-A8C5-ECC9F3942E4B}">
                <a14:imgProps xmlns:a14="http://schemas.microsoft.com/office/drawing/2010/main">
                  <a14:imgLayer r:embed="rId15">
                    <a14:imgEffect>
                      <a14:backgroundRemoval t="1000" b="97600" l="10000" r="90000">
                        <a14:foregroundMark x1="30444" y1="55600" x2="51778" y2="37400"/>
                        <a14:foregroundMark x1="46000" y1="51000" x2="49333" y2="38200"/>
                      </a14:backgroundRemoval>
                    </a14:imgEffect>
                  </a14:imgLayer>
                </a14:imgProps>
              </a:ext>
              <a:ext uri="{28A0092B-C50C-407E-A947-70E740481C1C}">
                <a14:useLocalDpi xmlns:a14="http://schemas.microsoft.com/office/drawing/2010/main" val="0"/>
              </a:ext>
            </a:extLst>
          </a:blip>
          <a:srcRect l="23171" t="430" r="22525"/>
          <a:stretch>
            <a:fillRect/>
          </a:stretch>
        </p:blipFill>
        <p:spPr>
          <a:xfrm>
            <a:off x="1761819" y="4534666"/>
            <a:ext cx="859494" cy="875535"/>
          </a:xfrm>
          <a:prstGeom prst="rect">
            <a:avLst/>
          </a:prstGeom>
        </p:spPr>
      </p:pic>
      <p:pic>
        <p:nvPicPr>
          <p:cNvPr id="19" name="Picture 18"/>
          <p:cNvPicPr>
            <a:picLocks noChangeAspect="1"/>
          </p:cNvPicPr>
          <p:nvPr/>
        </p:nvPicPr>
        <p:blipFill rotWithShape="1">
          <a:blip r:embed="rId14" cstate="print">
            <a:extLst>
              <a:ext uri="{BEBA8EAE-BF5A-486C-A8C5-ECC9F3942E4B}">
                <a14:imgProps xmlns:a14="http://schemas.microsoft.com/office/drawing/2010/main">
                  <a14:imgLayer r:embed="rId15">
                    <a14:imgEffect>
                      <a14:backgroundRemoval t="1000" b="97600" l="10000" r="90000">
                        <a14:foregroundMark x1="30444" y1="55600" x2="51778" y2="37400"/>
                        <a14:foregroundMark x1="46000" y1="51000" x2="49333" y2="38200"/>
                      </a14:backgroundRemoval>
                    </a14:imgEffect>
                  </a14:imgLayer>
                </a14:imgProps>
              </a:ext>
              <a:ext uri="{28A0092B-C50C-407E-A947-70E740481C1C}">
                <a14:useLocalDpi xmlns:a14="http://schemas.microsoft.com/office/drawing/2010/main" val="0"/>
              </a:ext>
            </a:extLst>
          </a:blip>
          <a:srcRect l="23171" t="430" r="22525"/>
          <a:stretch>
            <a:fillRect/>
          </a:stretch>
        </p:blipFill>
        <p:spPr>
          <a:xfrm>
            <a:off x="1752599" y="5781519"/>
            <a:ext cx="859494" cy="875535"/>
          </a:xfrm>
          <a:prstGeom prst="rect">
            <a:avLst/>
          </a:prstGeom>
        </p:spPr>
      </p:pic>
      <p:pic>
        <p:nvPicPr>
          <p:cNvPr id="20" name="Picture 19"/>
          <p:cNvPicPr>
            <a:picLocks noChangeAspect="1"/>
          </p:cNvPicPr>
          <p:nvPr/>
        </p:nvPicPr>
        <p:blipFill rotWithShape="1">
          <a:blip r:embed="rId16" cstate="print">
            <a:extLst>
              <a:ext uri="{BEBA8EAE-BF5A-486C-A8C5-ECC9F3942E4B}">
                <a14:imgProps xmlns:a14="http://schemas.microsoft.com/office/drawing/2010/main">
                  <a14:imgLayer r:embed="rId17">
                    <a14:imgEffect>
                      <a14:backgroundRemoval t="1000" b="97600" l="10000" r="90000">
                        <a14:foregroundMark x1="30444" y1="55600" x2="51778" y2="37400"/>
                        <a14:foregroundMark x1="46000" y1="51000" x2="49333" y2="38200"/>
                      </a14:backgroundRemoval>
                    </a14:imgEffect>
                  </a14:imgLayer>
                </a14:imgProps>
              </a:ext>
              <a:ext uri="{28A0092B-C50C-407E-A947-70E740481C1C}">
                <a14:useLocalDpi xmlns:a14="http://schemas.microsoft.com/office/drawing/2010/main" val="0"/>
              </a:ext>
            </a:extLst>
          </a:blip>
          <a:srcRect l="23171" t="430" r="22525"/>
          <a:stretch>
            <a:fillRect/>
          </a:stretch>
        </p:blipFill>
        <p:spPr>
          <a:xfrm>
            <a:off x="1681023" y="1866981"/>
            <a:ext cx="830879" cy="846386"/>
          </a:xfrm>
          <a:prstGeom prst="rect">
            <a:avLst/>
          </a:prstGeom>
        </p:spPr>
      </p:pic>
      <p:pic>
        <p:nvPicPr>
          <p:cNvPr id="21" name="q4">
            <a:hlinkClick r:id="rId18" action="ppaction://hlinksldjump"/>
          </p:cNvPr>
          <p:cNvPicPr>
            <a:picLocks noChangeAspect="1"/>
          </p:cNvPicPr>
          <p:nvPr/>
        </p:nvPicPr>
        <p:blipFill rotWithShape="1">
          <a:blip r:embed="rId19" cstate="print">
            <a:extLst>
              <a:ext uri="{BEBA8EAE-BF5A-486C-A8C5-ECC9F3942E4B}">
                <a14:imgProps xmlns:a14="http://schemas.microsoft.com/office/drawing/2010/main">
                  <a14:imgLayer r:embed="rId20">
                    <a14:imgEffect>
                      <a14:backgroundRemoval t="1200" b="96800" l="10000" r="90000"/>
                    </a14:imgEffect>
                  </a14:imgLayer>
                </a14:imgProps>
              </a:ext>
              <a:ext uri="{28A0092B-C50C-407E-A947-70E740481C1C}">
                <a14:useLocalDpi xmlns:a14="http://schemas.microsoft.com/office/drawing/2010/main" val="0"/>
              </a:ext>
            </a:extLst>
          </a:blip>
          <a:srcRect l="8728" t="2546" r="13090" b="4509"/>
          <a:stretch>
            <a:fillRect/>
          </a:stretch>
        </p:blipFill>
        <p:spPr>
          <a:xfrm>
            <a:off x="9304969" y="5410200"/>
            <a:ext cx="1363031" cy="1350352"/>
          </a:xfrm>
          <a:prstGeom prst="rect">
            <a:avLst/>
          </a:prstGeom>
        </p:spPr>
      </p:pic>
      <p:grpSp>
        <p:nvGrpSpPr>
          <p:cNvPr id="22" name="times up"/>
          <p:cNvGrpSpPr/>
          <p:nvPr/>
        </p:nvGrpSpPr>
        <p:grpSpPr>
          <a:xfrm>
            <a:off x="9305353" y="1752029"/>
            <a:ext cx="1205624" cy="362438"/>
            <a:chOff x="4284637" y="-304827"/>
            <a:chExt cx="2669678" cy="697560"/>
          </a:xfrm>
        </p:grpSpPr>
        <p:sp>
          <p:nvSpPr>
            <p:cNvPr id="23" name="Rounded Rectangle 22"/>
            <p:cNvSpPr/>
            <p:nvPr/>
          </p:nvSpPr>
          <p:spPr>
            <a:xfrm>
              <a:off x="4317476" y="-304827"/>
              <a:ext cx="2636839" cy="697560"/>
            </a:xfrm>
            <a:prstGeom prst="roundRect">
              <a:avLst/>
            </a:prstGeom>
            <a:solidFill>
              <a:srgbClr val="FFC000"/>
            </a:solidFill>
            <a:ln w="12700" cap="flat" cmpd="sng" algn="ctr">
              <a:noFill/>
              <a:prstDash val="solid"/>
              <a:miter lim="800000"/>
            </a:ln>
            <a:effectLst/>
          </p:spPr>
          <p:txBody>
            <a:bodyPr rtlCol="0" anchor="ctr"/>
            <a:lstStyle/>
            <a:p>
              <a:pPr algn="ctr" defTabSz="914400">
                <a:defRPr/>
              </a:pPr>
              <a:endParaRPr lang="en-GB" sz="2800" kern="0" dirty="0">
                <a:solidFill>
                  <a:sysClr val="window" lastClr="FFFFFF"/>
                </a:solidFill>
                <a:latin typeface="Arial" panose="020B0604020202020204" pitchFamily="34" charset="0"/>
                <a:cs typeface="Arial" panose="020B0604020202020204" pitchFamily="34" charset="0"/>
              </a:endParaRPr>
            </a:p>
          </p:txBody>
        </p:sp>
        <p:sp>
          <p:nvSpPr>
            <p:cNvPr id="24" name="Rounded Rectangle 23"/>
            <p:cNvSpPr/>
            <p:nvPr/>
          </p:nvSpPr>
          <p:spPr>
            <a:xfrm>
              <a:off x="4284637" y="-304827"/>
              <a:ext cx="2636837" cy="697560"/>
            </a:xfrm>
            <a:prstGeom prst="roundRect">
              <a:avLst/>
            </a:prstGeom>
            <a:solidFill>
              <a:srgbClr val="FFC000"/>
            </a:solidFill>
            <a:ln w="12700" cap="flat" cmpd="sng" algn="ctr">
              <a:noFill/>
              <a:prstDash val="solid"/>
              <a:miter lim="800000"/>
            </a:ln>
            <a:effectLst/>
          </p:spPr>
          <p:txBody>
            <a:bodyPr rtlCol="0" anchor="ctr"/>
            <a:lstStyle/>
            <a:p>
              <a:pPr algn="ctr" defTabSz="914400">
                <a:defRPr/>
              </a:pPr>
              <a:r>
                <a:rPr lang="en-GB" sz="1400" kern="0" dirty="0" err="1">
                  <a:solidFill>
                    <a:sysClr val="window" lastClr="FFFFFF"/>
                  </a:solidFill>
                  <a:latin typeface="Arial" panose="020B0604020202020204" pitchFamily="34" charset="0"/>
                  <a:cs typeface="Arial" panose="020B0604020202020204" pitchFamily="34" charset="0"/>
                </a:rPr>
                <a:t>Hết</a:t>
              </a:r>
              <a:r>
                <a:rPr lang="en-GB" sz="1400" kern="0" dirty="0">
                  <a:solidFill>
                    <a:sysClr val="window" lastClr="FFFFFF"/>
                  </a:solidFill>
                  <a:latin typeface="Arial" panose="020B0604020202020204" pitchFamily="34" charset="0"/>
                  <a:cs typeface="Arial" panose="020B0604020202020204" pitchFamily="34" charset="0"/>
                </a:rPr>
                <a:t> </a:t>
              </a:r>
              <a:r>
                <a:rPr lang="en-GB" sz="1400" kern="0" dirty="0" err="1">
                  <a:solidFill>
                    <a:sysClr val="window" lastClr="FFFFFF"/>
                  </a:solidFill>
                  <a:latin typeface="Arial" panose="020B0604020202020204" pitchFamily="34" charset="0"/>
                  <a:cs typeface="Arial" panose="020B0604020202020204" pitchFamily="34" charset="0"/>
                </a:rPr>
                <a:t>Giờ</a:t>
              </a:r>
              <a:endParaRPr lang="en-GB" sz="1400" kern="0" dirty="0">
                <a:solidFill>
                  <a:sysClr val="window" lastClr="FFFFFF"/>
                </a:solidFill>
                <a:latin typeface="Arial" panose="020B0604020202020204" pitchFamily="34" charset="0"/>
                <a:cs typeface="Arial" panose="020B0604020202020204" pitchFamily="34" charset="0"/>
              </a:endParaRPr>
            </a:p>
          </p:txBody>
        </p:sp>
      </p:grpSp>
      <p:sp>
        <p:nvSpPr>
          <p:cNvPr id="25" name="Rectangle 24"/>
          <p:cNvSpPr/>
          <p:nvPr/>
        </p:nvSpPr>
        <p:spPr>
          <a:xfrm>
            <a:off x="9620467" y="420"/>
            <a:ext cx="548204" cy="304381"/>
          </a:xfrm>
          <a:prstGeom prst="rect">
            <a:avLst/>
          </a:prstGeom>
          <a:solidFill>
            <a:sysClr val="window" lastClr="FFFFFF"/>
          </a:solidFill>
          <a:ln w="12700" cap="flat" cmpd="sng" algn="ctr">
            <a:solidFill>
              <a:srgbClr val="FFC000"/>
            </a:solidFill>
            <a:prstDash val="solid"/>
            <a:miter lim="800000"/>
          </a:ln>
          <a:effectLst/>
        </p:spPr>
        <p:txBody>
          <a:bodyPr rtlCol="0" anchor="ctr"/>
          <a:lstStyle/>
          <a:p>
            <a:pPr algn="ctr" defTabSz="914400">
              <a:defRPr/>
            </a:pPr>
            <a:r>
              <a:rPr lang="en-US" sz="1050" kern="0" dirty="0">
                <a:solidFill>
                  <a:srgbClr val="FF0000"/>
                </a:solidFill>
                <a:latin typeface="Calibri" panose="020F0502020204030204"/>
              </a:rPr>
              <a:t>START</a:t>
            </a:r>
          </a:p>
        </p:txBody>
      </p:sp>
      <p:pic>
        <p:nvPicPr>
          <p:cNvPr id="26" name="Picture 25"/>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9220200" y="304800"/>
            <a:ext cx="1370670" cy="1366322"/>
          </a:xfrm>
          <a:prstGeom prst="rect">
            <a:avLst/>
          </a:prstGeom>
        </p:spPr>
      </p:pic>
      <p:grpSp>
        <p:nvGrpSpPr>
          <p:cNvPr id="27" name="Clock hand spin"/>
          <p:cNvGrpSpPr/>
          <p:nvPr/>
        </p:nvGrpSpPr>
        <p:grpSpPr>
          <a:xfrm rot="1786145">
            <a:off x="9642686" y="882171"/>
            <a:ext cx="525701" cy="509437"/>
            <a:chOff x="840573" y="2379277"/>
            <a:chExt cx="3829048" cy="3849975"/>
          </a:xfrm>
        </p:grpSpPr>
        <p:sp>
          <p:nvSpPr>
            <p:cNvPr id="28" name="Oval 28"/>
            <p:cNvSpPr>
              <a:spLocks noChangeArrowheads="1"/>
            </p:cNvSpPr>
            <p:nvPr/>
          </p:nvSpPr>
          <p:spPr bwMode="auto">
            <a:xfrm>
              <a:off x="840573" y="2379277"/>
              <a:ext cx="3829048" cy="3849975"/>
            </a:xfrm>
            <a:prstGeom prst="ellipse">
              <a:avLst/>
            </a:prstGeom>
            <a:solidFill>
              <a:srgbClr val="FDFC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defRPr/>
              </a:pPr>
              <a:endParaRPr lang="en-GB" kern="0" dirty="0">
                <a:solidFill>
                  <a:sysClr val="windowText" lastClr="000000"/>
                </a:solidFill>
              </a:endParaRPr>
            </a:p>
          </p:txBody>
        </p:sp>
        <p:sp>
          <p:nvSpPr>
            <p:cNvPr id="29" name="hour hand"/>
            <p:cNvSpPr/>
            <p:nvPr/>
          </p:nvSpPr>
          <p:spPr bwMode="auto">
            <a:xfrm>
              <a:off x="2159000" y="3253181"/>
              <a:ext cx="601664" cy="950913"/>
            </a:xfrm>
            <a:custGeom>
              <a:avLst/>
              <a:gdLst>
                <a:gd name="T0" fmla="*/ 0 w 379"/>
                <a:gd name="T1" fmla="*/ 23 h 599"/>
                <a:gd name="T2" fmla="*/ 39 w 379"/>
                <a:gd name="T3" fmla="*/ 0 h 599"/>
                <a:gd name="T4" fmla="*/ 379 w 379"/>
                <a:gd name="T5" fmla="*/ 576 h 599"/>
                <a:gd name="T6" fmla="*/ 341 w 379"/>
                <a:gd name="T7" fmla="*/ 599 h 599"/>
                <a:gd name="T8" fmla="*/ 0 w 379"/>
                <a:gd name="T9" fmla="*/ 23 h 599"/>
              </a:gdLst>
              <a:ahLst/>
              <a:cxnLst>
                <a:cxn ang="0">
                  <a:pos x="T0" y="T1"/>
                </a:cxn>
                <a:cxn ang="0">
                  <a:pos x="T2" y="T3"/>
                </a:cxn>
                <a:cxn ang="0">
                  <a:pos x="T4" y="T5"/>
                </a:cxn>
                <a:cxn ang="0">
                  <a:pos x="T6" y="T7"/>
                </a:cxn>
                <a:cxn ang="0">
                  <a:pos x="T8" y="T9"/>
                </a:cxn>
              </a:cxnLst>
              <a:rect l="0" t="0" r="r" b="b"/>
              <a:pathLst>
                <a:path w="379" h="599">
                  <a:moveTo>
                    <a:pt x="0" y="23"/>
                  </a:moveTo>
                  <a:lnTo>
                    <a:pt x="39" y="0"/>
                  </a:lnTo>
                  <a:lnTo>
                    <a:pt x="379" y="576"/>
                  </a:lnTo>
                  <a:lnTo>
                    <a:pt x="341" y="599"/>
                  </a:lnTo>
                  <a:lnTo>
                    <a:pt x="0" y="23"/>
                  </a:lnTo>
                  <a:close/>
                </a:path>
              </a:pathLst>
            </a:custGeom>
            <a:solidFill>
              <a:srgbClr val="5D5C5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defRPr/>
              </a:pPr>
              <a:endParaRPr lang="en-GB" kern="0" dirty="0">
                <a:solidFill>
                  <a:sysClr val="windowText" lastClr="000000"/>
                </a:solidFill>
              </a:endParaRPr>
            </a:p>
          </p:txBody>
        </p:sp>
      </p:grpSp>
      <p:sp>
        <p:nvSpPr>
          <p:cNvPr id="30" name="TextBox 29"/>
          <p:cNvSpPr txBox="1"/>
          <p:nvPr/>
        </p:nvSpPr>
        <p:spPr>
          <a:xfrm>
            <a:off x="10062970" y="927534"/>
            <a:ext cx="281032" cy="246221"/>
          </a:xfrm>
          <a:prstGeom prst="rect">
            <a:avLst/>
          </a:prstGeom>
          <a:noFill/>
        </p:spPr>
        <p:txBody>
          <a:bodyPr wrap="square" rtlCol="0">
            <a:spAutoFit/>
          </a:bodyPr>
          <a:lstStyle/>
          <a:p>
            <a:pPr defTabSz="914400">
              <a:defRPr/>
            </a:pPr>
            <a:r>
              <a:rPr lang="en-US" sz="1000" b="1" kern="0" dirty="0">
                <a:solidFill>
                  <a:srgbClr val="99B2C8"/>
                </a:solidFill>
              </a:rPr>
              <a:t>3</a:t>
            </a:r>
          </a:p>
        </p:txBody>
      </p:sp>
      <p:sp>
        <p:nvSpPr>
          <p:cNvPr id="31" name="TextBox 30"/>
          <p:cNvSpPr txBox="1"/>
          <p:nvPr/>
        </p:nvSpPr>
        <p:spPr>
          <a:xfrm>
            <a:off x="9810384" y="1181181"/>
            <a:ext cx="341087" cy="246221"/>
          </a:xfrm>
          <a:prstGeom prst="rect">
            <a:avLst/>
          </a:prstGeom>
          <a:noFill/>
        </p:spPr>
        <p:txBody>
          <a:bodyPr wrap="square" rtlCol="0">
            <a:spAutoFit/>
          </a:bodyPr>
          <a:lstStyle/>
          <a:p>
            <a:pPr defTabSz="914400">
              <a:defRPr/>
            </a:pPr>
            <a:r>
              <a:rPr lang="en-US" sz="1000" b="1" kern="0" dirty="0">
                <a:solidFill>
                  <a:srgbClr val="99B2C8"/>
                </a:solidFill>
              </a:rPr>
              <a:t>6</a:t>
            </a:r>
          </a:p>
        </p:txBody>
      </p:sp>
      <p:sp>
        <p:nvSpPr>
          <p:cNvPr id="32" name="TextBox 31"/>
          <p:cNvSpPr txBox="1"/>
          <p:nvPr/>
        </p:nvSpPr>
        <p:spPr>
          <a:xfrm>
            <a:off x="9464659" y="965104"/>
            <a:ext cx="308455" cy="246221"/>
          </a:xfrm>
          <a:prstGeom prst="rect">
            <a:avLst/>
          </a:prstGeom>
          <a:noFill/>
        </p:spPr>
        <p:txBody>
          <a:bodyPr wrap="square" rtlCol="0">
            <a:spAutoFit/>
          </a:bodyPr>
          <a:lstStyle/>
          <a:p>
            <a:pPr defTabSz="914400">
              <a:defRPr/>
            </a:pPr>
            <a:r>
              <a:rPr lang="en-US" sz="1000" b="1" kern="0" dirty="0">
                <a:solidFill>
                  <a:srgbClr val="99B2C8"/>
                </a:solidFill>
              </a:rPr>
              <a:t>9</a:t>
            </a:r>
          </a:p>
        </p:txBody>
      </p:sp>
      <p:sp>
        <p:nvSpPr>
          <p:cNvPr id="33" name="TextBox 32"/>
          <p:cNvSpPr txBox="1"/>
          <p:nvPr/>
        </p:nvSpPr>
        <p:spPr>
          <a:xfrm>
            <a:off x="9748556" y="681313"/>
            <a:ext cx="371406" cy="246221"/>
          </a:xfrm>
          <a:prstGeom prst="rect">
            <a:avLst/>
          </a:prstGeom>
          <a:noFill/>
        </p:spPr>
        <p:txBody>
          <a:bodyPr wrap="square" rtlCol="0">
            <a:spAutoFit/>
          </a:bodyPr>
          <a:lstStyle/>
          <a:p>
            <a:pPr defTabSz="914400">
              <a:defRPr/>
            </a:pPr>
            <a:r>
              <a:rPr lang="en-US" sz="1000" b="1" kern="0" dirty="0">
                <a:solidFill>
                  <a:srgbClr val="99B2C8"/>
                </a:solidFill>
              </a:rPr>
              <a:t>12</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arn(inVertical)">
                                      <p:cBhvr>
                                        <p:cTn id="10" dur="500"/>
                                        <p:tgtEl>
                                          <p:spTgt spid="8"/>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arn(inVertical)">
                                      <p:cBhvr>
                                        <p:cTn id="13" dur="500"/>
                                        <p:tgtEl>
                                          <p:spTgt spid="7"/>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arn(inVertical)">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7" fill="hold" display="0">
                  <p:stCondLst>
                    <p:cond delay="indefinite"/>
                  </p:stCondLst>
                  <p:endCondLst>
                    <p:cond evt="onStopAudio" delay="0">
                      <p:tgtEl>
                        <p:sldTgt/>
                      </p:tgtEl>
                    </p:cond>
                  </p:endCondLst>
                </p:cTn>
                <p:tgtEl>
                  <p:spTgt spid="10"/>
                </p:tgtEl>
              </p:cMediaNode>
            </p:audio>
            <p:audio>
              <p:cMediaNode vol="80000">
                <p:cTn id="18" fill="hold" display="0">
                  <p:stCondLst>
                    <p:cond delay="indefinite"/>
                  </p:stCondLst>
                  <p:endCondLst>
                    <p:cond evt="onStopAudio" delay="0">
                      <p:tgtEl>
                        <p:sldTgt/>
                      </p:tgtEl>
                    </p:cond>
                  </p:endCondLst>
                </p:cTn>
                <p:tgtEl>
                  <p:spTgt spid="11"/>
                </p:tgtEl>
              </p:cMediaNode>
            </p:audio>
            <p:audio>
              <p:cMediaNode vol="80000">
                <p:cTn id="19" fill="hold" display="0">
                  <p:stCondLst>
                    <p:cond delay="indefinite"/>
                  </p:stCondLst>
                  <p:endCondLst>
                    <p:cond evt="onStopAudio" delay="0">
                      <p:tgtEl>
                        <p:sldTgt/>
                      </p:tgtEl>
                    </p:cond>
                  </p:endCondLst>
                </p:cTn>
                <p:tgtEl>
                  <p:spTgt spid="12"/>
                </p:tgtEl>
              </p:cMediaNode>
            </p:audio>
            <p:audio>
              <p:cMediaNode vol="80000">
                <p:cTn id="20" fill="hold" display="0">
                  <p:stCondLst>
                    <p:cond delay="indefinite"/>
                  </p:stCondLst>
                  <p:endCondLst>
                    <p:cond evt="onStopAudio" delay="0">
                      <p:tgtEl>
                        <p:sldTgt/>
                      </p:tgtEl>
                    </p:cond>
                  </p:endCondLst>
                </p:cTn>
                <p:tgtEl>
                  <p:spTgt spid="13"/>
                </p:tgtEl>
              </p:cMediaNode>
            </p:audio>
            <p:seq concurrent="1" nextAc="seek">
              <p:cTn id="21" restart="whenNotActive" fill="hold" evtFilter="cancelBubble" nodeType="interactiveSeq">
                <p:stCondLst>
                  <p:cond evt="onClick" delay="0">
                    <p:tgtEl>
                      <p:spTgt spid="4"/>
                    </p:tgtEl>
                  </p:cond>
                </p:stCondLst>
                <p:endSync evt="end" delay="0">
                  <p:rtn val="all"/>
                </p:endSync>
                <p:childTnLst>
                  <p:par>
                    <p:cTn id="22" fill="hold">
                      <p:stCondLst>
                        <p:cond delay="0"/>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500"/>
                                        <p:tgtEl>
                                          <p:spTgt spid="16"/>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500"/>
                                        <p:tgtEl>
                                          <p:spTgt spid="17"/>
                                        </p:tgtEl>
                                      </p:cBhvr>
                                    </p:animEffect>
                                  </p:childTnLst>
                                </p:cTn>
                              </p:par>
                              <p:par>
                                <p:cTn id="30" presetID="1" presetClass="mediacall" presetSubtype="0" fill="hold" nodeType="withEffect">
                                  <p:stCondLst>
                                    <p:cond delay="0"/>
                                  </p:stCondLst>
                                  <p:childTnLst>
                                    <p:cmd type="call" cmd="playFrom(0.0)">
                                      <p:cBhvr>
                                        <p:cTn id="31" dur="8091" fill="hold"/>
                                        <p:tgtEl>
                                          <p:spTgt spid="10"/>
                                        </p:tgtEl>
                                      </p:cBhvr>
                                    </p:cmd>
                                  </p:childTnLst>
                                </p:cTn>
                              </p:par>
                            </p:childTnLst>
                          </p:cTn>
                        </p:par>
                      </p:childTnLst>
                    </p:cTn>
                  </p:par>
                  <p:par>
                    <p:cTn id="32" fill="hold">
                      <p:stCondLst>
                        <p:cond delay="indefinite"/>
                      </p:stCondLst>
                      <p:childTnLst>
                        <p:par>
                          <p:cTn id="33" fill="hold">
                            <p:stCondLst>
                              <p:cond delay="0"/>
                            </p:stCondLst>
                            <p:childTnLst>
                              <p:par>
                                <p:cTn id="34" presetID="1" presetClass="exit" presetSubtype="0" fill="hold" grpId="1" nodeType="clickEffect">
                                  <p:stCondLst>
                                    <p:cond delay="0"/>
                                  </p:stCondLst>
                                  <p:childTnLst>
                                    <p:set>
                                      <p:cBhvr>
                                        <p:cTn id="35" dur="1" fill="hold">
                                          <p:stCondLst>
                                            <p:cond delay="0"/>
                                          </p:stCondLst>
                                        </p:cTn>
                                        <p:tgtEl>
                                          <p:spTgt spid="16"/>
                                        </p:tgtEl>
                                        <p:attrNameLst>
                                          <p:attrName>style.visibility</p:attrName>
                                        </p:attrNameLst>
                                      </p:cBhvr>
                                      <p:to>
                                        <p:strVal val="hidden"/>
                                      </p:to>
                                    </p:set>
                                  </p:childTnLst>
                                </p:cTn>
                              </p:par>
                              <p:par>
                                <p:cTn id="36" presetID="1" presetClass="exit" presetSubtype="0" fill="hold" grpId="1" nodeType="withEffect">
                                  <p:stCondLst>
                                    <p:cond delay="0"/>
                                  </p:stCondLst>
                                  <p:childTnLst>
                                    <p:set>
                                      <p:cBhvr>
                                        <p:cTn id="37" dur="1" fill="hold">
                                          <p:stCondLst>
                                            <p:cond delay="0"/>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4"/>
                  </p:tgtEl>
                </p:cond>
              </p:nextCondLst>
            </p:seq>
            <p:seq concurrent="1" nextAc="seek">
              <p:cTn id="38" restart="whenNotActive" fill="hold" evtFilter="cancelBubble" nodeType="interactiveSeq">
                <p:stCondLst>
                  <p:cond evt="onClick" delay="0">
                    <p:tgtEl>
                      <p:spTgt spid="8"/>
                    </p:tgtEl>
                  </p:cond>
                </p:stCondLst>
                <p:endSync evt="end" delay="0">
                  <p:rtn val="all"/>
                </p:endSync>
                <p:childTnLst>
                  <p:par>
                    <p:cTn id="39" fill="hold">
                      <p:stCondLst>
                        <p:cond delay="0"/>
                      </p:stCondLst>
                      <p:childTnLst>
                        <p:par>
                          <p:cTn id="40" fill="hold">
                            <p:stCondLst>
                              <p:cond delay="0"/>
                            </p:stCondLst>
                            <p:childTnLst>
                              <p:par>
                                <p:cTn id="41" presetID="10" presetClass="entr" presetSubtype="0" fill="hold" nodeType="with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500"/>
                                        <p:tgtEl>
                                          <p:spTgt spid="20"/>
                                        </p:tgtEl>
                                      </p:cBhvr>
                                    </p:animEffect>
                                  </p:childTnLst>
                                </p:cTn>
                              </p:par>
                              <p:par>
                                <p:cTn id="44" presetID="1" presetClass="mediacall" presetSubtype="0" fill="hold" nodeType="withEffect">
                                  <p:stCondLst>
                                    <p:cond delay="0"/>
                                  </p:stCondLst>
                                  <p:childTnLst>
                                    <p:cmd type="call" cmd="playFrom(0.0)">
                                      <p:cBhvr>
                                        <p:cTn id="45" dur="8158" fill="hold"/>
                                        <p:tgtEl>
                                          <p:spTgt spid="13"/>
                                        </p:tgtEl>
                                      </p:cBhvr>
                                    </p:cmd>
                                  </p:childTnLst>
                                </p:cTn>
                              </p:par>
                            </p:childTnLst>
                          </p:cTn>
                        </p:par>
                      </p:childTnLst>
                    </p:cTn>
                  </p:par>
                </p:childTnLst>
              </p:cTn>
              <p:nextCondLst>
                <p:cond evt="onClick" delay="0">
                  <p:tgtEl>
                    <p:spTgt spid="8"/>
                  </p:tgtEl>
                </p:cond>
              </p:nextCondLst>
            </p:seq>
            <p:seq concurrent="1" nextAc="seek">
              <p:cTn id="46" restart="whenNotActive" fill="hold" evtFilter="cancelBubble" nodeType="interactiveSeq">
                <p:stCondLst>
                  <p:cond evt="onClick" delay="0">
                    <p:tgtEl>
                      <p:spTgt spid="7"/>
                    </p:tgtEl>
                  </p:cond>
                </p:stCondLst>
                <p:endSync evt="end" delay="0">
                  <p:rtn val="all"/>
                </p:endSync>
                <p:childTnLst>
                  <p:par>
                    <p:cTn id="47" fill="hold">
                      <p:stCondLst>
                        <p:cond delay="0"/>
                      </p:stCondLst>
                      <p:childTnLst>
                        <p:par>
                          <p:cTn id="48" fill="hold">
                            <p:stCondLst>
                              <p:cond delay="0"/>
                            </p:stCondLst>
                            <p:childTnLst>
                              <p:par>
                                <p:cTn id="49" presetID="1" presetClass="mediacall" presetSubtype="0" fill="hold" nodeType="withEffect">
                                  <p:stCondLst>
                                    <p:cond delay="0"/>
                                  </p:stCondLst>
                                  <p:childTnLst>
                                    <p:cmd type="call" cmd="playFrom(0.0)">
                                      <p:cBhvr>
                                        <p:cTn id="50" dur="8158" fill="hold"/>
                                        <p:tgtEl>
                                          <p:spTgt spid="12"/>
                                        </p:tgtEl>
                                      </p:cBhvr>
                                    </p:cmd>
                                  </p:childTnLst>
                                </p:cTn>
                              </p:par>
                              <p:par>
                                <p:cTn id="51" presetID="10" presetClass="entr" presetSubtype="0" fill="hold" nodeType="with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500"/>
                                        <p:tgtEl>
                                          <p:spTgt spid="18"/>
                                        </p:tgtEl>
                                      </p:cBhvr>
                                    </p:animEffect>
                                  </p:childTnLst>
                                </p:cTn>
                              </p:par>
                            </p:childTnLst>
                          </p:cTn>
                        </p:par>
                      </p:childTnLst>
                    </p:cTn>
                  </p:par>
                </p:childTnLst>
              </p:cTn>
              <p:nextCondLst>
                <p:cond evt="onClick" delay="0">
                  <p:tgtEl>
                    <p:spTgt spid="7"/>
                  </p:tgtEl>
                </p:cond>
              </p:nextCondLst>
            </p:seq>
            <p:seq concurrent="1" nextAc="seek">
              <p:cTn id="54" restart="whenNotActive" fill="hold" evtFilter="cancelBubble" nodeType="interactiveSeq">
                <p:stCondLst>
                  <p:cond evt="onClick" delay="0">
                    <p:tgtEl>
                      <p:spTgt spid="6"/>
                    </p:tgtEl>
                  </p:cond>
                </p:stCondLst>
                <p:endSync evt="end" delay="0">
                  <p:rtn val="all"/>
                </p:endSync>
                <p:childTnLst>
                  <p:par>
                    <p:cTn id="55" fill="hold">
                      <p:stCondLst>
                        <p:cond delay="0"/>
                      </p:stCondLst>
                      <p:childTnLst>
                        <p:par>
                          <p:cTn id="56" fill="hold">
                            <p:stCondLst>
                              <p:cond delay="0"/>
                            </p:stCondLst>
                            <p:childTnLst>
                              <p:par>
                                <p:cTn id="57" presetID="10" presetClass="entr" presetSubtype="0" fill="hold" nodeType="with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fade">
                                      <p:cBhvr>
                                        <p:cTn id="59" dur="500"/>
                                        <p:tgtEl>
                                          <p:spTgt spid="19"/>
                                        </p:tgtEl>
                                      </p:cBhvr>
                                    </p:animEffect>
                                  </p:childTnLst>
                                </p:cTn>
                              </p:par>
                              <p:par>
                                <p:cTn id="60" presetID="1" presetClass="mediacall" presetSubtype="0" fill="hold" nodeType="withEffect">
                                  <p:stCondLst>
                                    <p:cond delay="0"/>
                                  </p:stCondLst>
                                  <p:childTnLst>
                                    <p:cmd type="call" cmd="playFrom(0.0)">
                                      <p:cBhvr>
                                        <p:cTn id="61" dur="8158" fill="hold"/>
                                        <p:tgtEl>
                                          <p:spTgt spid="11"/>
                                        </p:tgtEl>
                                      </p:cBhvr>
                                    </p:cmd>
                                  </p:childTnLst>
                                </p:cTn>
                              </p:par>
                            </p:childTnLst>
                          </p:cTn>
                        </p:par>
                      </p:childTnLst>
                    </p:cTn>
                  </p:par>
                </p:childTnLst>
              </p:cTn>
              <p:nextCondLst>
                <p:cond evt="onClick" delay="0">
                  <p:tgtEl>
                    <p:spTgt spid="6"/>
                  </p:tgtEl>
                </p:cond>
              </p:nextCondLst>
            </p:seq>
            <p:seq concurrent="1" nextAc="seek">
              <p:cTn id="62" restart="whenNotActive" fill="hold" evtFilter="cancelBubble" nodeType="interactiveSeq">
                <p:stCondLst>
                  <p:cond evt="onClick" delay="0">
                    <p:tgtEl>
                      <p:spTgt spid="21"/>
                    </p:tgtEl>
                  </p:cond>
                </p:stCondLst>
                <p:endSync evt="end" delay="0">
                  <p:rtn val="all"/>
                </p:endSync>
                <p:childTnLst>
                  <p:par>
                    <p:cTn id="63" fill="hold">
                      <p:stCondLst>
                        <p:cond delay="0"/>
                      </p:stCondLst>
                      <p:childTnLst>
                        <p:par>
                          <p:cTn id="64" fill="hold">
                            <p:stCondLst>
                              <p:cond delay="0"/>
                            </p:stCondLst>
                            <p:childTnLst>
                              <p:par>
                                <p:cTn id="65" presetID="10" presetClass="exit" presetSubtype="0" fill="hold" nodeType="clickEffect">
                                  <p:stCondLst>
                                    <p:cond delay="0"/>
                                  </p:stCondLst>
                                  <p:childTnLst>
                                    <p:animEffect transition="out" filter="fade">
                                      <p:cBhvr>
                                        <p:cTn id="66" dur="500"/>
                                        <p:tgtEl>
                                          <p:spTgt spid="21"/>
                                        </p:tgtEl>
                                      </p:cBhvr>
                                    </p:animEffect>
                                    <p:set>
                                      <p:cBhvr>
                                        <p:cTn id="67" dur="1" fill="hold">
                                          <p:stCondLst>
                                            <p:cond delay="499"/>
                                          </p:stCondLst>
                                        </p:cTn>
                                        <p:tgtEl>
                                          <p:spTgt spid="21"/>
                                        </p:tgtEl>
                                        <p:attrNameLst>
                                          <p:attrName>style.visibility</p:attrName>
                                        </p:attrNameLst>
                                      </p:cBhvr>
                                      <p:to>
                                        <p:strVal val="hidden"/>
                                      </p:to>
                                    </p:set>
                                  </p:childTnLst>
                                </p:cTn>
                              </p:par>
                            </p:childTnLst>
                          </p:cTn>
                        </p:par>
                      </p:childTnLst>
                    </p:cTn>
                  </p:par>
                </p:childTnLst>
              </p:cTn>
              <p:nextCondLst>
                <p:cond evt="onClick" delay="0">
                  <p:tgtEl>
                    <p:spTgt spid="21"/>
                  </p:tgtEl>
                </p:cond>
              </p:nextCondLst>
            </p:seq>
            <p:seq concurrent="1" nextAc="seek">
              <p:cTn id="68" restart="whenNotActive" fill="hold" evtFilter="cancelBubble" nodeType="interactiveSeq">
                <p:stCondLst>
                  <p:cond evt="onClick" delay="0">
                    <p:tgtEl>
                      <p:spTgt spid="25"/>
                    </p:tgtEl>
                  </p:cond>
                </p:stCondLst>
                <p:endSync evt="end" delay="0">
                  <p:rtn val="all"/>
                </p:endSync>
                <p:childTnLst>
                  <p:par>
                    <p:cTn id="69" fill="hold">
                      <p:stCondLst>
                        <p:cond delay="0"/>
                      </p:stCondLst>
                      <p:childTnLst>
                        <p:par>
                          <p:cTn id="70" fill="hold">
                            <p:stCondLst>
                              <p:cond delay="0"/>
                            </p:stCondLst>
                            <p:childTnLst>
                              <p:par>
                                <p:cTn id="71" presetID="8" presetClass="emph" presetSubtype="0" fill="hold" nodeType="clickEffect">
                                  <p:stCondLst>
                                    <p:cond delay="0"/>
                                  </p:stCondLst>
                                  <p:childTnLst>
                                    <p:animRot by="21600000">
                                      <p:cBhvr>
                                        <p:cTn id="72" dur="10000" fill="hold"/>
                                        <p:tgtEl>
                                          <p:spTgt spid="27"/>
                                        </p:tgtEl>
                                        <p:attrNameLst>
                                          <p:attrName>r</p:attrName>
                                        </p:attrNameLst>
                                      </p:cBhvr>
                                    </p:animRot>
                                  </p:childTnLst>
                                </p:cTn>
                              </p:par>
                            </p:childTnLst>
                          </p:cTn>
                        </p:par>
                        <p:par>
                          <p:cTn id="73" fill="hold">
                            <p:stCondLst>
                              <p:cond delay="10000"/>
                            </p:stCondLst>
                            <p:childTnLst>
                              <p:par>
                                <p:cTn id="74" presetID="53" presetClass="entr" presetSubtype="16" fill="hold" nodeType="afterEffect">
                                  <p:stCondLst>
                                    <p:cond delay="0"/>
                                  </p:stCondLst>
                                  <p:childTnLst>
                                    <p:set>
                                      <p:cBhvr>
                                        <p:cTn id="75" dur="1" fill="hold">
                                          <p:stCondLst>
                                            <p:cond delay="0"/>
                                          </p:stCondLst>
                                        </p:cTn>
                                        <p:tgtEl>
                                          <p:spTgt spid="22"/>
                                        </p:tgtEl>
                                        <p:attrNameLst>
                                          <p:attrName>style.visibility</p:attrName>
                                        </p:attrNameLst>
                                      </p:cBhvr>
                                      <p:to>
                                        <p:strVal val="visible"/>
                                      </p:to>
                                    </p:set>
                                    <p:anim calcmode="lin" valueType="num">
                                      <p:cBhvr>
                                        <p:cTn id="76" dur="3000" fill="hold"/>
                                        <p:tgtEl>
                                          <p:spTgt spid="22"/>
                                        </p:tgtEl>
                                        <p:attrNameLst>
                                          <p:attrName>ppt_w</p:attrName>
                                        </p:attrNameLst>
                                      </p:cBhvr>
                                      <p:tavLst>
                                        <p:tav tm="0">
                                          <p:val>
                                            <p:fltVal val="0"/>
                                          </p:val>
                                        </p:tav>
                                        <p:tav tm="100000">
                                          <p:val>
                                            <p:strVal val="#ppt_w"/>
                                          </p:val>
                                        </p:tav>
                                      </p:tavLst>
                                    </p:anim>
                                    <p:anim calcmode="lin" valueType="num">
                                      <p:cBhvr>
                                        <p:cTn id="77" dur="3000" fill="hold"/>
                                        <p:tgtEl>
                                          <p:spTgt spid="22"/>
                                        </p:tgtEl>
                                        <p:attrNameLst>
                                          <p:attrName>ppt_h</p:attrName>
                                        </p:attrNameLst>
                                      </p:cBhvr>
                                      <p:tavLst>
                                        <p:tav tm="0">
                                          <p:val>
                                            <p:fltVal val="0"/>
                                          </p:val>
                                        </p:tav>
                                        <p:tav tm="100000">
                                          <p:val>
                                            <p:strVal val="#ppt_h"/>
                                          </p:val>
                                        </p:tav>
                                      </p:tavLst>
                                    </p:anim>
                                    <p:animEffect transition="in" filter="fade">
                                      <p:cBhvr>
                                        <p:cTn id="78" dur="3000"/>
                                        <p:tgtEl>
                                          <p:spTgt spid="22"/>
                                        </p:tgtEl>
                                      </p:cBhvr>
                                    </p:animEffect>
                                  </p:childTnLst>
                                  <p:subTnLst>
                                    <p:audio>
                                      <p:cMediaNode>
                                        <p:cTn display="0" masterRel="sameClick">
                                          <p:stCondLst>
                                            <p:cond evt="begin" delay="0">
                                              <p:tn val="74"/>
                                            </p:cond>
                                          </p:stCondLst>
                                          <p:endCondLst>
                                            <p:cond evt="onStopAudio" delay="0">
                                              <p:tgtEl>
                                                <p:sldTgt/>
                                              </p:tgtEl>
                                            </p:cond>
                                          </p:endCondLst>
                                        </p:cTn>
                                        <p:tgtEl>
                                          <p:sndTgt r:embed="rId6" name="chimes.wav"/>
                                        </p:tgtEl>
                                      </p:cMediaNode>
                                    </p:audio>
                                  </p:subTnLst>
                                </p:cTn>
                              </p:par>
                            </p:childTnLst>
                          </p:cTn>
                        </p:par>
                      </p:childTnLst>
                    </p:cTn>
                  </p:par>
                </p:childTnLst>
              </p:cTn>
              <p:nextCondLst>
                <p:cond evt="onClick" delay="0">
                  <p:tgtEl>
                    <p:spTgt spid="25"/>
                  </p:tgtEl>
                </p:cond>
              </p:nextCondLst>
            </p:seq>
          </p:childTnLst>
        </p:cTn>
      </p:par>
    </p:tnLst>
    <p:bldLst>
      <p:bldP spid="4" grpId="0" animBg="1"/>
      <p:bldP spid="6" grpId="0" animBg="1"/>
      <p:bldP spid="7" grpId="0" animBg="1"/>
      <p:bldP spid="8" grpId="0" animBg="1"/>
      <p:bldP spid="16" grpId="0" animBg="1"/>
      <p:bldP spid="16" grpId="1" animBg="1"/>
      <p:bldP spid="17" grpId="0"/>
      <p:bldP spid="17"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1930571" y="117803"/>
            <a:ext cx="6745207" cy="1634837"/>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dirty="0">
              <a:solidFill>
                <a:prstClr val="black"/>
              </a:solidFill>
            </a:endParaRPr>
          </a:p>
        </p:txBody>
      </p:sp>
      <p:sp>
        <p:nvSpPr>
          <p:cNvPr id="3" name="TextBox 2"/>
          <p:cNvSpPr txBox="1"/>
          <p:nvPr/>
        </p:nvSpPr>
        <p:spPr>
          <a:xfrm>
            <a:off x="2050711" y="280334"/>
            <a:ext cx="6419811" cy="1077218"/>
          </a:xfrm>
          <a:prstGeom prst="rect">
            <a:avLst/>
          </a:prstGeom>
          <a:noFill/>
        </p:spPr>
        <p:txBody>
          <a:bodyPr wrap="square" rtlCol="0">
            <a:spAutoFit/>
          </a:bodyPr>
          <a:lstStyle/>
          <a:p>
            <a:r>
              <a:rPr lang="en-US" sz="3200" dirty="0" err="1">
                <a:solidFill>
                  <a:prstClr val="black"/>
                </a:solidFill>
                <a:latin typeface="Times New Roman" panose="02020603050405020304" pitchFamily="18" charset="0"/>
                <a:cs typeface="Times New Roman" panose="02020603050405020304" pitchFamily="18" charset="0"/>
              </a:rPr>
              <a:t>Nghiệm</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của</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hệ</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phương</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trình</a:t>
            </a:r>
            <a:r>
              <a:rPr lang="en-US" sz="3200" dirty="0">
                <a:solidFill>
                  <a:prstClr val="black"/>
                </a:solidFill>
                <a:latin typeface="Times New Roman" panose="02020603050405020304" pitchFamily="18" charset="0"/>
                <a:cs typeface="Times New Roman" panose="02020603050405020304" pitchFamily="18" charset="0"/>
              </a:rPr>
              <a:t>:</a:t>
            </a:r>
          </a:p>
          <a:p>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là</a:t>
            </a:r>
            <a:r>
              <a:rPr lang="en-US" sz="3200" dirty="0">
                <a:solidFill>
                  <a:prstClr val="black"/>
                </a:solidFill>
                <a:latin typeface="Times New Roman" panose="02020603050405020304" pitchFamily="18" charset="0"/>
                <a:cs typeface="Times New Roman" panose="02020603050405020304" pitchFamily="18" charset="0"/>
              </a:rPr>
              <a:t>:</a:t>
            </a:r>
          </a:p>
        </p:txBody>
      </p:sp>
      <p:sp>
        <p:nvSpPr>
          <p:cNvPr id="4" name="TextBox 3"/>
          <p:cNvSpPr txBox="1"/>
          <p:nvPr/>
        </p:nvSpPr>
        <p:spPr>
          <a:xfrm>
            <a:off x="2518996" y="5958564"/>
            <a:ext cx="3253151" cy="584775"/>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sz="3200" dirty="0">
                <a:solidFill>
                  <a:prstClr val="black"/>
                </a:solidFill>
                <a:latin typeface="Times New Roman" panose="02020603050405020304" pitchFamily="18" charset="0"/>
                <a:cs typeface="Times New Roman" panose="02020603050405020304" pitchFamily="18" charset="0"/>
              </a:rPr>
              <a:t>D: (x; y) = (4; 5)</a:t>
            </a:r>
          </a:p>
        </p:txBody>
      </p:sp>
      <p:sp>
        <p:nvSpPr>
          <p:cNvPr id="6" name="TextBox 5"/>
          <p:cNvSpPr txBox="1"/>
          <p:nvPr/>
        </p:nvSpPr>
        <p:spPr>
          <a:xfrm>
            <a:off x="2522648" y="2165057"/>
            <a:ext cx="3092652" cy="584775"/>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sz="3200" dirty="0">
                <a:solidFill>
                  <a:prstClr val="black"/>
                </a:solidFill>
                <a:latin typeface="Times New Roman" panose="02020603050405020304" pitchFamily="18" charset="0"/>
                <a:cs typeface="Times New Roman" panose="02020603050405020304" pitchFamily="18" charset="0"/>
              </a:rPr>
              <a:t>A: (x; y) = (5; 4)</a:t>
            </a:r>
          </a:p>
        </p:txBody>
      </p:sp>
      <p:sp>
        <p:nvSpPr>
          <p:cNvPr id="7" name="TextBox 6"/>
          <p:cNvSpPr txBox="1"/>
          <p:nvPr/>
        </p:nvSpPr>
        <p:spPr>
          <a:xfrm>
            <a:off x="2518997" y="4619855"/>
            <a:ext cx="3253152" cy="584775"/>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sz="3200" dirty="0">
                <a:solidFill>
                  <a:prstClr val="black"/>
                </a:solidFill>
                <a:latin typeface="Times New Roman" panose="02020603050405020304" pitchFamily="18" charset="0"/>
                <a:cs typeface="Times New Roman" panose="02020603050405020304" pitchFamily="18" charset="0"/>
              </a:rPr>
              <a:t>C: (x; y) = (-4; -5)</a:t>
            </a:r>
          </a:p>
        </p:txBody>
      </p:sp>
      <p:sp>
        <p:nvSpPr>
          <p:cNvPr id="8" name="TextBox 7"/>
          <p:cNvSpPr txBox="1"/>
          <p:nvPr/>
        </p:nvSpPr>
        <p:spPr>
          <a:xfrm>
            <a:off x="2518996" y="3452486"/>
            <a:ext cx="3253153" cy="584775"/>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sz="3200" dirty="0">
                <a:solidFill>
                  <a:prstClr val="black"/>
                </a:solidFill>
                <a:latin typeface="Times New Roman" panose="02020603050405020304" pitchFamily="18" charset="0"/>
                <a:cs typeface="Times New Roman" panose="02020603050405020304" pitchFamily="18" charset="0"/>
              </a:rPr>
              <a:t>B: (x; y) = (-5; -4)</a:t>
            </a:r>
          </a:p>
        </p:txBody>
      </p:sp>
      <p:pic>
        <p:nvPicPr>
          <p:cNvPr id="10" name="Am-thanh-tra-loi-dung-www_nhacchuongvui_com.mp3">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8"/>
          <a:stretch>
            <a:fillRect/>
          </a:stretch>
        </p:blipFill>
        <p:spPr>
          <a:xfrm>
            <a:off x="12288981" y="117763"/>
            <a:ext cx="609600" cy="609600"/>
          </a:xfrm>
          <a:prstGeom prst="rect">
            <a:avLst/>
          </a:prstGeom>
        </p:spPr>
      </p:pic>
      <p:pic>
        <p:nvPicPr>
          <p:cNvPr id="11" name="Am-thanh-tra-loi-sai-www_nhacchuongvui_com.mp3">
            <a:hlinkClick r:id="" action="ppaction://media"/>
          </p:cNvPr>
          <p:cNvPicPr>
            <a:picLocks noChangeAspect="1"/>
          </p:cNvPicPr>
          <p:nvPr>
            <a:audioFile r:link="rId5"/>
            <p:extLst>
              <p:ext uri="{DAA4B4D4-6D71-4841-9C94-3DE7FCFB9230}">
                <p14:media xmlns:p14="http://schemas.microsoft.com/office/powerpoint/2010/main" r:embed="rId4"/>
              </p:ext>
            </p:extLst>
          </p:nvPr>
        </p:nvPicPr>
        <p:blipFill>
          <a:blip r:embed="rId9"/>
          <a:stretch>
            <a:fillRect/>
          </a:stretch>
        </p:blipFill>
        <p:spPr>
          <a:xfrm>
            <a:off x="12288981" y="1321087"/>
            <a:ext cx="609600" cy="609600"/>
          </a:xfrm>
          <a:prstGeom prst="rect">
            <a:avLst/>
          </a:prstGeom>
        </p:spPr>
      </p:pic>
      <p:pic>
        <p:nvPicPr>
          <p:cNvPr id="12" name="Am-thanh-tra-loi-sai-www_nhacchuongvui_com.mp3">
            <a:hlinkClick r:id="" action="ppaction://media"/>
          </p:cNvPr>
          <p:cNvPicPr>
            <a:picLocks noChangeAspect="1"/>
          </p:cNvPicPr>
          <p:nvPr>
            <a:audioFile r:link="rId5"/>
            <p:extLst>
              <p:ext uri="{DAA4B4D4-6D71-4841-9C94-3DE7FCFB9230}">
                <p14:media xmlns:p14="http://schemas.microsoft.com/office/powerpoint/2010/main" r:embed="rId4"/>
              </p:ext>
            </p:extLst>
          </p:nvPr>
        </p:nvPicPr>
        <p:blipFill>
          <a:blip r:embed="rId9"/>
          <a:stretch>
            <a:fillRect/>
          </a:stretch>
        </p:blipFill>
        <p:spPr>
          <a:xfrm>
            <a:off x="12382054" y="3696562"/>
            <a:ext cx="609600" cy="609600"/>
          </a:xfrm>
          <a:prstGeom prst="rect">
            <a:avLst/>
          </a:prstGeom>
        </p:spPr>
      </p:pic>
      <p:pic>
        <p:nvPicPr>
          <p:cNvPr id="13" name="Am-thanh-tra-loi-sai-www_nhacchuongvui_com.mp3">
            <a:hlinkClick r:id="" action="ppaction://media"/>
          </p:cNvPr>
          <p:cNvPicPr>
            <a:picLocks noChangeAspect="1"/>
          </p:cNvPicPr>
          <p:nvPr>
            <a:audioFile r:link="rId5"/>
            <p:extLst>
              <p:ext uri="{DAA4B4D4-6D71-4841-9C94-3DE7FCFB9230}">
                <p14:media xmlns:p14="http://schemas.microsoft.com/office/powerpoint/2010/main" r:embed="rId4"/>
              </p:ext>
            </p:extLst>
          </p:nvPr>
        </p:nvPicPr>
        <p:blipFill>
          <a:blip r:embed="rId9"/>
          <a:stretch>
            <a:fillRect/>
          </a:stretch>
        </p:blipFill>
        <p:spPr>
          <a:xfrm>
            <a:off x="12292330" y="2345801"/>
            <a:ext cx="609600" cy="609600"/>
          </a:xfrm>
          <a:prstGeom prst="rect">
            <a:avLst/>
          </a:prstGeom>
        </p:spPr>
      </p:pic>
      <p:sp>
        <p:nvSpPr>
          <p:cNvPr id="16" name="Cloud 15"/>
          <p:cNvSpPr/>
          <p:nvPr/>
        </p:nvSpPr>
        <p:spPr>
          <a:xfrm>
            <a:off x="5808821" y="4729701"/>
            <a:ext cx="3092653" cy="1854297"/>
          </a:xfrm>
          <a:prstGeom prst="cloud">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en-US" dirty="0">
              <a:solidFill>
                <a:prstClr val="white"/>
              </a:solidFill>
            </a:endParaRPr>
          </a:p>
        </p:txBody>
      </p:sp>
      <p:sp>
        <p:nvSpPr>
          <p:cNvPr id="17" name="TextBox 16"/>
          <p:cNvSpPr txBox="1"/>
          <p:nvPr/>
        </p:nvSpPr>
        <p:spPr>
          <a:xfrm>
            <a:off x="6661110" y="5015310"/>
            <a:ext cx="1643574" cy="1077218"/>
          </a:xfrm>
          <a:prstGeom prst="rect">
            <a:avLst/>
          </a:prstGeom>
          <a:noFill/>
        </p:spPr>
        <p:txBody>
          <a:bodyPr wrap="square" rtlCol="0">
            <a:spAutoFit/>
          </a:bodyPr>
          <a:lstStyle/>
          <a:p>
            <a:r>
              <a:rPr lang="en-US" sz="3200" dirty="0">
                <a:solidFill>
                  <a:prstClr val="black"/>
                </a:solidFill>
                <a:latin typeface="Times New Roman" panose="02020603050405020304" pitchFamily="18" charset="0"/>
                <a:cs typeface="Times New Roman" panose="02020603050405020304" pitchFamily="18" charset="0"/>
              </a:rPr>
              <a:t>CHÚC MỪNG</a:t>
            </a:r>
          </a:p>
        </p:txBody>
      </p:sp>
      <p:pic>
        <p:nvPicPr>
          <p:cNvPr id="18" name="Picture 17"/>
          <p:cNvPicPr>
            <a:picLocks noChangeAspect="1"/>
          </p:cNvPicPr>
          <p:nvPr/>
        </p:nvPicPr>
        <p:blipFill rotWithShape="1">
          <a:blip r:embed="rId10" cstate="print">
            <a:extLst>
              <a:ext uri="{BEBA8EAE-BF5A-486C-A8C5-ECC9F3942E4B}">
                <a14:imgProps xmlns:a14="http://schemas.microsoft.com/office/drawing/2010/main">
                  <a14:imgLayer r:embed="rId11">
                    <a14:imgEffect>
                      <a14:backgroundRemoval t="1000" b="97600" l="10000" r="90000">
                        <a14:foregroundMark x1="30444" y1="55600" x2="51778" y2="37400"/>
                        <a14:foregroundMark x1="46000" y1="51000" x2="49333" y2="38200"/>
                      </a14:backgroundRemoval>
                    </a14:imgEffect>
                  </a14:imgLayer>
                </a14:imgProps>
              </a:ext>
              <a:ext uri="{28A0092B-C50C-407E-A947-70E740481C1C}">
                <a14:useLocalDpi xmlns:a14="http://schemas.microsoft.com/office/drawing/2010/main" val="0"/>
              </a:ext>
            </a:extLst>
          </a:blip>
          <a:srcRect l="23171" t="430" r="22525"/>
          <a:stretch>
            <a:fillRect/>
          </a:stretch>
        </p:blipFill>
        <p:spPr>
          <a:xfrm>
            <a:off x="1630034" y="4548591"/>
            <a:ext cx="916337" cy="933439"/>
          </a:xfrm>
          <a:prstGeom prst="rect">
            <a:avLst/>
          </a:prstGeom>
        </p:spPr>
      </p:pic>
      <p:pic>
        <p:nvPicPr>
          <p:cNvPr id="19" name="Picture 18"/>
          <p:cNvPicPr>
            <a:picLocks noChangeAspect="1"/>
          </p:cNvPicPr>
          <p:nvPr/>
        </p:nvPicPr>
        <p:blipFill rotWithShape="1">
          <a:blip r:embed="rId12" cstate="print">
            <a:extLst>
              <a:ext uri="{BEBA8EAE-BF5A-486C-A8C5-ECC9F3942E4B}">
                <a14:imgProps xmlns:a14="http://schemas.microsoft.com/office/drawing/2010/main">
                  <a14:imgLayer r:embed="rId13">
                    <a14:imgEffect>
                      <a14:backgroundRemoval t="1000" b="97600" l="10000" r="90000">
                        <a14:foregroundMark x1="30444" y1="55600" x2="51778" y2="37400"/>
                        <a14:foregroundMark x1="46000" y1="51000" x2="49333" y2="38200"/>
                      </a14:backgroundRemoval>
                    </a14:imgEffect>
                  </a14:imgLayer>
                </a14:imgProps>
              </a:ext>
              <a:ext uri="{28A0092B-C50C-407E-A947-70E740481C1C}">
                <a14:useLocalDpi xmlns:a14="http://schemas.microsoft.com/office/drawing/2010/main" val="0"/>
              </a:ext>
            </a:extLst>
          </a:blip>
          <a:srcRect l="23171" t="430" r="22525"/>
          <a:stretch>
            <a:fillRect/>
          </a:stretch>
        </p:blipFill>
        <p:spPr>
          <a:xfrm>
            <a:off x="1615827" y="2042542"/>
            <a:ext cx="944753" cy="962385"/>
          </a:xfrm>
          <a:prstGeom prst="rect">
            <a:avLst/>
          </a:prstGeom>
        </p:spPr>
      </p:pic>
      <p:pic>
        <p:nvPicPr>
          <p:cNvPr id="20" name="Picture 19"/>
          <p:cNvPicPr>
            <a:picLocks noChangeAspect="1"/>
          </p:cNvPicPr>
          <p:nvPr/>
        </p:nvPicPr>
        <p:blipFill rotWithShape="1">
          <a:blip r:embed="rId12" cstate="print">
            <a:extLst>
              <a:ext uri="{BEBA8EAE-BF5A-486C-A8C5-ECC9F3942E4B}">
                <a14:imgProps xmlns:a14="http://schemas.microsoft.com/office/drawing/2010/main">
                  <a14:imgLayer r:embed="rId13">
                    <a14:imgEffect>
                      <a14:backgroundRemoval t="1000" b="97600" l="10000" r="90000">
                        <a14:foregroundMark x1="30444" y1="55600" x2="51778" y2="37400"/>
                        <a14:foregroundMark x1="46000" y1="51000" x2="49333" y2="38200"/>
                      </a14:backgroundRemoval>
                    </a14:imgEffect>
                  </a14:imgLayer>
                </a14:imgProps>
              </a:ext>
              <a:ext uri="{28A0092B-C50C-407E-A947-70E740481C1C}">
                <a14:useLocalDpi xmlns:a14="http://schemas.microsoft.com/office/drawing/2010/main" val="0"/>
              </a:ext>
            </a:extLst>
          </a:blip>
          <a:srcRect l="23171" t="430" r="22525"/>
          <a:stretch>
            <a:fillRect/>
          </a:stretch>
        </p:blipFill>
        <p:spPr>
          <a:xfrm>
            <a:off x="1615827" y="3248426"/>
            <a:ext cx="944753" cy="962386"/>
          </a:xfrm>
          <a:prstGeom prst="rect">
            <a:avLst/>
          </a:prstGeom>
        </p:spPr>
      </p:pic>
      <p:pic>
        <p:nvPicPr>
          <p:cNvPr id="21" name="q5">
            <a:hlinkClick r:id="rId14" action="ppaction://hlinksldjump"/>
          </p:cNvPr>
          <p:cNvPicPr>
            <a:picLocks noChangeAspect="1"/>
          </p:cNvPicPr>
          <p:nvPr/>
        </p:nvPicPr>
        <p:blipFill>
          <a:blip r:embed="rId15">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9296864" y="5410200"/>
            <a:ext cx="1499175" cy="1499175"/>
          </a:xfrm>
          <a:prstGeom prst="rect">
            <a:avLst/>
          </a:prstGeom>
        </p:spPr>
      </p:pic>
      <p:grpSp>
        <p:nvGrpSpPr>
          <p:cNvPr id="22" name="times up"/>
          <p:cNvGrpSpPr/>
          <p:nvPr/>
        </p:nvGrpSpPr>
        <p:grpSpPr>
          <a:xfrm>
            <a:off x="9364158" y="1792767"/>
            <a:ext cx="1205624" cy="362438"/>
            <a:chOff x="4284637" y="-304827"/>
            <a:chExt cx="2669678" cy="697560"/>
          </a:xfrm>
        </p:grpSpPr>
        <p:sp>
          <p:nvSpPr>
            <p:cNvPr id="23" name="Rounded Rectangle 22"/>
            <p:cNvSpPr/>
            <p:nvPr/>
          </p:nvSpPr>
          <p:spPr>
            <a:xfrm>
              <a:off x="4317476" y="-304827"/>
              <a:ext cx="2636839" cy="697560"/>
            </a:xfrm>
            <a:prstGeom prst="roundRect">
              <a:avLst/>
            </a:prstGeom>
            <a:solidFill>
              <a:srgbClr val="FFC000"/>
            </a:solidFill>
            <a:ln w="12700" cap="flat" cmpd="sng" algn="ctr">
              <a:noFill/>
              <a:prstDash val="solid"/>
              <a:miter lim="800000"/>
            </a:ln>
            <a:effectLst/>
          </p:spPr>
          <p:txBody>
            <a:bodyPr rtlCol="0" anchor="ctr"/>
            <a:lstStyle/>
            <a:p>
              <a:pPr algn="ctr" defTabSz="914400">
                <a:defRPr/>
              </a:pPr>
              <a:endParaRPr lang="en-GB" sz="2800" kern="0" dirty="0">
                <a:solidFill>
                  <a:sysClr val="window" lastClr="FFFFFF"/>
                </a:solidFill>
                <a:latin typeface="Arial" panose="020B0604020202020204" pitchFamily="34" charset="0"/>
                <a:cs typeface="Arial" panose="020B0604020202020204" pitchFamily="34" charset="0"/>
              </a:endParaRPr>
            </a:p>
          </p:txBody>
        </p:sp>
        <p:sp>
          <p:nvSpPr>
            <p:cNvPr id="24" name="Rounded Rectangle 23"/>
            <p:cNvSpPr/>
            <p:nvPr/>
          </p:nvSpPr>
          <p:spPr>
            <a:xfrm>
              <a:off x="4284637" y="-304827"/>
              <a:ext cx="2636837" cy="697560"/>
            </a:xfrm>
            <a:prstGeom prst="roundRect">
              <a:avLst/>
            </a:prstGeom>
            <a:solidFill>
              <a:srgbClr val="FFC000"/>
            </a:solidFill>
            <a:ln w="12700" cap="flat" cmpd="sng" algn="ctr">
              <a:noFill/>
              <a:prstDash val="solid"/>
              <a:miter lim="800000"/>
            </a:ln>
            <a:effectLst/>
          </p:spPr>
          <p:txBody>
            <a:bodyPr rtlCol="0" anchor="ctr"/>
            <a:lstStyle/>
            <a:p>
              <a:pPr algn="ctr" defTabSz="914400">
                <a:defRPr/>
              </a:pPr>
              <a:r>
                <a:rPr lang="en-GB" sz="1400" kern="0" dirty="0" err="1">
                  <a:solidFill>
                    <a:sysClr val="window" lastClr="FFFFFF"/>
                  </a:solidFill>
                  <a:latin typeface="Arial" panose="020B0604020202020204" pitchFamily="34" charset="0"/>
                  <a:cs typeface="Arial" panose="020B0604020202020204" pitchFamily="34" charset="0"/>
                </a:rPr>
                <a:t>Hết</a:t>
              </a:r>
              <a:r>
                <a:rPr lang="en-GB" sz="1400" kern="0" dirty="0">
                  <a:solidFill>
                    <a:sysClr val="window" lastClr="FFFFFF"/>
                  </a:solidFill>
                  <a:latin typeface="Arial" panose="020B0604020202020204" pitchFamily="34" charset="0"/>
                  <a:cs typeface="Arial" panose="020B0604020202020204" pitchFamily="34" charset="0"/>
                </a:rPr>
                <a:t> </a:t>
              </a:r>
              <a:r>
                <a:rPr lang="en-GB" sz="1400" kern="0" dirty="0" err="1">
                  <a:solidFill>
                    <a:sysClr val="window" lastClr="FFFFFF"/>
                  </a:solidFill>
                  <a:latin typeface="Arial" panose="020B0604020202020204" pitchFamily="34" charset="0"/>
                  <a:cs typeface="Arial" panose="020B0604020202020204" pitchFamily="34" charset="0"/>
                </a:rPr>
                <a:t>Giờ</a:t>
              </a:r>
              <a:endParaRPr lang="en-GB" sz="1400" kern="0" dirty="0">
                <a:solidFill>
                  <a:sysClr val="window" lastClr="FFFFFF"/>
                </a:solidFill>
                <a:latin typeface="Arial" panose="020B0604020202020204" pitchFamily="34" charset="0"/>
                <a:cs typeface="Arial" panose="020B0604020202020204" pitchFamily="34" charset="0"/>
              </a:endParaRPr>
            </a:p>
          </p:txBody>
        </p:sp>
      </p:grpSp>
      <p:sp>
        <p:nvSpPr>
          <p:cNvPr id="25" name="Rectangle 24"/>
          <p:cNvSpPr/>
          <p:nvPr/>
        </p:nvSpPr>
        <p:spPr>
          <a:xfrm>
            <a:off x="9679272" y="41158"/>
            <a:ext cx="548204" cy="304381"/>
          </a:xfrm>
          <a:prstGeom prst="rect">
            <a:avLst/>
          </a:prstGeom>
          <a:solidFill>
            <a:sysClr val="window" lastClr="FFFFFF"/>
          </a:solidFill>
          <a:ln w="12700" cap="flat" cmpd="sng" algn="ctr">
            <a:solidFill>
              <a:srgbClr val="FFC000"/>
            </a:solidFill>
            <a:prstDash val="solid"/>
            <a:miter lim="800000"/>
          </a:ln>
          <a:effectLst/>
        </p:spPr>
        <p:txBody>
          <a:bodyPr rtlCol="0" anchor="ctr"/>
          <a:lstStyle/>
          <a:p>
            <a:pPr algn="ctr" defTabSz="914400">
              <a:defRPr/>
            </a:pPr>
            <a:r>
              <a:rPr lang="en-US" sz="1050" kern="0" dirty="0">
                <a:solidFill>
                  <a:srgbClr val="FF0000"/>
                </a:solidFill>
                <a:latin typeface="Calibri" panose="020F0502020204030204"/>
              </a:rPr>
              <a:t>START</a:t>
            </a:r>
          </a:p>
        </p:txBody>
      </p:sp>
      <p:pic>
        <p:nvPicPr>
          <p:cNvPr id="26" name="Picture 25"/>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9279005" y="345538"/>
            <a:ext cx="1370670" cy="1366322"/>
          </a:xfrm>
          <a:prstGeom prst="rect">
            <a:avLst/>
          </a:prstGeom>
        </p:spPr>
      </p:pic>
      <p:grpSp>
        <p:nvGrpSpPr>
          <p:cNvPr id="27" name="Clock hand spin"/>
          <p:cNvGrpSpPr/>
          <p:nvPr/>
        </p:nvGrpSpPr>
        <p:grpSpPr>
          <a:xfrm rot="1786145">
            <a:off x="9701491" y="922909"/>
            <a:ext cx="525701" cy="509437"/>
            <a:chOff x="840573" y="2379277"/>
            <a:chExt cx="3829048" cy="3849975"/>
          </a:xfrm>
        </p:grpSpPr>
        <p:sp>
          <p:nvSpPr>
            <p:cNvPr id="28" name="Oval 28"/>
            <p:cNvSpPr>
              <a:spLocks noChangeArrowheads="1"/>
            </p:cNvSpPr>
            <p:nvPr/>
          </p:nvSpPr>
          <p:spPr bwMode="auto">
            <a:xfrm>
              <a:off x="840573" y="2379277"/>
              <a:ext cx="3829048" cy="3849975"/>
            </a:xfrm>
            <a:prstGeom prst="ellipse">
              <a:avLst/>
            </a:prstGeom>
            <a:solidFill>
              <a:srgbClr val="FDFC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defRPr/>
              </a:pPr>
              <a:endParaRPr lang="en-GB" kern="0" dirty="0">
                <a:solidFill>
                  <a:sysClr val="windowText" lastClr="000000"/>
                </a:solidFill>
              </a:endParaRPr>
            </a:p>
          </p:txBody>
        </p:sp>
        <p:sp>
          <p:nvSpPr>
            <p:cNvPr id="29" name="hour hand"/>
            <p:cNvSpPr/>
            <p:nvPr/>
          </p:nvSpPr>
          <p:spPr bwMode="auto">
            <a:xfrm>
              <a:off x="2159000" y="3253181"/>
              <a:ext cx="601664" cy="950913"/>
            </a:xfrm>
            <a:custGeom>
              <a:avLst/>
              <a:gdLst>
                <a:gd name="T0" fmla="*/ 0 w 379"/>
                <a:gd name="T1" fmla="*/ 23 h 599"/>
                <a:gd name="T2" fmla="*/ 39 w 379"/>
                <a:gd name="T3" fmla="*/ 0 h 599"/>
                <a:gd name="T4" fmla="*/ 379 w 379"/>
                <a:gd name="T5" fmla="*/ 576 h 599"/>
                <a:gd name="T6" fmla="*/ 341 w 379"/>
                <a:gd name="T7" fmla="*/ 599 h 599"/>
                <a:gd name="T8" fmla="*/ 0 w 379"/>
                <a:gd name="T9" fmla="*/ 23 h 599"/>
              </a:gdLst>
              <a:ahLst/>
              <a:cxnLst>
                <a:cxn ang="0">
                  <a:pos x="T0" y="T1"/>
                </a:cxn>
                <a:cxn ang="0">
                  <a:pos x="T2" y="T3"/>
                </a:cxn>
                <a:cxn ang="0">
                  <a:pos x="T4" y="T5"/>
                </a:cxn>
                <a:cxn ang="0">
                  <a:pos x="T6" y="T7"/>
                </a:cxn>
                <a:cxn ang="0">
                  <a:pos x="T8" y="T9"/>
                </a:cxn>
              </a:cxnLst>
              <a:rect l="0" t="0" r="r" b="b"/>
              <a:pathLst>
                <a:path w="379" h="599">
                  <a:moveTo>
                    <a:pt x="0" y="23"/>
                  </a:moveTo>
                  <a:lnTo>
                    <a:pt x="39" y="0"/>
                  </a:lnTo>
                  <a:lnTo>
                    <a:pt x="379" y="576"/>
                  </a:lnTo>
                  <a:lnTo>
                    <a:pt x="341" y="599"/>
                  </a:lnTo>
                  <a:lnTo>
                    <a:pt x="0" y="23"/>
                  </a:lnTo>
                  <a:close/>
                </a:path>
              </a:pathLst>
            </a:custGeom>
            <a:solidFill>
              <a:srgbClr val="5D5C5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defRPr/>
              </a:pPr>
              <a:endParaRPr lang="en-GB" kern="0" dirty="0">
                <a:solidFill>
                  <a:sysClr val="windowText" lastClr="000000"/>
                </a:solidFill>
              </a:endParaRPr>
            </a:p>
          </p:txBody>
        </p:sp>
      </p:grpSp>
      <p:sp>
        <p:nvSpPr>
          <p:cNvPr id="30" name="TextBox 29"/>
          <p:cNvSpPr txBox="1"/>
          <p:nvPr/>
        </p:nvSpPr>
        <p:spPr>
          <a:xfrm>
            <a:off x="10121775" y="968272"/>
            <a:ext cx="281032" cy="246221"/>
          </a:xfrm>
          <a:prstGeom prst="rect">
            <a:avLst/>
          </a:prstGeom>
          <a:noFill/>
        </p:spPr>
        <p:txBody>
          <a:bodyPr wrap="square" rtlCol="0">
            <a:spAutoFit/>
          </a:bodyPr>
          <a:lstStyle/>
          <a:p>
            <a:pPr defTabSz="914400">
              <a:defRPr/>
            </a:pPr>
            <a:r>
              <a:rPr lang="en-US" sz="1000" b="1" kern="0" dirty="0">
                <a:solidFill>
                  <a:srgbClr val="99B2C8"/>
                </a:solidFill>
              </a:rPr>
              <a:t>3</a:t>
            </a:r>
          </a:p>
        </p:txBody>
      </p:sp>
      <p:sp>
        <p:nvSpPr>
          <p:cNvPr id="31" name="TextBox 30"/>
          <p:cNvSpPr txBox="1"/>
          <p:nvPr/>
        </p:nvSpPr>
        <p:spPr>
          <a:xfrm>
            <a:off x="9869189" y="1221919"/>
            <a:ext cx="341087" cy="246221"/>
          </a:xfrm>
          <a:prstGeom prst="rect">
            <a:avLst/>
          </a:prstGeom>
          <a:noFill/>
        </p:spPr>
        <p:txBody>
          <a:bodyPr wrap="square" rtlCol="0">
            <a:spAutoFit/>
          </a:bodyPr>
          <a:lstStyle/>
          <a:p>
            <a:pPr defTabSz="914400">
              <a:defRPr/>
            </a:pPr>
            <a:r>
              <a:rPr lang="en-US" sz="1000" b="1" kern="0" dirty="0">
                <a:solidFill>
                  <a:srgbClr val="99B2C8"/>
                </a:solidFill>
              </a:rPr>
              <a:t>6</a:t>
            </a:r>
          </a:p>
        </p:txBody>
      </p:sp>
      <p:sp>
        <p:nvSpPr>
          <p:cNvPr id="32" name="TextBox 31"/>
          <p:cNvSpPr txBox="1"/>
          <p:nvPr/>
        </p:nvSpPr>
        <p:spPr>
          <a:xfrm>
            <a:off x="9523464" y="1005842"/>
            <a:ext cx="308455" cy="246221"/>
          </a:xfrm>
          <a:prstGeom prst="rect">
            <a:avLst/>
          </a:prstGeom>
          <a:noFill/>
        </p:spPr>
        <p:txBody>
          <a:bodyPr wrap="square" rtlCol="0">
            <a:spAutoFit/>
          </a:bodyPr>
          <a:lstStyle/>
          <a:p>
            <a:pPr defTabSz="914400">
              <a:defRPr/>
            </a:pPr>
            <a:r>
              <a:rPr lang="en-US" sz="1000" b="1" kern="0" dirty="0">
                <a:solidFill>
                  <a:srgbClr val="99B2C8"/>
                </a:solidFill>
              </a:rPr>
              <a:t>9</a:t>
            </a:r>
          </a:p>
        </p:txBody>
      </p:sp>
      <p:sp>
        <p:nvSpPr>
          <p:cNvPr id="33" name="TextBox 32"/>
          <p:cNvSpPr txBox="1"/>
          <p:nvPr/>
        </p:nvSpPr>
        <p:spPr>
          <a:xfrm>
            <a:off x="9807361" y="722051"/>
            <a:ext cx="371406" cy="246221"/>
          </a:xfrm>
          <a:prstGeom prst="rect">
            <a:avLst/>
          </a:prstGeom>
          <a:noFill/>
        </p:spPr>
        <p:txBody>
          <a:bodyPr wrap="square" rtlCol="0">
            <a:spAutoFit/>
          </a:bodyPr>
          <a:lstStyle/>
          <a:p>
            <a:pPr defTabSz="914400">
              <a:defRPr/>
            </a:pPr>
            <a:r>
              <a:rPr lang="en-US" sz="1000" b="1" kern="0" dirty="0">
                <a:solidFill>
                  <a:srgbClr val="99B2C8"/>
                </a:solidFill>
              </a:rPr>
              <a:t>12</a:t>
            </a:r>
          </a:p>
        </p:txBody>
      </p:sp>
      <p:graphicFrame>
        <p:nvGraphicFramePr>
          <p:cNvPr id="5" name="Object 4"/>
          <p:cNvGraphicFramePr>
            <a:graphicFrameLocks noChangeAspect="1"/>
          </p:cNvGraphicFramePr>
          <p:nvPr/>
        </p:nvGraphicFramePr>
        <p:xfrm>
          <a:off x="6951663" y="107950"/>
          <a:ext cx="1584325" cy="1177925"/>
        </p:xfrm>
        <a:graphic>
          <a:graphicData uri="http://schemas.openxmlformats.org/presentationml/2006/ole">
            <mc:AlternateContent xmlns:mc="http://schemas.openxmlformats.org/markup-compatibility/2006">
              <mc:Choice xmlns:v="urn:schemas-microsoft-com:vml" Requires="v">
                <p:oleObj spid="_x0000_s1059" name="Equation" r:id="rId17" imgW="20421600" imgH="13716000" progId="Equation.DSMT4">
                  <p:embed/>
                </p:oleObj>
              </mc:Choice>
              <mc:Fallback>
                <p:oleObj name="Equation" r:id="rId17" imgW="20421600" imgH="13716000" progId="Equation.DSMT4">
                  <p:embed/>
                  <p:pic>
                    <p:nvPicPr>
                      <p:cNvPr id="0" name="Picture 1055"/>
                      <p:cNvPicPr/>
                      <p:nvPr/>
                    </p:nvPicPr>
                    <p:blipFill>
                      <a:blip r:embed="rId18"/>
                      <a:stretch>
                        <a:fillRect/>
                      </a:stretch>
                    </p:blipFill>
                    <p:spPr>
                      <a:xfrm>
                        <a:off x="6951663" y="107950"/>
                        <a:ext cx="1584325" cy="1177925"/>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arn(inVertical)">
                                      <p:cBhvr>
                                        <p:cTn id="10" dur="500"/>
                                        <p:tgtEl>
                                          <p:spTgt spid="8"/>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arn(inVertical)">
                                      <p:cBhvr>
                                        <p:cTn id="13" dur="500"/>
                                        <p:tgtEl>
                                          <p:spTgt spid="7"/>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barn(inVertical)">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7" fill="hold" display="0">
                  <p:stCondLst>
                    <p:cond delay="indefinite"/>
                  </p:stCondLst>
                  <p:endCondLst>
                    <p:cond evt="onStopAudio" delay="0">
                      <p:tgtEl>
                        <p:sldTgt/>
                      </p:tgtEl>
                    </p:cond>
                  </p:endCondLst>
                </p:cTn>
                <p:tgtEl>
                  <p:spTgt spid="10"/>
                </p:tgtEl>
              </p:cMediaNode>
            </p:audio>
            <p:audio>
              <p:cMediaNode vol="80000">
                <p:cTn id="18" fill="hold" display="0">
                  <p:stCondLst>
                    <p:cond delay="indefinite"/>
                  </p:stCondLst>
                  <p:endCondLst>
                    <p:cond evt="onStopAudio" delay="0">
                      <p:tgtEl>
                        <p:sldTgt/>
                      </p:tgtEl>
                    </p:cond>
                  </p:endCondLst>
                </p:cTn>
                <p:tgtEl>
                  <p:spTgt spid="11"/>
                </p:tgtEl>
              </p:cMediaNode>
            </p:audio>
            <p:audio>
              <p:cMediaNode vol="80000">
                <p:cTn id="19" fill="hold" display="0">
                  <p:stCondLst>
                    <p:cond delay="indefinite"/>
                  </p:stCondLst>
                  <p:endCondLst>
                    <p:cond evt="onStopAudio" delay="0">
                      <p:tgtEl>
                        <p:sldTgt/>
                      </p:tgtEl>
                    </p:cond>
                  </p:endCondLst>
                </p:cTn>
                <p:tgtEl>
                  <p:spTgt spid="12"/>
                </p:tgtEl>
              </p:cMediaNode>
            </p:audio>
            <p:audio>
              <p:cMediaNode vol="80000">
                <p:cTn id="20" fill="hold" display="0">
                  <p:stCondLst>
                    <p:cond delay="indefinite"/>
                  </p:stCondLst>
                  <p:endCondLst>
                    <p:cond evt="onStopAudio" delay="0">
                      <p:tgtEl>
                        <p:sldTgt/>
                      </p:tgtEl>
                    </p:cond>
                  </p:endCondLst>
                </p:cTn>
                <p:tgtEl>
                  <p:spTgt spid="13"/>
                </p:tgtEl>
              </p:cMediaNode>
            </p:audio>
            <p:seq concurrent="1" nextAc="seek">
              <p:cTn id="21" restart="whenNotActive" fill="hold" evtFilter="cancelBubble" nodeType="interactiveSeq">
                <p:stCondLst>
                  <p:cond evt="onClick" delay="0">
                    <p:tgtEl>
                      <p:spTgt spid="4"/>
                    </p:tgtEl>
                  </p:cond>
                </p:stCondLst>
                <p:endSync evt="end" delay="0">
                  <p:rtn val="all"/>
                </p:endSync>
                <p:childTnLst>
                  <p:par>
                    <p:cTn id="22" fill="hold">
                      <p:stCondLst>
                        <p:cond delay="0"/>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500"/>
                                        <p:tgtEl>
                                          <p:spTgt spid="16"/>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500"/>
                                        <p:tgtEl>
                                          <p:spTgt spid="17"/>
                                        </p:tgtEl>
                                      </p:cBhvr>
                                    </p:animEffect>
                                  </p:childTnLst>
                                </p:cTn>
                              </p:par>
                              <p:par>
                                <p:cTn id="30" presetID="1" presetClass="mediacall" presetSubtype="0" fill="hold" nodeType="withEffect">
                                  <p:stCondLst>
                                    <p:cond delay="0"/>
                                  </p:stCondLst>
                                  <p:childTnLst>
                                    <p:cmd type="call" cmd="playFrom(0.0)">
                                      <p:cBhvr>
                                        <p:cTn id="31" dur="8091" fill="hold"/>
                                        <p:tgtEl>
                                          <p:spTgt spid="10"/>
                                        </p:tgtEl>
                                      </p:cBhvr>
                                    </p:cmd>
                                  </p:childTnLst>
                                </p:cTn>
                              </p:par>
                            </p:childTnLst>
                          </p:cTn>
                        </p:par>
                      </p:childTnLst>
                    </p:cTn>
                  </p:par>
                  <p:par>
                    <p:cTn id="32" fill="hold">
                      <p:stCondLst>
                        <p:cond delay="indefinite"/>
                      </p:stCondLst>
                      <p:childTnLst>
                        <p:par>
                          <p:cTn id="33" fill="hold">
                            <p:stCondLst>
                              <p:cond delay="0"/>
                            </p:stCondLst>
                            <p:childTnLst>
                              <p:par>
                                <p:cTn id="34" presetID="1" presetClass="exit" presetSubtype="0" fill="hold" grpId="1" nodeType="clickEffect">
                                  <p:stCondLst>
                                    <p:cond delay="0"/>
                                  </p:stCondLst>
                                  <p:childTnLst>
                                    <p:set>
                                      <p:cBhvr>
                                        <p:cTn id="35" dur="1" fill="hold">
                                          <p:stCondLst>
                                            <p:cond delay="0"/>
                                          </p:stCondLst>
                                        </p:cTn>
                                        <p:tgtEl>
                                          <p:spTgt spid="16"/>
                                        </p:tgtEl>
                                        <p:attrNameLst>
                                          <p:attrName>style.visibility</p:attrName>
                                        </p:attrNameLst>
                                      </p:cBhvr>
                                      <p:to>
                                        <p:strVal val="hidden"/>
                                      </p:to>
                                    </p:set>
                                  </p:childTnLst>
                                </p:cTn>
                              </p:par>
                              <p:par>
                                <p:cTn id="36" presetID="1" presetClass="exit" presetSubtype="0" fill="hold" grpId="1" nodeType="withEffect">
                                  <p:stCondLst>
                                    <p:cond delay="0"/>
                                  </p:stCondLst>
                                  <p:childTnLst>
                                    <p:set>
                                      <p:cBhvr>
                                        <p:cTn id="37" dur="1" fill="hold">
                                          <p:stCondLst>
                                            <p:cond delay="0"/>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4"/>
                  </p:tgtEl>
                </p:cond>
              </p:nextCondLst>
            </p:seq>
            <p:seq concurrent="1" nextAc="seek">
              <p:cTn id="38" restart="whenNotActive" fill="hold" evtFilter="cancelBubble" nodeType="interactiveSeq">
                <p:stCondLst>
                  <p:cond evt="onClick" delay="0">
                    <p:tgtEl>
                      <p:spTgt spid="8"/>
                    </p:tgtEl>
                  </p:cond>
                </p:stCondLst>
                <p:endSync evt="end" delay="0">
                  <p:rtn val="all"/>
                </p:endSync>
                <p:childTnLst>
                  <p:par>
                    <p:cTn id="39" fill="hold">
                      <p:stCondLst>
                        <p:cond delay="0"/>
                      </p:stCondLst>
                      <p:childTnLst>
                        <p:par>
                          <p:cTn id="40" fill="hold">
                            <p:stCondLst>
                              <p:cond delay="0"/>
                            </p:stCondLst>
                            <p:childTnLst>
                              <p:par>
                                <p:cTn id="41" presetID="10" presetClass="entr" presetSubtype="0" fill="hold" nodeType="with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500"/>
                                        <p:tgtEl>
                                          <p:spTgt spid="20"/>
                                        </p:tgtEl>
                                      </p:cBhvr>
                                    </p:animEffect>
                                  </p:childTnLst>
                                </p:cTn>
                              </p:par>
                              <p:par>
                                <p:cTn id="44" presetID="1" presetClass="mediacall" presetSubtype="0" fill="hold" nodeType="withEffect">
                                  <p:stCondLst>
                                    <p:cond delay="0"/>
                                  </p:stCondLst>
                                  <p:childTnLst>
                                    <p:cmd type="call" cmd="playFrom(0.0)">
                                      <p:cBhvr>
                                        <p:cTn id="45" dur="8158" fill="hold"/>
                                        <p:tgtEl>
                                          <p:spTgt spid="13"/>
                                        </p:tgtEl>
                                      </p:cBhvr>
                                    </p:cmd>
                                  </p:childTnLst>
                                </p:cTn>
                              </p:par>
                            </p:childTnLst>
                          </p:cTn>
                        </p:par>
                      </p:childTnLst>
                    </p:cTn>
                  </p:par>
                </p:childTnLst>
              </p:cTn>
              <p:nextCondLst>
                <p:cond evt="onClick" delay="0">
                  <p:tgtEl>
                    <p:spTgt spid="8"/>
                  </p:tgtEl>
                </p:cond>
              </p:nextCondLst>
            </p:seq>
            <p:seq concurrent="1" nextAc="seek">
              <p:cTn id="46" restart="whenNotActive" fill="hold" evtFilter="cancelBubble" nodeType="interactiveSeq">
                <p:stCondLst>
                  <p:cond evt="onClick" delay="0">
                    <p:tgtEl>
                      <p:spTgt spid="7"/>
                    </p:tgtEl>
                  </p:cond>
                </p:stCondLst>
                <p:endSync evt="end" delay="0">
                  <p:rtn val="all"/>
                </p:endSync>
                <p:childTnLst>
                  <p:par>
                    <p:cTn id="47" fill="hold">
                      <p:stCondLst>
                        <p:cond delay="0"/>
                      </p:stCondLst>
                      <p:childTnLst>
                        <p:par>
                          <p:cTn id="48" fill="hold">
                            <p:stCondLst>
                              <p:cond delay="0"/>
                            </p:stCondLst>
                            <p:childTnLst>
                              <p:par>
                                <p:cTn id="49" presetID="1" presetClass="mediacall" presetSubtype="0" fill="hold" nodeType="withEffect">
                                  <p:stCondLst>
                                    <p:cond delay="0"/>
                                  </p:stCondLst>
                                  <p:childTnLst>
                                    <p:cmd type="call" cmd="playFrom(0.0)">
                                      <p:cBhvr>
                                        <p:cTn id="50" dur="8158" fill="hold"/>
                                        <p:tgtEl>
                                          <p:spTgt spid="12"/>
                                        </p:tgtEl>
                                      </p:cBhvr>
                                    </p:cmd>
                                  </p:childTnLst>
                                </p:cTn>
                              </p:par>
                              <p:par>
                                <p:cTn id="51" presetID="10" presetClass="entr" presetSubtype="0" fill="hold" nodeType="with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500"/>
                                        <p:tgtEl>
                                          <p:spTgt spid="18"/>
                                        </p:tgtEl>
                                      </p:cBhvr>
                                    </p:animEffect>
                                  </p:childTnLst>
                                </p:cTn>
                              </p:par>
                            </p:childTnLst>
                          </p:cTn>
                        </p:par>
                      </p:childTnLst>
                    </p:cTn>
                  </p:par>
                </p:childTnLst>
              </p:cTn>
              <p:nextCondLst>
                <p:cond evt="onClick" delay="0">
                  <p:tgtEl>
                    <p:spTgt spid="7"/>
                  </p:tgtEl>
                </p:cond>
              </p:nextCondLst>
            </p:seq>
            <p:seq concurrent="1" nextAc="seek">
              <p:cTn id="54" restart="whenNotActive" fill="hold" evtFilter="cancelBubble" nodeType="interactiveSeq">
                <p:stCondLst>
                  <p:cond evt="onClick" delay="0">
                    <p:tgtEl>
                      <p:spTgt spid="6"/>
                    </p:tgtEl>
                  </p:cond>
                </p:stCondLst>
                <p:endSync evt="end" delay="0">
                  <p:rtn val="all"/>
                </p:endSync>
                <p:childTnLst>
                  <p:par>
                    <p:cTn id="55" fill="hold">
                      <p:stCondLst>
                        <p:cond delay="0"/>
                      </p:stCondLst>
                      <p:childTnLst>
                        <p:par>
                          <p:cTn id="56" fill="hold">
                            <p:stCondLst>
                              <p:cond delay="0"/>
                            </p:stCondLst>
                            <p:childTnLst>
                              <p:par>
                                <p:cTn id="57" presetID="10" presetClass="entr" presetSubtype="0" fill="hold" nodeType="with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fade">
                                      <p:cBhvr>
                                        <p:cTn id="59" dur="500"/>
                                        <p:tgtEl>
                                          <p:spTgt spid="19"/>
                                        </p:tgtEl>
                                      </p:cBhvr>
                                    </p:animEffect>
                                  </p:childTnLst>
                                </p:cTn>
                              </p:par>
                              <p:par>
                                <p:cTn id="60" presetID="1" presetClass="mediacall" presetSubtype="0" fill="hold" nodeType="withEffect">
                                  <p:stCondLst>
                                    <p:cond delay="0"/>
                                  </p:stCondLst>
                                  <p:childTnLst>
                                    <p:cmd type="call" cmd="playFrom(0.0)">
                                      <p:cBhvr>
                                        <p:cTn id="61" dur="8158" fill="hold"/>
                                        <p:tgtEl>
                                          <p:spTgt spid="11"/>
                                        </p:tgtEl>
                                      </p:cBhvr>
                                    </p:cmd>
                                  </p:childTnLst>
                                </p:cTn>
                              </p:par>
                            </p:childTnLst>
                          </p:cTn>
                        </p:par>
                      </p:childTnLst>
                    </p:cTn>
                  </p:par>
                </p:childTnLst>
              </p:cTn>
              <p:nextCondLst>
                <p:cond evt="onClick" delay="0">
                  <p:tgtEl>
                    <p:spTgt spid="6"/>
                  </p:tgtEl>
                </p:cond>
              </p:nextCondLst>
            </p:seq>
            <p:seq concurrent="1" nextAc="seek">
              <p:cTn id="62" restart="whenNotActive" fill="hold" evtFilter="cancelBubble" nodeType="interactiveSeq">
                <p:stCondLst>
                  <p:cond evt="onClick" delay="0">
                    <p:tgtEl>
                      <p:spTgt spid="21"/>
                    </p:tgtEl>
                  </p:cond>
                </p:stCondLst>
                <p:endSync evt="end" delay="0">
                  <p:rtn val="all"/>
                </p:endSync>
                <p:childTnLst>
                  <p:par>
                    <p:cTn id="63" fill="hold">
                      <p:stCondLst>
                        <p:cond delay="0"/>
                      </p:stCondLst>
                      <p:childTnLst>
                        <p:par>
                          <p:cTn id="64" fill="hold">
                            <p:stCondLst>
                              <p:cond delay="0"/>
                            </p:stCondLst>
                            <p:childTnLst>
                              <p:par>
                                <p:cTn id="65" presetID="10" presetClass="exit" presetSubtype="0" fill="hold" nodeType="clickEffect">
                                  <p:stCondLst>
                                    <p:cond delay="0"/>
                                  </p:stCondLst>
                                  <p:childTnLst>
                                    <p:animEffect transition="out" filter="fade">
                                      <p:cBhvr>
                                        <p:cTn id="66" dur="500"/>
                                        <p:tgtEl>
                                          <p:spTgt spid="21"/>
                                        </p:tgtEl>
                                      </p:cBhvr>
                                    </p:animEffect>
                                    <p:set>
                                      <p:cBhvr>
                                        <p:cTn id="67" dur="1" fill="hold">
                                          <p:stCondLst>
                                            <p:cond delay="499"/>
                                          </p:stCondLst>
                                        </p:cTn>
                                        <p:tgtEl>
                                          <p:spTgt spid="21"/>
                                        </p:tgtEl>
                                        <p:attrNameLst>
                                          <p:attrName>style.visibility</p:attrName>
                                        </p:attrNameLst>
                                      </p:cBhvr>
                                      <p:to>
                                        <p:strVal val="hidden"/>
                                      </p:to>
                                    </p:set>
                                  </p:childTnLst>
                                </p:cTn>
                              </p:par>
                            </p:childTnLst>
                          </p:cTn>
                        </p:par>
                      </p:childTnLst>
                    </p:cTn>
                  </p:par>
                </p:childTnLst>
              </p:cTn>
              <p:nextCondLst>
                <p:cond evt="onClick" delay="0">
                  <p:tgtEl>
                    <p:spTgt spid="21"/>
                  </p:tgtEl>
                </p:cond>
              </p:nextCondLst>
            </p:seq>
            <p:seq concurrent="1" nextAc="seek">
              <p:cTn id="68" restart="whenNotActive" fill="hold" evtFilter="cancelBubble" nodeType="interactiveSeq">
                <p:stCondLst>
                  <p:cond evt="onClick" delay="0">
                    <p:tgtEl>
                      <p:spTgt spid="25"/>
                    </p:tgtEl>
                  </p:cond>
                </p:stCondLst>
                <p:endSync evt="end" delay="0">
                  <p:rtn val="all"/>
                </p:endSync>
                <p:childTnLst>
                  <p:par>
                    <p:cTn id="69" fill="hold">
                      <p:stCondLst>
                        <p:cond delay="0"/>
                      </p:stCondLst>
                      <p:childTnLst>
                        <p:par>
                          <p:cTn id="70" fill="hold">
                            <p:stCondLst>
                              <p:cond delay="0"/>
                            </p:stCondLst>
                            <p:childTnLst>
                              <p:par>
                                <p:cTn id="71" presetID="8" presetClass="emph" presetSubtype="0" fill="hold" nodeType="clickEffect">
                                  <p:stCondLst>
                                    <p:cond delay="0"/>
                                  </p:stCondLst>
                                  <p:childTnLst>
                                    <p:animRot by="21600000">
                                      <p:cBhvr>
                                        <p:cTn id="72" dur="10000" fill="hold"/>
                                        <p:tgtEl>
                                          <p:spTgt spid="27"/>
                                        </p:tgtEl>
                                        <p:attrNameLst>
                                          <p:attrName>r</p:attrName>
                                        </p:attrNameLst>
                                      </p:cBhvr>
                                    </p:animRot>
                                  </p:childTnLst>
                                </p:cTn>
                              </p:par>
                            </p:childTnLst>
                          </p:cTn>
                        </p:par>
                        <p:par>
                          <p:cTn id="73" fill="hold">
                            <p:stCondLst>
                              <p:cond delay="10000"/>
                            </p:stCondLst>
                            <p:childTnLst>
                              <p:par>
                                <p:cTn id="74" presetID="53" presetClass="entr" presetSubtype="16" fill="hold" nodeType="afterEffect">
                                  <p:stCondLst>
                                    <p:cond delay="0"/>
                                  </p:stCondLst>
                                  <p:childTnLst>
                                    <p:set>
                                      <p:cBhvr>
                                        <p:cTn id="75" dur="1" fill="hold">
                                          <p:stCondLst>
                                            <p:cond delay="0"/>
                                          </p:stCondLst>
                                        </p:cTn>
                                        <p:tgtEl>
                                          <p:spTgt spid="22"/>
                                        </p:tgtEl>
                                        <p:attrNameLst>
                                          <p:attrName>style.visibility</p:attrName>
                                        </p:attrNameLst>
                                      </p:cBhvr>
                                      <p:to>
                                        <p:strVal val="visible"/>
                                      </p:to>
                                    </p:set>
                                    <p:anim calcmode="lin" valueType="num">
                                      <p:cBhvr>
                                        <p:cTn id="76" dur="3000" fill="hold"/>
                                        <p:tgtEl>
                                          <p:spTgt spid="22"/>
                                        </p:tgtEl>
                                        <p:attrNameLst>
                                          <p:attrName>ppt_w</p:attrName>
                                        </p:attrNameLst>
                                      </p:cBhvr>
                                      <p:tavLst>
                                        <p:tav tm="0">
                                          <p:val>
                                            <p:fltVal val="0"/>
                                          </p:val>
                                        </p:tav>
                                        <p:tav tm="100000">
                                          <p:val>
                                            <p:strVal val="#ppt_w"/>
                                          </p:val>
                                        </p:tav>
                                      </p:tavLst>
                                    </p:anim>
                                    <p:anim calcmode="lin" valueType="num">
                                      <p:cBhvr>
                                        <p:cTn id="77" dur="3000" fill="hold"/>
                                        <p:tgtEl>
                                          <p:spTgt spid="22"/>
                                        </p:tgtEl>
                                        <p:attrNameLst>
                                          <p:attrName>ppt_h</p:attrName>
                                        </p:attrNameLst>
                                      </p:cBhvr>
                                      <p:tavLst>
                                        <p:tav tm="0">
                                          <p:val>
                                            <p:fltVal val="0"/>
                                          </p:val>
                                        </p:tav>
                                        <p:tav tm="100000">
                                          <p:val>
                                            <p:strVal val="#ppt_h"/>
                                          </p:val>
                                        </p:tav>
                                      </p:tavLst>
                                    </p:anim>
                                    <p:animEffect transition="in" filter="fade">
                                      <p:cBhvr>
                                        <p:cTn id="78" dur="3000"/>
                                        <p:tgtEl>
                                          <p:spTgt spid="22"/>
                                        </p:tgtEl>
                                      </p:cBhvr>
                                    </p:animEffect>
                                  </p:childTnLst>
                                  <p:subTnLst>
                                    <p:audio>
                                      <p:cMediaNode>
                                        <p:cTn display="0" masterRel="sameClick">
                                          <p:stCondLst>
                                            <p:cond evt="begin" delay="0">
                                              <p:tn val="74"/>
                                            </p:cond>
                                          </p:stCondLst>
                                          <p:endCondLst>
                                            <p:cond evt="onStopAudio" delay="0">
                                              <p:tgtEl>
                                                <p:sldTgt/>
                                              </p:tgtEl>
                                            </p:cond>
                                          </p:endCondLst>
                                        </p:cTn>
                                        <p:tgtEl>
                                          <p:sndTgt r:embed="rId7" name="chimes.wav"/>
                                        </p:tgtEl>
                                      </p:cMediaNode>
                                    </p:audio>
                                  </p:subTnLst>
                                </p:cTn>
                              </p:par>
                            </p:childTnLst>
                          </p:cTn>
                        </p:par>
                      </p:childTnLst>
                    </p:cTn>
                  </p:par>
                </p:childTnLst>
              </p:cTn>
              <p:nextCondLst>
                <p:cond evt="onClick" delay="0">
                  <p:tgtEl>
                    <p:spTgt spid="25"/>
                  </p:tgtEl>
                </p:cond>
              </p:nextCondLst>
            </p:seq>
          </p:childTnLst>
        </p:cTn>
      </p:par>
    </p:tnLst>
    <p:bldLst>
      <p:bldP spid="4" grpId="0" animBg="1"/>
      <p:bldP spid="6" grpId="0" animBg="1"/>
      <p:bldP spid="7" grpId="0" animBg="1"/>
      <p:bldP spid="8" grpId="0" animBg="1"/>
      <p:bldP spid="16" grpId="0" animBg="1"/>
      <p:bldP spid="16" grpId="1" animBg="1"/>
      <p:bldP spid="17" grpId="0"/>
      <p:bldP spid="17"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1181100" y="117763"/>
            <a:ext cx="7545410" cy="1723685"/>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dirty="0">
              <a:solidFill>
                <a:prstClr val="black"/>
              </a:solidFill>
            </a:endParaRPr>
          </a:p>
        </p:txBody>
      </p:sp>
      <p:sp>
        <p:nvSpPr>
          <p:cNvPr id="3" name="TextBox 2"/>
          <p:cNvSpPr txBox="1"/>
          <p:nvPr/>
        </p:nvSpPr>
        <p:spPr>
          <a:xfrm>
            <a:off x="1203388" y="422563"/>
            <a:ext cx="7545410" cy="1077218"/>
          </a:xfrm>
          <a:prstGeom prst="rect">
            <a:avLst/>
          </a:prstGeom>
          <a:noFill/>
        </p:spPr>
        <p:txBody>
          <a:bodyPr wrap="square" rtlCol="0">
            <a:spAutoFit/>
          </a:bodyPr>
          <a:lstStyle/>
          <a:p>
            <a:r>
              <a:rPr lang="en-US" sz="3200" dirty="0" err="1">
                <a:solidFill>
                  <a:prstClr val="black"/>
                </a:solidFill>
                <a:latin typeface="Times New Roman" panose="02020603050405020304" pitchFamily="18" charset="0"/>
                <a:cs typeface="Times New Roman" panose="02020603050405020304" pitchFamily="18" charset="0"/>
              </a:rPr>
              <a:t>Giải</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phương</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trình</a:t>
            </a:r>
            <a:r>
              <a:rPr lang="en-US" sz="3200" dirty="0">
                <a:solidFill>
                  <a:prstClr val="black"/>
                </a:solidFill>
                <a:latin typeface="Times New Roman" panose="02020603050405020304" pitchFamily="18" charset="0"/>
                <a:cs typeface="Times New Roman" panose="02020603050405020304" pitchFamily="18" charset="0"/>
              </a:rPr>
              <a:t> x(2x – 1) + 5(2x – 1) = 0</a:t>
            </a:r>
          </a:p>
          <a:p>
            <a:r>
              <a:rPr lang="en-US" sz="3200" dirty="0">
                <a:solidFill>
                  <a:prstClr val="black"/>
                </a:solidFill>
                <a:latin typeface="Times New Roman" panose="02020603050405020304" pitchFamily="18" charset="0"/>
                <a:cs typeface="Times New Roman" panose="02020603050405020304" pitchFamily="18" charset="0"/>
              </a:rPr>
              <a:t>Ta </a:t>
            </a:r>
            <a:r>
              <a:rPr lang="en-US" sz="3200" dirty="0" err="1">
                <a:solidFill>
                  <a:prstClr val="black"/>
                </a:solidFill>
                <a:latin typeface="Times New Roman" panose="02020603050405020304" pitchFamily="18" charset="0"/>
                <a:cs typeface="Times New Roman" panose="02020603050405020304" pitchFamily="18" charset="0"/>
              </a:rPr>
              <a:t>được</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nghiệm</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là</a:t>
            </a:r>
            <a:r>
              <a:rPr lang="en-US" sz="3200" dirty="0">
                <a:solidFill>
                  <a:prstClr val="black"/>
                </a:solidFill>
                <a:latin typeface="Times New Roman" panose="02020603050405020304" pitchFamily="18" charset="0"/>
                <a:cs typeface="Times New Roman" panose="02020603050405020304" pitchFamily="18" charset="0"/>
              </a:rPr>
              <a:t>: </a:t>
            </a:r>
          </a:p>
        </p:txBody>
      </p:sp>
      <mc:AlternateContent xmlns:mc="http://schemas.openxmlformats.org/markup-compatibility/2006" xmlns:a14="http://schemas.microsoft.com/office/drawing/2010/main">
        <mc:Choice Requires="a14">
          <p:sp>
            <p:nvSpPr>
              <p:cNvPr id="4" name="TextBox 3"/>
              <p:cNvSpPr txBox="1"/>
              <p:nvPr/>
            </p:nvSpPr>
            <p:spPr>
              <a:xfrm>
                <a:off x="2438399" y="2188595"/>
                <a:ext cx="3681845" cy="790345"/>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sz="3200" dirty="0">
                    <a:solidFill>
                      <a:prstClr val="black"/>
                    </a:solidFill>
                    <a:latin typeface="Times New Roman" panose="02020603050405020304" pitchFamily="18" charset="0"/>
                    <a:cs typeface="Times New Roman" panose="02020603050405020304" pitchFamily="18" charset="0"/>
                  </a:rPr>
                  <a:t>A: x = -5 </a:t>
                </a:r>
                <a:r>
                  <a:rPr lang="en-US" sz="3200" dirty="0" err="1">
                    <a:solidFill>
                      <a:prstClr val="black"/>
                    </a:solidFill>
                    <a:latin typeface="Times New Roman" panose="02020603050405020304" pitchFamily="18" charset="0"/>
                    <a:cs typeface="Times New Roman" panose="02020603050405020304" pitchFamily="18" charset="0"/>
                  </a:rPr>
                  <a:t>và</a:t>
                </a:r>
                <a:r>
                  <a:rPr lang="en-US" sz="3200" dirty="0">
                    <a:solidFill>
                      <a:prstClr val="black"/>
                    </a:solidFill>
                    <a:latin typeface="Times New Roman" panose="02020603050405020304" pitchFamily="18" charset="0"/>
                    <a:cs typeface="Times New Roman" panose="02020603050405020304" pitchFamily="18" charset="0"/>
                  </a:rPr>
                  <a:t> x =</a:t>
                </a:r>
                <a:r>
                  <a:rPr lang="en-US" sz="3200" dirty="0">
                    <a:solidFill>
                      <a:prstClr val="black"/>
                    </a:solidFill>
                    <a:cs typeface="Times New Roman" panose="02020603050405020304" pitchFamily="18" charset="0"/>
                  </a:rPr>
                  <a:t> </a:t>
                </a:r>
                <a14:m>
                  <m:oMath xmlns:m="http://schemas.openxmlformats.org/officeDocument/2006/math">
                    <m:f>
                      <m:fPr>
                        <m:ctrlPr>
                          <a:rPr lang="en-US" sz="3200" i="1">
                            <a:solidFill>
                              <a:prstClr val="black"/>
                            </a:solidFill>
                            <a:latin typeface="Cambria Math" panose="02040503050406030204" pitchFamily="18" charset="0"/>
                            <a:cs typeface="Times New Roman" panose="02020603050405020304" pitchFamily="18" charset="0"/>
                          </a:rPr>
                        </m:ctrlPr>
                      </m:fPr>
                      <m:num>
                        <m:r>
                          <a:rPr lang="en-US" sz="3200" b="0" i="1" smtClean="0">
                            <a:solidFill>
                              <a:prstClr val="black"/>
                            </a:solidFill>
                            <a:latin typeface="Cambria Math" panose="02040503050406030204" pitchFamily="18" charset="0"/>
                            <a:cs typeface="Times New Roman" panose="02020603050405020304" pitchFamily="18" charset="0"/>
                          </a:rPr>
                          <m:t>1</m:t>
                        </m:r>
                      </m:num>
                      <m:den>
                        <m:r>
                          <a:rPr lang="en-US" sz="3200" i="1">
                            <a:solidFill>
                              <a:prstClr val="black"/>
                            </a:solidFill>
                            <a:latin typeface="Cambria Math" panose="02040503050406030204" pitchFamily="18" charset="0"/>
                            <a:cs typeface="Times New Roman" panose="02020603050405020304" pitchFamily="18" charset="0"/>
                          </a:rPr>
                          <m:t>2</m:t>
                        </m:r>
                      </m:den>
                    </m:f>
                  </m:oMath>
                </a14:m>
                <a:endParaRPr lang="en-US" sz="3200" dirty="0">
                  <a:solidFill>
                    <a:prstClr val="black"/>
                  </a:solidFill>
                  <a:latin typeface="Times New Roman" panose="02020603050405020304" pitchFamily="18" charset="0"/>
                  <a:cs typeface="Times New Roman" panose="02020603050405020304" pitchFamily="18" charset="0"/>
                </a:endParaRPr>
              </a:p>
            </p:txBody>
          </p:sp>
        </mc:Choice>
        <mc:Fallback xmlns="">
          <p:sp>
            <p:nvSpPr>
              <p:cNvPr id="4" name="TextBox 3"/>
              <p:cNvSpPr txBox="1">
                <a:spLocks noRot="1" noChangeAspect="1" noMove="1" noResize="1" noEditPoints="1" noAdjustHandles="1" noChangeArrowheads="1" noChangeShapeType="1" noTextEdit="1"/>
              </p:cNvSpPr>
              <p:nvPr/>
            </p:nvSpPr>
            <p:spPr>
              <a:xfrm>
                <a:off x="2438399" y="2188595"/>
                <a:ext cx="3681845" cy="790345"/>
              </a:xfrm>
              <a:prstGeom prst="rect">
                <a:avLst/>
              </a:prstGeom>
              <a:blipFill rotWithShape="1">
                <a:blip r:embed="rId7"/>
                <a:stretch>
                  <a:fillRect l="-190" t="-852" r="-169" b="-784"/>
                </a:stretch>
              </a:blipFill>
            </p:spPr>
            <p:style>
              <a:lnRef idx="1">
                <a:schemeClr val="accent2"/>
              </a:lnRef>
              <a:fillRef idx="2">
                <a:schemeClr val="accent2"/>
              </a:fillRef>
              <a:effectRef idx="1">
                <a:schemeClr val="accent2"/>
              </a:effectRef>
              <a:fontRef idx="minor">
                <a:schemeClr val="dk1"/>
              </a:fontRef>
            </p:style>
            <p:txBody>
              <a:bodyPr/>
              <a:lstStyle/>
              <a:p>
                <a:r>
                  <a:rPr lang="en-US" altLang="en-US">
                    <a:noFill/>
                  </a:rPr>
                  <a:t> </a:t>
                </a:r>
              </a:p>
            </p:txBody>
          </p:sp>
        </mc:Fallback>
      </mc:AlternateContent>
      <mc:AlternateContent xmlns:mc="http://schemas.openxmlformats.org/markup-compatibility/2006" xmlns:a14="http://schemas.microsoft.com/office/drawing/2010/main">
        <mc:Choice Requires="a14">
          <p:sp>
            <p:nvSpPr>
              <p:cNvPr id="6" name="TextBox 5"/>
              <p:cNvSpPr txBox="1"/>
              <p:nvPr/>
            </p:nvSpPr>
            <p:spPr>
              <a:xfrm>
                <a:off x="2434936" y="5937287"/>
                <a:ext cx="3636820" cy="787716"/>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sz="3200" dirty="0">
                    <a:solidFill>
                      <a:prstClr val="black"/>
                    </a:solidFill>
                    <a:latin typeface="Times New Roman" panose="02020603050405020304" pitchFamily="18" charset="0"/>
                    <a:cs typeface="Times New Roman" panose="02020603050405020304" pitchFamily="18" charset="0"/>
                  </a:rPr>
                  <a:t>D: x = -5 </a:t>
                </a:r>
                <a:r>
                  <a:rPr lang="en-US" sz="3200" dirty="0" err="1">
                    <a:solidFill>
                      <a:prstClr val="black"/>
                    </a:solidFill>
                    <a:latin typeface="Times New Roman" panose="02020603050405020304" pitchFamily="18" charset="0"/>
                    <a:cs typeface="Times New Roman" panose="02020603050405020304" pitchFamily="18" charset="0"/>
                  </a:rPr>
                  <a:t>hoặc</a:t>
                </a:r>
                <a:r>
                  <a:rPr lang="en-US" sz="3200" dirty="0">
                    <a:solidFill>
                      <a:prstClr val="black"/>
                    </a:solidFill>
                    <a:latin typeface="Times New Roman" panose="02020603050405020304" pitchFamily="18" charset="0"/>
                    <a:cs typeface="Times New Roman" panose="02020603050405020304" pitchFamily="18" charset="0"/>
                  </a:rPr>
                  <a:t> x =</a:t>
                </a:r>
                <a:r>
                  <a:rPr lang="en-US" sz="3200" dirty="0">
                    <a:solidFill>
                      <a:prstClr val="black"/>
                    </a:solidFill>
                    <a:cs typeface="Times New Roman" panose="02020603050405020304" pitchFamily="18" charset="0"/>
                  </a:rPr>
                  <a:t> </a:t>
                </a:r>
                <a14:m>
                  <m:oMath xmlns:m="http://schemas.openxmlformats.org/officeDocument/2006/math">
                    <m:f>
                      <m:fPr>
                        <m:ctrlPr>
                          <a:rPr lang="en-US" sz="3200" i="1">
                            <a:solidFill>
                              <a:prstClr val="black"/>
                            </a:solidFill>
                            <a:latin typeface="Cambria Math" panose="02040503050406030204" pitchFamily="18" charset="0"/>
                            <a:cs typeface="Times New Roman" panose="02020603050405020304" pitchFamily="18" charset="0"/>
                          </a:rPr>
                        </m:ctrlPr>
                      </m:fPr>
                      <m:num>
                        <m:r>
                          <a:rPr lang="en-US" sz="3200" i="1">
                            <a:solidFill>
                              <a:prstClr val="black"/>
                            </a:solidFill>
                            <a:latin typeface="Cambria Math" panose="02040503050406030204" pitchFamily="18" charset="0"/>
                            <a:cs typeface="Times New Roman" panose="02020603050405020304" pitchFamily="18" charset="0"/>
                          </a:rPr>
                          <m:t>1</m:t>
                        </m:r>
                      </m:num>
                      <m:den>
                        <m:r>
                          <a:rPr lang="en-US" sz="3200" i="1">
                            <a:solidFill>
                              <a:prstClr val="black"/>
                            </a:solidFill>
                            <a:latin typeface="Cambria Math" panose="02040503050406030204" pitchFamily="18" charset="0"/>
                            <a:cs typeface="Times New Roman" panose="02020603050405020304" pitchFamily="18" charset="0"/>
                          </a:rPr>
                          <m:t>2</m:t>
                        </m:r>
                      </m:den>
                    </m:f>
                  </m:oMath>
                </a14:m>
                <a:endParaRPr lang="en-US" sz="3200" dirty="0">
                  <a:solidFill>
                    <a:prstClr val="black"/>
                  </a:solidFill>
                  <a:latin typeface="Times New Roman" panose="02020603050405020304" pitchFamily="18" charset="0"/>
                  <a:cs typeface="Times New Roman" panose="02020603050405020304" pitchFamily="18" charset="0"/>
                </a:endParaRPr>
              </a:p>
            </p:txBody>
          </p:sp>
        </mc:Choice>
        <mc:Fallback xmlns="">
          <p:sp>
            <p:nvSpPr>
              <p:cNvPr id="6" name="TextBox 5"/>
              <p:cNvSpPr txBox="1">
                <a:spLocks noRot="1" noChangeAspect="1" noMove="1" noResize="1" noEditPoints="1" noAdjustHandles="1" noChangeArrowheads="1" noChangeShapeType="1" noTextEdit="1"/>
              </p:cNvSpPr>
              <p:nvPr/>
            </p:nvSpPr>
            <p:spPr>
              <a:xfrm>
                <a:off x="2434936" y="5937287"/>
                <a:ext cx="3636820" cy="787716"/>
              </a:xfrm>
              <a:prstGeom prst="rect">
                <a:avLst/>
              </a:prstGeom>
              <a:blipFill rotWithShape="1">
                <a:blip r:embed="rId8"/>
                <a:stretch>
                  <a:fillRect l="-184" t="-811" r="-160" b="-761"/>
                </a:stretch>
              </a:blipFill>
            </p:spPr>
            <p:style>
              <a:lnRef idx="1">
                <a:schemeClr val="accent2"/>
              </a:lnRef>
              <a:fillRef idx="2">
                <a:schemeClr val="accent2"/>
              </a:fillRef>
              <a:effectRef idx="1">
                <a:schemeClr val="accent2"/>
              </a:effectRef>
              <a:fontRef idx="minor">
                <a:schemeClr val="dk1"/>
              </a:fontRef>
            </p:style>
            <p:txBody>
              <a:bodyPr/>
              <a:lstStyle/>
              <a:p>
                <a:r>
                  <a:rPr lang="en-US" altLang="en-US">
                    <a:noFill/>
                  </a:rPr>
                  <a:t> </a:t>
                </a:r>
              </a:p>
            </p:txBody>
          </p:sp>
        </mc:Fallback>
      </mc:AlternateContent>
      <mc:AlternateContent xmlns:mc="http://schemas.openxmlformats.org/markup-compatibility/2006" xmlns:a14="http://schemas.microsoft.com/office/drawing/2010/main">
        <mc:Choice Requires="a14">
          <p:sp>
            <p:nvSpPr>
              <p:cNvPr id="7" name="TextBox 6"/>
              <p:cNvSpPr txBox="1"/>
              <p:nvPr/>
            </p:nvSpPr>
            <p:spPr>
              <a:xfrm>
                <a:off x="2434936" y="4711466"/>
                <a:ext cx="1676400" cy="790345"/>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sz="3200" dirty="0">
                    <a:solidFill>
                      <a:prstClr val="black"/>
                    </a:solidFill>
                    <a:latin typeface="Times New Roman" panose="02020603050405020304" pitchFamily="18" charset="0"/>
                    <a:cs typeface="Times New Roman" panose="02020603050405020304" pitchFamily="18" charset="0"/>
                  </a:rPr>
                  <a:t>C: x = </a:t>
                </a:r>
                <a14:m>
                  <m:oMath xmlns:m="http://schemas.openxmlformats.org/officeDocument/2006/math">
                    <m:f>
                      <m:fPr>
                        <m:ctrlPr>
                          <a:rPr lang="en-US" sz="3200" i="1">
                            <a:solidFill>
                              <a:prstClr val="black"/>
                            </a:solidFill>
                            <a:latin typeface="Cambria Math" panose="02040503050406030204" pitchFamily="18" charset="0"/>
                            <a:cs typeface="Times New Roman" panose="02020603050405020304" pitchFamily="18" charset="0"/>
                          </a:rPr>
                        </m:ctrlPr>
                      </m:fPr>
                      <m:num>
                        <m:r>
                          <a:rPr lang="en-US" sz="3200" b="0" i="1" smtClean="0">
                            <a:solidFill>
                              <a:prstClr val="black"/>
                            </a:solidFill>
                            <a:latin typeface="Cambria Math" panose="02040503050406030204" pitchFamily="18" charset="0"/>
                            <a:cs typeface="Times New Roman" panose="02020603050405020304" pitchFamily="18" charset="0"/>
                          </a:rPr>
                          <m:t>1</m:t>
                        </m:r>
                      </m:num>
                      <m:den>
                        <m:r>
                          <a:rPr lang="en-US" sz="3200" i="1">
                            <a:solidFill>
                              <a:prstClr val="black"/>
                            </a:solidFill>
                            <a:latin typeface="Cambria Math" panose="02040503050406030204" pitchFamily="18" charset="0"/>
                            <a:cs typeface="Times New Roman" panose="02020603050405020304" pitchFamily="18" charset="0"/>
                          </a:rPr>
                          <m:t>2</m:t>
                        </m:r>
                      </m:den>
                    </m:f>
                  </m:oMath>
                </a14:m>
                <a:r>
                  <a:rPr lang="en-US" sz="3200" dirty="0">
                    <a:solidFill>
                      <a:prstClr val="black"/>
                    </a:solidFill>
                    <a:latin typeface="Times New Roman" panose="02020603050405020304" pitchFamily="18" charset="0"/>
                    <a:cs typeface="Times New Roman" panose="02020603050405020304" pitchFamily="18" charset="0"/>
                  </a:rPr>
                  <a:t> </a:t>
                </a:r>
              </a:p>
            </p:txBody>
          </p:sp>
        </mc:Choice>
        <mc:Fallback xmlns="">
          <p:sp>
            <p:nvSpPr>
              <p:cNvPr id="7" name="TextBox 6"/>
              <p:cNvSpPr txBox="1">
                <a:spLocks noRot="1" noChangeAspect="1" noMove="1" noResize="1" noEditPoints="1" noAdjustHandles="1" noChangeArrowheads="1" noChangeShapeType="1" noTextEdit="1"/>
              </p:cNvSpPr>
              <p:nvPr/>
            </p:nvSpPr>
            <p:spPr>
              <a:xfrm>
                <a:off x="2434936" y="4711466"/>
                <a:ext cx="1676400" cy="790345"/>
              </a:xfrm>
              <a:prstGeom prst="rect">
                <a:avLst/>
              </a:prstGeom>
              <a:blipFill rotWithShape="1">
                <a:blip r:embed="rId9"/>
                <a:stretch>
                  <a:fillRect l="-399" t="-854" r="-358" b="-782"/>
                </a:stretch>
              </a:blipFill>
            </p:spPr>
            <p:style>
              <a:lnRef idx="1">
                <a:schemeClr val="accent2"/>
              </a:lnRef>
              <a:fillRef idx="2">
                <a:schemeClr val="accent2"/>
              </a:fillRef>
              <a:effectRef idx="1">
                <a:schemeClr val="accent2"/>
              </a:effectRef>
              <a:fontRef idx="minor">
                <a:schemeClr val="dk1"/>
              </a:fontRef>
            </p:style>
            <p:txBody>
              <a:bodyPr/>
              <a:lstStyle/>
              <a:p>
                <a:r>
                  <a:rPr lang="en-US" altLang="en-US">
                    <a:noFill/>
                  </a:rPr>
                  <a:t> </a:t>
                </a:r>
              </a:p>
            </p:txBody>
          </p:sp>
        </mc:Fallback>
      </mc:AlternateContent>
      <mc:AlternateContent xmlns:mc="http://schemas.openxmlformats.org/markup-compatibility/2006" xmlns:a14="http://schemas.microsoft.com/office/drawing/2010/main">
        <mc:Choice Requires="a14">
          <p:sp>
            <p:nvSpPr>
              <p:cNvPr id="8" name="TextBox 7"/>
              <p:cNvSpPr txBox="1"/>
              <p:nvPr/>
            </p:nvSpPr>
            <p:spPr>
              <a:xfrm>
                <a:off x="2434936" y="3516236"/>
                <a:ext cx="3636820" cy="584775"/>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sz="3200" dirty="0">
                    <a:solidFill>
                      <a:prstClr val="black"/>
                    </a:solidFill>
                    <a:latin typeface="Times New Roman" panose="02020603050405020304" pitchFamily="18" charset="0"/>
                    <a:cs typeface="Times New Roman" panose="02020603050405020304" pitchFamily="18" charset="0"/>
                  </a:rPr>
                  <a:t>B: </a:t>
                </a:r>
                <a14:m>
                  <m:oMath xmlns:m="http://schemas.openxmlformats.org/officeDocument/2006/math">
                    <m:r>
                      <a:rPr lang="en-US" sz="3200" b="0" i="1" smtClean="0">
                        <a:solidFill>
                          <a:prstClr val="black"/>
                        </a:solidFill>
                        <a:latin typeface="Cambria Math" panose="02040503050406030204" pitchFamily="18" charset="0"/>
                        <a:cs typeface="Times New Roman" panose="02020603050405020304" pitchFamily="18" charset="0"/>
                      </a:rPr>
                      <m:t>𝑥</m:t>
                    </m:r>
                    <m:r>
                      <a:rPr lang="en-US" sz="3200" b="0" i="1" smtClean="0">
                        <a:solidFill>
                          <a:prstClr val="black"/>
                        </a:solidFill>
                        <a:latin typeface="Cambria Math" panose="02040503050406030204" pitchFamily="18" charset="0"/>
                        <a:cs typeface="Times New Roman" panose="02020603050405020304" pitchFamily="18" charset="0"/>
                      </a:rPr>
                      <m:t>=−</m:t>
                    </m:r>
                    <m:r>
                      <a:rPr lang="en-US" sz="3200" b="0" i="1" smtClean="0">
                        <a:solidFill>
                          <a:prstClr val="black"/>
                        </a:solidFill>
                        <a:latin typeface="Cambria Math" panose="02040503050406030204" pitchFamily="18" charset="0"/>
                        <a:cs typeface="Times New Roman" panose="02020603050405020304" pitchFamily="18" charset="0"/>
                      </a:rPr>
                      <m:t>5</m:t>
                    </m:r>
                  </m:oMath>
                </a14:m>
                <a:endParaRPr lang="en-US" sz="3200" dirty="0">
                  <a:solidFill>
                    <a:prstClr val="black"/>
                  </a:solidFill>
                  <a:latin typeface="Times New Roman" panose="02020603050405020304" pitchFamily="18" charset="0"/>
                  <a:cs typeface="Times New Roman" panose="02020603050405020304" pitchFamily="18" charset="0"/>
                </a:endParaRPr>
              </a:p>
            </p:txBody>
          </p:sp>
        </mc:Choice>
        <mc:Fallback xmlns="">
          <p:sp>
            <p:nvSpPr>
              <p:cNvPr id="8" name="TextBox 7"/>
              <p:cNvSpPr txBox="1">
                <a:spLocks noRot="1" noChangeAspect="1" noMove="1" noResize="1" noEditPoints="1" noAdjustHandles="1" noChangeArrowheads="1" noChangeShapeType="1" noTextEdit="1"/>
              </p:cNvSpPr>
              <p:nvPr/>
            </p:nvSpPr>
            <p:spPr>
              <a:xfrm>
                <a:off x="2434936" y="3516236"/>
                <a:ext cx="3636820" cy="584775"/>
              </a:xfrm>
              <a:prstGeom prst="rect">
                <a:avLst/>
              </a:prstGeom>
              <a:blipFill rotWithShape="1">
                <a:blip r:embed="rId10"/>
                <a:stretch>
                  <a:fillRect l="-184" t="-1127" r="-160" b="-1055"/>
                </a:stretch>
              </a:blipFill>
            </p:spPr>
            <p:style>
              <a:lnRef idx="1">
                <a:schemeClr val="accent2"/>
              </a:lnRef>
              <a:fillRef idx="2">
                <a:schemeClr val="accent2"/>
              </a:fillRef>
              <a:effectRef idx="1">
                <a:schemeClr val="accent2"/>
              </a:effectRef>
              <a:fontRef idx="minor">
                <a:schemeClr val="dk1"/>
              </a:fontRef>
            </p:style>
            <p:txBody>
              <a:bodyPr/>
              <a:lstStyle/>
              <a:p>
                <a:r>
                  <a:rPr lang="en-US" altLang="en-US">
                    <a:noFill/>
                  </a:rPr>
                  <a:t> </a:t>
                </a:r>
              </a:p>
            </p:txBody>
          </p:sp>
        </mc:Fallback>
      </mc:AlternateContent>
      <p:pic>
        <p:nvPicPr>
          <p:cNvPr id="10" name="Am-thanh-tra-loi-dung-www_nhacchuongvui_com.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12288981" y="117763"/>
            <a:ext cx="609600" cy="609600"/>
          </a:xfrm>
          <a:prstGeom prst="rect">
            <a:avLst/>
          </a:prstGeom>
        </p:spPr>
      </p:pic>
      <p:pic>
        <p:nvPicPr>
          <p:cNvPr id="11" name="Am-thanh-tra-loi-sai-www_nhacchuongvui_com.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2"/>
          <a:stretch>
            <a:fillRect/>
          </a:stretch>
        </p:blipFill>
        <p:spPr>
          <a:xfrm>
            <a:off x="12288981" y="1321087"/>
            <a:ext cx="609600" cy="609600"/>
          </a:xfrm>
          <a:prstGeom prst="rect">
            <a:avLst/>
          </a:prstGeom>
        </p:spPr>
      </p:pic>
      <p:pic>
        <p:nvPicPr>
          <p:cNvPr id="12" name="Am-thanh-tra-loi-sai-www_nhacchuongvui_com.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2"/>
          <a:stretch>
            <a:fillRect/>
          </a:stretch>
        </p:blipFill>
        <p:spPr>
          <a:xfrm>
            <a:off x="12382054" y="3696562"/>
            <a:ext cx="609600" cy="609600"/>
          </a:xfrm>
          <a:prstGeom prst="rect">
            <a:avLst/>
          </a:prstGeom>
        </p:spPr>
      </p:pic>
      <p:pic>
        <p:nvPicPr>
          <p:cNvPr id="13" name="Am-thanh-tra-loi-sai-www_nhacchuongvui_com.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2"/>
          <a:stretch>
            <a:fillRect/>
          </a:stretch>
        </p:blipFill>
        <p:spPr>
          <a:xfrm>
            <a:off x="12292330" y="2345801"/>
            <a:ext cx="609600" cy="609600"/>
          </a:xfrm>
          <a:prstGeom prst="rect">
            <a:avLst/>
          </a:prstGeom>
        </p:spPr>
      </p:pic>
      <p:sp>
        <p:nvSpPr>
          <p:cNvPr id="16" name="Cloud 15"/>
          <p:cNvSpPr/>
          <p:nvPr/>
        </p:nvSpPr>
        <p:spPr>
          <a:xfrm>
            <a:off x="6120245" y="2338189"/>
            <a:ext cx="2957946" cy="1942102"/>
          </a:xfrm>
          <a:prstGeom prst="cloud">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en-US">
              <a:solidFill>
                <a:prstClr val="white"/>
              </a:solidFill>
            </a:endParaRPr>
          </a:p>
        </p:txBody>
      </p:sp>
      <p:sp>
        <p:nvSpPr>
          <p:cNvPr id="17" name="TextBox 16"/>
          <p:cNvSpPr txBox="1"/>
          <p:nvPr/>
        </p:nvSpPr>
        <p:spPr>
          <a:xfrm>
            <a:off x="6882245" y="2719189"/>
            <a:ext cx="1600200" cy="1077218"/>
          </a:xfrm>
          <a:prstGeom prst="rect">
            <a:avLst/>
          </a:prstGeom>
          <a:noFill/>
        </p:spPr>
        <p:txBody>
          <a:bodyPr wrap="square" rtlCol="0">
            <a:spAutoFit/>
          </a:bodyPr>
          <a:lstStyle/>
          <a:p>
            <a:pPr algn="ctr"/>
            <a:r>
              <a:rPr lang="en-US" sz="3200" dirty="0">
                <a:solidFill>
                  <a:prstClr val="black"/>
                </a:solidFill>
                <a:latin typeface="Times New Roman" panose="02020603050405020304" pitchFamily="18" charset="0"/>
                <a:cs typeface="Times New Roman" panose="02020603050405020304" pitchFamily="18" charset="0"/>
              </a:rPr>
              <a:t>CHÚC MỪNG</a:t>
            </a:r>
          </a:p>
        </p:txBody>
      </p:sp>
      <p:pic>
        <p:nvPicPr>
          <p:cNvPr id="18" name="Picture 17"/>
          <p:cNvPicPr>
            <a:picLocks noChangeAspect="1"/>
          </p:cNvPicPr>
          <p:nvPr/>
        </p:nvPicPr>
        <p:blipFill rotWithShape="1">
          <a:blip r:embed="rId13" cstate="print">
            <a:extLst>
              <a:ext uri="{BEBA8EAE-BF5A-486C-A8C5-ECC9F3942E4B}">
                <a14:imgProps xmlns:a14="http://schemas.microsoft.com/office/drawing/2010/main">
                  <a14:imgLayer r:embed="rId14">
                    <a14:imgEffect>
                      <a14:backgroundRemoval t="1000" b="97600" l="10000" r="90000">
                        <a14:foregroundMark x1="30444" y1="55600" x2="51778" y2="37400"/>
                        <a14:foregroundMark x1="46000" y1="51000" x2="49333" y2="38200"/>
                      </a14:backgroundRemoval>
                    </a14:imgEffect>
                  </a14:imgLayer>
                </a14:imgProps>
              </a:ext>
              <a:ext uri="{28A0092B-C50C-407E-A947-70E740481C1C}">
                <a14:useLocalDpi xmlns:a14="http://schemas.microsoft.com/office/drawing/2010/main" val="0"/>
              </a:ext>
            </a:extLst>
          </a:blip>
          <a:srcRect l="23171" t="430" r="22525"/>
          <a:stretch>
            <a:fillRect/>
          </a:stretch>
        </p:blipFill>
        <p:spPr>
          <a:xfrm>
            <a:off x="1485793" y="5796698"/>
            <a:ext cx="1004455" cy="1023202"/>
          </a:xfrm>
          <a:prstGeom prst="rect">
            <a:avLst/>
          </a:prstGeom>
        </p:spPr>
      </p:pic>
      <p:pic>
        <p:nvPicPr>
          <p:cNvPr id="19" name="Picture 18"/>
          <p:cNvPicPr>
            <a:picLocks noChangeAspect="1"/>
          </p:cNvPicPr>
          <p:nvPr/>
        </p:nvPicPr>
        <p:blipFill rotWithShape="1">
          <a:blip r:embed="rId15" cstate="print">
            <a:extLst>
              <a:ext uri="{BEBA8EAE-BF5A-486C-A8C5-ECC9F3942E4B}">
                <a14:imgProps xmlns:a14="http://schemas.microsoft.com/office/drawing/2010/main">
                  <a14:imgLayer r:embed="rId16">
                    <a14:imgEffect>
                      <a14:backgroundRemoval t="1000" b="97600" l="10000" r="90000">
                        <a14:foregroundMark x1="30444" y1="55600" x2="51778" y2="37400"/>
                        <a14:foregroundMark x1="46000" y1="51000" x2="49333" y2="38200"/>
                      </a14:backgroundRemoval>
                    </a14:imgEffect>
                  </a14:imgLayer>
                </a14:imgProps>
              </a:ext>
              <a:ext uri="{28A0092B-C50C-407E-A947-70E740481C1C}">
                <a14:useLocalDpi xmlns:a14="http://schemas.microsoft.com/office/drawing/2010/main" val="0"/>
              </a:ext>
            </a:extLst>
          </a:blip>
          <a:srcRect l="23171" t="430" r="22525"/>
          <a:stretch>
            <a:fillRect/>
          </a:stretch>
        </p:blipFill>
        <p:spPr>
          <a:xfrm>
            <a:off x="1431040" y="4612518"/>
            <a:ext cx="1003896" cy="1022632"/>
          </a:xfrm>
          <a:prstGeom prst="rect">
            <a:avLst/>
          </a:prstGeom>
        </p:spPr>
      </p:pic>
      <p:pic>
        <p:nvPicPr>
          <p:cNvPr id="20" name="Picture 19"/>
          <p:cNvPicPr>
            <a:picLocks noChangeAspect="1"/>
          </p:cNvPicPr>
          <p:nvPr/>
        </p:nvPicPr>
        <p:blipFill rotWithShape="1">
          <a:blip r:embed="rId17" cstate="print">
            <a:extLst>
              <a:ext uri="{BEBA8EAE-BF5A-486C-A8C5-ECC9F3942E4B}">
                <a14:imgProps xmlns:a14="http://schemas.microsoft.com/office/drawing/2010/main">
                  <a14:imgLayer r:embed="rId18">
                    <a14:imgEffect>
                      <a14:backgroundRemoval t="1000" b="97600" l="10000" r="90000">
                        <a14:foregroundMark x1="30444" y1="55600" x2="51778" y2="37400"/>
                        <a14:foregroundMark x1="46000" y1="51000" x2="49333" y2="38200"/>
                      </a14:backgroundRemoval>
                    </a14:imgEffect>
                  </a14:imgLayer>
                </a14:imgProps>
              </a:ext>
              <a:ext uri="{28A0092B-C50C-407E-A947-70E740481C1C}">
                <a14:useLocalDpi xmlns:a14="http://schemas.microsoft.com/office/drawing/2010/main" val="0"/>
              </a:ext>
            </a:extLst>
          </a:blip>
          <a:srcRect l="23171" t="430" r="22525"/>
          <a:stretch>
            <a:fillRect/>
          </a:stretch>
        </p:blipFill>
        <p:spPr>
          <a:xfrm>
            <a:off x="1444006" y="3383826"/>
            <a:ext cx="990931" cy="1009425"/>
          </a:xfrm>
          <a:prstGeom prst="rect">
            <a:avLst/>
          </a:prstGeom>
        </p:spPr>
      </p:pic>
      <p:pic>
        <p:nvPicPr>
          <p:cNvPr id="21" name="q6">
            <a:hlinkClick r:id="rId19" action="ppaction://hlinksldjump"/>
          </p:cNvPr>
          <p:cNvPicPr>
            <a:picLocks noChangeAspect="1"/>
          </p:cNvPicPr>
          <p:nvPr/>
        </p:nvPicPr>
        <p:blipFill rotWithShape="1">
          <a:blip r:embed="rId20" cstate="print">
            <a:extLst>
              <a:ext uri="{BEBA8EAE-BF5A-486C-A8C5-ECC9F3942E4B}">
                <a14:imgProps xmlns:a14="http://schemas.microsoft.com/office/drawing/2010/main">
                  <a14:imgLayer r:embed="rId21">
                    <a14:imgEffect>
                      <a14:backgroundRemoval t="10000" b="90000" l="10000" r="90000"/>
                    </a14:imgEffect>
                  </a14:imgLayer>
                </a14:imgProps>
              </a:ext>
              <a:ext uri="{28A0092B-C50C-407E-A947-70E740481C1C}">
                <a14:useLocalDpi xmlns:a14="http://schemas.microsoft.com/office/drawing/2010/main" val="0"/>
              </a:ext>
            </a:extLst>
          </a:blip>
          <a:srcRect l="19899" t="17576" r="25555" b="21786"/>
          <a:stretch>
            <a:fillRect/>
          </a:stretch>
        </p:blipFill>
        <p:spPr>
          <a:xfrm>
            <a:off x="9448693" y="5556210"/>
            <a:ext cx="1219307" cy="1355511"/>
          </a:xfrm>
          <a:prstGeom prst="rect">
            <a:avLst/>
          </a:prstGeom>
        </p:spPr>
      </p:pic>
      <p:grpSp>
        <p:nvGrpSpPr>
          <p:cNvPr id="22" name="times up"/>
          <p:cNvGrpSpPr/>
          <p:nvPr/>
        </p:nvGrpSpPr>
        <p:grpSpPr>
          <a:xfrm>
            <a:off x="9382482" y="1792767"/>
            <a:ext cx="1205624" cy="362438"/>
            <a:chOff x="4284637" y="-304827"/>
            <a:chExt cx="2669678" cy="697560"/>
          </a:xfrm>
        </p:grpSpPr>
        <p:sp>
          <p:nvSpPr>
            <p:cNvPr id="23" name="Rounded Rectangle 22"/>
            <p:cNvSpPr/>
            <p:nvPr/>
          </p:nvSpPr>
          <p:spPr>
            <a:xfrm>
              <a:off x="4317476" y="-304827"/>
              <a:ext cx="2636839" cy="697560"/>
            </a:xfrm>
            <a:prstGeom prst="roundRect">
              <a:avLst/>
            </a:prstGeom>
            <a:solidFill>
              <a:srgbClr val="FFC000"/>
            </a:solidFill>
            <a:ln w="12700" cap="flat" cmpd="sng" algn="ctr">
              <a:noFill/>
              <a:prstDash val="solid"/>
              <a:miter lim="800000"/>
            </a:ln>
            <a:effectLst/>
          </p:spPr>
          <p:txBody>
            <a:bodyPr rtlCol="0" anchor="ctr"/>
            <a:lstStyle/>
            <a:p>
              <a:pPr algn="ctr" defTabSz="914400">
                <a:defRPr/>
              </a:pPr>
              <a:endParaRPr lang="en-GB" sz="2800" kern="0" dirty="0">
                <a:solidFill>
                  <a:sysClr val="window" lastClr="FFFFFF"/>
                </a:solidFill>
                <a:latin typeface="Arial" panose="020B0604020202020204" pitchFamily="34" charset="0"/>
                <a:cs typeface="Arial" panose="020B0604020202020204" pitchFamily="34" charset="0"/>
              </a:endParaRPr>
            </a:p>
          </p:txBody>
        </p:sp>
        <p:sp>
          <p:nvSpPr>
            <p:cNvPr id="24" name="Rounded Rectangle 23"/>
            <p:cNvSpPr/>
            <p:nvPr/>
          </p:nvSpPr>
          <p:spPr>
            <a:xfrm>
              <a:off x="4284637" y="-304827"/>
              <a:ext cx="2636837" cy="697560"/>
            </a:xfrm>
            <a:prstGeom prst="roundRect">
              <a:avLst/>
            </a:prstGeom>
            <a:solidFill>
              <a:srgbClr val="FFC000"/>
            </a:solidFill>
            <a:ln w="12700" cap="flat" cmpd="sng" algn="ctr">
              <a:noFill/>
              <a:prstDash val="solid"/>
              <a:miter lim="800000"/>
            </a:ln>
            <a:effectLst/>
          </p:spPr>
          <p:txBody>
            <a:bodyPr rtlCol="0" anchor="ctr"/>
            <a:lstStyle/>
            <a:p>
              <a:pPr algn="ctr" defTabSz="914400">
                <a:defRPr/>
              </a:pPr>
              <a:r>
                <a:rPr lang="en-GB" sz="1400" kern="0" dirty="0" err="1">
                  <a:solidFill>
                    <a:sysClr val="window" lastClr="FFFFFF"/>
                  </a:solidFill>
                  <a:latin typeface="Arial" panose="020B0604020202020204" pitchFamily="34" charset="0"/>
                  <a:cs typeface="Arial" panose="020B0604020202020204" pitchFamily="34" charset="0"/>
                </a:rPr>
                <a:t>Hết</a:t>
              </a:r>
              <a:r>
                <a:rPr lang="en-GB" sz="1400" kern="0" dirty="0">
                  <a:solidFill>
                    <a:sysClr val="window" lastClr="FFFFFF"/>
                  </a:solidFill>
                  <a:latin typeface="Arial" panose="020B0604020202020204" pitchFamily="34" charset="0"/>
                  <a:cs typeface="Arial" panose="020B0604020202020204" pitchFamily="34" charset="0"/>
                </a:rPr>
                <a:t> </a:t>
              </a:r>
              <a:r>
                <a:rPr lang="en-GB" sz="1400" kern="0" dirty="0" err="1">
                  <a:solidFill>
                    <a:sysClr val="window" lastClr="FFFFFF"/>
                  </a:solidFill>
                  <a:latin typeface="Arial" panose="020B0604020202020204" pitchFamily="34" charset="0"/>
                  <a:cs typeface="Arial" panose="020B0604020202020204" pitchFamily="34" charset="0"/>
                </a:rPr>
                <a:t>Giờ</a:t>
              </a:r>
              <a:endParaRPr lang="en-GB" sz="1400" kern="0" dirty="0">
                <a:solidFill>
                  <a:sysClr val="window" lastClr="FFFFFF"/>
                </a:solidFill>
                <a:latin typeface="Arial" panose="020B0604020202020204" pitchFamily="34" charset="0"/>
                <a:cs typeface="Arial" panose="020B0604020202020204" pitchFamily="34" charset="0"/>
              </a:endParaRPr>
            </a:p>
          </p:txBody>
        </p:sp>
      </p:grpSp>
      <p:sp>
        <p:nvSpPr>
          <p:cNvPr id="25" name="Rectangle 24"/>
          <p:cNvSpPr/>
          <p:nvPr/>
        </p:nvSpPr>
        <p:spPr>
          <a:xfrm>
            <a:off x="9697596" y="41158"/>
            <a:ext cx="548204" cy="304381"/>
          </a:xfrm>
          <a:prstGeom prst="rect">
            <a:avLst/>
          </a:prstGeom>
          <a:solidFill>
            <a:sysClr val="window" lastClr="FFFFFF"/>
          </a:solidFill>
          <a:ln w="12700" cap="flat" cmpd="sng" algn="ctr">
            <a:solidFill>
              <a:srgbClr val="FFC000"/>
            </a:solidFill>
            <a:prstDash val="solid"/>
            <a:miter lim="800000"/>
          </a:ln>
          <a:effectLst/>
        </p:spPr>
        <p:txBody>
          <a:bodyPr rtlCol="0" anchor="ctr"/>
          <a:lstStyle/>
          <a:p>
            <a:pPr algn="ctr" defTabSz="914400">
              <a:defRPr/>
            </a:pPr>
            <a:r>
              <a:rPr lang="en-US" sz="1050" kern="0" dirty="0">
                <a:solidFill>
                  <a:srgbClr val="FF0000"/>
                </a:solidFill>
                <a:latin typeface="Calibri" panose="020F0502020204030204"/>
              </a:rPr>
              <a:t>START</a:t>
            </a:r>
          </a:p>
        </p:txBody>
      </p:sp>
      <p:pic>
        <p:nvPicPr>
          <p:cNvPr id="26" name="Picture 25"/>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9297329" y="345538"/>
            <a:ext cx="1370670" cy="1366322"/>
          </a:xfrm>
          <a:prstGeom prst="rect">
            <a:avLst/>
          </a:prstGeom>
        </p:spPr>
      </p:pic>
      <p:grpSp>
        <p:nvGrpSpPr>
          <p:cNvPr id="27" name="Clock hand spin"/>
          <p:cNvGrpSpPr/>
          <p:nvPr/>
        </p:nvGrpSpPr>
        <p:grpSpPr>
          <a:xfrm rot="1786145">
            <a:off x="9719815" y="922909"/>
            <a:ext cx="525701" cy="509437"/>
            <a:chOff x="840573" y="2379277"/>
            <a:chExt cx="3829048" cy="3849975"/>
          </a:xfrm>
        </p:grpSpPr>
        <p:sp>
          <p:nvSpPr>
            <p:cNvPr id="28" name="Oval 28"/>
            <p:cNvSpPr>
              <a:spLocks noChangeArrowheads="1"/>
            </p:cNvSpPr>
            <p:nvPr/>
          </p:nvSpPr>
          <p:spPr bwMode="auto">
            <a:xfrm>
              <a:off x="840573" y="2379277"/>
              <a:ext cx="3829048" cy="3849975"/>
            </a:xfrm>
            <a:prstGeom prst="ellipse">
              <a:avLst/>
            </a:prstGeom>
            <a:solidFill>
              <a:srgbClr val="FDFC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defRPr/>
              </a:pPr>
              <a:endParaRPr lang="en-GB" kern="0" dirty="0">
                <a:solidFill>
                  <a:sysClr val="windowText" lastClr="000000"/>
                </a:solidFill>
              </a:endParaRPr>
            </a:p>
          </p:txBody>
        </p:sp>
        <p:sp>
          <p:nvSpPr>
            <p:cNvPr id="29" name="hour hand"/>
            <p:cNvSpPr/>
            <p:nvPr/>
          </p:nvSpPr>
          <p:spPr bwMode="auto">
            <a:xfrm>
              <a:off x="2159000" y="3253181"/>
              <a:ext cx="601664" cy="950913"/>
            </a:xfrm>
            <a:custGeom>
              <a:avLst/>
              <a:gdLst>
                <a:gd name="T0" fmla="*/ 0 w 379"/>
                <a:gd name="T1" fmla="*/ 23 h 599"/>
                <a:gd name="T2" fmla="*/ 39 w 379"/>
                <a:gd name="T3" fmla="*/ 0 h 599"/>
                <a:gd name="T4" fmla="*/ 379 w 379"/>
                <a:gd name="T5" fmla="*/ 576 h 599"/>
                <a:gd name="T6" fmla="*/ 341 w 379"/>
                <a:gd name="T7" fmla="*/ 599 h 599"/>
                <a:gd name="T8" fmla="*/ 0 w 379"/>
                <a:gd name="T9" fmla="*/ 23 h 599"/>
              </a:gdLst>
              <a:ahLst/>
              <a:cxnLst>
                <a:cxn ang="0">
                  <a:pos x="T0" y="T1"/>
                </a:cxn>
                <a:cxn ang="0">
                  <a:pos x="T2" y="T3"/>
                </a:cxn>
                <a:cxn ang="0">
                  <a:pos x="T4" y="T5"/>
                </a:cxn>
                <a:cxn ang="0">
                  <a:pos x="T6" y="T7"/>
                </a:cxn>
                <a:cxn ang="0">
                  <a:pos x="T8" y="T9"/>
                </a:cxn>
              </a:cxnLst>
              <a:rect l="0" t="0" r="r" b="b"/>
              <a:pathLst>
                <a:path w="379" h="599">
                  <a:moveTo>
                    <a:pt x="0" y="23"/>
                  </a:moveTo>
                  <a:lnTo>
                    <a:pt x="39" y="0"/>
                  </a:lnTo>
                  <a:lnTo>
                    <a:pt x="379" y="576"/>
                  </a:lnTo>
                  <a:lnTo>
                    <a:pt x="341" y="599"/>
                  </a:lnTo>
                  <a:lnTo>
                    <a:pt x="0" y="23"/>
                  </a:lnTo>
                  <a:close/>
                </a:path>
              </a:pathLst>
            </a:custGeom>
            <a:solidFill>
              <a:srgbClr val="5D5C5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defRPr/>
              </a:pPr>
              <a:endParaRPr lang="en-GB" kern="0" dirty="0">
                <a:solidFill>
                  <a:sysClr val="windowText" lastClr="000000"/>
                </a:solidFill>
              </a:endParaRPr>
            </a:p>
          </p:txBody>
        </p:sp>
      </p:grpSp>
      <p:sp>
        <p:nvSpPr>
          <p:cNvPr id="30" name="TextBox 29"/>
          <p:cNvSpPr txBox="1"/>
          <p:nvPr/>
        </p:nvSpPr>
        <p:spPr>
          <a:xfrm>
            <a:off x="10140099" y="968272"/>
            <a:ext cx="281032" cy="246221"/>
          </a:xfrm>
          <a:prstGeom prst="rect">
            <a:avLst/>
          </a:prstGeom>
          <a:noFill/>
        </p:spPr>
        <p:txBody>
          <a:bodyPr wrap="square" rtlCol="0">
            <a:spAutoFit/>
          </a:bodyPr>
          <a:lstStyle/>
          <a:p>
            <a:pPr defTabSz="914400">
              <a:defRPr/>
            </a:pPr>
            <a:r>
              <a:rPr lang="en-US" sz="1000" b="1" kern="0" dirty="0">
                <a:solidFill>
                  <a:srgbClr val="99B2C8"/>
                </a:solidFill>
              </a:rPr>
              <a:t>3</a:t>
            </a:r>
          </a:p>
        </p:txBody>
      </p:sp>
      <p:sp>
        <p:nvSpPr>
          <p:cNvPr id="31" name="TextBox 30"/>
          <p:cNvSpPr txBox="1"/>
          <p:nvPr/>
        </p:nvSpPr>
        <p:spPr>
          <a:xfrm>
            <a:off x="9887513" y="1221919"/>
            <a:ext cx="341087" cy="246221"/>
          </a:xfrm>
          <a:prstGeom prst="rect">
            <a:avLst/>
          </a:prstGeom>
          <a:noFill/>
        </p:spPr>
        <p:txBody>
          <a:bodyPr wrap="square" rtlCol="0">
            <a:spAutoFit/>
          </a:bodyPr>
          <a:lstStyle/>
          <a:p>
            <a:pPr defTabSz="914400">
              <a:defRPr/>
            </a:pPr>
            <a:r>
              <a:rPr lang="en-US" sz="1000" b="1" kern="0" dirty="0">
                <a:solidFill>
                  <a:srgbClr val="99B2C8"/>
                </a:solidFill>
              </a:rPr>
              <a:t>6</a:t>
            </a:r>
          </a:p>
        </p:txBody>
      </p:sp>
      <p:sp>
        <p:nvSpPr>
          <p:cNvPr id="32" name="TextBox 31"/>
          <p:cNvSpPr txBox="1"/>
          <p:nvPr/>
        </p:nvSpPr>
        <p:spPr>
          <a:xfrm>
            <a:off x="9541788" y="1005842"/>
            <a:ext cx="308455" cy="246221"/>
          </a:xfrm>
          <a:prstGeom prst="rect">
            <a:avLst/>
          </a:prstGeom>
          <a:noFill/>
        </p:spPr>
        <p:txBody>
          <a:bodyPr wrap="square" rtlCol="0">
            <a:spAutoFit/>
          </a:bodyPr>
          <a:lstStyle/>
          <a:p>
            <a:pPr defTabSz="914400">
              <a:defRPr/>
            </a:pPr>
            <a:r>
              <a:rPr lang="en-US" sz="1000" b="1" kern="0" dirty="0">
                <a:solidFill>
                  <a:srgbClr val="99B2C8"/>
                </a:solidFill>
              </a:rPr>
              <a:t>9</a:t>
            </a:r>
          </a:p>
        </p:txBody>
      </p:sp>
      <p:sp>
        <p:nvSpPr>
          <p:cNvPr id="33" name="TextBox 32"/>
          <p:cNvSpPr txBox="1"/>
          <p:nvPr/>
        </p:nvSpPr>
        <p:spPr>
          <a:xfrm>
            <a:off x="9825685" y="722051"/>
            <a:ext cx="371406" cy="246221"/>
          </a:xfrm>
          <a:prstGeom prst="rect">
            <a:avLst/>
          </a:prstGeom>
          <a:noFill/>
        </p:spPr>
        <p:txBody>
          <a:bodyPr wrap="square" rtlCol="0">
            <a:spAutoFit/>
          </a:bodyPr>
          <a:lstStyle/>
          <a:p>
            <a:pPr defTabSz="914400">
              <a:defRPr/>
            </a:pPr>
            <a:r>
              <a:rPr lang="en-US" sz="1000" b="1" kern="0" dirty="0">
                <a:solidFill>
                  <a:srgbClr val="99B2C8"/>
                </a:solidFill>
              </a:rPr>
              <a:t>12</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arn(inVertical)">
                                      <p:cBhvr>
                                        <p:cTn id="10" dur="500"/>
                                        <p:tgtEl>
                                          <p:spTgt spid="8"/>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arn(inVertical)">
                                      <p:cBhvr>
                                        <p:cTn id="13" dur="500"/>
                                        <p:tgtEl>
                                          <p:spTgt spid="7"/>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arn(inVertical)">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7" fill="hold" display="0">
                  <p:stCondLst>
                    <p:cond delay="indefinite"/>
                  </p:stCondLst>
                  <p:endCondLst>
                    <p:cond evt="onStopAudio" delay="0">
                      <p:tgtEl>
                        <p:sldTgt/>
                      </p:tgtEl>
                    </p:cond>
                  </p:endCondLst>
                </p:cTn>
                <p:tgtEl>
                  <p:spTgt spid="10"/>
                </p:tgtEl>
              </p:cMediaNode>
            </p:audio>
            <p:audio>
              <p:cMediaNode vol="80000">
                <p:cTn id="18" fill="hold" display="0">
                  <p:stCondLst>
                    <p:cond delay="indefinite"/>
                  </p:stCondLst>
                  <p:endCondLst>
                    <p:cond evt="onStopAudio" delay="0">
                      <p:tgtEl>
                        <p:sldTgt/>
                      </p:tgtEl>
                    </p:cond>
                  </p:endCondLst>
                </p:cTn>
                <p:tgtEl>
                  <p:spTgt spid="11"/>
                </p:tgtEl>
              </p:cMediaNode>
            </p:audio>
            <p:audio>
              <p:cMediaNode vol="80000">
                <p:cTn id="19" fill="hold" display="0">
                  <p:stCondLst>
                    <p:cond delay="indefinite"/>
                  </p:stCondLst>
                  <p:endCondLst>
                    <p:cond evt="onStopAudio" delay="0">
                      <p:tgtEl>
                        <p:sldTgt/>
                      </p:tgtEl>
                    </p:cond>
                  </p:endCondLst>
                </p:cTn>
                <p:tgtEl>
                  <p:spTgt spid="12"/>
                </p:tgtEl>
              </p:cMediaNode>
            </p:audio>
            <p:audio>
              <p:cMediaNode vol="80000">
                <p:cTn id="20" fill="hold" display="0">
                  <p:stCondLst>
                    <p:cond delay="indefinite"/>
                  </p:stCondLst>
                  <p:endCondLst>
                    <p:cond evt="onStopAudio" delay="0">
                      <p:tgtEl>
                        <p:sldTgt/>
                      </p:tgtEl>
                    </p:cond>
                  </p:endCondLst>
                </p:cTn>
                <p:tgtEl>
                  <p:spTgt spid="13"/>
                </p:tgtEl>
              </p:cMediaNode>
            </p:audio>
            <p:seq concurrent="1" nextAc="seek">
              <p:cTn id="21" restart="whenNotActive" fill="hold" evtFilter="cancelBubble" nodeType="interactiveSeq">
                <p:stCondLst>
                  <p:cond evt="onClick" delay="0">
                    <p:tgtEl>
                      <p:spTgt spid="4"/>
                    </p:tgtEl>
                  </p:cond>
                </p:stCondLst>
                <p:endSync evt="end" delay="0">
                  <p:rtn val="all"/>
                </p:endSync>
                <p:childTnLst>
                  <p:par>
                    <p:cTn id="22" fill="hold">
                      <p:stCondLst>
                        <p:cond delay="0"/>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500"/>
                                        <p:tgtEl>
                                          <p:spTgt spid="16"/>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500"/>
                                        <p:tgtEl>
                                          <p:spTgt spid="17"/>
                                        </p:tgtEl>
                                      </p:cBhvr>
                                    </p:animEffect>
                                  </p:childTnLst>
                                </p:cTn>
                              </p:par>
                              <p:par>
                                <p:cTn id="30" presetID="1" presetClass="mediacall" presetSubtype="0" fill="hold" nodeType="withEffect">
                                  <p:stCondLst>
                                    <p:cond delay="0"/>
                                  </p:stCondLst>
                                  <p:childTnLst>
                                    <p:cmd type="call" cmd="playFrom(0.0)">
                                      <p:cBhvr>
                                        <p:cTn id="31" dur="8091" fill="hold"/>
                                        <p:tgtEl>
                                          <p:spTgt spid="10"/>
                                        </p:tgtEl>
                                      </p:cBhvr>
                                    </p:cmd>
                                  </p:childTnLst>
                                </p:cTn>
                              </p:par>
                            </p:childTnLst>
                          </p:cTn>
                        </p:par>
                      </p:childTnLst>
                    </p:cTn>
                  </p:par>
                  <p:par>
                    <p:cTn id="32" fill="hold">
                      <p:stCondLst>
                        <p:cond delay="indefinite"/>
                      </p:stCondLst>
                      <p:childTnLst>
                        <p:par>
                          <p:cTn id="33" fill="hold">
                            <p:stCondLst>
                              <p:cond delay="0"/>
                            </p:stCondLst>
                            <p:childTnLst>
                              <p:par>
                                <p:cTn id="34" presetID="1" presetClass="exit" presetSubtype="0" fill="hold" grpId="1" nodeType="clickEffect">
                                  <p:stCondLst>
                                    <p:cond delay="0"/>
                                  </p:stCondLst>
                                  <p:childTnLst>
                                    <p:set>
                                      <p:cBhvr>
                                        <p:cTn id="35" dur="1" fill="hold">
                                          <p:stCondLst>
                                            <p:cond delay="0"/>
                                          </p:stCondLst>
                                        </p:cTn>
                                        <p:tgtEl>
                                          <p:spTgt spid="16"/>
                                        </p:tgtEl>
                                        <p:attrNameLst>
                                          <p:attrName>style.visibility</p:attrName>
                                        </p:attrNameLst>
                                      </p:cBhvr>
                                      <p:to>
                                        <p:strVal val="hidden"/>
                                      </p:to>
                                    </p:set>
                                  </p:childTnLst>
                                </p:cTn>
                              </p:par>
                              <p:par>
                                <p:cTn id="36" presetID="1" presetClass="exit" presetSubtype="0" fill="hold" grpId="1" nodeType="withEffect">
                                  <p:stCondLst>
                                    <p:cond delay="0"/>
                                  </p:stCondLst>
                                  <p:childTnLst>
                                    <p:set>
                                      <p:cBhvr>
                                        <p:cTn id="37" dur="1" fill="hold">
                                          <p:stCondLst>
                                            <p:cond delay="0"/>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4"/>
                  </p:tgtEl>
                </p:cond>
              </p:nextCondLst>
            </p:seq>
            <p:seq concurrent="1" nextAc="seek">
              <p:cTn id="38" restart="whenNotActive" fill="hold" evtFilter="cancelBubble" nodeType="interactiveSeq">
                <p:stCondLst>
                  <p:cond evt="onClick" delay="0">
                    <p:tgtEl>
                      <p:spTgt spid="8"/>
                    </p:tgtEl>
                  </p:cond>
                </p:stCondLst>
                <p:endSync evt="end" delay="0">
                  <p:rtn val="all"/>
                </p:endSync>
                <p:childTnLst>
                  <p:par>
                    <p:cTn id="39" fill="hold">
                      <p:stCondLst>
                        <p:cond delay="0"/>
                      </p:stCondLst>
                      <p:childTnLst>
                        <p:par>
                          <p:cTn id="40" fill="hold">
                            <p:stCondLst>
                              <p:cond delay="0"/>
                            </p:stCondLst>
                            <p:childTnLst>
                              <p:par>
                                <p:cTn id="41" presetID="10" presetClass="entr" presetSubtype="0" fill="hold" nodeType="with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500"/>
                                        <p:tgtEl>
                                          <p:spTgt spid="20"/>
                                        </p:tgtEl>
                                      </p:cBhvr>
                                    </p:animEffect>
                                  </p:childTnLst>
                                </p:cTn>
                              </p:par>
                              <p:par>
                                <p:cTn id="44" presetID="1" presetClass="mediacall" presetSubtype="0" fill="hold" nodeType="withEffect">
                                  <p:stCondLst>
                                    <p:cond delay="0"/>
                                  </p:stCondLst>
                                  <p:childTnLst>
                                    <p:cmd type="call" cmd="playFrom(0.0)">
                                      <p:cBhvr>
                                        <p:cTn id="45" dur="8158" fill="hold"/>
                                        <p:tgtEl>
                                          <p:spTgt spid="13"/>
                                        </p:tgtEl>
                                      </p:cBhvr>
                                    </p:cmd>
                                  </p:childTnLst>
                                </p:cTn>
                              </p:par>
                            </p:childTnLst>
                          </p:cTn>
                        </p:par>
                      </p:childTnLst>
                    </p:cTn>
                  </p:par>
                </p:childTnLst>
              </p:cTn>
              <p:nextCondLst>
                <p:cond evt="onClick" delay="0">
                  <p:tgtEl>
                    <p:spTgt spid="8"/>
                  </p:tgtEl>
                </p:cond>
              </p:nextCondLst>
            </p:seq>
            <p:seq concurrent="1" nextAc="seek">
              <p:cTn id="46" restart="whenNotActive" fill="hold" evtFilter="cancelBubble" nodeType="interactiveSeq">
                <p:stCondLst>
                  <p:cond evt="onClick" delay="0">
                    <p:tgtEl>
                      <p:spTgt spid="7"/>
                    </p:tgtEl>
                  </p:cond>
                </p:stCondLst>
                <p:endSync evt="end" delay="0">
                  <p:rtn val="all"/>
                </p:endSync>
                <p:childTnLst>
                  <p:par>
                    <p:cTn id="47" fill="hold">
                      <p:stCondLst>
                        <p:cond delay="0"/>
                      </p:stCondLst>
                      <p:childTnLst>
                        <p:par>
                          <p:cTn id="48" fill="hold">
                            <p:stCondLst>
                              <p:cond delay="0"/>
                            </p:stCondLst>
                            <p:childTnLst>
                              <p:par>
                                <p:cTn id="49" presetID="1" presetClass="mediacall" presetSubtype="0" fill="hold" nodeType="withEffect">
                                  <p:stCondLst>
                                    <p:cond delay="0"/>
                                  </p:stCondLst>
                                  <p:childTnLst>
                                    <p:cmd type="call" cmd="playFrom(0.0)">
                                      <p:cBhvr>
                                        <p:cTn id="50" dur="8158" fill="hold"/>
                                        <p:tgtEl>
                                          <p:spTgt spid="12"/>
                                        </p:tgtEl>
                                      </p:cBhvr>
                                    </p:cmd>
                                  </p:childTnLst>
                                </p:cTn>
                              </p:par>
                              <p:par>
                                <p:cTn id="51" presetID="10" presetClass="entr" presetSubtype="0" fill="hold" nodeType="with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500"/>
                                        <p:tgtEl>
                                          <p:spTgt spid="18"/>
                                        </p:tgtEl>
                                      </p:cBhvr>
                                    </p:animEffect>
                                  </p:childTnLst>
                                </p:cTn>
                              </p:par>
                            </p:childTnLst>
                          </p:cTn>
                        </p:par>
                      </p:childTnLst>
                    </p:cTn>
                  </p:par>
                </p:childTnLst>
              </p:cTn>
              <p:nextCondLst>
                <p:cond evt="onClick" delay="0">
                  <p:tgtEl>
                    <p:spTgt spid="7"/>
                  </p:tgtEl>
                </p:cond>
              </p:nextCondLst>
            </p:seq>
            <p:seq concurrent="1" nextAc="seek">
              <p:cTn id="54" restart="whenNotActive" fill="hold" evtFilter="cancelBubble" nodeType="interactiveSeq">
                <p:stCondLst>
                  <p:cond evt="onClick" delay="0">
                    <p:tgtEl>
                      <p:spTgt spid="6"/>
                    </p:tgtEl>
                  </p:cond>
                </p:stCondLst>
                <p:endSync evt="end" delay="0">
                  <p:rtn val="all"/>
                </p:endSync>
                <p:childTnLst>
                  <p:par>
                    <p:cTn id="55" fill="hold">
                      <p:stCondLst>
                        <p:cond delay="0"/>
                      </p:stCondLst>
                      <p:childTnLst>
                        <p:par>
                          <p:cTn id="56" fill="hold">
                            <p:stCondLst>
                              <p:cond delay="0"/>
                            </p:stCondLst>
                            <p:childTnLst>
                              <p:par>
                                <p:cTn id="57" presetID="10" presetClass="entr" presetSubtype="0" fill="hold" nodeType="with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fade">
                                      <p:cBhvr>
                                        <p:cTn id="59" dur="500"/>
                                        <p:tgtEl>
                                          <p:spTgt spid="19"/>
                                        </p:tgtEl>
                                      </p:cBhvr>
                                    </p:animEffect>
                                  </p:childTnLst>
                                </p:cTn>
                              </p:par>
                              <p:par>
                                <p:cTn id="60" presetID="1" presetClass="mediacall" presetSubtype="0" fill="hold" nodeType="withEffect">
                                  <p:stCondLst>
                                    <p:cond delay="0"/>
                                  </p:stCondLst>
                                  <p:childTnLst>
                                    <p:cmd type="call" cmd="playFrom(0.0)">
                                      <p:cBhvr>
                                        <p:cTn id="61" dur="8158" fill="hold"/>
                                        <p:tgtEl>
                                          <p:spTgt spid="11"/>
                                        </p:tgtEl>
                                      </p:cBhvr>
                                    </p:cmd>
                                  </p:childTnLst>
                                </p:cTn>
                              </p:par>
                            </p:childTnLst>
                          </p:cTn>
                        </p:par>
                      </p:childTnLst>
                    </p:cTn>
                  </p:par>
                </p:childTnLst>
              </p:cTn>
              <p:nextCondLst>
                <p:cond evt="onClick" delay="0">
                  <p:tgtEl>
                    <p:spTgt spid="6"/>
                  </p:tgtEl>
                </p:cond>
              </p:nextCondLst>
            </p:seq>
            <p:seq concurrent="1" nextAc="seek">
              <p:cTn id="62" restart="whenNotActive" fill="hold" evtFilter="cancelBubble" nodeType="interactiveSeq">
                <p:stCondLst>
                  <p:cond evt="onClick" delay="0">
                    <p:tgtEl>
                      <p:spTgt spid="21"/>
                    </p:tgtEl>
                  </p:cond>
                </p:stCondLst>
                <p:endSync evt="end" delay="0">
                  <p:rtn val="all"/>
                </p:endSync>
                <p:childTnLst>
                  <p:par>
                    <p:cTn id="63" fill="hold">
                      <p:stCondLst>
                        <p:cond delay="0"/>
                      </p:stCondLst>
                      <p:childTnLst>
                        <p:par>
                          <p:cTn id="64" fill="hold">
                            <p:stCondLst>
                              <p:cond delay="0"/>
                            </p:stCondLst>
                            <p:childTnLst>
                              <p:par>
                                <p:cTn id="65" presetID="10" presetClass="exit" presetSubtype="0" fill="hold" nodeType="clickEffect">
                                  <p:stCondLst>
                                    <p:cond delay="0"/>
                                  </p:stCondLst>
                                  <p:childTnLst>
                                    <p:animEffect transition="out" filter="fade">
                                      <p:cBhvr>
                                        <p:cTn id="66" dur="500"/>
                                        <p:tgtEl>
                                          <p:spTgt spid="21"/>
                                        </p:tgtEl>
                                      </p:cBhvr>
                                    </p:animEffect>
                                    <p:set>
                                      <p:cBhvr>
                                        <p:cTn id="67" dur="1" fill="hold">
                                          <p:stCondLst>
                                            <p:cond delay="499"/>
                                          </p:stCondLst>
                                        </p:cTn>
                                        <p:tgtEl>
                                          <p:spTgt spid="21"/>
                                        </p:tgtEl>
                                        <p:attrNameLst>
                                          <p:attrName>style.visibility</p:attrName>
                                        </p:attrNameLst>
                                      </p:cBhvr>
                                      <p:to>
                                        <p:strVal val="hidden"/>
                                      </p:to>
                                    </p:set>
                                  </p:childTnLst>
                                </p:cTn>
                              </p:par>
                            </p:childTnLst>
                          </p:cTn>
                        </p:par>
                      </p:childTnLst>
                    </p:cTn>
                  </p:par>
                </p:childTnLst>
              </p:cTn>
              <p:nextCondLst>
                <p:cond evt="onClick" delay="0">
                  <p:tgtEl>
                    <p:spTgt spid="21"/>
                  </p:tgtEl>
                </p:cond>
              </p:nextCondLst>
            </p:seq>
            <p:seq concurrent="1" nextAc="seek">
              <p:cTn id="68" restart="whenNotActive" fill="hold" evtFilter="cancelBubble" nodeType="interactiveSeq">
                <p:stCondLst>
                  <p:cond evt="onClick" delay="0">
                    <p:tgtEl>
                      <p:spTgt spid="25"/>
                    </p:tgtEl>
                  </p:cond>
                </p:stCondLst>
                <p:endSync evt="end" delay="0">
                  <p:rtn val="all"/>
                </p:endSync>
                <p:childTnLst>
                  <p:par>
                    <p:cTn id="69" fill="hold">
                      <p:stCondLst>
                        <p:cond delay="0"/>
                      </p:stCondLst>
                      <p:childTnLst>
                        <p:par>
                          <p:cTn id="70" fill="hold">
                            <p:stCondLst>
                              <p:cond delay="0"/>
                            </p:stCondLst>
                            <p:childTnLst>
                              <p:par>
                                <p:cTn id="71" presetID="8" presetClass="emph" presetSubtype="0" fill="hold" nodeType="clickEffect">
                                  <p:stCondLst>
                                    <p:cond delay="0"/>
                                  </p:stCondLst>
                                  <p:childTnLst>
                                    <p:animRot by="21600000">
                                      <p:cBhvr>
                                        <p:cTn id="72" dur="10000" fill="hold"/>
                                        <p:tgtEl>
                                          <p:spTgt spid="27"/>
                                        </p:tgtEl>
                                        <p:attrNameLst>
                                          <p:attrName>r</p:attrName>
                                        </p:attrNameLst>
                                      </p:cBhvr>
                                    </p:animRot>
                                  </p:childTnLst>
                                </p:cTn>
                              </p:par>
                            </p:childTnLst>
                          </p:cTn>
                        </p:par>
                        <p:par>
                          <p:cTn id="73" fill="hold">
                            <p:stCondLst>
                              <p:cond delay="10000"/>
                            </p:stCondLst>
                            <p:childTnLst>
                              <p:par>
                                <p:cTn id="74" presetID="53" presetClass="entr" presetSubtype="16" fill="hold" nodeType="afterEffect">
                                  <p:stCondLst>
                                    <p:cond delay="0"/>
                                  </p:stCondLst>
                                  <p:childTnLst>
                                    <p:set>
                                      <p:cBhvr>
                                        <p:cTn id="75" dur="1" fill="hold">
                                          <p:stCondLst>
                                            <p:cond delay="0"/>
                                          </p:stCondLst>
                                        </p:cTn>
                                        <p:tgtEl>
                                          <p:spTgt spid="22"/>
                                        </p:tgtEl>
                                        <p:attrNameLst>
                                          <p:attrName>style.visibility</p:attrName>
                                        </p:attrNameLst>
                                      </p:cBhvr>
                                      <p:to>
                                        <p:strVal val="visible"/>
                                      </p:to>
                                    </p:set>
                                    <p:anim calcmode="lin" valueType="num">
                                      <p:cBhvr>
                                        <p:cTn id="76" dur="3000" fill="hold"/>
                                        <p:tgtEl>
                                          <p:spTgt spid="22"/>
                                        </p:tgtEl>
                                        <p:attrNameLst>
                                          <p:attrName>ppt_w</p:attrName>
                                        </p:attrNameLst>
                                      </p:cBhvr>
                                      <p:tavLst>
                                        <p:tav tm="0">
                                          <p:val>
                                            <p:fltVal val="0"/>
                                          </p:val>
                                        </p:tav>
                                        <p:tav tm="100000">
                                          <p:val>
                                            <p:strVal val="#ppt_w"/>
                                          </p:val>
                                        </p:tav>
                                      </p:tavLst>
                                    </p:anim>
                                    <p:anim calcmode="lin" valueType="num">
                                      <p:cBhvr>
                                        <p:cTn id="77" dur="3000" fill="hold"/>
                                        <p:tgtEl>
                                          <p:spTgt spid="22"/>
                                        </p:tgtEl>
                                        <p:attrNameLst>
                                          <p:attrName>ppt_h</p:attrName>
                                        </p:attrNameLst>
                                      </p:cBhvr>
                                      <p:tavLst>
                                        <p:tav tm="0">
                                          <p:val>
                                            <p:fltVal val="0"/>
                                          </p:val>
                                        </p:tav>
                                        <p:tav tm="100000">
                                          <p:val>
                                            <p:strVal val="#ppt_h"/>
                                          </p:val>
                                        </p:tav>
                                      </p:tavLst>
                                    </p:anim>
                                    <p:animEffect transition="in" filter="fade">
                                      <p:cBhvr>
                                        <p:cTn id="78" dur="3000"/>
                                        <p:tgtEl>
                                          <p:spTgt spid="22"/>
                                        </p:tgtEl>
                                      </p:cBhvr>
                                    </p:animEffect>
                                  </p:childTnLst>
                                  <p:subTnLst>
                                    <p:audio>
                                      <p:cMediaNode>
                                        <p:cTn display="0" masterRel="sameClick">
                                          <p:stCondLst>
                                            <p:cond evt="begin" delay="0">
                                              <p:tn val="74"/>
                                            </p:cond>
                                          </p:stCondLst>
                                          <p:endCondLst>
                                            <p:cond evt="onStopAudio" delay="0">
                                              <p:tgtEl>
                                                <p:sldTgt/>
                                              </p:tgtEl>
                                            </p:cond>
                                          </p:endCondLst>
                                        </p:cTn>
                                        <p:tgtEl>
                                          <p:sndTgt r:embed="rId6" name="chimes.wav"/>
                                        </p:tgtEl>
                                      </p:cMediaNode>
                                    </p:audio>
                                  </p:subTnLst>
                                </p:cTn>
                              </p:par>
                            </p:childTnLst>
                          </p:cTn>
                        </p:par>
                      </p:childTnLst>
                    </p:cTn>
                  </p:par>
                </p:childTnLst>
              </p:cTn>
              <p:nextCondLst>
                <p:cond evt="onClick" delay="0">
                  <p:tgtEl>
                    <p:spTgt spid="25"/>
                  </p:tgtEl>
                </p:cond>
              </p:nextCondLst>
            </p:seq>
          </p:childTnLst>
        </p:cTn>
      </p:par>
    </p:tnLst>
    <p:bldLst>
      <p:bldP spid="4" grpId="0" animBg="1"/>
      <p:bldP spid="6" grpId="0" animBg="1"/>
      <p:bldP spid="7" grpId="0" animBg="1"/>
      <p:bldP spid="8" grpId="0" animBg="1"/>
      <p:bldP spid="16" grpId="0" animBg="1"/>
      <p:bldP spid="16" grpId="1" animBg="1"/>
      <p:bldP spid="17" grpId="0"/>
      <p:bldP spid="17"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94744" y="1395953"/>
            <a:ext cx="8200416" cy="2905604"/>
          </a:xfrm>
          <a:prstGeom prst="rect">
            <a:avLst/>
          </a:prstGeom>
          <a:noFill/>
        </p:spPr>
        <p:txBody>
          <a:bodyPr wrap="square">
            <a:spAutoFit/>
          </a:bodyPr>
          <a:lstStyle/>
          <a:p>
            <a:pPr algn="ctr">
              <a:spcAft>
                <a:spcPts val="600"/>
              </a:spcAft>
            </a:pPr>
            <a:r>
              <a:rPr lang="en-US" sz="60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BÀI TẬP </a:t>
            </a:r>
          </a:p>
          <a:p>
            <a:pPr algn="ctr">
              <a:spcAft>
                <a:spcPts val="600"/>
              </a:spcAft>
            </a:pPr>
            <a:r>
              <a:rPr lang="en-US" sz="60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CUỐI CHƯƠNG I</a:t>
            </a:r>
          </a:p>
          <a:p>
            <a:pPr algn="ctr">
              <a:lnSpc>
                <a:spcPct val="150000"/>
              </a:lnSpc>
              <a:spcAft>
                <a:spcPts val="800"/>
              </a:spcAft>
            </a:pPr>
            <a:r>
              <a:rPr lang="en-US" sz="40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(2 </a:t>
            </a:r>
            <a:r>
              <a:rPr lang="en-US" sz="40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tiết</a:t>
            </a:r>
            <a:r>
              <a:rPr lang="en-US" sz="40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a:t>
            </a:r>
            <a:endParaRPr lang="en-US" sz="4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1414</Words>
  <Application>Microsoft Office PowerPoint</Application>
  <PresentationFormat>Widescreen</PresentationFormat>
  <Paragraphs>243</Paragraphs>
  <Slides>31</Slides>
  <Notes>0</Notes>
  <HiddenSlides>0</HiddenSlides>
  <MMClips>25</MMClips>
  <ScaleCrop>false</ScaleCrop>
  <HeadingPairs>
    <vt:vector size="8" baseType="variant">
      <vt:variant>
        <vt:lpstr>Fonts Used</vt:lpstr>
      </vt:variant>
      <vt:variant>
        <vt:i4>11</vt:i4>
      </vt:variant>
      <vt:variant>
        <vt:lpstr>Theme</vt:lpstr>
      </vt:variant>
      <vt:variant>
        <vt:i4>3</vt:i4>
      </vt:variant>
      <vt:variant>
        <vt:lpstr>Embedded OLE Servers</vt:lpstr>
      </vt:variant>
      <vt:variant>
        <vt:i4>1</vt:i4>
      </vt:variant>
      <vt:variant>
        <vt:lpstr>Slide Titles</vt:lpstr>
      </vt:variant>
      <vt:variant>
        <vt:i4>31</vt:i4>
      </vt:variant>
    </vt:vector>
  </HeadingPairs>
  <TitlesOfParts>
    <vt:vector size="46" baseType="lpstr">
      <vt:lpstr>Microsoft YaHei</vt:lpstr>
      <vt:lpstr>SimSun</vt:lpstr>
      <vt:lpstr>Agency FB</vt:lpstr>
      <vt:lpstr>Arial</vt:lpstr>
      <vt:lpstr>Calibri</vt:lpstr>
      <vt:lpstr>Calibri Light</vt:lpstr>
      <vt:lpstr>Cambria Math</vt:lpstr>
      <vt:lpstr>Times New Roman</vt:lpstr>
      <vt:lpstr>Trebuchet MS</vt:lpstr>
      <vt:lpstr>Wingdings 3</vt:lpstr>
      <vt:lpstr>幼圆</vt:lpstr>
      <vt:lpstr>Facet</vt:lpstr>
      <vt:lpstr>Office Theme</vt:lpstr>
      <vt:lpstr>Default Design</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Windows 11</cp:lastModifiedBy>
  <cp:revision>80</cp:revision>
  <dcterms:created xsi:type="dcterms:W3CDTF">2023-06-19T08:36:00Z</dcterms:created>
  <dcterms:modified xsi:type="dcterms:W3CDTF">2024-09-02T02:33:44Z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095BD2B0ACFA4BCCBCF1EAC3CB3DC1D7_12</vt:lpwstr>
  </property>
  <property fmtid="{D5CDD505-2E9C-101B-9397-08002B2CF9AE}" pid="3" name="KSOProductBuildVer">
    <vt:lpwstr>1033-12.2.0.17119</vt:lpwstr>
  </property>
</Properties>
</file>