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6"/>
  </p:notesMasterIdLst>
  <p:sldIdLst>
    <p:sldId id="275" r:id="rId2"/>
    <p:sldId id="300" r:id="rId3"/>
    <p:sldId id="302" r:id="rId4"/>
    <p:sldId id="301" r:id="rId5"/>
  </p:sldIdLst>
  <p:sldSz cx="12192000" cy="6858000"/>
  <p:notesSz cx="6858000" cy="9144000"/>
  <p:embeddedFontLst>
    <p:embeddedFont>
      <p:font typeface="#9Slide03 SFU DIN Mittelschriftư" charset="0"/>
      <p:regular r:id="rId7"/>
    </p:embeddedFont>
    <p:embeddedFont>
      <p:font typeface="Manrope Medium" charset="0"/>
      <p:regular r:id="rId8"/>
      <p:bold r:id="rId9"/>
    </p:embeddedFont>
    <p:embeddedFont>
      <p:font typeface="Manrope" charset="0"/>
      <p:regular r:id="rId10"/>
      <p:bold r:id="rId11"/>
    </p:embeddedFont>
    <p:embeddedFont>
      <p:font typeface="Bebas Neue" charset="0"/>
      <p:regular r:id="rId12"/>
    </p:embeddedFont>
    <p:embeddedFont>
      <p:font typeface="#9Slide05 Dancing Script" charset="0"/>
      <p:bold r:id="rId13"/>
    </p:embeddedFont>
    <p:embeddedFont>
      <p:font typeface="#9Slide03 AmpleSoft Bold" charset="0"/>
      <p:regular r:id="rId14"/>
    </p:embeddedFont>
    <p:embeddedFont>
      <p:font typeface="#9Slide03 SFU DIN Mittelschrift" charset="0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Lilita One" charset="0"/>
      <p:regular r:id="rId20"/>
    </p:embeddedFont>
    <p:embeddedFont>
      <p:font typeface="#9Slide03 Roboto Medium" charset="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3024"/>
    <a:srgbClr val="FFE152"/>
    <a:srgbClr val="C6EAFA"/>
    <a:srgbClr val="4A6D1E"/>
    <a:srgbClr val="194E48"/>
    <a:srgbClr val="08699F"/>
    <a:srgbClr val="D7FEFF"/>
    <a:srgbClr val="303B63"/>
    <a:srgbClr val="121212"/>
    <a:srgbClr val="0065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-78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15.fntdata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viewProps" Target="viewProps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0D06C8-04D4-41F3-848D-62C87179D1BA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4CE8F-C425-4F17-B111-3079D921D8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183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8" name="Google Shape;2438;g1126ab4a6ca_0_2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9" name="Google Shape;2439;g1126ab4a6ca_0_2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08843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0" name="Google Shape;4110;ge1d838b627_4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11" name="Google Shape;4111;ge1d838b627_4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57395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4"/>
          <p:cNvSpPr txBox="1">
            <a:spLocks noGrp="1"/>
          </p:cNvSpPr>
          <p:nvPr>
            <p:ph type="title"/>
          </p:nvPr>
        </p:nvSpPr>
        <p:spPr>
          <a:xfrm>
            <a:off x="1918800" y="600197"/>
            <a:ext cx="8354400" cy="76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4"/>
          <p:cNvSpPr txBox="1">
            <a:spLocks noGrp="1"/>
          </p:cNvSpPr>
          <p:nvPr>
            <p:ph type="body" idx="1"/>
          </p:nvPr>
        </p:nvSpPr>
        <p:spPr>
          <a:xfrm>
            <a:off x="960000" y="1430333"/>
            <a:ext cx="10272000" cy="47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Manrope Medium"/>
              <a:buAutoNum type="arabicPeriod"/>
              <a:defRPr sz="1600">
                <a:solidFill>
                  <a:srgbClr val="434343"/>
                </a:solidFill>
              </a:defRPr>
            </a:lvl1pPr>
            <a:lvl2pPr marL="1219170" lvl="1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5325B"/>
              </a:buClr>
              <a:buSzPts val="1400"/>
              <a:buFont typeface="Darker Grotesque SemiBold"/>
              <a:buAutoNum type="alphaLcPeriod"/>
              <a:defRPr>
                <a:solidFill>
                  <a:srgbClr val="434343"/>
                </a:solidFill>
              </a:defRPr>
            </a:lvl2pPr>
            <a:lvl3pPr marL="1828754" lvl="2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5325B"/>
              </a:buClr>
              <a:buSzPts val="1400"/>
              <a:buFont typeface="Darker Grotesque SemiBold"/>
              <a:buAutoNum type="romanLcPeriod"/>
              <a:defRPr>
                <a:solidFill>
                  <a:srgbClr val="434343"/>
                </a:solidFill>
              </a:defRPr>
            </a:lvl3pPr>
            <a:lvl4pPr marL="2438339" lvl="3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5325B"/>
              </a:buClr>
              <a:buSzPts val="1400"/>
              <a:buFont typeface="Darker Grotesque SemiBold"/>
              <a:buAutoNum type="arabicPeriod"/>
              <a:defRPr>
                <a:solidFill>
                  <a:srgbClr val="434343"/>
                </a:solidFill>
              </a:defRPr>
            </a:lvl4pPr>
            <a:lvl5pPr marL="3047924" lvl="4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5325B"/>
              </a:buClr>
              <a:buSzPts val="1400"/>
              <a:buFont typeface="Darker Grotesque SemiBold"/>
              <a:buAutoNum type="alphaLcPeriod"/>
              <a:defRPr>
                <a:solidFill>
                  <a:srgbClr val="434343"/>
                </a:solidFill>
              </a:defRPr>
            </a:lvl5pPr>
            <a:lvl6pPr marL="3657509" lvl="5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5325B"/>
              </a:buClr>
              <a:buSzPts val="1400"/>
              <a:buFont typeface="Darker Grotesque SemiBold"/>
              <a:buAutoNum type="romanLcPeriod"/>
              <a:defRPr>
                <a:solidFill>
                  <a:srgbClr val="434343"/>
                </a:solidFill>
              </a:defRPr>
            </a:lvl6pPr>
            <a:lvl7pPr marL="4267093" lvl="6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5325B"/>
              </a:buClr>
              <a:buSzPts val="1400"/>
              <a:buFont typeface="Darker Grotesque SemiBold"/>
              <a:buAutoNum type="arabicPeriod"/>
              <a:defRPr>
                <a:solidFill>
                  <a:srgbClr val="434343"/>
                </a:solidFill>
              </a:defRPr>
            </a:lvl7pPr>
            <a:lvl8pPr marL="4876678" lvl="7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5325B"/>
              </a:buClr>
              <a:buSzPts val="1400"/>
              <a:buFont typeface="Darker Grotesque SemiBold"/>
              <a:buAutoNum type="alphaLcPeriod"/>
              <a:defRPr>
                <a:solidFill>
                  <a:srgbClr val="434343"/>
                </a:solidFill>
              </a:defRPr>
            </a:lvl8pPr>
            <a:lvl9pPr marL="5486263" lvl="8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5325B"/>
              </a:buClr>
              <a:buSzPts val="1400"/>
              <a:buFont typeface="Darker Grotesque SemiBold"/>
              <a:buAutoNum type="romanLcPeriod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41" name="Google Shape;41;p4"/>
          <p:cNvSpPr/>
          <p:nvPr/>
        </p:nvSpPr>
        <p:spPr>
          <a:xfrm>
            <a:off x="-1449366" y="5136998"/>
            <a:ext cx="6395127" cy="2003349"/>
          </a:xfrm>
          <a:custGeom>
            <a:avLst/>
            <a:gdLst/>
            <a:ahLst/>
            <a:cxnLst/>
            <a:rect l="l" t="t" r="r" b="b"/>
            <a:pathLst>
              <a:path w="62593" h="19608" extrusionOk="0">
                <a:moveTo>
                  <a:pt x="8797" y="0"/>
                </a:moveTo>
                <a:cubicBezTo>
                  <a:pt x="8493" y="0"/>
                  <a:pt x="8193" y="36"/>
                  <a:pt x="7901" y="111"/>
                </a:cubicBezTo>
                <a:cubicBezTo>
                  <a:pt x="5245" y="791"/>
                  <a:pt x="0" y="3248"/>
                  <a:pt x="671" y="6773"/>
                </a:cubicBezTo>
                <a:cubicBezTo>
                  <a:pt x="885" y="7867"/>
                  <a:pt x="2286" y="9563"/>
                  <a:pt x="3341" y="9563"/>
                </a:cubicBezTo>
                <a:cubicBezTo>
                  <a:pt x="3407" y="9563"/>
                  <a:pt x="3472" y="9556"/>
                  <a:pt x="3535" y="9542"/>
                </a:cubicBezTo>
                <a:lnTo>
                  <a:pt x="3535" y="9542"/>
                </a:lnTo>
                <a:cubicBezTo>
                  <a:pt x="1179" y="10328"/>
                  <a:pt x="4622" y="12047"/>
                  <a:pt x="5785" y="12047"/>
                </a:cubicBezTo>
                <a:cubicBezTo>
                  <a:pt x="5798" y="12047"/>
                  <a:pt x="5810" y="12047"/>
                  <a:pt x="5822" y="12047"/>
                </a:cubicBezTo>
                <a:lnTo>
                  <a:pt x="5822" y="12047"/>
                </a:lnTo>
                <a:cubicBezTo>
                  <a:pt x="5406" y="12642"/>
                  <a:pt x="5699" y="13294"/>
                  <a:pt x="6134" y="13842"/>
                </a:cubicBezTo>
                <a:cubicBezTo>
                  <a:pt x="5548" y="15165"/>
                  <a:pt x="6493" y="17377"/>
                  <a:pt x="7646" y="18171"/>
                </a:cubicBezTo>
                <a:cubicBezTo>
                  <a:pt x="8031" y="18441"/>
                  <a:pt x="8988" y="18769"/>
                  <a:pt x="9751" y="18769"/>
                </a:cubicBezTo>
                <a:cubicBezTo>
                  <a:pt x="10431" y="18769"/>
                  <a:pt x="10958" y="18509"/>
                  <a:pt x="10793" y="17717"/>
                </a:cubicBezTo>
                <a:lnTo>
                  <a:pt x="10793" y="17717"/>
                </a:lnTo>
                <a:lnTo>
                  <a:pt x="54880" y="19607"/>
                </a:lnTo>
                <a:cubicBezTo>
                  <a:pt x="56430" y="18615"/>
                  <a:pt x="57810" y="19125"/>
                  <a:pt x="59558" y="18605"/>
                </a:cubicBezTo>
                <a:cubicBezTo>
                  <a:pt x="60279" y="18388"/>
                  <a:pt x="62593" y="16769"/>
                  <a:pt x="61320" y="16769"/>
                </a:cubicBezTo>
                <a:cubicBezTo>
                  <a:pt x="61207" y="16769"/>
                  <a:pt x="61065" y="16782"/>
                  <a:pt x="60891" y="16810"/>
                </a:cubicBezTo>
                <a:cubicBezTo>
                  <a:pt x="62053" y="14957"/>
                  <a:pt x="59974" y="14655"/>
                  <a:pt x="59407" y="13512"/>
                </a:cubicBezTo>
                <a:cubicBezTo>
                  <a:pt x="58878" y="12415"/>
                  <a:pt x="59918" y="10846"/>
                  <a:pt x="58963" y="9712"/>
                </a:cubicBezTo>
                <a:cubicBezTo>
                  <a:pt x="58415" y="9070"/>
                  <a:pt x="57423" y="8928"/>
                  <a:pt x="56685" y="8692"/>
                </a:cubicBezTo>
                <a:cubicBezTo>
                  <a:pt x="56597" y="7200"/>
                  <a:pt x="56663" y="6406"/>
                  <a:pt x="55600" y="6406"/>
                </a:cubicBezTo>
                <a:cubicBezTo>
                  <a:pt x="55296" y="6406"/>
                  <a:pt x="54899" y="6471"/>
                  <a:pt x="54379" y="6603"/>
                </a:cubicBezTo>
                <a:cubicBezTo>
                  <a:pt x="52971" y="6962"/>
                  <a:pt x="50788" y="7690"/>
                  <a:pt x="50420" y="9297"/>
                </a:cubicBezTo>
                <a:cubicBezTo>
                  <a:pt x="50375" y="9243"/>
                  <a:pt x="50296" y="9164"/>
                  <a:pt x="50288" y="9164"/>
                </a:cubicBezTo>
                <a:cubicBezTo>
                  <a:pt x="50288" y="9164"/>
                  <a:pt x="50287" y="9164"/>
                  <a:pt x="50287" y="9164"/>
                </a:cubicBezTo>
                <a:cubicBezTo>
                  <a:pt x="49626" y="9590"/>
                  <a:pt x="49002" y="10147"/>
                  <a:pt x="48416" y="10601"/>
                </a:cubicBezTo>
                <a:cubicBezTo>
                  <a:pt x="48397" y="10516"/>
                  <a:pt x="48378" y="10431"/>
                  <a:pt x="48369" y="10346"/>
                </a:cubicBezTo>
                <a:cubicBezTo>
                  <a:pt x="48214" y="10326"/>
                  <a:pt x="48059" y="10318"/>
                  <a:pt x="47905" y="10318"/>
                </a:cubicBezTo>
                <a:cubicBezTo>
                  <a:pt x="47292" y="10318"/>
                  <a:pt x="46688" y="10443"/>
                  <a:pt x="46084" y="10443"/>
                </a:cubicBezTo>
                <a:cubicBezTo>
                  <a:pt x="46036" y="10443"/>
                  <a:pt x="45988" y="10442"/>
                  <a:pt x="45940" y="10440"/>
                </a:cubicBezTo>
                <a:cubicBezTo>
                  <a:pt x="45618" y="9224"/>
                  <a:pt x="44875" y="8763"/>
                  <a:pt x="44005" y="8763"/>
                </a:cubicBezTo>
                <a:cubicBezTo>
                  <a:pt x="43421" y="8763"/>
                  <a:pt x="42780" y="8970"/>
                  <a:pt x="42169" y="9297"/>
                </a:cubicBezTo>
                <a:cubicBezTo>
                  <a:pt x="41319" y="7359"/>
                  <a:pt x="40430" y="5705"/>
                  <a:pt x="38228" y="5119"/>
                </a:cubicBezTo>
                <a:cubicBezTo>
                  <a:pt x="35677" y="4430"/>
                  <a:pt x="35488" y="4326"/>
                  <a:pt x="33881" y="2161"/>
                </a:cubicBezTo>
                <a:cubicBezTo>
                  <a:pt x="33122" y="1136"/>
                  <a:pt x="32038" y="708"/>
                  <a:pt x="30924" y="708"/>
                </a:cubicBezTo>
                <a:cubicBezTo>
                  <a:pt x="28042" y="708"/>
                  <a:pt x="24956" y="3574"/>
                  <a:pt x="26755" y="6395"/>
                </a:cubicBezTo>
                <a:cubicBezTo>
                  <a:pt x="25470" y="6546"/>
                  <a:pt x="20546" y="6726"/>
                  <a:pt x="22257" y="8777"/>
                </a:cubicBezTo>
                <a:cubicBezTo>
                  <a:pt x="21786" y="8506"/>
                  <a:pt x="21252" y="8421"/>
                  <a:pt x="20711" y="8421"/>
                </a:cubicBezTo>
                <a:cubicBezTo>
                  <a:pt x="20177" y="8421"/>
                  <a:pt x="19635" y="8503"/>
                  <a:pt x="19138" y="8569"/>
                </a:cubicBezTo>
                <a:cubicBezTo>
                  <a:pt x="19301" y="7969"/>
                  <a:pt x="18880" y="7783"/>
                  <a:pt x="18338" y="7783"/>
                </a:cubicBezTo>
                <a:cubicBezTo>
                  <a:pt x="17779" y="7783"/>
                  <a:pt x="17092" y="7981"/>
                  <a:pt x="16785" y="8125"/>
                </a:cubicBezTo>
                <a:cubicBezTo>
                  <a:pt x="16515" y="4775"/>
                  <a:pt x="12329" y="0"/>
                  <a:pt x="8797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" name="Google Shape;42;p4"/>
          <p:cNvSpPr/>
          <p:nvPr/>
        </p:nvSpPr>
        <p:spPr>
          <a:xfrm flipH="1">
            <a:off x="-666221" y="-11"/>
            <a:ext cx="3453959" cy="1302872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" name="Google Shape;43;p4"/>
          <p:cNvSpPr/>
          <p:nvPr/>
        </p:nvSpPr>
        <p:spPr>
          <a:xfrm>
            <a:off x="9897345" y="5145401"/>
            <a:ext cx="3309081" cy="1236257"/>
          </a:xfrm>
          <a:custGeom>
            <a:avLst/>
            <a:gdLst/>
            <a:ahLst/>
            <a:cxnLst/>
            <a:rect l="l" t="t" r="r" b="b"/>
            <a:pathLst>
              <a:path w="32388" h="12100" extrusionOk="0">
                <a:moveTo>
                  <a:pt x="15035" y="1"/>
                </a:moveTo>
                <a:cubicBezTo>
                  <a:pt x="14202" y="1"/>
                  <a:pt x="13526" y="500"/>
                  <a:pt x="13278" y="1859"/>
                </a:cubicBezTo>
                <a:cubicBezTo>
                  <a:pt x="13132" y="1831"/>
                  <a:pt x="12999" y="1817"/>
                  <a:pt x="12877" y="1817"/>
                </a:cubicBezTo>
                <a:cubicBezTo>
                  <a:pt x="11122" y="1817"/>
                  <a:pt x="11786" y="4562"/>
                  <a:pt x="10145" y="4562"/>
                </a:cubicBezTo>
                <a:cubicBezTo>
                  <a:pt x="9992" y="4562"/>
                  <a:pt x="9818" y="4538"/>
                  <a:pt x="9621" y="4486"/>
                </a:cubicBezTo>
                <a:lnTo>
                  <a:pt x="9621" y="4486"/>
                </a:lnTo>
                <a:cubicBezTo>
                  <a:pt x="9659" y="4873"/>
                  <a:pt x="9489" y="5308"/>
                  <a:pt x="9611" y="5686"/>
                </a:cubicBezTo>
                <a:cubicBezTo>
                  <a:pt x="9152" y="5644"/>
                  <a:pt x="8677" y="5623"/>
                  <a:pt x="8193" y="5623"/>
                </a:cubicBezTo>
                <a:cubicBezTo>
                  <a:pt x="6298" y="5623"/>
                  <a:pt x="4272" y="5948"/>
                  <a:pt x="2571" y="6603"/>
                </a:cubicBezTo>
                <a:cubicBezTo>
                  <a:pt x="0" y="7567"/>
                  <a:pt x="227" y="10364"/>
                  <a:pt x="3072" y="11064"/>
                </a:cubicBezTo>
                <a:cubicBezTo>
                  <a:pt x="3243" y="11106"/>
                  <a:pt x="3407" y="11124"/>
                  <a:pt x="3567" y="11124"/>
                </a:cubicBezTo>
                <a:cubicBezTo>
                  <a:pt x="4842" y="11124"/>
                  <a:pt x="5781" y="9931"/>
                  <a:pt x="6896" y="9931"/>
                </a:cubicBezTo>
                <a:cubicBezTo>
                  <a:pt x="6990" y="9931"/>
                  <a:pt x="7086" y="9939"/>
                  <a:pt x="7183" y="9958"/>
                </a:cubicBezTo>
                <a:cubicBezTo>
                  <a:pt x="7816" y="10071"/>
                  <a:pt x="8241" y="10553"/>
                  <a:pt x="8922" y="10648"/>
                </a:cubicBezTo>
                <a:cubicBezTo>
                  <a:pt x="9008" y="10659"/>
                  <a:pt x="9095" y="10664"/>
                  <a:pt x="9184" y="10664"/>
                </a:cubicBezTo>
                <a:cubicBezTo>
                  <a:pt x="9764" y="10664"/>
                  <a:pt x="10383" y="10436"/>
                  <a:pt x="10916" y="10166"/>
                </a:cubicBezTo>
                <a:cubicBezTo>
                  <a:pt x="11406" y="10298"/>
                  <a:pt x="11925" y="10366"/>
                  <a:pt x="12490" y="10366"/>
                </a:cubicBezTo>
                <a:cubicBezTo>
                  <a:pt x="12894" y="10366"/>
                  <a:pt x="13322" y="10331"/>
                  <a:pt x="13779" y="10260"/>
                </a:cubicBezTo>
                <a:cubicBezTo>
                  <a:pt x="15234" y="10046"/>
                  <a:pt x="16244" y="9157"/>
                  <a:pt x="17459" y="9157"/>
                </a:cubicBezTo>
                <a:cubicBezTo>
                  <a:pt x="17800" y="9157"/>
                  <a:pt x="18156" y="9227"/>
                  <a:pt x="18542" y="9400"/>
                </a:cubicBezTo>
                <a:cubicBezTo>
                  <a:pt x="20206" y="10156"/>
                  <a:pt x="20933" y="11801"/>
                  <a:pt x="22899" y="12056"/>
                </a:cubicBezTo>
                <a:cubicBezTo>
                  <a:pt x="23119" y="12085"/>
                  <a:pt x="23339" y="12099"/>
                  <a:pt x="23555" y="12099"/>
                </a:cubicBezTo>
                <a:cubicBezTo>
                  <a:pt x="25113" y="12099"/>
                  <a:pt x="26521" y="11349"/>
                  <a:pt x="27010" y="9797"/>
                </a:cubicBezTo>
                <a:cubicBezTo>
                  <a:pt x="27555" y="10139"/>
                  <a:pt x="28179" y="10303"/>
                  <a:pt x="28777" y="10303"/>
                </a:cubicBezTo>
                <a:cubicBezTo>
                  <a:pt x="30162" y="10303"/>
                  <a:pt x="31413" y="9425"/>
                  <a:pt x="31235" y="7841"/>
                </a:cubicBezTo>
                <a:cubicBezTo>
                  <a:pt x="32388" y="7217"/>
                  <a:pt x="31679" y="6130"/>
                  <a:pt x="30715" y="5809"/>
                </a:cubicBezTo>
                <a:cubicBezTo>
                  <a:pt x="31025" y="3881"/>
                  <a:pt x="29094" y="2706"/>
                  <a:pt x="27317" y="2706"/>
                </a:cubicBezTo>
                <a:cubicBezTo>
                  <a:pt x="26166" y="2706"/>
                  <a:pt x="25079" y="3198"/>
                  <a:pt x="24704" y="4297"/>
                </a:cubicBezTo>
                <a:cubicBezTo>
                  <a:pt x="23794" y="3300"/>
                  <a:pt x="22851" y="2859"/>
                  <a:pt x="21490" y="2859"/>
                </a:cubicBezTo>
                <a:cubicBezTo>
                  <a:pt x="21368" y="2859"/>
                  <a:pt x="21242" y="2863"/>
                  <a:pt x="21113" y="2870"/>
                </a:cubicBezTo>
                <a:cubicBezTo>
                  <a:pt x="20508" y="2898"/>
                  <a:pt x="20197" y="2953"/>
                  <a:pt x="19987" y="2953"/>
                </a:cubicBezTo>
                <a:cubicBezTo>
                  <a:pt x="19635" y="2953"/>
                  <a:pt x="19565" y="2800"/>
                  <a:pt x="18873" y="2114"/>
                </a:cubicBezTo>
                <a:cubicBezTo>
                  <a:pt x="17846" y="1098"/>
                  <a:pt x="16269" y="1"/>
                  <a:pt x="15035" y="1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791788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4"/>
          <p:cNvSpPr txBox="1">
            <a:spLocks noGrp="1"/>
          </p:cNvSpPr>
          <p:nvPr>
            <p:ph type="subTitle" idx="1"/>
          </p:nvPr>
        </p:nvSpPr>
        <p:spPr>
          <a:xfrm>
            <a:off x="5237767" y="2013833"/>
            <a:ext cx="6002400" cy="151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6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14"/>
          <p:cNvSpPr txBox="1">
            <a:spLocks noGrp="1"/>
          </p:cNvSpPr>
          <p:nvPr>
            <p:ph type="title"/>
          </p:nvPr>
        </p:nvSpPr>
        <p:spPr>
          <a:xfrm>
            <a:off x="5598893" y="3577975"/>
            <a:ext cx="5465600" cy="76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14"/>
          <p:cNvSpPr/>
          <p:nvPr/>
        </p:nvSpPr>
        <p:spPr>
          <a:xfrm flipH="1">
            <a:off x="8830667" y="3773948"/>
            <a:ext cx="6395127" cy="2003349"/>
          </a:xfrm>
          <a:custGeom>
            <a:avLst/>
            <a:gdLst/>
            <a:ahLst/>
            <a:cxnLst/>
            <a:rect l="l" t="t" r="r" b="b"/>
            <a:pathLst>
              <a:path w="62593" h="19608" extrusionOk="0">
                <a:moveTo>
                  <a:pt x="8797" y="0"/>
                </a:moveTo>
                <a:cubicBezTo>
                  <a:pt x="8493" y="0"/>
                  <a:pt x="8193" y="36"/>
                  <a:pt x="7901" y="111"/>
                </a:cubicBezTo>
                <a:cubicBezTo>
                  <a:pt x="5245" y="791"/>
                  <a:pt x="0" y="3248"/>
                  <a:pt x="671" y="6773"/>
                </a:cubicBezTo>
                <a:cubicBezTo>
                  <a:pt x="885" y="7867"/>
                  <a:pt x="2286" y="9563"/>
                  <a:pt x="3341" y="9563"/>
                </a:cubicBezTo>
                <a:cubicBezTo>
                  <a:pt x="3407" y="9563"/>
                  <a:pt x="3472" y="9556"/>
                  <a:pt x="3535" y="9542"/>
                </a:cubicBezTo>
                <a:lnTo>
                  <a:pt x="3535" y="9542"/>
                </a:lnTo>
                <a:cubicBezTo>
                  <a:pt x="1179" y="10328"/>
                  <a:pt x="4622" y="12047"/>
                  <a:pt x="5785" y="12047"/>
                </a:cubicBezTo>
                <a:cubicBezTo>
                  <a:pt x="5798" y="12047"/>
                  <a:pt x="5810" y="12047"/>
                  <a:pt x="5822" y="12047"/>
                </a:cubicBezTo>
                <a:lnTo>
                  <a:pt x="5822" y="12047"/>
                </a:lnTo>
                <a:cubicBezTo>
                  <a:pt x="5406" y="12642"/>
                  <a:pt x="5699" y="13294"/>
                  <a:pt x="6134" y="13842"/>
                </a:cubicBezTo>
                <a:cubicBezTo>
                  <a:pt x="5548" y="15165"/>
                  <a:pt x="6493" y="17377"/>
                  <a:pt x="7646" y="18171"/>
                </a:cubicBezTo>
                <a:cubicBezTo>
                  <a:pt x="8031" y="18441"/>
                  <a:pt x="8988" y="18769"/>
                  <a:pt x="9751" y="18769"/>
                </a:cubicBezTo>
                <a:cubicBezTo>
                  <a:pt x="10431" y="18769"/>
                  <a:pt x="10958" y="18509"/>
                  <a:pt x="10793" y="17717"/>
                </a:cubicBezTo>
                <a:lnTo>
                  <a:pt x="10793" y="17717"/>
                </a:lnTo>
                <a:lnTo>
                  <a:pt x="54880" y="19607"/>
                </a:lnTo>
                <a:cubicBezTo>
                  <a:pt x="56430" y="18615"/>
                  <a:pt x="57810" y="19125"/>
                  <a:pt x="59558" y="18605"/>
                </a:cubicBezTo>
                <a:cubicBezTo>
                  <a:pt x="60279" y="18388"/>
                  <a:pt x="62593" y="16769"/>
                  <a:pt x="61320" y="16769"/>
                </a:cubicBezTo>
                <a:cubicBezTo>
                  <a:pt x="61207" y="16769"/>
                  <a:pt x="61065" y="16782"/>
                  <a:pt x="60891" y="16810"/>
                </a:cubicBezTo>
                <a:cubicBezTo>
                  <a:pt x="62053" y="14957"/>
                  <a:pt x="59974" y="14655"/>
                  <a:pt x="59407" y="13512"/>
                </a:cubicBezTo>
                <a:cubicBezTo>
                  <a:pt x="58878" y="12415"/>
                  <a:pt x="59918" y="10846"/>
                  <a:pt x="58963" y="9712"/>
                </a:cubicBezTo>
                <a:cubicBezTo>
                  <a:pt x="58415" y="9070"/>
                  <a:pt x="57423" y="8928"/>
                  <a:pt x="56685" y="8692"/>
                </a:cubicBezTo>
                <a:cubicBezTo>
                  <a:pt x="56597" y="7200"/>
                  <a:pt x="56663" y="6406"/>
                  <a:pt x="55600" y="6406"/>
                </a:cubicBezTo>
                <a:cubicBezTo>
                  <a:pt x="55296" y="6406"/>
                  <a:pt x="54899" y="6471"/>
                  <a:pt x="54379" y="6603"/>
                </a:cubicBezTo>
                <a:cubicBezTo>
                  <a:pt x="52971" y="6962"/>
                  <a:pt x="50788" y="7690"/>
                  <a:pt x="50420" y="9297"/>
                </a:cubicBezTo>
                <a:cubicBezTo>
                  <a:pt x="50375" y="9243"/>
                  <a:pt x="50296" y="9164"/>
                  <a:pt x="50288" y="9164"/>
                </a:cubicBezTo>
                <a:cubicBezTo>
                  <a:pt x="50288" y="9164"/>
                  <a:pt x="50287" y="9164"/>
                  <a:pt x="50287" y="9164"/>
                </a:cubicBezTo>
                <a:cubicBezTo>
                  <a:pt x="49626" y="9590"/>
                  <a:pt x="49002" y="10147"/>
                  <a:pt x="48416" y="10601"/>
                </a:cubicBezTo>
                <a:cubicBezTo>
                  <a:pt x="48397" y="10516"/>
                  <a:pt x="48378" y="10431"/>
                  <a:pt x="48369" y="10346"/>
                </a:cubicBezTo>
                <a:cubicBezTo>
                  <a:pt x="48214" y="10326"/>
                  <a:pt x="48059" y="10318"/>
                  <a:pt x="47905" y="10318"/>
                </a:cubicBezTo>
                <a:cubicBezTo>
                  <a:pt x="47292" y="10318"/>
                  <a:pt x="46688" y="10443"/>
                  <a:pt x="46084" y="10443"/>
                </a:cubicBezTo>
                <a:cubicBezTo>
                  <a:pt x="46036" y="10443"/>
                  <a:pt x="45988" y="10442"/>
                  <a:pt x="45940" y="10440"/>
                </a:cubicBezTo>
                <a:cubicBezTo>
                  <a:pt x="45618" y="9224"/>
                  <a:pt x="44875" y="8763"/>
                  <a:pt x="44005" y="8763"/>
                </a:cubicBezTo>
                <a:cubicBezTo>
                  <a:pt x="43421" y="8763"/>
                  <a:pt x="42780" y="8970"/>
                  <a:pt x="42169" y="9297"/>
                </a:cubicBezTo>
                <a:cubicBezTo>
                  <a:pt x="41319" y="7359"/>
                  <a:pt x="40430" y="5705"/>
                  <a:pt x="38228" y="5119"/>
                </a:cubicBezTo>
                <a:cubicBezTo>
                  <a:pt x="35677" y="4430"/>
                  <a:pt x="35488" y="4326"/>
                  <a:pt x="33881" y="2161"/>
                </a:cubicBezTo>
                <a:cubicBezTo>
                  <a:pt x="33122" y="1136"/>
                  <a:pt x="32038" y="708"/>
                  <a:pt x="30924" y="708"/>
                </a:cubicBezTo>
                <a:cubicBezTo>
                  <a:pt x="28042" y="708"/>
                  <a:pt x="24956" y="3574"/>
                  <a:pt x="26755" y="6395"/>
                </a:cubicBezTo>
                <a:cubicBezTo>
                  <a:pt x="25470" y="6546"/>
                  <a:pt x="20546" y="6726"/>
                  <a:pt x="22257" y="8777"/>
                </a:cubicBezTo>
                <a:cubicBezTo>
                  <a:pt x="21786" y="8506"/>
                  <a:pt x="21252" y="8421"/>
                  <a:pt x="20711" y="8421"/>
                </a:cubicBezTo>
                <a:cubicBezTo>
                  <a:pt x="20177" y="8421"/>
                  <a:pt x="19635" y="8503"/>
                  <a:pt x="19138" y="8569"/>
                </a:cubicBezTo>
                <a:cubicBezTo>
                  <a:pt x="19301" y="7969"/>
                  <a:pt x="18880" y="7783"/>
                  <a:pt x="18338" y="7783"/>
                </a:cubicBezTo>
                <a:cubicBezTo>
                  <a:pt x="17779" y="7783"/>
                  <a:pt x="17092" y="7981"/>
                  <a:pt x="16785" y="8125"/>
                </a:cubicBezTo>
                <a:cubicBezTo>
                  <a:pt x="16515" y="4775"/>
                  <a:pt x="12329" y="0"/>
                  <a:pt x="8797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1" name="Google Shape;201;p14"/>
          <p:cNvSpPr/>
          <p:nvPr/>
        </p:nvSpPr>
        <p:spPr>
          <a:xfrm>
            <a:off x="9926334" y="589667"/>
            <a:ext cx="2787079" cy="974720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2" name="Google Shape;202;p14"/>
          <p:cNvSpPr/>
          <p:nvPr/>
        </p:nvSpPr>
        <p:spPr>
          <a:xfrm flipH="1">
            <a:off x="-1471793" y="-105667"/>
            <a:ext cx="4271727" cy="1582608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3" name="Google Shape;203;p14"/>
          <p:cNvSpPr/>
          <p:nvPr/>
        </p:nvSpPr>
        <p:spPr>
          <a:xfrm>
            <a:off x="-26200" y="5595134"/>
            <a:ext cx="12326400" cy="1262900"/>
          </a:xfrm>
          <a:custGeom>
            <a:avLst/>
            <a:gdLst/>
            <a:ahLst/>
            <a:cxnLst/>
            <a:rect l="l" t="t" r="r" b="b"/>
            <a:pathLst>
              <a:path w="369792" h="37887" extrusionOk="0">
                <a:moveTo>
                  <a:pt x="0" y="0"/>
                </a:moveTo>
                <a:lnTo>
                  <a:pt x="369792" y="19435"/>
                </a:lnTo>
                <a:lnTo>
                  <a:pt x="367333" y="37887"/>
                </a:lnTo>
                <a:lnTo>
                  <a:pt x="0" y="3788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04" name="Google Shape;204;p14"/>
          <p:cNvSpPr/>
          <p:nvPr/>
        </p:nvSpPr>
        <p:spPr>
          <a:xfrm>
            <a:off x="-27533" y="5317467"/>
            <a:ext cx="12244433" cy="1582600"/>
          </a:xfrm>
          <a:custGeom>
            <a:avLst/>
            <a:gdLst/>
            <a:ahLst/>
            <a:cxnLst/>
            <a:rect l="l" t="t" r="r" b="b"/>
            <a:pathLst>
              <a:path w="367333" h="47478" extrusionOk="0">
                <a:moveTo>
                  <a:pt x="0" y="0"/>
                </a:moveTo>
                <a:lnTo>
                  <a:pt x="367333" y="11939"/>
                </a:lnTo>
                <a:lnTo>
                  <a:pt x="367333" y="47478"/>
                </a:lnTo>
                <a:lnTo>
                  <a:pt x="0" y="474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grpSp>
        <p:nvGrpSpPr>
          <p:cNvPr id="205" name="Google Shape;205;p14"/>
          <p:cNvGrpSpPr/>
          <p:nvPr/>
        </p:nvGrpSpPr>
        <p:grpSpPr>
          <a:xfrm>
            <a:off x="-404556" y="5557277"/>
            <a:ext cx="2253047" cy="1453583"/>
            <a:chOff x="-213250" y="3642549"/>
            <a:chExt cx="1136984" cy="733540"/>
          </a:xfrm>
        </p:grpSpPr>
        <p:sp>
          <p:nvSpPr>
            <p:cNvPr id="206" name="Google Shape;206;p14"/>
            <p:cNvSpPr/>
            <p:nvPr/>
          </p:nvSpPr>
          <p:spPr>
            <a:xfrm>
              <a:off x="-213250" y="3762282"/>
              <a:ext cx="891218" cy="597864"/>
            </a:xfrm>
            <a:custGeom>
              <a:avLst/>
              <a:gdLst/>
              <a:ahLst/>
              <a:cxnLst/>
              <a:rect l="l" t="t" r="r" b="b"/>
              <a:pathLst>
                <a:path w="4074" h="2733" extrusionOk="0">
                  <a:moveTo>
                    <a:pt x="1416" y="1"/>
                  </a:moveTo>
                  <a:cubicBezTo>
                    <a:pt x="1413" y="1"/>
                    <a:pt x="1411" y="1"/>
                    <a:pt x="1408" y="2"/>
                  </a:cubicBezTo>
                  <a:cubicBezTo>
                    <a:pt x="1285" y="39"/>
                    <a:pt x="1285" y="474"/>
                    <a:pt x="1285" y="474"/>
                  </a:cubicBezTo>
                  <a:cubicBezTo>
                    <a:pt x="1285" y="474"/>
                    <a:pt x="1104" y="221"/>
                    <a:pt x="986" y="221"/>
                  </a:cubicBezTo>
                  <a:cubicBezTo>
                    <a:pt x="975" y="221"/>
                    <a:pt x="964" y="224"/>
                    <a:pt x="955" y="228"/>
                  </a:cubicBezTo>
                  <a:cubicBezTo>
                    <a:pt x="851" y="285"/>
                    <a:pt x="1030" y="871"/>
                    <a:pt x="1030" y="871"/>
                  </a:cubicBezTo>
                  <a:cubicBezTo>
                    <a:pt x="1030" y="871"/>
                    <a:pt x="602" y="379"/>
                    <a:pt x="515" y="379"/>
                  </a:cubicBezTo>
                  <a:cubicBezTo>
                    <a:pt x="508" y="379"/>
                    <a:pt x="503" y="382"/>
                    <a:pt x="501" y="389"/>
                  </a:cubicBezTo>
                  <a:cubicBezTo>
                    <a:pt x="463" y="493"/>
                    <a:pt x="766" y="1174"/>
                    <a:pt x="766" y="1174"/>
                  </a:cubicBezTo>
                  <a:cubicBezTo>
                    <a:pt x="766" y="1174"/>
                    <a:pt x="473" y="1063"/>
                    <a:pt x="341" y="1063"/>
                  </a:cubicBezTo>
                  <a:cubicBezTo>
                    <a:pt x="314" y="1063"/>
                    <a:pt x="293" y="1068"/>
                    <a:pt x="284" y="1079"/>
                  </a:cubicBezTo>
                  <a:cubicBezTo>
                    <a:pt x="236" y="1155"/>
                    <a:pt x="662" y="1495"/>
                    <a:pt x="662" y="1495"/>
                  </a:cubicBezTo>
                  <a:cubicBezTo>
                    <a:pt x="662" y="1495"/>
                    <a:pt x="452" y="1446"/>
                    <a:pt x="314" y="1446"/>
                  </a:cubicBezTo>
                  <a:cubicBezTo>
                    <a:pt x="252" y="1446"/>
                    <a:pt x="204" y="1456"/>
                    <a:pt x="199" y="1485"/>
                  </a:cubicBezTo>
                  <a:cubicBezTo>
                    <a:pt x="180" y="1589"/>
                    <a:pt x="737" y="1911"/>
                    <a:pt x="737" y="1911"/>
                  </a:cubicBezTo>
                  <a:cubicBezTo>
                    <a:pt x="737" y="1911"/>
                    <a:pt x="597" y="1894"/>
                    <a:pt x="458" y="1894"/>
                  </a:cubicBezTo>
                  <a:cubicBezTo>
                    <a:pt x="343" y="1894"/>
                    <a:pt x="229" y="1906"/>
                    <a:pt x="199" y="1948"/>
                  </a:cubicBezTo>
                  <a:cubicBezTo>
                    <a:pt x="142" y="2043"/>
                    <a:pt x="690" y="2260"/>
                    <a:pt x="690" y="2260"/>
                  </a:cubicBezTo>
                  <a:cubicBezTo>
                    <a:pt x="690" y="2260"/>
                    <a:pt x="634" y="2259"/>
                    <a:pt x="554" y="2259"/>
                  </a:cubicBezTo>
                  <a:cubicBezTo>
                    <a:pt x="376" y="2259"/>
                    <a:pt x="83" y="2268"/>
                    <a:pt x="57" y="2327"/>
                  </a:cubicBezTo>
                  <a:cubicBezTo>
                    <a:pt x="0" y="2468"/>
                    <a:pt x="1191" y="2733"/>
                    <a:pt x="1191" y="2733"/>
                  </a:cubicBezTo>
                  <a:lnTo>
                    <a:pt x="2864" y="2733"/>
                  </a:lnTo>
                  <a:cubicBezTo>
                    <a:pt x="2864" y="2733"/>
                    <a:pt x="4073" y="2544"/>
                    <a:pt x="4054" y="2430"/>
                  </a:cubicBezTo>
                  <a:cubicBezTo>
                    <a:pt x="4037" y="2375"/>
                    <a:pt x="3895" y="2360"/>
                    <a:pt x="3743" y="2360"/>
                  </a:cubicBezTo>
                  <a:cubicBezTo>
                    <a:pt x="3556" y="2360"/>
                    <a:pt x="3355" y="2383"/>
                    <a:pt x="3355" y="2383"/>
                  </a:cubicBezTo>
                  <a:cubicBezTo>
                    <a:pt x="3355" y="2383"/>
                    <a:pt x="4054" y="2024"/>
                    <a:pt x="4054" y="1958"/>
                  </a:cubicBezTo>
                  <a:cubicBezTo>
                    <a:pt x="4054" y="1944"/>
                    <a:pt x="4025" y="1939"/>
                    <a:pt x="3978" y="1939"/>
                  </a:cubicBezTo>
                  <a:cubicBezTo>
                    <a:pt x="3764" y="1939"/>
                    <a:pt x="3175" y="2052"/>
                    <a:pt x="3175" y="2052"/>
                  </a:cubicBezTo>
                  <a:cubicBezTo>
                    <a:pt x="3175" y="2052"/>
                    <a:pt x="3629" y="1646"/>
                    <a:pt x="3582" y="1589"/>
                  </a:cubicBezTo>
                  <a:cubicBezTo>
                    <a:pt x="3576" y="1584"/>
                    <a:pt x="3565" y="1581"/>
                    <a:pt x="3550" y="1581"/>
                  </a:cubicBezTo>
                  <a:cubicBezTo>
                    <a:pt x="3435" y="1581"/>
                    <a:pt x="3081" y="1722"/>
                    <a:pt x="3081" y="1722"/>
                  </a:cubicBezTo>
                  <a:cubicBezTo>
                    <a:pt x="3081" y="1722"/>
                    <a:pt x="3506" y="1230"/>
                    <a:pt x="3431" y="1183"/>
                  </a:cubicBezTo>
                  <a:cubicBezTo>
                    <a:pt x="3421" y="1178"/>
                    <a:pt x="3408" y="1175"/>
                    <a:pt x="3393" y="1175"/>
                  </a:cubicBezTo>
                  <a:cubicBezTo>
                    <a:pt x="3268" y="1175"/>
                    <a:pt x="2977" y="1325"/>
                    <a:pt x="2977" y="1325"/>
                  </a:cubicBezTo>
                  <a:cubicBezTo>
                    <a:pt x="2977" y="1325"/>
                    <a:pt x="3506" y="607"/>
                    <a:pt x="3431" y="588"/>
                  </a:cubicBezTo>
                  <a:cubicBezTo>
                    <a:pt x="3428" y="587"/>
                    <a:pt x="3424" y="586"/>
                    <a:pt x="3420" y="586"/>
                  </a:cubicBezTo>
                  <a:cubicBezTo>
                    <a:pt x="3314" y="586"/>
                    <a:pt x="2883" y="947"/>
                    <a:pt x="2883" y="947"/>
                  </a:cubicBezTo>
                  <a:cubicBezTo>
                    <a:pt x="2883" y="947"/>
                    <a:pt x="3119" y="455"/>
                    <a:pt x="3034" y="446"/>
                  </a:cubicBezTo>
                  <a:cubicBezTo>
                    <a:pt x="3031" y="445"/>
                    <a:pt x="3028" y="444"/>
                    <a:pt x="3025" y="444"/>
                  </a:cubicBezTo>
                  <a:cubicBezTo>
                    <a:pt x="2931" y="444"/>
                    <a:pt x="2533" y="843"/>
                    <a:pt x="2533" y="843"/>
                  </a:cubicBezTo>
                  <a:cubicBezTo>
                    <a:pt x="2533" y="843"/>
                    <a:pt x="2646" y="210"/>
                    <a:pt x="2580" y="191"/>
                  </a:cubicBezTo>
                  <a:cubicBezTo>
                    <a:pt x="2579" y="191"/>
                    <a:pt x="2578" y="191"/>
                    <a:pt x="2578" y="191"/>
                  </a:cubicBezTo>
                  <a:cubicBezTo>
                    <a:pt x="2497" y="191"/>
                    <a:pt x="2174" y="607"/>
                    <a:pt x="2174" y="607"/>
                  </a:cubicBezTo>
                  <a:cubicBezTo>
                    <a:pt x="2174" y="607"/>
                    <a:pt x="2110" y="86"/>
                    <a:pt x="2018" y="86"/>
                  </a:cubicBezTo>
                  <a:cubicBezTo>
                    <a:pt x="2016" y="86"/>
                    <a:pt x="2015" y="86"/>
                    <a:pt x="2013" y="87"/>
                  </a:cubicBezTo>
                  <a:cubicBezTo>
                    <a:pt x="1919" y="115"/>
                    <a:pt x="1748" y="559"/>
                    <a:pt x="1748" y="559"/>
                  </a:cubicBezTo>
                  <a:cubicBezTo>
                    <a:pt x="1748" y="559"/>
                    <a:pt x="1523" y="1"/>
                    <a:pt x="1416" y="1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7" name="Google Shape;207;p14"/>
            <p:cNvSpPr/>
            <p:nvPr/>
          </p:nvSpPr>
          <p:spPr>
            <a:xfrm>
              <a:off x="323901" y="3937480"/>
              <a:ext cx="599833" cy="438609"/>
            </a:xfrm>
            <a:custGeom>
              <a:avLst/>
              <a:gdLst/>
              <a:ahLst/>
              <a:cxnLst/>
              <a:rect l="l" t="t" r="r" b="b"/>
              <a:pathLst>
                <a:path w="2742" h="2005" extrusionOk="0">
                  <a:moveTo>
                    <a:pt x="950" y="0"/>
                  </a:moveTo>
                  <a:cubicBezTo>
                    <a:pt x="949" y="0"/>
                    <a:pt x="947" y="1"/>
                    <a:pt x="946" y="1"/>
                  </a:cubicBezTo>
                  <a:cubicBezTo>
                    <a:pt x="861" y="29"/>
                    <a:pt x="861" y="351"/>
                    <a:pt x="861" y="351"/>
                  </a:cubicBezTo>
                  <a:cubicBezTo>
                    <a:pt x="861" y="351"/>
                    <a:pt x="736" y="155"/>
                    <a:pt x="656" y="155"/>
                  </a:cubicBezTo>
                  <a:cubicBezTo>
                    <a:pt x="648" y="155"/>
                    <a:pt x="641" y="157"/>
                    <a:pt x="634" y="162"/>
                  </a:cubicBezTo>
                  <a:cubicBezTo>
                    <a:pt x="568" y="209"/>
                    <a:pt x="691" y="634"/>
                    <a:pt x="691" y="634"/>
                  </a:cubicBezTo>
                  <a:cubicBezTo>
                    <a:pt x="691" y="634"/>
                    <a:pt x="406" y="268"/>
                    <a:pt x="342" y="268"/>
                  </a:cubicBezTo>
                  <a:cubicBezTo>
                    <a:pt x="337" y="268"/>
                    <a:pt x="334" y="270"/>
                    <a:pt x="332" y="275"/>
                  </a:cubicBezTo>
                  <a:cubicBezTo>
                    <a:pt x="322" y="351"/>
                    <a:pt x="521" y="852"/>
                    <a:pt x="521" y="852"/>
                  </a:cubicBezTo>
                  <a:cubicBezTo>
                    <a:pt x="521" y="852"/>
                    <a:pt x="326" y="774"/>
                    <a:pt x="238" y="774"/>
                  </a:cubicBezTo>
                  <a:cubicBezTo>
                    <a:pt x="220" y="774"/>
                    <a:pt x="206" y="777"/>
                    <a:pt x="199" y="785"/>
                  </a:cubicBezTo>
                  <a:cubicBezTo>
                    <a:pt x="161" y="833"/>
                    <a:pt x="445" y="1088"/>
                    <a:pt x="445" y="1088"/>
                  </a:cubicBezTo>
                  <a:cubicBezTo>
                    <a:pt x="445" y="1088"/>
                    <a:pt x="303" y="1051"/>
                    <a:pt x="214" y="1051"/>
                  </a:cubicBezTo>
                  <a:cubicBezTo>
                    <a:pt x="175" y="1051"/>
                    <a:pt x="145" y="1058"/>
                    <a:pt x="143" y="1078"/>
                  </a:cubicBezTo>
                  <a:cubicBezTo>
                    <a:pt x="133" y="1154"/>
                    <a:pt x="492" y="1390"/>
                    <a:pt x="492" y="1390"/>
                  </a:cubicBezTo>
                  <a:cubicBezTo>
                    <a:pt x="492" y="1390"/>
                    <a:pt x="378" y="1374"/>
                    <a:pt x="278" y="1374"/>
                  </a:cubicBezTo>
                  <a:cubicBezTo>
                    <a:pt x="208" y="1374"/>
                    <a:pt x="145" y="1382"/>
                    <a:pt x="133" y="1409"/>
                  </a:cubicBezTo>
                  <a:cubicBezTo>
                    <a:pt x="95" y="1485"/>
                    <a:pt x="464" y="1645"/>
                    <a:pt x="464" y="1645"/>
                  </a:cubicBezTo>
                  <a:cubicBezTo>
                    <a:pt x="464" y="1645"/>
                    <a:pt x="438" y="1645"/>
                    <a:pt x="400" y="1645"/>
                  </a:cubicBezTo>
                  <a:cubicBezTo>
                    <a:pt x="285" y="1645"/>
                    <a:pt x="53" y="1650"/>
                    <a:pt x="39" y="1693"/>
                  </a:cubicBezTo>
                  <a:cubicBezTo>
                    <a:pt x="1" y="1797"/>
                    <a:pt x="804" y="2005"/>
                    <a:pt x="804" y="2005"/>
                  </a:cubicBezTo>
                  <a:lnTo>
                    <a:pt x="1929" y="2005"/>
                  </a:lnTo>
                  <a:cubicBezTo>
                    <a:pt x="1929" y="2005"/>
                    <a:pt x="2741" y="1872"/>
                    <a:pt x="2704" y="1778"/>
                  </a:cubicBezTo>
                  <a:cubicBezTo>
                    <a:pt x="2699" y="1735"/>
                    <a:pt x="2605" y="1723"/>
                    <a:pt x="2504" y="1723"/>
                  </a:cubicBezTo>
                  <a:cubicBezTo>
                    <a:pt x="2382" y="1723"/>
                    <a:pt x="2250" y="1740"/>
                    <a:pt x="2250" y="1740"/>
                  </a:cubicBezTo>
                  <a:cubicBezTo>
                    <a:pt x="2250" y="1740"/>
                    <a:pt x="2723" y="1475"/>
                    <a:pt x="2723" y="1419"/>
                  </a:cubicBezTo>
                  <a:cubicBezTo>
                    <a:pt x="2724" y="1411"/>
                    <a:pt x="2710" y="1408"/>
                    <a:pt x="2685" y="1408"/>
                  </a:cubicBezTo>
                  <a:cubicBezTo>
                    <a:pt x="2555" y="1408"/>
                    <a:pt x="2137" y="1494"/>
                    <a:pt x="2137" y="1494"/>
                  </a:cubicBezTo>
                  <a:cubicBezTo>
                    <a:pt x="2137" y="1494"/>
                    <a:pt x="2430" y="1182"/>
                    <a:pt x="2411" y="1154"/>
                  </a:cubicBezTo>
                  <a:cubicBezTo>
                    <a:pt x="2407" y="1149"/>
                    <a:pt x="2399" y="1147"/>
                    <a:pt x="2388" y="1147"/>
                  </a:cubicBezTo>
                  <a:cubicBezTo>
                    <a:pt x="2311" y="1147"/>
                    <a:pt x="2080" y="1248"/>
                    <a:pt x="2080" y="1248"/>
                  </a:cubicBezTo>
                  <a:cubicBezTo>
                    <a:pt x="2080" y="1248"/>
                    <a:pt x="2363" y="889"/>
                    <a:pt x="2307" y="852"/>
                  </a:cubicBezTo>
                  <a:cubicBezTo>
                    <a:pt x="2302" y="849"/>
                    <a:pt x="2295" y="848"/>
                    <a:pt x="2287" y="848"/>
                  </a:cubicBezTo>
                  <a:cubicBezTo>
                    <a:pt x="2206" y="848"/>
                    <a:pt x="1995" y="965"/>
                    <a:pt x="1995" y="965"/>
                  </a:cubicBezTo>
                  <a:cubicBezTo>
                    <a:pt x="1995" y="965"/>
                    <a:pt x="2363" y="445"/>
                    <a:pt x="2307" y="417"/>
                  </a:cubicBezTo>
                  <a:cubicBezTo>
                    <a:pt x="2306" y="417"/>
                    <a:pt x="2305" y="417"/>
                    <a:pt x="2304" y="417"/>
                  </a:cubicBezTo>
                  <a:cubicBezTo>
                    <a:pt x="2240" y="417"/>
                    <a:pt x="1938" y="691"/>
                    <a:pt x="1938" y="691"/>
                  </a:cubicBezTo>
                  <a:cubicBezTo>
                    <a:pt x="1938" y="691"/>
                    <a:pt x="2108" y="322"/>
                    <a:pt x="2042" y="313"/>
                  </a:cubicBezTo>
                  <a:cubicBezTo>
                    <a:pt x="2041" y="313"/>
                    <a:pt x="2040" y="313"/>
                    <a:pt x="2039" y="313"/>
                  </a:cubicBezTo>
                  <a:cubicBezTo>
                    <a:pt x="1977" y="313"/>
                    <a:pt x="1702" y="606"/>
                    <a:pt x="1702" y="606"/>
                  </a:cubicBezTo>
                  <a:cubicBezTo>
                    <a:pt x="1702" y="606"/>
                    <a:pt x="1778" y="133"/>
                    <a:pt x="1730" y="133"/>
                  </a:cubicBezTo>
                  <a:cubicBezTo>
                    <a:pt x="1683" y="133"/>
                    <a:pt x="1456" y="445"/>
                    <a:pt x="1456" y="445"/>
                  </a:cubicBezTo>
                  <a:cubicBezTo>
                    <a:pt x="1456" y="445"/>
                    <a:pt x="1420" y="66"/>
                    <a:pt x="1357" y="66"/>
                  </a:cubicBezTo>
                  <a:cubicBezTo>
                    <a:pt x="1355" y="66"/>
                    <a:pt x="1354" y="67"/>
                    <a:pt x="1352" y="67"/>
                  </a:cubicBezTo>
                  <a:cubicBezTo>
                    <a:pt x="1277" y="77"/>
                    <a:pt x="1173" y="407"/>
                    <a:pt x="1173" y="407"/>
                  </a:cubicBezTo>
                  <a:cubicBezTo>
                    <a:pt x="1173" y="407"/>
                    <a:pt x="1019" y="0"/>
                    <a:pt x="950" y="0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8" name="Google Shape;208;p14"/>
            <p:cNvSpPr/>
            <p:nvPr/>
          </p:nvSpPr>
          <p:spPr>
            <a:xfrm>
              <a:off x="-29050" y="3642549"/>
              <a:ext cx="770894" cy="732610"/>
            </a:xfrm>
            <a:custGeom>
              <a:avLst/>
              <a:gdLst/>
              <a:ahLst/>
              <a:cxnLst/>
              <a:rect l="l" t="t" r="r" b="b"/>
              <a:pathLst>
                <a:path w="3338" h="3349" extrusionOk="0">
                  <a:moveTo>
                    <a:pt x="1144" y="1"/>
                  </a:moveTo>
                  <a:cubicBezTo>
                    <a:pt x="1141" y="1"/>
                    <a:pt x="1138" y="1"/>
                    <a:pt x="1135" y="3"/>
                  </a:cubicBezTo>
                  <a:cubicBezTo>
                    <a:pt x="1041" y="50"/>
                    <a:pt x="1041" y="579"/>
                    <a:pt x="1041" y="579"/>
                  </a:cubicBezTo>
                  <a:cubicBezTo>
                    <a:pt x="1041" y="579"/>
                    <a:pt x="884" y="267"/>
                    <a:pt x="792" y="267"/>
                  </a:cubicBezTo>
                  <a:cubicBezTo>
                    <a:pt x="783" y="267"/>
                    <a:pt x="774" y="270"/>
                    <a:pt x="766" y="277"/>
                  </a:cubicBezTo>
                  <a:cubicBezTo>
                    <a:pt x="681" y="343"/>
                    <a:pt x="823" y="1071"/>
                    <a:pt x="823" y="1071"/>
                  </a:cubicBezTo>
                  <a:cubicBezTo>
                    <a:pt x="823" y="1071"/>
                    <a:pt x="467" y="463"/>
                    <a:pt x="399" y="463"/>
                  </a:cubicBezTo>
                  <a:cubicBezTo>
                    <a:pt x="393" y="463"/>
                    <a:pt x="390" y="467"/>
                    <a:pt x="388" y="475"/>
                  </a:cubicBezTo>
                  <a:cubicBezTo>
                    <a:pt x="360" y="598"/>
                    <a:pt x="615" y="1449"/>
                    <a:pt x="615" y="1449"/>
                  </a:cubicBezTo>
                  <a:cubicBezTo>
                    <a:pt x="615" y="1449"/>
                    <a:pt x="374" y="1305"/>
                    <a:pt x="265" y="1305"/>
                  </a:cubicBezTo>
                  <a:cubicBezTo>
                    <a:pt x="243" y="1305"/>
                    <a:pt x="226" y="1311"/>
                    <a:pt x="218" y="1326"/>
                  </a:cubicBezTo>
                  <a:cubicBezTo>
                    <a:pt x="171" y="1411"/>
                    <a:pt x="530" y="1836"/>
                    <a:pt x="530" y="1836"/>
                  </a:cubicBezTo>
                  <a:cubicBezTo>
                    <a:pt x="530" y="1836"/>
                    <a:pt x="358" y="1779"/>
                    <a:pt x="246" y="1779"/>
                  </a:cubicBezTo>
                  <a:cubicBezTo>
                    <a:pt x="194" y="1779"/>
                    <a:pt x="155" y="1791"/>
                    <a:pt x="152" y="1827"/>
                  </a:cubicBezTo>
                  <a:cubicBezTo>
                    <a:pt x="143" y="1940"/>
                    <a:pt x="587" y="2346"/>
                    <a:pt x="587" y="2346"/>
                  </a:cubicBezTo>
                  <a:cubicBezTo>
                    <a:pt x="587" y="2346"/>
                    <a:pt x="447" y="2316"/>
                    <a:pt x="326" y="2316"/>
                  </a:cubicBezTo>
                  <a:cubicBezTo>
                    <a:pt x="244" y="2316"/>
                    <a:pt x="171" y="2329"/>
                    <a:pt x="152" y="2375"/>
                  </a:cubicBezTo>
                  <a:cubicBezTo>
                    <a:pt x="105" y="2498"/>
                    <a:pt x="549" y="2772"/>
                    <a:pt x="549" y="2772"/>
                  </a:cubicBezTo>
                  <a:cubicBezTo>
                    <a:pt x="549" y="2772"/>
                    <a:pt x="483" y="2768"/>
                    <a:pt x="398" y="2768"/>
                  </a:cubicBezTo>
                  <a:cubicBezTo>
                    <a:pt x="257" y="2768"/>
                    <a:pt x="66" y="2779"/>
                    <a:pt x="48" y="2838"/>
                  </a:cubicBezTo>
                  <a:cubicBezTo>
                    <a:pt x="1" y="3008"/>
                    <a:pt x="974" y="3348"/>
                    <a:pt x="974" y="3348"/>
                  </a:cubicBezTo>
                  <a:lnTo>
                    <a:pt x="2335" y="3348"/>
                  </a:lnTo>
                  <a:cubicBezTo>
                    <a:pt x="2335" y="3348"/>
                    <a:pt x="3337" y="3121"/>
                    <a:pt x="3290" y="2980"/>
                  </a:cubicBezTo>
                  <a:cubicBezTo>
                    <a:pt x="3281" y="2912"/>
                    <a:pt x="3168" y="2894"/>
                    <a:pt x="3046" y="2894"/>
                  </a:cubicBezTo>
                  <a:cubicBezTo>
                    <a:pt x="2892" y="2894"/>
                    <a:pt x="2723" y="2923"/>
                    <a:pt x="2723" y="2923"/>
                  </a:cubicBezTo>
                  <a:cubicBezTo>
                    <a:pt x="2723" y="2923"/>
                    <a:pt x="3309" y="2469"/>
                    <a:pt x="3309" y="2394"/>
                  </a:cubicBezTo>
                  <a:cubicBezTo>
                    <a:pt x="3309" y="2379"/>
                    <a:pt x="3287" y="2373"/>
                    <a:pt x="3250" y="2373"/>
                  </a:cubicBezTo>
                  <a:cubicBezTo>
                    <a:pt x="3081" y="2373"/>
                    <a:pt x="2600" y="2507"/>
                    <a:pt x="2600" y="2507"/>
                  </a:cubicBezTo>
                  <a:cubicBezTo>
                    <a:pt x="2600" y="2507"/>
                    <a:pt x="2950" y="2006"/>
                    <a:pt x="2912" y="1940"/>
                  </a:cubicBezTo>
                  <a:cubicBezTo>
                    <a:pt x="2908" y="1929"/>
                    <a:pt x="2897" y="1925"/>
                    <a:pt x="2881" y="1925"/>
                  </a:cubicBezTo>
                  <a:cubicBezTo>
                    <a:pt x="2786" y="1925"/>
                    <a:pt x="2515" y="2091"/>
                    <a:pt x="2515" y="2091"/>
                  </a:cubicBezTo>
                  <a:cubicBezTo>
                    <a:pt x="2515" y="2091"/>
                    <a:pt x="2855" y="1505"/>
                    <a:pt x="2789" y="1449"/>
                  </a:cubicBezTo>
                  <a:cubicBezTo>
                    <a:pt x="2781" y="1441"/>
                    <a:pt x="2769" y="1437"/>
                    <a:pt x="2755" y="1437"/>
                  </a:cubicBezTo>
                  <a:cubicBezTo>
                    <a:pt x="2653" y="1437"/>
                    <a:pt x="2420" y="1619"/>
                    <a:pt x="2420" y="1619"/>
                  </a:cubicBezTo>
                  <a:cubicBezTo>
                    <a:pt x="2420" y="1619"/>
                    <a:pt x="2855" y="749"/>
                    <a:pt x="2789" y="712"/>
                  </a:cubicBezTo>
                  <a:cubicBezTo>
                    <a:pt x="2786" y="710"/>
                    <a:pt x="2783" y="709"/>
                    <a:pt x="2779" y="709"/>
                  </a:cubicBezTo>
                  <a:cubicBezTo>
                    <a:pt x="2685" y="709"/>
                    <a:pt x="2335" y="1156"/>
                    <a:pt x="2335" y="1156"/>
                  </a:cubicBezTo>
                  <a:cubicBezTo>
                    <a:pt x="2335" y="1156"/>
                    <a:pt x="2534" y="541"/>
                    <a:pt x="2468" y="532"/>
                  </a:cubicBezTo>
                  <a:cubicBezTo>
                    <a:pt x="2467" y="532"/>
                    <a:pt x="2465" y="531"/>
                    <a:pt x="2464" y="531"/>
                  </a:cubicBezTo>
                  <a:cubicBezTo>
                    <a:pt x="2398" y="531"/>
                    <a:pt x="2052" y="1033"/>
                    <a:pt x="2052" y="1033"/>
                  </a:cubicBezTo>
                  <a:cubicBezTo>
                    <a:pt x="2052" y="1033"/>
                    <a:pt x="2146" y="248"/>
                    <a:pt x="2090" y="239"/>
                  </a:cubicBezTo>
                  <a:cubicBezTo>
                    <a:pt x="2089" y="239"/>
                    <a:pt x="2089" y="239"/>
                    <a:pt x="2088" y="239"/>
                  </a:cubicBezTo>
                  <a:cubicBezTo>
                    <a:pt x="2028" y="239"/>
                    <a:pt x="1759" y="749"/>
                    <a:pt x="1759" y="749"/>
                  </a:cubicBezTo>
                  <a:cubicBezTo>
                    <a:pt x="1759" y="749"/>
                    <a:pt x="1704" y="106"/>
                    <a:pt x="1621" y="106"/>
                  </a:cubicBezTo>
                  <a:cubicBezTo>
                    <a:pt x="1619" y="106"/>
                    <a:pt x="1618" y="106"/>
                    <a:pt x="1617" y="107"/>
                  </a:cubicBezTo>
                  <a:cubicBezTo>
                    <a:pt x="1532" y="135"/>
                    <a:pt x="1400" y="683"/>
                    <a:pt x="1400" y="683"/>
                  </a:cubicBezTo>
                  <a:cubicBezTo>
                    <a:pt x="1400" y="683"/>
                    <a:pt x="1240" y="1"/>
                    <a:pt x="1144" y="1"/>
                  </a:cubicBezTo>
                  <a:close/>
                </a:path>
              </a:pathLst>
            </a:custGeom>
            <a:solidFill>
              <a:srgbClr val="C6C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596371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">
  <p:cSld name="Title and text "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5"/>
          <p:cNvSpPr/>
          <p:nvPr/>
        </p:nvSpPr>
        <p:spPr>
          <a:xfrm flipH="1">
            <a:off x="8699495" y="3"/>
            <a:ext cx="5262805" cy="1985147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1" name="Google Shape;211;p15"/>
          <p:cNvSpPr/>
          <p:nvPr/>
        </p:nvSpPr>
        <p:spPr>
          <a:xfrm rot="544783" flipH="1">
            <a:off x="-1479521" y="5279178"/>
            <a:ext cx="6395140" cy="2003353"/>
          </a:xfrm>
          <a:custGeom>
            <a:avLst/>
            <a:gdLst/>
            <a:ahLst/>
            <a:cxnLst/>
            <a:rect l="l" t="t" r="r" b="b"/>
            <a:pathLst>
              <a:path w="62593" h="19608" extrusionOk="0">
                <a:moveTo>
                  <a:pt x="8797" y="0"/>
                </a:moveTo>
                <a:cubicBezTo>
                  <a:pt x="8493" y="0"/>
                  <a:pt x="8193" y="36"/>
                  <a:pt x="7901" y="111"/>
                </a:cubicBezTo>
                <a:cubicBezTo>
                  <a:pt x="5245" y="791"/>
                  <a:pt x="0" y="3248"/>
                  <a:pt x="671" y="6773"/>
                </a:cubicBezTo>
                <a:cubicBezTo>
                  <a:pt x="885" y="7867"/>
                  <a:pt x="2286" y="9563"/>
                  <a:pt x="3341" y="9563"/>
                </a:cubicBezTo>
                <a:cubicBezTo>
                  <a:pt x="3407" y="9563"/>
                  <a:pt x="3472" y="9556"/>
                  <a:pt x="3535" y="9542"/>
                </a:cubicBezTo>
                <a:lnTo>
                  <a:pt x="3535" y="9542"/>
                </a:lnTo>
                <a:cubicBezTo>
                  <a:pt x="1179" y="10328"/>
                  <a:pt x="4622" y="12047"/>
                  <a:pt x="5785" y="12047"/>
                </a:cubicBezTo>
                <a:cubicBezTo>
                  <a:pt x="5798" y="12047"/>
                  <a:pt x="5810" y="12047"/>
                  <a:pt x="5822" y="12047"/>
                </a:cubicBezTo>
                <a:lnTo>
                  <a:pt x="5822" y="12047"/>
                </a:lnTo>
                <a:cubicBezTo>
                  <a:pt x="5406" y="12642"/>
                  <a:pt x="5699" y="13294"/>
                  <a:pt x="6134" y="13842"/>
                </a:cubicBezTo>
                <a:cubicBezTo>
                  <a:pt x="5548" y="15165"/>
                  <a:pt x="6493" y="17377"/>
                  <a:pt x="7646" y="18171"/>
                </a:cubicBezTo>
                <a:cubicBezTo>
                  <a:pt x="8031" y="18441"/>
                  <a:pt x="8988" y="18769"/>
                  <a:pt x="9751" y="18769"/>
                </a:cubicBezTo>
                <a:cubicBezTo>
                  <a:pt x="10431" y="18769"/>
                  <a:pt x="10958" y="18509"/>
                  <a:pt x="10793" y="17717"/>
                </a:cubicBezTo>
                <a:lnTo>
                  <a:pt x="10793" y="17717"/>
                </a:lnTo>
                <a:lnTo>
                  <a:pt x="54880" y="19607"/>
                </a:lnTo>
                <a:cubicBezTo>
                  <a:pt x="56430" y="18615"/>
                  <a:pt x="57810" y="19125"/>
                  <a:pt x="59558" y="18605"/>
                </a:cubicBezTo>
                <a:cubicBezTo>
                  <a:pt x="60279" y="18388"/>
                  <a:pt x="62593" y="16769"/>
                  <a:pt x="61320" y="16769"/>
                </a:cubicBezTo>
                <a:cubicBezTo>
                  <a:pt x="61207" y="16769"/>
                  <a:pt x="61065" y="16782"/>
                  <a:pt x="60891" y="16810"/>
                </a:cubicBezTo>
                <a:cubicBezTo>
                  <a:pt x="62053" y="14957"/>
                  <a:pt x="59974" y="14655"/>
                  <a:pt x="59407" y="13512"/>
                </a:cubicBezTo>
                <a:cubicBezTo>
                  <a:pt x="58878" y="12415"/>
                  <a:pt x="59918" y="10846"/>
                  <a:pt x="58963" y="9712"/>
                </a:cubicBezTo>
                <a:cubicBezTo>
                  <a:pt x="58415" y="9070"/>
                  <a:pt x="57423" y="8928"/>
                  <a:pt x="56685" y="8692"/>
                </a:cubicBezTo>
                <a:cubicBezTo>
                  <a:pt x="56597" y="7200"/>
                  <a:pt x="56663" y="6406"/>
                  <a:pt x="55600" y="6406"/>
                </a:cubicBezTo>
                <a:cubicBezTo>
                  <a:pt x="55296" y="6406"/>
                  <a:pt x="54899" y="6471"/>
                  <a:pt x="54379" y="6603"/>
                </a:cubicBezTo>
                <a:cubicBezTo>
                  <a:pt x="52971" y="6962"/>
                  <a:pt x="50788" y="7690"/>
                  <a:pt x="50420" y="9297"/>
                </a:cubicBezTo>
                <a:cubicBezTo>
                  <a:pt x="50375" y="9243"/>
                  <a:pt x="50296" y="9164"/>
                  <a:pt x="50288" y="9164"/>
                </a:cubicBezTo>
                <a:cubicBezTo>
                  <a:pt x="50288" y="9164"/>
                  <a:pt x="50287" y="9164"/>
                  <a:pt x="50287" y="9164"/>
                </a:cubicBezTo>
                <a:cubicBezTo>
                  <a:pt x="49626" y="9590"/>
                  <a:pt x="49002" y="10147"/>
                  <a:pt x="48416" y="10601"/>
                </a:cubicBezTo>
                <a:cubicBezTo>
                  <a:pt x="48397" y="10516"/>
                  <a:pt x="48378" y="10431"/>
                  <a:pt x="48369" y="10346"/>
                </a:cubicBezTo>
                <a:cubicBezTo>
                  <a:pt x="48214" y="10326"/>
                  <a:pt x="48059" y="10318"/>
                  <a:pt x="47905" y="10318"/>
                </a:cubicBezTo>
                <a:cubicBezTo>
                  <a:pt x="47292" y="10318"/>
                  <a:pt x="46688" y="10443"/>
                  <a:pt x="46084" y="10443"/>
                </a:cubicBezTo>
                <a:cubicBezTo>
                  <a:pt x="46036" y="10443"/>
                  <a:pt x="45988" y="10442"/>
                  <a:pt x="45940" y="10440"/>
                </a:cubicBezTo>
                <a:cubicBezTo>
                  <a:pt x="45618" y="9224"/>
                  <a:pt x="44875" y="8763"/>
                  <a:pt x="44005" y="8763"/>
                </a:cubicBezTo>
                <a:cubicBezTo>
                  <a:pt x="43421" y="8763"/>
                  <a:pt x="42780" y="8970"/>
                  <a:pt x="42169" y="9297"/>
                </a:cubicBezTo>
                <a:cubicBezTo>
                  <a:pt x="41319" y="7359"/>
                  <a:pt x="40430" y="5705"/>
                  <a:pt x="38228" y="5119"/>
                </a:cubicBezTo>
                <a:cubicBezTo>
                  <a:pt x="35677" y="4430"/>
                  <a:pt x="35488" y="4326"/>
                  <a:pt x="33881" y="2161"/>
                </a:cubicBezTo>
                <a:cubicBezTo>
                  <a:pt x="33122" y="1136"/>
                  <a:pt x="32038" y="708"/>
                  <a:pt x="30924" y="708"/>
                </a:cubicBezTo>
                <a:cubicBezTo>
                  <a:pt x="28042" y="708"/>
                  <a:pt x="24956" y="3574"/>
                  <a:pt x="26755" y="6395"/>
                </a:cubicBezTo>
                <a:cubicBezTo>
                  <a:pt x="25470" y="6546"/>
                  <a:pt x="20546" y="6726"/>
                  <a:pt x="22257" y="8777"/>
                </a:cubicBezTo>
                <a:cubicBezTo>
                  <a:pt x="21786" y="8506"/>
                  <a:pt x="21252" y="8421"/>
                  <a:pt x="20711" y="8421"/>
                </a:cubicBezTo>
                <a:cubicBezTo>
                  <a:pt x="20177" y="8421"/>
                  <a:pt x="19635" y="8503"/>
                  <a:pt x="19138" y="8569"/>
                </a:cubicBezTo>
                <a:cubicBezTo>
                  <a:pt x="19301" y="7969"/>
                  <a:pt x="18880" y="7783"/>
                  <a:pt x="18338" y="7783"/>
                </a:cubicBezTo>
                <a:cubicBezTo>
                  <a:pt x="17779" y="7783"/>
                  <a:pt x="17092" y="7981"/>
                  <a:pt x="16785" y="8125"/>
                </a:cubicBezTo>
                <a:cubicBezTo>
                  <a:pt x="16515" y="4775"/>
                  <a:pt x="12329" y="0"/>
                  <a:pt x="8797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2" name="Google Shape;212;p15"/>
          <p:cNvSpPr txBox="1">
            <a:spLocks noGrp="1"/>
          </p:cNvSpPr>
          <p:nvPr>
            <p:ph type="subTitle" idx="1"/>
          </p:nvPr>
        </p:nvSpPr>
        <p:spPr>
          <a:xfrm>
            <a:off x="2201600" y="4044233"/>
            <a:ext cx="7788800" cy="9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15"/>
          <p:cNvSpPr txBox="1">
            <a:spLocks noGrp="1"/>
          </p:cNvSpPr>
          <p:nvPr>
            <p:ph type="title"/>
          </p:nvPr>
        </p:nvSpPr>
        <p:spPr>
          <a:xfrm>
            <a:off x="3034433" y="1856500"/>
            <a:ext cx="6109600" cy="1765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128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endParaRPr/>
          </a:p>
        </p:txBody>
      </p:sp>
      <p:grpSp>
        <p:nvGrpSpPr>
          <p:cNvPr id="214" name="Google Shape;214;p15"/>
          <p:cNvGrpSpPr/>
          <p:nvPr/>
        </p:nvGrpSpPr>
        <p:grpSpPr>
          <a:xfrm flipH="1">
            <a:off x="8902704" y="1440166"/>
            <a:ext cx="4497589" cy="6256972"/>
            <a:chOff x="864225" y="0"/>
            <a:chExt cx="2549461" cy="3546769"/>
          </a:xfrm>
        </p:grpSpPr>
        <p:sp>
          <p:nvSpPr>
            <p:cNvPr id="215" name="Google Shape;215;p15"/>
            <p:cNvSpPr/>
            <p:nvPr/>
          </p:nvSpPr>
          <p:spPr>
            <a:xfrm>
              <a:off x="1438749" y="3094382"/>
              <a:ext cx="516203" cy="452387"/>
            </a:xfrm>
            <a:custGeom>
              <a:avLst/>
              <a:gdLst/>
              <a:ahLst/>
              <a:cxnLst/>
              <a:rect l="l" t="t" r="r" b="b"/>
              <a:pathLst>
                <a:path w="2912" h="2552" extrusionOk="0">
                  <a:moveTo>
                    <a:pt x="1" y="0"/>
                  </a:moveTo>
                  <a:cubicBezTo>
                    <a:pt x="1" y="0"/>
                    <a:pt x="615" y="1607"/>
                    <a:pt x="473" y="2552"/>
                  </a:cubicBezTo>
                  <a:lnTo>
                    <a:pt x="2912" y="2552"/>
                  </a:lnTo>
                  <a:cubicBezTo>
                    <a:pt x="2912" y="2552"/>
                    <a:pt x="2486" y="2022"/>
                    <a:pt x="2363" y="1437"/>
                  </a:cubicBezTo>
                  <a:lnTo>
                    <a:pt x="2363" y="1437"/>
                  </a:lnTo>
                  <a:cubicBezTo>
                    <a:pt x="2363" y="1437"/>
                    <a:pt x="2335" y="1975"/>
                    <a:pt x="2420" y="2193"/>
                  </a:cubicBezTo>
                  <a:cubicBezTo>
                    <a:pt x="2420" y="2193"/>
                    <a:pt x="2004" y="1162"/>
                    <a:pt x="2127" y="586"/>
                  </a:cubicBezTo>
                  <a:lnTo>
                    <a:pt x="2127" y="586"/>
                  </a:lnTo>
                  <a:cubicBezTo>
                    <a:pt x="2127" y="586"/>
                    <a:pt x="1825" y="1040"/>
                    <a:pt x="1900" y="1635"/>
                  </a:cubicBezTo>
                  <a:cubicBezTo>
                    <a:pt x="1900" y="1635"/>
                    <a:pt x="1447" y="775"/>
                    <a:pt x="1447" y="95"/>
                  </a:cubicBezTo>
                  <a:cubicBezTo>
                    <a:pt x="1447" y="95"/>
                    <a:pt x="1229" y="1068"/>
                    <a:pt x="1381" y="1796"/>
                  </a:cubicBezTo>
                  <a:cubicBezTo>
                    <a:pt x="1381" y="1796"/>
                    <a:pt x="974" y="1040"/>
                    <a:pt x="974" y="539"/>
                  </a:cubicBezTo>
                  <a:cubicBezTo>
                    <a:pt x="974" y="539"/>
                    <a:pt x="766" y="1219"/>
                    <a:pt x="870" y="1588"/>
                  </a:cubicBezTo>
                  <a:cubicBezTo>
                    <a:pt x="870" y="1588"/>
                    <a:pt x="341" y="369"/>
                    <a:pt x="1" y="0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15"/>
            <p:cNvSpPr/>
            <p:nvPr/>
          </p:nvSpPr>
          <p:spPr>
            <a:xfrm>
              <a:off x="1507529" y="219457"/>
              <a:ext cx="160959" cy="378821"/>
            </a:xfrm>
            <a:custGeom>
              <a:avLst/>
              <a:gdLst/>
              <a:ahLst/>
              <a:cxnLst/>
              <a:rect l="l" t="t" r="r" b="b"/>
              <a:pathLst>
                <a:path w="908" h="2137" extrusionOk="0">
                  <a:moveTo>
                    <a:pt x="38" y="1"/>
                  </a:moveTo>
                  <a:lnTo>
                    <a:pt x="0" y="48"/>
                  </a:lnTo>
                  <a:cubicBezTo>
                    <a:pt x="237" y="322"/>
                    <a:pt x="444" y="1163"/>
                    <a:pt x="463" y="1352"/>
                  </a:cubicBezTo>
                  <a:cubicBezTo>
                    <a:pt x="473" y="1522"/>
                    <a:pt x="822" y="2137"/>
                    <a:pt x="822" y="2137"/>
                  </a:cubicBezTo>
                  <a:lnTo>
                    <a:pt x="908" y="1929"/>
                  </a:lnTo>
                  <a:cubicBezTo>
                    <a:pt x="908" y="1919"/>
                    <a:pt x="605" y="1541"/>
                    <a:pt x="577" y="1352"/>
                  </a:cubicBezTo>
                  <a:cubicBezTo>
                    <a:pt x="520" y="728"/>
                    <a:pt x="38" y="1"/>
                    <a:pt x="38" y="1"/>
                  </a:cubicBezTo>
                  <a:close/>
                </a:path>
              </a:pathLst>
            </a:custGeom>
            <a:solidFill>
              <a:srgbClr val="7F4A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15"/>
            <p:cNvSpPr/>
            <p:nvPr/>
          </p:nvSpPr>
          <p:spPr>
            <a:xfrm>
              <a:off x="1829092" y="368539"/>
              <a:ext cx="261647" cy="308445"/>
            </a:xfrm>
            <a:custGeom>
              <a:avLst/>
              <a:gdLst/>
              <a:ahLst/>
              <a:cxnLst/>
              <a:rect l="l" t="t" r="r" b="b"/>
              <a:pathLst>
                <a:path w="1476" h="1740" extrusionOk="0">
                  <a:moveTo>
                    <a:pt x="1418" y="1"/>
                  </a:moveTo>
                  <a:cubicBezTo>
                    <a:pt x="1305" y="341"/>
                    <a:pt x="672" y="936"/>
                    <a:pt x="511" y="1031"/>
                  </a:cubicBezTo>
                  <a:cubicBezTo>
                    <a:pt x="369" y="1125"/>
                    <a:pt x="1" y="1740"/>
                    <a:pt x="1" y="1740"/>
                  </a:cubicBezTo>
                  <a:lnTo>
                    <a:pt x="228" y="1711"/>
                  </a:lnTo>
                  <a:cubicBezTo>
                    <a:pt x="228" y="1711"/>
                    <a:pt x="417" y="1248"/>
                    <a:pt x="568" y="1144"/>
                  </a:cubicBezTo>
                  <a:cubicBezTo>
                    <a:pt x="1069" y="795"/>
                    <a:pt x="1475" y="10"/>
                    <a:pt x="1475" y="10"/>
                  </a:cubicBezTo>
                  <a:lnTo>
                    <a:pt x="1418" y="1"/>
                  </a:lnTo>
                  <a:close/>
                </a:path>
              </a:pathLst>
            </a:custGeom>
            <a:solidFill>
              <a:srgbClr val="6837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15"/>
            <p:cNvSpPr/>
            <p:nvPr/>
          </p:nvSpPr>
          <p:spPr>
            <a:xfrm>
              <a:off x="1938112" y="539071"/>
              <a:ext cx="700384" cy="102638"/>
            </a:xfrm>
            <a:custGeom>
              <a:avLst/>
              <a:gdLst/>
              <a:ahLst/>
              <a:cxnLst/>
              <a:rect l="l" t="t" r="r" b="b"/>
              <a:pathLst>
                <a:path w="3951" h="579" extrusionOk="0">
                  <a:moveTo>
                    <a:pt x="3774" y="0"/>
                  </a:moveTo>
                  <a:cubicBezTo>
                    <a:pt x="3373" y="0"/>
                    <a:pt x="2376" y="35"/>
                    <a:pt x="1645" y="353"/>
                  </a:cubicBezTo>
                  <a:cubicBezTo>
                    <a:pt x="1543" y="393"/>
                    <a:pt x="1347" y="406"/>
                    <a:pt x="1139" y="406"/>
                  </a:cubicBezTo>
                  <a:cubicBezTo>
                    <a:pt x="793" y="406"/>
                    <a:pt x="410" y="371"/>
                    <a:pt x="364" y="371"/>
                  </a:cubicBezTo>
                  <a:cubicBezTo>
                    <a:pt x="360" y="371"/>
                    <a:pt x="359" y="371"/>
                    <a:pt x="359" y="371"/>
                  </a:cubicBezTo>
                  <a:lnTo>
                    <a:pt x="0" y="570"/>
                  </a:lnTo>
                  <a:cubicBezTo>
                    <a:pt x="0" y="570"/>
                    <a:pt x="266" y="579"/>
                    <a:pt x="588" y="579"/>
                  </a:cubicBezTo>
                  <a:cubicBezTo>
                    <a:pt x="1007" y="579"/>
                    <a:pt x="1519" y="564"/>
                    <a:pt x="1663" y="494"/>
                  </a:cubicBezTo>
                  <a:cubicBezTo>
                    <a:pt x="1908" y="372"/>
                    <a:pt x="2964" y="73"/>
                    <a:pt x="3631" y="73"/>
                  </a:cubicBezTo>
                  <a:cubicBezTo>
                    <a:pt x="3736" y="73"/>
                    <a:pt x="3832" y="81"/>
                    <a:pt x="3913" y="97"/>
                  </a:cubicBezTo>
                  <a:lnTo>
                    <a:pt x="3950" y="3"/>
                  </a:lnTo>
                  <a:cubicBezTo>
                    <a:pt x="3950" y="3"/>
                    <a:pt x="3885" y="0"/>
                    <a:pt x="3774" y="0"/>
                  </a:cubicBezTo>
                  <a:close/>
                </a:path>
              </a:pathLst>
            </a:custGeom>
            <a:solidFill>
              <a:srgbClr val="6837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15"/>
            <p:cNvSpPr/>
            <p:nvPr/>
          </p:nvSpPr>
          <p:spPr>
            <a:xfrm>
              <a:off x="1554327" y="546161"/>
              <a:ext cx="601646" cy="291782"/>
            </a:xfrm>
            <a:custGeom>
              <a:avLst/>
              <a:gdLst/>
              <a:ahLst/>
              <a:cxnLst/>
              <a:rect l="l" t="t" r="r" b="b"/>
              <a:pathLst>
                <a:path w="3394" h="1646" extrusionOk="0">
                  <a:moveTo>
                    <a:pt x="162" y="1286"/>
                  </a:moveTo>
                  <a:cubicBezTo>
                    <a:pt x="162" y="1286"/>
                    <a:pt x="162" y="1286"/>
                    <a:pt x="162" y="1286"/>
                  </a:cubicBezTo>
                  <a:lnTo>
                    <a:pt x="162" y="1286"/>
                  </a:lnTo>
                  <a:lnTo>
                    <a:pt x="162" y="1286"/>
                  </a:lnTo>
                  <a:close/>
                  <a:moveTo>
                    <a:pt x="3394" y="1"/>
                  </a:moveTo>
                  <a:cubicBezTo>
                    <a:pt x="3394" y="1"/>
                    <a:pt x="1976" y="322"/>
                    <a:pt x="1201" y="984"/>
                  </a:cubicBezTo>
                  <a:cubicBezTo>
                    <a:pt x="981" y="1169"/>
                    <a:pt x="260" y="1288"/>
                    <a:pt x="171" y="1288"/>
                  </a:cubicBezTo>
                  <a:cubicBezTo>
                    <a:pt x="164" y="1288"/>
                    <a:pt x="161" y="1287"/>
                    <a:pt x="162" y="1286"/>
                  </a:cubicBezTo>
                  <a:lnTo>
                    <a:pt x="162" y="1286"/>
                  </a:lnTo>
                  <a:lnTo>
                    <a:pt x="1" y="1645"/>
                  </a:lnTo>
                  <a:cubicBezTo>
                    <a:pt x="1" y="1645"/>
                    <a:pt x="1135" y="1324"/>
                    <a:pt x="1352" y="1125"/>
                  </a:cubicBezTo>
                  <a:cubicBezTo>
                    <a:pt x="1579" y="908"/>
                    <a:pt x="2779" y="142"/>
                    <a:pt x="3384" y="95"/>
                  </a:cubicBezTo>
                  <a:lnTo>
                    <a:pt x="3394" y="1"/>
                  </a:lnTo>
                  <a:close/>
                </a:path>
              </a:pathLst>
            </a:custGeom>
            <a:solidFill>
              <a:srgbClr val="6837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15"/>
            <p:cNvSpPr/>
            <p:nvPr/>
          </p:nvSpPr>
          <p:spPr>
            <a:xfrm>
              <a:off x="1474025" y="928173"/>
              <a:ext cx="405588" cy="728924"/>
            </a:xfrm>
            <a:custGeom>
              <a:avLst/>
              <a:gdLst/>
              <a:ahLst/>
              <a:cxnLst/>
              <a:rect l="l" t="t" r="r" b="b"/>
              <a:pathLst>
                <a:path w="2288" h="4112" extrusionOk="0">
                  <a:moveTo>
                    <a:pt x="2259" y="0"/>
                  </a:moveTo>
                  <a:cubicBezTo>
                    <a:pt x="2259" y="0"/>
                    <a:pt x="1153" y="1286"/>
                    <a:pt x="775" y="2561"/>
                  </a:cubicBezTo>
                  <a:cubicBezTo>
                    <a:pt x="662" y="2949"/>
                    <a:pt x="0" y="3592"/>
                    <a:pt x="10" y="3601"/>
                  </a:cubicBezTo>
                  <a:lnTo>
                    <a:pt x="48" y="4111"/>
                  </a:lnTo>
                  <a:cubicBezTo>
                    <a:pt x="48" y="4111"/>
                    <a:pt x="889" y="2996"/>
                    <a:pt x="983" y="2628"/>
                  </a:cubicBezTo>
                  <a:cubicBezTo>
                    <a:pt x="1087" y="2240"/>
                    <a:pt x="1786" y="567"/>
                    <a:pt x="2287" y="123"/>
                  </a:cubicBezTo>
                  <a:lnTo>
                    <a:pt x="2259" y="0"/>
                  </a:lnTo>
                  <a:close/>
                </a:path>
              </a:pathLst>
            </a:custGeom>
            <a:solidFill>
              <a:srgbClr val="6837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15"/>
            <p:cNvSpPr/>
            <p:nvPr/>
          </p:nvSpPr>
          <p:spPr>
            <a:xfrm>
              <a:off x="1221065" y="519394"/>
              <a:ext cx="243034" cy="822698"/>
            </a:xfrm>
            <a:custGeom>
              <a:avLst/>
              <a:gdLst/>
              <a:ahLst/>
              <a:cxnLst/>
              <a:rect l="l" t="t" r="r" b="b"/>
              <a:pathLst>
                <a:path w="1371" h="4641" extrusionOk="0">
                  <a:moveTo>
                    <a:pt x="29" y="0"/>
                  </a:moveTo>
                  <a:lnTo>
                    <a:pt x="0" y="85"/>
                  </a:lnTo>
                  <a:cubicBezTo>
                    <a:pt x="284" y="492"/>
                    <a:pt x="615" y="2117"/>
                    <a:pt x="643" y="2562"/>
                  </a:cubicBezTo>
                  <a:cubicBezTo>
                    <a:pt x="681" y="3015"/>
                    <a:pt x="1333" y="4641"/>
                    <a:pt x="1333" y="4641"/>
                  </a:cubicBezTo>
                  <a:lnTo>
                    <a:pt x="1371" y="3885"/>
                  </a:lnTo>
                  <a:cubicBezTo>
                    <a:pt x="1371" y="3875"/>
                    <a:pt x="860" y="2977"/>
                    <a:pt x="804" y="2505"/>
                  </a:cubicBezTo>
                  <a:cubicBezTo>
                    <a:pt x="633" y="1182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6837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15"/>
            <p:cNvSpPr/>
            <p:nvPr/>
          </p:nvSpPr>
          <p:spPr>
            <a:xfrm>
              <a:off x="1408614" y="236298"/>
              <a:ext cx="410729" cy="3308875"/>
            </a:xfrm>
            <a:custGeom>
              <a:avLst/>
              <a:gdLst/>
              <a:ahLst/>
              <a:cxnLst/>
              <a:rect l="l" t="t" r="r" b="b"/>
              <a:pathLst>
                <a:path w="2317" h="18666" extrusionOk="0">
                  <a:moveTo>
                    <a:pt x="1929" y="0"/>
                  </a:moveTo>
                  <a:cubicBezTo>
                    <a:pt x="1929" y="766"/>
                    <a:pt x="1" y="5179"/>
                    <a:pt x="133" y="6096"/>
                  </a:cubicBezTo>
                  <a:cubicBezTo>
                    <a:pt x="246" y="6937"/>
                    <a:pt x="284" y="11823"/>
                    <a:pt x="284" y="12362"/>
                  </a:cubicBezTo>
                  <a:cubicBezTo>
                    <a:pt x="284" y="12362"/>
                    <a:pt x="1740" y="17257"/>
                    <a:pt x="1966" y="18665"/>
                  </a:cubicBezTo>
                  <a:lnTo>
                    <a:pt x="2316" y="18609"/>
                  </a:lnTo>
                  <a:cubicBezTo>
                    <a:pt x="2070" y="17021"/>
                    <a:pt x="785" y="12362"/>
                    <a:pt x="785" y="12362"/>
                  </a:cubicBezTo>
                  <a:cubicBezTo>
                    <a:pt x="785" y="12296"/>
                    <a:pt x="511" y="6956"/>
                    <a:pt x="379" y="6049"/>
                  </a:cubicBezTo>
                  <a:cubicBezTo>
                    <a:pt x="265" y="5245"/>
                    <a:pt x="2023" y="832"/>
                    <a:pt x="2023" y="0"/>
                  </a:cubicBezTo>
                  <a:close/>
                </a:path>
              </a:pathLst>
            </a:custGeom>
            <a:solidFill>
              <a:srgbClr val="7F4A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15"/>
            <p:cNvSpPr/>
            <p:nvPr/>
          </p:nvSpPr>
          <p:spPr>
            <a:xfrm>
              <a:off x="1407018" y="234525"/>
              <a:ext cx="358612" cy="1447744"/>
            </a:xfrm>
            <a:custGeom>
              <a:avLst/>
              <a:gdLst/>
              <a:ahLst/>
              <a:cxnLst/>
              <a:rect l="l" t="t" r="r" b="b"/>
              <a:pathLst>
                <a:path w="2023" h="8167" extrusionOk="0">
                  <a:moveTo>
                    <a:pt x="1928" y="1"/>
                  </a:moveTo>
                  <a:cubicBezTo>
                    <a:pt x="1928" y="766"/>
                    <a:pt x="0" y="5161"/>
                    <a:pt x="133" y="6096"/>
                  </a:cubicBezTo>
                  <a:cubicBezTo>
                    <a:pt x="189" y="6399"/>
                    <a:pt x="208" y="7221"/>
                    <a:pt x="237" y="8166"/>
                  </a:cubicBezTo>
                  <a:cubicBezTo>
                    <a:pt x="331" y="8053"/>
                    <a:pt x="426" y="7977"/>
                    <a:pt x="529" y="7930"/>
                  </a:cubicBezTo>
                  <a:cubicBezTo>
                    <a:pt x="473" y="7060"/>
                    <a:pt x="426" y="6333"/>
                    <a:pt x="378" y="6049"/>
                  </a:cubicBezTo>
                  <a:cubicBezTo>
                    <a:pt x="255" y="5255"/>
                    <a:pt x="2023" y="823"/>
                    <a:pt x="2023" y="1"/>
                  </a:cubicBezTo>
                  <a:close/>
                </a:path>
              </a:pathLst>
            </a:custGeom>
            <a:solidFill>
              <a:srgbClr val="6837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15"/>
            <p:cNvSpPr/>
            <p:nvPr/>
          </p:nvSpPr>
          <p:spPr>
            <a:xfrm>
              <a:off x="1678415" y="3209960"/>
              <a:ext cx="142523" cy="335213"/>
            </a:xfrm>
            <a:custGeom>
              <a:avLst/>
              <a:gdLst/>
              <a:ahLst/>
              <a:cxnLst/>
              <a:rect l="l" t="t" r="r" b="b"/>
              <a:pathLst>
                <a:path w="804" h="1891" extrusionOk="0">
                  <a:moveTo>
                    <a:pt x="0" y="0"/>
                  </a:moveTo>
                  <a:cubicBezTo>
                    <a:pt x="208" y="785"/>
                    <a:pt x="369" y="1474"/>
                    <a:pt x="444" y="1890"/>
                  </a:cubicBezTo>
                  <a:lnTo>
                    <a:pt x="804" y="1834"/>
                  </a:lnTo>
                  <a:cubicBezTo>
                    <a:pt x="747" y="1456"/>
                    <a:pt x="633" y="907"/>
                    <a:pt x="492" y="312"/>
                  </a:cubicBezTo>
                  <a:cubicBezTo>
                    <a:pt x="322" y="265"/>
                    <a:pt x="161" y="151"/>
                    <a:pt x="0" y="0"/>
                  </a:cubicBezTo>
                  <a:close/>
                </a:path>
              </a:pathLst>
            </a:custGeom>
            <a:solidFill>
              <a:srgbClr val="6837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15"/>
            <p:cNvSpPr/>
            <p:nvPr/>
          </p:nvSpPr>
          <p:spPr>
            <a:xfrm>
              <a:off x="864225" y="0"/>
              <a:ext cx="2549461" cy="630363"/>
            </a:xfrm>
            <a:custGeom>
              <a:avLst/>
              <a:gdLst/>
              <a:ahLst/>
              <a:cxnLst/>
              <a:rect l="l" t="t" r="r" b="b"/>
              <a:pathLst>
                <a:path w="14382" h="3556" extrusionOk="0">
                  <a:moveTo>
                    <a:pt x="4395" y="1"/>
                  </a:moveTo>
                  <a:cubicBezTo>
                    <a:pt x="4405" y="1"/>
                    <a:pt x="4415" y="1"/>
                    <a:pt x="4426" y="1"/>
                  </a:cubicBezTo>
                  <a:lnTo>
                    <a:pt x="4426" y="1"/>
                  </a:lnTo>
                  <a:cubicBezTo>
                    <a:pt x="4415" y="1"/>
                    <a:pt x="4405" y="1"/>
                    <a:pt x="4395" y="1"/>
                  </a:cubicBezTo>
                  <a:close/>
                  <a:moveTo>
                    <a:pt x="4426" y="1"/>
                  </a:moveTo>
                  <a:lnTo>
                    <a:pt x="4426" y="1"/>
                  </a:lnTo>
                  <a:cubicBezTo>
                    <a:pt x="4444" y="2"/>
                    <a:pt x="4462" y="4"/>
                    <a:pt x="4480" y="10"/>
                  </a:cubicBezTo>
                  <a:cubicBezTo>
                    <a:pt x="3780" y="341"/>
                    <a:pt x="3128" y="587"/>
                    <a:pt x="2363" y="728"/>
                  </a:cubicBezTo>
                  <a:cubicBezTo>
                    <a:pt x="1654" y="861"/>
                    <a:pt x="908" y="974"/>
                    <a:pt x="237" y="1135"/>
                  </a:cubicBezTo>
                  <a:cubicBezTo>
                    <a:pt x="378" y="1163"/>
                    <a:pt x="511" y="1163"/>
                    <a:pt x="605" y="1277"/>
                  </a:cubicBezTo>
                  <a:cubicBezTo>
                    <a:pt x="435" y="1428"/>
                    <a:pt x="218" y="1418"/>
                    <a:pt x="0" y="1475"/>
                  </a:cubicBezTo>
                  <a:cubicBezTo>
                    <a:pt x="29" y="1768"/>
                    <a:pt x="832" y="1664"/>
                    <a:pt x="1068" y="1702"/>
                  </a:cubicBezTo>
                  <a:cubicBezTo>
                    <a:pt x="1333" y="1730"/>
                    <a:pt x="1597" y="1806"/>
                    <a:pt x="1824" y="1919"/>
                  </a:cubicBezTo>
                  <a:cubicBezTo>
                    <a:pt x="1654" y="2099"/>
                    <a:pt x="1286" y="1985"/>
                    <a:pt x="1097" y="2127"/>
                  </a:cubicBezTo>
                  <a:cubicBezTo>
                    <a:pt x="945" y="2250"/>
                    <a:pt x="983" y="2420"/>
                    <a:pt x="945" y="2600"/>
                  </a:cubicBezTo>
                  <a:cubicBezTo>
                    <a:pt x="1087" y="2656"/>
                    <a:pt x="1446" y="2656"/>
                    <a:pt x="1503" y="2808"/>
                  </a:cubicBezTo>
                  <a:cubicBezTo>
                    <a:pt x="1569" y="2978"/>
                    <a:pt x="1267" y="2902"/>
                    <a:pt x="1380" y="3091"/>
                  </a:cubicBezTo>
                  <a:cubicBezTo>
                    <a:pt x="1457" y="3217"/>
                    <a:pt x="1757" y="3242"/>
                    <a:pt x="2033" y="3242"/>
                  </a:cubicBezTo>
                  <a:cubicBezTo>
                    <a:pt x="2206" y="3242"/>
                    <a:pt x="2370" y="3232"/>
                    <a:pt x="2465" y="3232"/>
                  </a:cubicBezTo>
                  <a:cubicBezTo>
                    <a:pt x="2480" y="3232"/>
                    <a:pt x="2493" y="3232"/>
                    <a:pt x="2505" y="3233"/>
                  </a:cubicBezTo>
                  <a:cubicBezTo>
                    <a:pt x="2453" y="3486"/>
                    <a:pt x="2670" y="3556"/>
                    <a:pt x="2915" y="3556"/>
                  </a:cubicBezTo>
                  <a:cubicBezTo>
                    <a:pt x="3117" y="3556"/>
                    <a:pt x="3338" y="3508"/>
                    <a:pt x="3440" y="3479"/>
                  </a:cubicBezTo>
                  <a:cubicBezTo>
                    <a:pt x="3913" y="3356"/>
                    <a:pt x="4348" y="3101"/>
                    <a:pt x="4848" y="3072"/>
                  </a:cubicBezTo>
                  <a:cubicBezTo>
                    <a:pt x="4952" y="3063"/>
                    <a:pt x="5058" y="3060"/>
                    <a:pt x="5166" y="3060"/>
                  </a:cubicBezTo>
                  <a:cubicBezTo>
                    <a:pt x="5380" y="3060"/>
                    <a:pt x="5598" y="3072"/>
                    <a:pt x="5812" y="3072"/>
                  </a:cubicBezTo>
                  <a:cubicBezTo>
                    <a:pt x="6408" y="3072"/>
                    <a:pt x="6861" y="3412"/>
                    <a:pt x="7447" y="3497"/>
                  </a:cubicBezTo>
                  <a:lnTo>
                    <a:pt x="7223" y="3436"/>
                  </a:lnTo>
                  <a:lnTo>
                    <a:pt x="7223" y="3436"/>
                  </a:lnTo>
                  <a:cubicBezTo>
                    <a:pt x="7488" y="3505"/>
                    <a:pt x="7781" y="3524"/>
                    <a:pt x="8079" y="3524"/>
                  </a:cubicBezTo>
                  <a:cubicBezTo>
                    <a:pt x="8430" y="3524"/>
                    <a:pt x="8787" y="3497"/>
                    <a:pt x="9111" y="3497"/>
                  </a:cubicBezTo>
                  <a:cubicBezTo>
                    <a:pt x="9177" y="3497"/>
                    <a:pt x="9249" y="3498"/>
                    <a:pt x="9325" y="3498"/>
                  </a:cubicBezTo>
                  <a:cubicBezTo>
                    <a:pt x="9973" y="3498"/>
                    <a:pt x="10920" y="3483"/>
                    <a:pt x="11436" y="3195"/>
                  </a:cubicBezTo>
                  <a:cubicBezTo>
                    <a:pt x="11936" y="2930"/>
                    <a:pt x="11247" y="2845"/>
                    <a:pt x="10850" y="2845"/>
                  </a:cubicBezTo>
                  <a:cubicBezTo>
                    <a:pt x="11247" y="2836"/>
                    <a:pt x="11625" y="2713"/>
                    <a:pt x="12031" y="2713"/>
                  </a:cubicBezTo>
                  <a:cubicBezTo>
                    <a:pt x="12054" y="2713"/>
                    <a:pt x="12078" y="2713"/>
                    <a:pt x="12102" y="2713"/>
                  </a:cubicBezTo>
                  <a:cubicBezTo>
                    <a:pt x="12521" y="2713"/>
                    <a:pt x="13002" y="2705"/>
                    <a:pt x="13288" y="2392"/>
                  </a:cubicBezTo>
                  <a:cubicBezTo>
                    <a:pt x="13156" y="2316"/>
                    <a:pt x="12985" y="2297"/>
                    <a:pt x="12815" y="2297"/>
                  </a:cubicBezTo>
                  <a:cubicBezTo>
                    <a:pt x="12916" y="2291"/>
                    <a:pt x="13017" y="2291"/>
                    <a:pt x="13117" y="2291"/>
                  </a:cubicBezTo>
                  <a:cubicBezTo>
                    <a:pt x="13316" y="2291"/>
                    <a:pt x="13512" y="2291"/>
                    <a:pt x="13694" y="2241"/>
                  </a:cubicBezTo>
                  <a:cubicBezTo>
                    <a:pt x="14323" y="2082"/>
                    <a:pt x="14382" y="2056"/>
                    <a:pt x="14184" y="2056"/>
                  </a:cubicBezTo>
                  <a:cubicBezTo>
                    <a:pt x="14090" y="2056"/>
                    <a:pt x="13937" y="2062"/>
                    <a:pt x="13761" y="2062"/>
                  </a:cubicBezTo>
                  <a:cubicBezTo>
                    <a:pt x="13645" y="2062"/>
                    <a:pt x="13519" y="2060"/>
                    <a:pt x="13392" y="2052"/>
                  </a:cubicBezTo>
                  <a:cubicBezTo>
                    <a:pt x="13260" y="1853"/>
                    <a:pt x="12749" y="2004"/>
                    <a:pt x="12683" y="1730"/>
                  </a:cubicBezTo>
                  <a:cubicBezTo>
                    <a:pt x="12528" y="1724"/>
                    <a:pt x="12371" y="1721"/>
                    <a:pt x="12212" y="1721"/>
                  </a:cubicBezTo>
                  <a:cubicBezTo>
                    <a:pt x="11436" y="1721"/>
                    <a:pt x="10630" y="1790"/>
                    <a:pt x="9876" y="1853"/>
                  </a:cubicBezTo>
                  <a:cubicBezTo>
                    <a:pt x="9281" y="1900"/>
                    <a:pt x="8695" y="2165"/>
                    <a:pt x="8118" y="2184"/>
                  </a:cubicBezTo>
                  <a:cubicBezTo>
                    <a:pt x="8101" y="2184"/>
                    <a:pt x="8084" y="2184"/>
                    <a:pt x="8066" y="2184"/>
                  </a:cubicBezTo>
                  <a:cubicBezTo>
                    <a:pt x="7720" y="2184"/>
                    <a:pt x="7374" y="2106"/>
                    <a:pt x="7034" y="2106"/>
                  </a:cubicBezTo>
                  <a:cubicBezTo>
                    <a:pt x="7002" y="2106"/>
                    <a:pt x="6969" y="2107"/>
                    <a:pt x="6937" y="2108"/>
                  </a:cubicBezTo>
                  <a:cubicBezTo>
                    <a:pt x="7088" y="2089"/>
                    <a:pt x="7239" y="2061"/>
                    <a:pt x="7287" y="1919"/>
                  </a:cubicBezTo>
                  <a:cubicBezTo>
                    <a:pt x="6791" y="1845"/>
                    <a:pt x="6348" y="1754"/>
                    <a:pt x="5875" y="1754"/>
                  </a:cubicBezTo>
                  <a:cubicBezTo>
                    <a:pt x="5744" y="1754"/>
                    <a:pt x="5610" y="1761"/>
                    <a:pt x="5472" y="1777"/>
                  </a:cubicBezTo>
                  <a:cubicBezTo>
                    <a:pt x="5444" y="1655"/>
                    <a:pt x="5557" y="1588"/>
                    <a:pt x="5680" y="1588"/>
                  </a:cubicBezTo>
                  <a:cubicBezTo>
                    <a:pt x="5378" y="1541"/>
                    <a:pt x="5141" y="1324"/>
                    <a:pt x="4830" y="1258"/>
                  </a:cubicBezTo>
                  <a:cubicBezTo>
                    <a:pt x="5236" y="1192"/>
                    <a:pt x="5661" y="1106"/>
                    <a:pt x="5812" y="662"/>
                  </a:cubicBezTo>
                  <a:cubicBezTo>
                    <a:pt x="5604" y="549"/>
                    <a:pt x="5557" y="332"/>
                    <a:pt x="5378" y="218"/>
                  </a:cubicBezTo>
                  <a:cubicBezTo>
                    <a:pt x="5169" y="100"/>
                    <a:pt x="4682" y="8"/>
                    <a:pt x="4426" y="1"/>
                  </a:cubicBezTo>
                  <a:close/>
                </a:path>
              </a:pathLst>
            </a:custGeom>
            <a:solidFill>
              <a:srgbClr val="D6D6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6" name="Google Shape;226;p15"/>
            <p:cNvSpPr/>
            <p:nvPr/>
          </p:nvSpPr>
          <p:spPr>
            <a:xfrm>
              <a:off x="867593" y="109020"/>
              <a:ext cx="2286928" cy="523471"/>
            </a:xfrm>
            <a:custGeom>
              <a:avLst/>
              <a:gdLst/>
              <a:ahLst/>
              <a:cxnLst/>
              <a:rect l="l" t="t" r="r" b="b"/>
              <a:pathLst>
                <a:path w="12901" h="2953" extrusionOk="0">
                  <a:moveTo>
                    <a:pt x="5699" y="0"/>
                  </a:moveTo>
                  <a:cubicBezTo>
                    <a:pt x="5642" y="9"/>
                    <a:pt x="5595" y="38"/>
                    <a:pt x="5529" y="47"/>
                  </a:cubicBezTo>
                  <a:cubicBezTo>
                    <a:pt x="5189" y="151"/>
                    <a:pt x="4839" y="227"/>
                    <a:pt x="4536" y="444"/>
                  </a:cubicBezTo>
                  <a:cubicBezTo>
                    <a:pt x="4432" y="529"/>
                    <a:pt x="4347" y="652"/>
                    <a:pt x="4234" y="709"/>
                  </a:cubicBezTo>
                  <a:cubicBezTo>
                    <a:pt x="4187" y="728"/>
                    <a:pt x="3951" y="756"/>
                    <a:pt x="3922" y="794"/>
                  </a:cubicBezTo>
                  <a:cubicBezTo>
                    <a:pt x="3875" y="869"/>
                    <a:pt x="4007" y="1040"/>
                    <a:pt x="4054" y="1096"/>
                  </a:cubicBezTo>
                  <a:cubicBezTo>
                    <a:pt x="4130" y="1172"/>
                    <a:pt x="4385" y="1238"/>
                    <a:pt x="4376" y="1361"/>
                  </a:cubicBezTo>
                  <a:cubicBezTo>
                    <a:pt x="4376" y="1418"/>
                    <a:pt x="4140" y="1512"/>
                    <a:pt x="4092" y="1550"/>
                  </a:cubicBezTo>
                  <a:cubicBezTo>
                    <a:pt x="3903" y="1663"/>
                    <a:pt x="3724" y="1748"/>
                    <a:pt x="3497" y="1767"/>
                  </a:cubicBezTo>
                  <a:cubicBezTo>
                    <a:pt x="3452" y="1773"/>
                    <a:pt x="3387" y="1776"/>
                    <a:pt x="3310" y="1776"/>
                  </a:cubicBezTo>
                  <a:cubicBezTo>
                    <a:pt x="2977" y="1776"/>
                    <a:pt x="2419" y="1714"/>
                    <a:pt x="2334" y="1484"/>
                  </a:cubicBezTo>
                  <a:cubicBezTo>
                    <a:pt x="2268" y="1314"/>
                    <a:pt x="2495" y="1200"/>
                    <a:pt x="2476" y="1040"/>
                  </a:cubicBezTo>
                  <a:cubicBezTo>
                    <a:pt x="2420" y="1027"/>
                    <a:pt x="2361" y="1024"/>
                    <a:pt x="2301" y="1024"/>
                  </a:cubicBezTo>
                  <a:cubicBezTo>
                    <a:pt x="2241" y="1024"/>
                    <a:pt x="2180" y="1027"/>
                    <a:pt x="2119" y="1027"/>
                  </a:cubicBezTo>
                  <a:cubicBezTo>
                    <a:pt x="2058" y="1027"/>
                    <a:pt x="1997" y="1024"/>
                    <a:pt x="1938" y="1011"/>
                  </a:cubicBezTo>
                  <a:cubicBezTo>
                    <a:pt x="1645" y="955"/>
                    <a:pt x="1446" y="888"/>
                    <a:pt x="1172" y="756"/>
                  </a:cubicBezTo>
                  <a:cubicBezTo>
                    <a:pt x="1085" y="714"/>
                    <a:pt x="1003" y="698"/>
                    <a:pt x="922" y="698"/>
                  </a:cubicBezTo>
                  <a:cubicBezTo>
                    <a:pt x="765" y="698"/>
                    <a:pt x="616" y="760"/>
                    <a:pt x="454" y="822"/>
                  </a:cubicBezTo>
                  <a:cubicBezTo>
                    <a:pt x="312" y="869"/>
                    <a:pt x="161" y="917"/>
                    <a:pt x="0" y="945"/>
                  </a:cubicBezTo>
                  <a:cubicBezTo>
                    <a:pt x="88" y="1074"/>
                    <a:pt x="387" y="1087"/>
                    <a:pt x="651" y="1087"/>
                  </a:cubicBezTo>
                  <a:cubicBezTo>
                    <a:pt x="715" y="1087"/>
                    <a:pt x="777" y="1086"/>
                    <a:pt x="833" y="1086"/>
                  </a:cubicBezTo>
                  <a:cubicBezTo>
                    <a:pt x="919" y="1086"/>
                    <a:pt x="992" y="1088"/>
                    <a:pt x="1040" y="1096"/>
                  </a:cubicBezTo>
                  <a:cubicBezTo>
                    <a:pt x="1314" y="1134"/>
                    <a:pt x="1578" y="1200"/>
                    <a:pt x="1796" y="1323"/>
                  </a:cubicBezTo>
                  <a:cubicBezTo>
                    <a:pt x="1635" y="1503"/>
                    <a:pt x="1267" y="1380"/>
                    <a:pt x="1078" y="1522"/>
                  </a:cubicBezTo>
                  <a:cubicBezTo>
                    <a:pt x="926" y="1654"/>
                    <a:pt x="964" y="1815"/>
                    <a:pt x="926" y="1994"/>
                  </a:cubicBezTo>
                  <a:cubicBezTo>
                    <a:pt x="1068" y="2051"/>
                    <a:pt x="1418" y="2051"/>
                    <a:pt x="1484" y="2211"/>
                  </a:cubicBezTo>
                  <a:cubicBezTo>
                    <a:pt x="1550" y="2372"/>
                    <a:pt x="1248" y="2306"/>
                    <a:pt x="1361" y="2495"/>
                  </a:cubicBezTo>
                  <a:cubicBezTo>
                    <a:pt x="1440" y="2618"/>
                    <a:pt x="1751" y="2639"/>
                    <a:pt x="2033" y="2639"/>
                  </a:cubicBezTo>
                  <a:cubicBezTo>
                    <a:pt x="2170" y="2639"/>
                    <a:pt x="2301" y="2634"/>
                    <a:pt x="2393" y="2634"/>
                  </a:cubicBezTo>
                  <a:cubicBezTo>
                    <a:pt x="2431" y="2634"/>
                    <a:pt x="2462" y="2635"/>
                    <a:pt x="2486" y="2637"/>
                  </a:cubicBezTo>
                  <a:cubicBezTo>
                    <a:pt x="2434" y="2886"/>
                    <a:pt x="2653" y="2953"/>
                    <a:pt x="2899" y="2953"/>
                  </a:cubicBezTo>
                  <a:cubicBezTo>
                    <a:pt x="3100" y="2953"/>
                    <a:pt x="3319" y="2908"/>
                    <a:pt x="3421" y="2882"/>
                  </a:cubicBezTo>
                  <a:cubicBezTo>
                    <a:pt x="3894" y="2750"/>
                    <a:pt x="4329" y="2504"/>
                    <a:pt x="4820" y="2467"/>
                  </a:cubicBezTo>
                  <a:cubicBezTo>
                    <a:pt x="4927" y="2460"/>
                    <a:pt x="5035" y="2458"/>
                    <a:pt x="5144" y="2458"/>
                  </a:cubicBezTo>
                  <a:cubicBezTo>
                    <a:pt x="5361" y="2458"/>
                    <a:pt x="5579" y="2467"/>
                    <a:pt x="5793" y="2467"/>
                  </a:cubicBezTo>
                  <a:cubicBezTo>
                    <a:pt x="6379" y="2467"/>
                    <a:pt x="6842" y="2807"/>
                    <a:pt x="7419" y="2892"/>
                  </a:cubicBezTo>
                  <a:lnTo>
                    <a:pt x="7242" y="2848"/>
                  </a:lnTo>
                  <a:lnTo>
                    <a:pt x="7242" y="2848"/>
                  </a:lnTo>
                  <a:cubicBezTo>
                    <a:pt x="7489" y="2904"/>
                    <a:pt x="7758" y="2920"/>
                    <a:pt x="8031" y="2920"/>
                  </a:cubicBezTo>
                  <a:cubicBezTo>
                    <a:pt x="8392" y="2920"/>
                    <a:pt x="8760" y="2892"/>
                    <a:pt x="9092" y="2892"/>
                  </a:cubicBezTo>
                  <a:cubicBezTo>
                    <a:pt x="9187" y="2892"/>
                    <a:pt x="9292" y="2893"/>
                    <a:pt x="9406" y="2893"/>
                  </a:cubicBezTo>
                  <a:cubicBezTo>
                    <a:pt x="10047" y="2893"/>
                    <a:pt x="10927" y="2872"/>
                    <a:pt x="11417" y="2599"/>
                  </a:cubicBezTo>
                  <a:cubicBezTo>
                    <a:pt x="11908" y="2325"/>
                    <a:pt x="11228" y="2240"/>
                    <a:pt x="10821" y="2240"/>
                  </a:cubicBezTo>
                  <a:cubicBezTo>
                    <a:pt x="11228" y="2230"/>
                    <a:pt x="11606" y="2117"/>
                    <a:pt x="12002" y="2117"/>
                  </a:cubicBezTo>
                  <a:cubicBezTo>
                    <a:pt x="12305" y="2089"/>
                    <a:pt x="12626" y="2089"/>
                    <a:pt x="12900" y="2004"/>
                  </a:cubicBezTo>
                  <a:cubicBezTo>
                    <a:pt x="12834" y="1994"/>
                    <a:pt x="12768" y="1985"/>
                    <a:pt x="12702" y="1975"/>
                  </a:cubicBezTo>
                  <a:cubicBezTo>
                    <a:pt x="12369" y="1898"/>
                    <a:pt x="12036" y="1833"/>
                    <a:pt x="11692" y="1833"/>
                  </a:cubicBezTo>
                  <a:cubicBezTo>
                    <a:pt x="11616" y="1833"/>
                    <a:pt x="11540" y="1836"/>
                    <a:pt x="11464" y="1843"/>
                  </a:cubicBezTo>
                  <a:cubicBezTo>
                    <a:pt x="11086" y="1862"/>
                    <a:pt x="10679" y="1900"/>
                    <a:pt x="10301" y="1937"/>
                  </a:cubicBezTo>
                  <a:cubicBezTo>
                    <a:pt x="10103" y="1956"/>
                    <a:pt x="9876" y="1985"/>
                    <a:pt x="9697" y="2079"/>
                  </a:cubicBezTo>
                  <a:cubicBezTo>
                    <a:pt x="9555" y="2136"/>
                    <a:pt x="9422" y="2240"/>
                    <a:pt x="9262" y="2287"/>
                  </a:cubicBezTo>
                  <a:cubicBezTo>
                    <a:pt x="9187" y="2312"/>
                    <a:pt x="9118" y="2323"/>
                    <a:pt x="9052" y="2323"/>
                  </a:cubicBezTo>
                  <a:cubicBezTo>
                    <a:pt x="8704" y="2323"/>
                    <a:pt x="8462" y="2018"/>
                    <a:pt x="8080" y="1994"/>
                  </a:cubicBezTo>
                  <a:cubicBezTo>
                    <a:pt x="8032" y="1991"/>
                    <a:pt x="7984" y="1989"/>
                    <a:pt x="7936" y="1989"/>
                  </a:cubicBezTo>
                  <a:cubicBezTo>
                    <a:pt x="7566" y="1989"/>
                    <a:pt x="7223" y="2077"/>
                    <a:pt x="6863" y="2077"/>
                  </a:cubicBezTo>
                  <a:cubicBezTo>
                    <a:pt x="6730" y="2077"/>
                    <a:pt x="6595" y="2065"/>
                    <a:pt x="6455" y="2032"/>
                  </a:cubicBezTo>
                  <a:cubicBezTo>
                    <a:pt x="6209" y="1975"/>
                    <a:pt x="5982" y="1890"/>
                    <a:pt x="5737" y="1815"/>
                  </a:cubicBezTo>
                  <a:cubicBezTo>
                    <a:pt x="5576" y="1767"/>
                    <a:pt x="5359" y="1748"/>
                    <a:pt x="5217" y="1663"/>
                  </a:cubicBezTo>
                  <a:cubicBezTo>
                    <a:pt x="5047" y="1569"/>
                    <a:pt x="5425" y="1484"/>
                    <a:pt x="5264" y="1474"/>
                  </a:cubicBezTo>
                  <a:cubicBezTo>
                    <a:pt x="4480" y="1408"/>
                    <a:pt x="5122" y="728"/>
                    <a:pt x="4811" y="671"/>
                  </a:cubicBezTo>
                  <a:cubicBezTo>
                    <a:pt x="5217" y="605"/>
                    <a:pt x="5642" y="520"/>
                    <a:pt x="5793" y="66"/>
                  </a:cubicBezTo>
                  <a:cubicBezTo>
                    <a:pt x="5756" y="47"/>
                    <a:pt x="5718" y="19"/>
                    <a:pt x="5699" y="0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27" name="Google Shape;227;p15"/>
          <p:cNvGrpSpPr/>
          <p:nvPr/>
        </p:nvGrpSpPr>
        <p:grpSpPr>
          <a:xfrm flipH="1">
            <a:off x="-1689015" y="3388010"/>
            <a:ext cx="6018203" cy="5908452"/>
            <a:chOff x="763575" y="3697175"/>
            <a:chExt cx="638875" cy="611000"/>
          </a:xfrm>
        </p:grpSpPr>
        <p:sp>
          <p:nvSpPr>
            <p:cNvPr id="228" name="Google Shape;228;p15"/>
            <p:cNvSpPr/>
            <p:nvPr/>
          </p:nvSpPr>
          <p:spPr>
            <a:xfrm>
              <a:off x="1081575" y="3859950"/>
              <a:ext cx="50600" cy="43275"/>
            </a:xfrm>
            <a:custGeom>
              <a:avLst/>
              <a:gdLst/>
              <a:ahLst/>
              <a:cxnLst/>
              <a:rect l="l" t="t" r="r" b="b"/>
              <a:pathLst>
                <a:path w="2024" h="1731" extrusionOk="0">
                  <a:moveTo>
                    <a:pt x="29" y="1"/>
                  </a:moveTo>
                  <a:lnTo>
                    <a:pt x="1" y="48"/>
                  </a:lnTo>
                  <a:cubicBezTo>
                    <a:pt x="473" y="303"/>
                    <a:pt x="1636" y="823"/>
                    <a:pt x="1948" y="1730"/>
                  </a:cubicBezTo>
                  <a:lnTo>
                    <a:pt x="2023" y="1352"/>
                  </a:lnTo>
                  <a:cubicBezTo>
                    <a:pt x="1740" y="530"/>
                    <a:pt x="95" y="29"/>
                    <a:pt x="29" y="1"/>
                  </a:cubicBezTo>
                  <a:close/>
                </a:path>
              </a:pathLst>
            </a:custGeom>
            <a:solidFill>
              <a:srgbClr val="843D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9" name="Google Shape;229;p15"/>
            <p:cNvSpPr/>
            <p:nvPr/>
          </p:nvSpPr>
          <p:spPr>
            <a:xfrm>
              <a:off x="1163800" y="3751750"/>
              <a:ext cx="66650" cy="265350"/>
            </a:xfrm>
            <a:custGeom>
              <a:avLst/>
              <a:gdLst/>
              <a:ahLst/>
              <a:cxnLst/>
              <a:rect l="l" t="t" r="r" b="b"/>
              <a:pathLst>
                <a:path w="2666" h="10614" extrusionOk="0">
                  <a:moveTo>
                    <a:pt x="2420" y="1"/>
                  </a:moveTo>
                  <a:cubicBezTo>
                    <a:pt x="2392" y="898"/>
                    <a:pt x="1777" y="1749"/>
                    <a:pt x="1399" y="2269"/>
                  </a:cubicBezTo>
                  <a:cubicBezTo>
                    <a:pt x="1258" y="2458"/>
                    <a:pt x="1154" y="2599"/>
                    <a:pt x="1116" y="2694"/>
                  </a:cubicBezTo>
                  <a:cubicBezTo>
                    <a:pt x="1059" y="2855"/>
                    <a:pt x="1116" y="3110"/>
                    <a:pt x="1201" y="3507"/>
                  </a:cubicBezTo>
                  <a:cubicBezTo>
                    <a:pt x="1324" y="4017"/>
                    <a:pt x="1626" y="4820"/>
                    <a:pt x="1588" y="5775"/>
                  </a:cubicBezTo>
                  <a:cubicBezTo>
                    <a:pt x="1532" y="7372"/>
                    <a:pt x="10" y="10472"/>
                    <a:pt x="1" y="10500"/>
                  </a:cubicBezTo>
                  <a:lnTo>
                    <a:pt x="218" y="10614"/>
                  </a:lnTo>
                  <a:cubicBezTo>
                    <a:pt x="284" y="10481"/>
                    <a:pt x="1636" y="7419"/>
                    <a:pt x="1702" y="5765"/>
                  </a:cubicBezTo>
                  <a:cubicBezTo>
                    <a:pt x="1730" y="4773"/>
                    <a:pt x="1569" y="3979"/>
                    <a:pt x="1447" y="3450"/>
                  </a:cubicBezTo>
                  <a:cubicBezTo>
                    <a:pt x="1380" y="3138"/>
                    <a:pt x="1324" y="2883"/>
                    <a:pt x="1352" y="2788"/>
                  </a:cubicBezTo>
                  <a:cubicBezTo>
                    <a:pt x="1380" y="2732"/>
                    <a:pt x="1484" y="2590"/>
                    <a:pt x="1607" y="2420"/>
                  </a:cubicBezTo>
                  <a:cubicBezTo>
                    <a:pt x="1995" y="1891"/>
                    <a:pt x="2647" y="993"/>
                    <a:pt x="2666" y="10"/>
                  </a:cubicBezTo>
                  <a:lnTo>
                    <a:pt x="2420" y="1"/>
                  </a:lnTo>
                  <a:close/>
                </a:path>
              </a:pathLst>
            </a:custGeom>
            <a:solidFill>
              <a:srgbClr val="843D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15"/>
            <p:cNvSpPr/>
            <p:nvPr/>
          </p:nvSpPr>
          <p:spPr>
            <a:xfrm>
              <a:off x="1126700" y="3842725"/>
              <a:ext cx="31925" cy="110825"/>
            </a:xfrm>
            <a:custGeom>
              <a:avLst/>
              <a:gdLst/>
              <a:ahLst/>
              <a:cxnLst/>
              <a:rect l="l" t="t" r="r" b="b"/>
              <a:pathLst>
                <a:path w="1277" h="4433" extrusionOk="0">
                  <a:moveTo>
                    <a:pt x="199" y="0"/>
                  </a:moveTo>
                  <a:cubicBezTo>
                    <a:pt x="190" y="47"/>
                    <a:pt x="1" y="1172"/>
                    <a:pt x="39" y="1966"/>
                  </a:cubicBezTo>
                  <a:cubicBezTo>
                    <a:pt x="58" y="2457"/>
                    <a:pt x="322" y="2939"/>
                    <a:pt x="596" y="3440"/>
                  </a:cubicBezTo>
                  <a:cubicBezTo>
                    <a:pt x="766" y="3761"/>
                    <a:pt x="946" y="4092"/>
                    <a:pt x="1069" y="4432"/>
                  </a:cubicBezTo>
                  <a:lnTo>
                    <a:pt x="1277" y="4300"/>
                  </a:lnTo>
                  <a:cubicBezTo>
                    <a:pt x="1163" y="3941"/>
                    <a:pt x="984" y="3620"/>
                    <a:pt x="804" y="3289"/>
                  </a:cubicBezTo>
                  <a:cubicBezTo>
                    <a:pt x="559" y="2816"/>
                    <a:pt x="313" y="2363"/>
                    <a:pt x="294" y="1928"/>
                  </a:cubicBezTo>
                  <a:cubicBezTo>
                    <a:pt x="266" y="1172"/>
                    <a:pt x="455" y="57"/>
                    <a:pt x="455" y="47"/>
                  </a:cubicBezTo>
                  <a:lnTo>
                    <a:pt x="199" y="0"/>
                  </a:lnTo>
                  <a:close/>
                </a:path>
              </a:pathLst>
            </a:custGeom>
            <a:solidFill>
              <a:srgbClr val="843D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1" name="Google Shape;231;p15"/>
            <p:cNvSpPr/>
            <p:nvPr/>
          </p:nvSpPr>
          <p:spPr>
            <a:xfrm>
              <a:off x="1160975" y="3888325"/>
              <a:ext cx="165175" cy="138225"/>
            </a:xfrm>
            <a:custGeom>
              <a:avLst/>
              <a:gdLst/>
              <a:ahLst/>
              <a:cxnLst/>
              <a:rect l="l" t="t" r="r" b="b"/>
              <a:pathLst>
                <a:path w="6607" h="5529" extrusionOk="0">
                  <a:moveTo>
                    <a:pt x="6587" y="0"/>
                  </a:moveTo>
                  <a:cubicBezTo>
                    <a:pt x="2335" y="1427"/>
                    <a:pt x="652" y="3922"/>
                    <a:pt x="38" y="5264"/>
                  </a:cubicBezTo>
                  <a:cubicBezTo>
                    <a:pt x="29" y="5302"/>
                    <a:pt x="0" y="5321"/>
                    <a:pt x="0" y="5340"/>
                  </a:cubicBezTo>
                  <a:cubicBezTo>
                    <a:pt x="0" y="5340"/>
                    <a:pt x="29" y="5311"/>
                    <a:pt x="48" y="5302"/>
                  </a:cubicBezTo>
                  <a:lnTo>
                    <a:pt x="161" y="5529"/>
                  </a:lnTo>
                  <a:cubicBezTo>
                    <a:pt x="208" y="5500"/>
                    <a:pt x="218" y="5481"/>
                    <a:pt x="265" y="5368"/>
                  </a:cubicBezTo>
                  <a:cubicBezTo>
                    <a:pt x="870" y="4064"/>
                    <a:pt x="2448" y="1484"/>
                    <a:pt x="6606" y="76"/>
                  </a:cubicBezTo>
                  <a:lnTo>
                    <a:pt x="6587" y="0"/>
                  </a:lnTo>
                  <a:close/>
                </a:path>
              </a:pathLst>
            </a:custGeom>
            <a:solidFill>
              <a:srgbClr val="843D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2" name="Google Shape;232;p15"/>
            <p:cNvSpPr/>
            <p:nvPr/>
          </p:nvSpPr>
          <p:spPr>
            <a:xfrm>
              <a:off x="1039050" y="3865150"/>
              <a:ext cx="138475" cy="443025"/>
            </a:xfrm>
            <a:custGeom>
              <a:avLst/>
              <a:gdLst/>
              <a:ahLst/>
              <a:cxnLst/>
              <a:rect l="l" t="t" r="r" b="b"/>
              <a:pathLst>
                <a:path w="5539" h="17721" extrusionOk="0">
                  <a:moveTo>
                    <a:pt x="29" y="1"/>
                  </a:moveTo>
                  <a:cubicBezTo>
                    <a:pt x="0" y="1"/>
                    <a:pt x="75" y="162"/>
                    <a:pt x="199" y="351"/>
                  </a:cubicBezTo>
                  <a:cubicBezTo>
                    <a:pt x="1229" y="1844"/>
                    <a:pt x="4102" y="3091"/>
                    <a:pt x="4575" y="3271"/>
                  </a:cubicBezTo>
                  <a:cubicBezTo>
                    <a:pt x="4679" y="3639"/>
                    <a:pt x="5236" y="5558"/>
                    <a:pt x="4868" y="6276"/>
                  </a:cubicBezTo>
                  <a:cubicBezTo>
                    <a:pt x="2628" y="10756"/>
                    <a:pt x="2637" y="14243"/>
                    <a:pt x="2845" y="17721"/>
                  </a:cubicBezTo>
                  <a:lnTo>
                    <a:pt x="3101" y="17692"/>
                  </a:lnTo>
                  <a:cubicBezTo>
                    <a:pt x="2883" y="14262"/>
                    <a:pt x="2883" y="10812"/>
                    <a:pt x="5095" y="6389"/>
                  </a:cubicBezTo>
                  <a:cubicBezTo>
                    <a:pt x="5539" y="5501"/>
                    <a:pt x="4830" y="3233"/>
                    <a:pt x="4802" y="3138"/>
                  </a:cubicBezTo>
                  <a:lnTo>
                    <a:pt x="4773" y="3082"/>
                  </a:lnTo>
                  <a:lnTo>
                    <a:pt x="4717" y="3063"/>
                  </a:lnTo>
                  <a:cubicBezTo>
                    <a:pt x="4679" y="3044"/>
                    <a:pt x="1352" y="1853"/>
                    <a:pt x="294" y="332"/>
                  </a:cubicBezTo>
                  <a:cubicBezTo>
                    <a:pt x="131" y="92"/>
                    <a:pt x="51" y="1"/>
                    <a:pt x="29" y="1"/>
                  </a:cubicBezTo>
                  <a:close/>
                </a:path>
              </a:pathLst>
            </a:custGeom>
            <a:solidFill>
              <a:srgbClr val="AA4A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3" name="Google Shape;233;p15"/>
            <p:cNvSpPr/>
            <p:nvPr/>
          </p:nvSpPr>
          <p:spPr>
            <a:xfrm>
              <a:off x="1039400" y="3865450"/>
              <a:ext cx="138600" cy="186375"/>
            </a:xfrm>
            <a:custGeom>
              <a:avLst/>
              <a:gdLst/>
              <a:ahLst/>
              <a:cxnLst/>
              <a:rect l="l" t="t" r="r" b="b"/>
              <a:pathLst>
                <a:path w="5544" h="7455" extrusionOk="0">
                  <a:moveTo>
                    <a:pt x="31" y="0"/>
                  </a:moveTo>
                  <a:cubicBezTo>
                    <a:pt x="0" y="0"/>
                    <a:pt x="74" y="159"/>
                    <a:pt x="204" y="348"/>
                  </a:cubicBezTo>
                  <a:cubicBezTo>
                    <a:pt x="1225" y="1832"/>
                    <a:pt x="4098" y="3098"/>
                    <a:pt x="4570" y="3259"/>
                  </a:cubicBezTo>
                  <a:cubicBezTo>
                    <a:pt x="4674" y="3637"/>
                    <a:pt x="5222" y="5555"/>
                    <a:pt x="4863" y="6274"/>
                  </a:cubicBezTo>
                  <a:cubicBezTo>
                    <a:pt x="4721" y="6566"/>
                    <a:pt x="4580" y="6850"/>
                    <a:pt x="4457" y="7134"/>
                  </a:cubicBezTo>
                  <a:cubicBezTo>
                    <a:pt x="4495" y="7247"/>
                    <a:pt x="4532" y="7351"/>
                    <a:pt x="4580" y="7455"/>
                  </a:cubicBezTo>
                  <a:cubicBezTo>
                    <a:pt x="4740" y="7105"/>
                    <a:pt x="4901" y="6746"/>
                    <a:pt x="5090" y="6377"/>
                  </a:cubicBezTo>
                  <a:cubicBezTo>
                    <a:pt x="5544" y="5499"/>
                    <a:pt x="4816" y="3230"/>
                    <a:pt x="4797" y="3136"/>
                  </a:cubicBezTo>
                  <a:lnTo>
                    <a:pt x="4769" y="3070"/>
                  </a:lnTo>
                  <a:lnTo>
                    <a:pt x="4712" y="3051"/>
                  </a:lnTo>
                  <a:cubicBezTo>
                    <a:pt x="4674" y="3041"/>
                    <a:pt x="1348" y="1841"/>
                    <a:pt x="299" y="320"/>
                  </a:cubicBezTo>
                  <a:cubicBezTo>
                    <a:pt x="137" y="89"/>
                    <a:pt x="55" y="0"/>
                    <a:pt x="31" y="0"/>
                  </a:cubicBezTo>
                  <a:close/>
                </a:path>
              </a:pathLst>
            </a:custGeom>
            <a:solidFill>
              <a:srgbClr val="843D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4" name="Google Shape;234;p15"/>
            <p:cNvSpPr/>
            <p:nvPr/>
          </p:nvSpPr>
          <p:spPr>
            <a:xfrm>
              <a:off x="1231850" y="3883575"/>
              <a:ext cx="170600" cy="64775"/>
            </a:xfrm>
            <a:custGeom>
              <a:avLst/>
              <a:gdLst/>
              <a:ahLst/>
              <a:cxnLst/>
              <a:rect l="l" t="t" r="r" b="b"/>
              <a:pathLst>
                <a:path w="6824" h="2591" extrusionOk="0">
                  <a:moveTo>
                    <a:pt x="6036" y="1"/>
                  </a:moveTo>
                  <a:cubicBezTo>
                    <a:pt x="5723" y="1"/>
                    <a:pt x="5328" y="64"/>
                    <a:pt x="5151" y="77"/>
                  </a:cubicBezTo>
                  <a:cubicBezTo>
                    <a:pt x="5088" y="83"/>
                    <a:pt x="5024" y="86"/>
                    <a:pt x="4960" y="86"/>
                  </a:cubicBezTo>
                  <a:cubicBezTo>
                    <a:pt x="4698" y="86"/>
                    <a:pt x="4426" y="43"/>
                    <a:pt x="4160" y="43"/>
                  </a:cubicBezTo>
                  <a:cubicBezTo>
                    <a:pt x="4109" y="43"/>
                    <a:pt x="4058" y="44"/>
                    <a:pt x="4008" y="48"/>
                  </a:cubicBezTo>
                  <a:cubicBezTo>
                    <a:pt x="3932" y="51"/>
                    <a:pt x="3852" y="51"/>
                    <a:pt x="3770" y="51"/>
                  </a:cubicBezTo>
                  <a:cubicBezTo>
                    <a:pt x="3632" y="51"/>
                    <a:pt x="3487" y="49"/>
                    <a:pt x="3339" y="49"/>
                  </a:cubicBezTo>
                  <a:cubicBezTo>
                    <a:pt x="2865" y="49"/>
                    <a:pt x="2363" y="70"/>
                    <a:pt x="2004" y="247"/>
                  </a:cubicBezTo>
                  <a:cubicBezTo>
                    <a:pt x="1654" y="407"/>
                    <a:pt x="1390" y="710"/>
                    <a:pt x="1059" y="899"/>
                  </a:cubicBezTo>
                  <a:cubicBezTo>
                    <a:pt x="728" y="1088"/>
                    <a:pt x="275" y="1201"/>
                    <a:pt x="0" y="1447"/>
                  </a:cubicBezTo>
                  <a:cubicBezTo>
                    <a:pt x="454" y="1475"/>
                    <a:pt x="936" y="1437"/>
                    <a:pt x="1371" y="1560"/>
                  </a:cubicBezTo>
                  <a:cubicBezTo>
                    <a:pt x="1371" y="1579"/>
                    <a:pt x="1352" y="1617"/>
                    <a:pt x="1352" y="1636"/>
                  </a:cubicBezTo>
                  <a:cubicBezTo>
                    <a:pt x="1399" y="1636"/>
                    <a:pt x="1456" y="1636"/>
                    <a:pt x="1494" y="1655"/>
                  </a:cubicBezTo>
                  <a:cubicBezTo>
                    <a:pt x="1614" y="1827"/>
                    <a:pt x="1727" y="2117"/>
                    <a:pt x="1961" y="2117"/>
                  </a:cubicBezTo>
                  <a:cubicBezTo>
                    <a:pt x="1983" y="2117"/>
                    <a:pt x="2007" y="2114"/>
                    <a:pt x="2032" y="2108"/>
                  </a:cubicBezTo>
                  <a:lnTo>
                    <a:pt x="2032" y="2108"/>
                  </a:lnTo>
                  <a:cubicBezTo>
                    <a:pt x="1921" y="2465"/>
                    <a:pt x="2120" y="2537"/>
                    <a:pt x="2385" y="2537"/>
                  </a:cubicBezTo>
                  <a:cubicBezTo>
                    <a:pt x="2565" y="2537"/>
                    <a:pt x="2776" y="2503"/>
                    <a:pt x="2939" y="2503"/>
                  </a:cubicBezTo>
                  <a:cubicBezTo>
                    <a:pt x="2962" y="2503"/>
                    <a:pt x="2985" y="2504"/>
                    <a:pt x="3006" y="2505"/>
                  </a:cubicBezTo>
                  <a:cubicBezTo>
                    <a:pt x="2959" y="2524"/>
                    <a:pt x="2911" y="2562"/>
                    <a:pt x="2873" y="2581"/>
                  </a:cubicBezTo>
                  <a:cubicBezTo>
                    <a:pt x="2919" y="2588"/>
                    <a:pt x="2970" y="2591"/>
                    <a:pt x="3025" y="2591"/>
                  </a:cubicBezTo>
                  <a:cubicBezTo>
                    <a:pt x="3200" y="2591"/>
                    <a:pt x="3415" y="2560"/>
                    <a:pt x="3609" y="2525"/>
                  </a:cubicBezTo>
                  <a:lnTo>
                    <a:pt x="3609" y="2525"/>
                  </a:lnTo>
                  <a:cubicBezTo>
                    <a:pt x="3867" y="2522"/>
                    <a:pt x="4108" y="2268"/>
                    <a:pt x="4386" y="2231"/>
                  </a:cubicBezTo>
                  <a:cubicBezTo>
                    <a:pt x="4415" y="2228"/>
                    <a:pt x="4451" y="2227"/>
                    <a:pt x="4491" y="2227"/>
                  </a:cubicBezTo>
                  <a:cubicBezTo>
                    <a:pt x="4650" y="2227"/>
                    <a:pt x="4883" y="2246"/>
                    <a:pt x="5114" y="2246"/>
                  </a:cubicBezTo>
                  <a:cubicBezTo>
                    <a:pt x="5556" y="2246"/>
                    <a:pt x="5991" y="2177"/>
                    <a:pt x="5888" y="1778"/>
                  </a:cubicBezTo>
                  <a:cubicBezTo>
                    <a:pt x="6219" y="1768"/>
                    <a:pt x="6143" y="1655"/>
                    <a:pt x="6276" y="1447"/>
                  </a:cubicBezTo>
                  <a:cubicBezTo>
                    <a:pt x="6408" y="1211"/>
                    <a:pt x="6824" y="1003"/>
                    <a:pt x="6758" y="644"/>
                  </a:cubicBezTo>
                  <a:cubicBezTo>
                    <a:pt x="6682" y="644"/>
                    <a:pt x="6606" y="577"/>
                    <a:pt x="6521" y="568"/>
                  </a:cubicBezTo>
                  <a:cubicBezTo>
                    <a:pt x="6512" y="388"/>
                    <a:pt x="6569" y="181"/>
                    <a:pt x="6427" y="77"/>
                  </a:cubicBezTo>
                  <a:cubicBezTo>
                    <a:pt x="6353" y="20"/>
                    <a:pt x="6207" y="1"/>
                    <a:pt x="6036" y="1"/>
                  </a:cubicBezTo>
                  <a:close/>
                </a:path>
              </a:pathLst>
            </a:custGeom>
            <a:solidFill>
              <a:srgbClr val="D6D6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5" name="Google Shape;235;p15"/>
            <p:cNvSpPr/>
            <p:nvPr/>
          </p:nvSpPr>
          <p:spPr>
            <a:xfrm>
              <a:off x="1231375" y="3895250"/>
              <a:ext cx="162100" cy="53450"/>
            </a:xfrm>
            <a:custGeom>
              <a:avLst/>
              <a:gdLst/>
              <a:ahLst/>
              <a:cxnLst/>
              <a:rect l="l" t="t" r="r" b="b"/>
              <a:pathLst>
                <a:path w="6484" h="2138" extrusionOk="0">
                  <a:moveTo>
                    <a:pt x="4998" y="0"/>
                  </a:moveTo>
                  <a:cubicBezTo>
                    <a:pt x="4805" y="0"/>
                    <a:pt x="4624" y="38"/>
                    <a:pt x="4509" y="129"/>
                  </a:cubicBezTo>
                  <a:cubicBezTo>
                    <a:pt x="4698" y="129"/>
                    <a:pt x="5520" y="356"/>
                    <a:pt x="5057" y="489"/>
                  </a:cubicBezTo>
                  <a:cubicBezTo>
                    <a:pt x="4926" y="524"/>
                    <a:pt x="4784" y="535"/>
                    <a:pt x="4638" y="535"/>
                  </a:cubicBezTo>
                  <a:cubicBezTo>
                    <a:pt x="4412" y="535"/>
                    <a:pt x="4174" y="509"/>
                    <a:pt x="3947" y="509"/>
                  </a:cubicBezTo>
                  <a:cubicBezTo>
                    <a:pt x="3778" y="509"/>
                    <a:pt x="3616" y="524"/>
                    <a:pt x="3469" y="574"/>
                  </a:cubicBezTo>
                  <a:cubicBezTo>
                    <a:pt x="3686" y="621"/>
                    <a:pt x="3516" y="763"/>
                    <a:pt x="3450" y="819"/>
                  </a:cubicBezTo>
                  <a:cubicBezTo>
                    <a:pt x="3393" y="876"/>
                    <a:pt x="3346" y="876"/>
                    <a:pt x="3299" y="952"/>
                  </a:cubicBezTo>
                  <a:cubicBezTo>
                    <a:pt x="3233" y="1027"/>
                    <a:pt x="3261" y="1150"/>
                    <a:pt x="3176" y="1216"/>
                  </a:cubicBezTo>
                  <a:cubicBezTo>
                    <a:pt x="3104" y="1282"/>
                    <a:pt x="3007" y="1312"/>
                    <a:pt x="2905" y="1312"/>
                  </a:cubicBezTo>
                  <a:cubicBezTo>
                    <a:pt x="2657" y="1312"/>
                    <a:pt x="2379" y="1134"/>
                    <a:pt x="2373" y="867"/>
                  </a:cubicBezTo>
                  <a:cubicBezTo>
                    <a:pt x="1928" y="857"/>
                    <a:pt x="1475" y="772"/>
                    <a:pt x="1012" y="772"/>
                  </a:cubicBezTo>
                  <a:cubicBezTo>
                    <a:pt x="776" y="772"/>
                    <a:pt x="558" y="772"/>
                    <a:pt x="331" y="781"/>
                  </a:cubicBezTo>
                  <a:cubicBezTo>
                    <a:pt x="199" y="838"/>
                    <a:pt x="95" y="914"/>
                    <a:pt x="1" y="999"/>
                  </a:cubicBezTo>
                  <a:cubicBezTo>
                    <a:pt x="445" y="1018"/>
                    <a:pt x="936" y="980"/>
                    <a:pt x="1371" y="1103"/>
                  </a:cubicBezTo>
                  <a:cubicBezTo>
                    <a:pt x="1371" y="1122"/>
                    <a:pt x="1343" y="1160"/>
                    <a:pt x="1343" y="1188"/>
                  </a:cubicBezTo>
                  <a:cubicBezTo>
                    <a:pt x="1390" y="1188"/>
                    <a:pt x="1456" y="1188"/>
                    <a:pt x="1484" y="1197"/>
                  </a:cubicBezTo>
                  <a:cubicBezTo>
                    <a:pt x="1606" y="1372"/>
                    <a:pt x="1728" y="1667"/>
                    <a:pt x="1969" y="1667"/>
                  </a:cubicBezTo>
                  <a:cubicBezTo>
                    <a:pt x="1990" y="1667"/>
                    <a:pt x="2011" y="1665"/>
                    <a:pt x="2032" y="1660"/>
                  </a:cubicBezTo>
                  <a:lnTo>
                    <a:pt x="2032" y="1660"/>
                  </a:lnTo>
                  <a:cubicBezTo>
                    <a:pt x="1922" y="2009"/>
                    <a:pt x="2114" y="2080"/>
                    <a:pt x="2374" y="2080"/>
                  </a:cubicBezTo>
                  <a:cubicBezTo>
                    <a:pt x="2553" y="2080"/>
                    <a:pt x="2765" y="2046"/>
                    <a:pt x="2930" y="2046"/>
                  </a:cubicBezTo>
                  <a:cubicBezTo>
                    <a:pt x="2953" y="2046"/>
                    <a:pt x="2975" y="2046"/>
                    <a:pt x="2996" y="2048"/>
                  </a:cubicBezTo>
                  <a:cubicBezTo>
                    <a:pt x="2949" y="2067"/>
                    <a:pt x="2902" y="2105"/>
                    <a:pt x="2874" y="2133"/>
                  </a:cubicBezTo>
                  <a:cubicBezTo>
                    <a:pt x="2908" y="2136"/>
                    <a:pt x="2945" y="2138"/>
                    <a:pt x="2985" y="2138"/>
                  </a:cubicBezTo>
                  <a:cubicBezTo>
                    <a:pt x="3166" y="2138"/>
                    <a:pt x="3399" y="2106"/>
                    <a:pt x="3600" y="2067"/>
                  </a:cubicBezTo>
                  <a:lnTo>
                    <a:pt x="3600" y="2067"/>
                  </a:lnTo>
                  <a:cubicBezTo>
                    <a:pt x="3602" y="2067"/>
                    <a:pt x="3604" y="2067"/>
                    <a:pt x="3605" y="2067"/>
                  </a:cubicBezTo>
                  <a:cubicBezTo>
                    <a:pt x="3856" y="2067"/>
                    <a:pt x="4107" y="1811"/>
                    <a:pt x="4386" y="1774"/>
                  </a:cubicBezTo>
                  <a:cubicBezTo>
                    <a:pt x="4413" y="1771"/>
                    <a:pt x="4446" y="1770"/>
                    <a:pt x="4484" y="1770"/>
                  </a:cubicBezTo>
                  <a:cubicBezTo>
                    <a:pt x="4647" y="1770"/>
                    <a:pt x="4893" y="1792"/>
                    <a:pt x="5135" y="1792"/>
                  </a:cubicBezTo>
                  <a:cubicBezTo>
                    <a:pt x="5568" y="1792"/>
                    <a:pt x="5985" y="1721"/>
                    <a:pt x="5879" y="1330"/>
                  </a:cubicBezTo>
                  <a:cubicBezTo>
                    <a:pt x="6210" y="1311"/>
                    <a:pt x="6143" y="1197"/>
                    <a:pt x="6276" y="999"/>
                  </a:cubicBezTo>
                  <a:cubicBezTo>
                    <a:pt x="6314" y="914"/>
                    <a:pt x="6399" y="838"/>
                    <a:pt x="6484" y="763"/>
                  </a:cubicBezTo>
                  <a:cubicBezTo>
                    <a:pt x="6399" y="725"/>
                    <a:pt x="6351" y="621"/>
                    <a:pt x="6285" y="574"/>
                  </a:cubicBezTo>
                  <a:cubicBezTo>
                    <a:pt x="6191" y="498"/>
                    <a:pt x="6096" y="479"/>
                    <a:pt x="5992" y="422"/>
                  </a:cubicBezTo>
                  <a:cubicBezTo>
                    <a:pt x="5879" y="366"/>
                    <a:pt x="5813" y="252"/>
                    <a:pt x="5709" y="177"/>
                  </a:cubicBezTo>
                  <a:cubicBezTo>
                    <a:pt x="5550" y="72"/>
                    <a:pt x="5264" y="0"/>
                    <a:pt x="4998" y="0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6" name="Google Shape;236;p15"/>
            <p:cNvSpPr/>
            <p:nvPr/>
          </p:nvSpPr>
          <p:spPr>
            <a:xfrm>
              <a:off x="763575" y="3697175"/>
              <a:ext cx="500675" cy="248100"/>
            </a:xfrm>
            <a:custGeom>
              <a:avLst/>
              <a:gdLst/>
              <a:ahLst/>
              <a:cxnLst/>
              <a:rect l="l" t="t" r="r" b="b"/>
              <a:pathLst>
                <a:path w="20027" h="9924" extrusionOk="0">
                  <a:moveTo>
                    <a:pt x="19246" y="0"/>
                  </a:moveTo>
                  <a:cubicBezTo>
                    <a:pt x="18397" y="0"/>
                    <a:pt x="17564" y="253"/>
                    <a:pt x="16737" y="397"/>
                  </a:cubicBezTo>
                  <a:cubicBezTo>
                    <a:pt x="16114" y="520"/>
                    <a:pt x="15698" y="634"/>
                    <a:pt x="15235" y="1087"/>
                  </a:cubicBezTo>
                  <a:cubicBezTo>
                    <a:pt x="15131" y="1191"/>
                    <a:pt x="15027" y="1333"/>
                    <a:pt x="14904" y="1418"/>
                  </a:cubicBezTo>
                  <a:cubicBezTo>
                    <a:pt x="14762" y="1522"/>
                    <a:pt x="14375" y="1579"/>
                    <a:pt x="14280" y="1683"/>
                  </a:cubicBezTo>
                  <a:cubicBezTo>
                    <a:pt x="14157" y="1843"/>
                    <a:pt x="14327" y="1995"/>
                    <a:pt x="14195" y="2193"/>
                  </a:cubicBezTo>
                  <a:cubicBezTo>
                    <a:pt x="13987" y="2486"/>
                    <a:pt x="13430" y="2316"/>
                    <a:pt x="13250" y="2599"/>
                  </a:cubicBezTo>
                  <a:cubicBezTo>
                    <a:pt x="13628" y="2552"/>
                    <a:pt x="13978" y="2382"/>
                    <a:pt x="14337" y="2288"/>
                  </a:cubicBezTo>
                  <a:lnTo>
                    <a:pt x="14337" y="2288"/>
                  </a:lnTo>
                  <a:cubicBezTo>
                    <a:pt x="13987" y="2609"/>
                    <a:pt x="13534" y="2788"/>
                    <a:pt x="13118" y="2996"/>
                  </a:cubicBezTo>
                  <a:cubicBezTo>
                    <a:pt x="12834" y="3148"/>
                    <a:pt x="11209" y="3856"/>
                    <a:pt x="11209" y="4215"/>
                  </a:cubicBezTo>
                  <a:cubicBezTo>
                    <a:pt x="11280" y="4201"/>
                    <a:pt x="11353" y="4194"/>
                    <a:pt x="11426" y="4194"/>
                  </a:cubicBezTo>
                  <a:cubicBezTo>
                    <a:pt x="11499" y="4194"/>
                    <a:pt x="11573" y="4201"/>
                    <a:pt x="11643" y="4215"/>
                  </a:cubicBezTo>
                  <a:cubicBezTo>
                    <a:pt x="11776" y="4820"/>
                    <a:pt x="10642" y="4556"/>
                    <a:pt x="10642" y="5151"/>
                  </a:cubicBezTo>
                  <a:cubicBezTo>
                    <a:pt x="11033" y="4991"/>
                    <a:pt x="11452" y="4608"/>
                    <a:pt x="11881" y="4608"/>
                  </a:cubicBezTo>
                  <a:cubicBezTo>
                    <a:pt x="11959" y="4608"/>
                    <a:pt x="12037" y="4621"/>
                    <a:pt x="12116" y="4650"/>
                  </a:cubicBezTo>
                  <a:cubicBezTo>
                    <a:pt x="12012" y="4773"/>
                    <a:pt x="11880" y="4877"/>
                    <a:pt x="11776" y="4981"/>
                  </a:cubicBezTo>
                  <a:cubicBezTo>
                    <a:pt x="11814" y="5009"/>
                    <a:pt x="11861" y="5057"/>
                    <a:pt x="11908" y="5085"/>
                  </a:cubicBezTo>
                  <a:cubicBezTo>
                    <a:pt x="11656" y="5445"/>
                    <a:pt x="11310" y="5539"/>
                    <a:pt x="10918" y="5539"/>
                  </a:cubicBezTo>
                  <a:cubicBezTo>
                    <a:pt x="10899" y="5539"/>
                    <a:pt x="10879" y="5539"/>
                    <a:pt x="10859" y="5539"/>
                  </a:cubicBezTo>
                  <a:lnTo>
                    <a:pt x="10859" y="5539"/>
                  </a:lnTo>
                  <a:cubicBezTo>
                    <a:pt x="10840" y="5586"/>
                    <a:pt x="10878" y="5605"/>
                    <a:pt x="10878" y="5624"/>
                  </a:cubicBezTo>
                  <a:cubicBezTo>
                    <a:pt x="10566" y="5624"/>
                    <a:pt x="10301" y="5964"/>
                    <a:pt x="10009" y="6068"/>
                  </a:cubicBezTo>
                  <a:cubicBezTo>
                    <a:pt x="9612" y="6219"/>
                    <a:pt x="9215" y="6295"/>
                    <a:pt x="8808" y="6446"/>
                  </a:cubicBezTo>
                  <a:cubicBezTo>
                    <a:pt x="8978" y="6673"/>
                    <a:pt x="9271" y="6502"/>
                    <a:pt x="9489" y="6663"/>
                  </a:cubicBezTo>
                  <a:cubicBezTo>
                    <a:pt x="9460" y="6814"/>
                    <a:pt x="9404" y="6899"/>
                    <a:pt x="9234" y="6947"/>
                  </a:cubicBezTo>
                  <a:cubicBezTo>
                    <a:pt x="9224" y="6975"/>
                    <a:pt x="9252" y="7041"/>
                    <a:pt x="9224" y="7060"/>
                  </a:cubicBezTo>
                  <a:cubicBezTo>
                    <a:pt x="8950" y="7060"/>
                    <a:pt x="8619" y="6635"/>
                    <a:pt x="8307" y="6569"/>
                  </a:cubicBezTo>
                  <a:cubicBezTo>
                    <a:pt x="7835" y="6455"/>
                    <a:pt x="7296" y="6285"/>
                    <a:pt x="6824" y="6247"/>
                  </a:cubicBezTo>
                  <a:cubicBezTo>
                    <a:pt x="6765" y="6242"/>
                    <a:pt x="6706" y="6239"/>
                    <a:pt x="6646" y="6239"/>
                  </a:cubicBezTo>
                  <a:cubicBezTo>
                    <a:pt x="6310" y="6239"/>
                    <a:pt x="5960" y="6324"/>
                    <a:pt x="5671" y="6436"/>
                  </a:cubicBezTo>
                  <a:cubicBezTo>
                    <a:pt x="5302" y="6588"/>
                    <a:pt x="4376" y="6635"/>
                    <a:pt x="4187" y="6918"/>
                  </a:cubicBezTo>
                  <a:cubicBezTo>
                    <a:pt x="4376" y="6928"/>
                    <a:pt x="4565" y="6899"/>
                    <a:pt x="4697" y="7013"/>
                  </a:cubicBezTo>
                  <a:cubicBezTo>
                    <a:pt x="4159" y="7013"/>
                    <a:pt x="2977" y="7372"/>
                    <a:pt x="2590" y="7655"/>
                  </a:cubicBezTo>
                  <a:cubicBezTo>
                    <a:pt x="2599" y="7659"/>
                    <a:pt x="2611" y="7660"/>
                    <a:pt x="2623" y="7660"/>
                  </a:cubicBezTo>
                  <a:cubicBezTo>
                    <a:pt x="2647" y="7660"/>
                    <a:pt x="2675" y="7655"/>
                    <a:pt x="2694" y="7655"/>
                  </a:cubicBezTo>
                  <a:cubicBezTo>
                    <a:pt x="2259" y="7986"/>
                    <a:pt x="1881" y="8412"/>
                    <a:pt x="1418" y="8657"/>
                  </a:cubicBezTo>
                  <a:cubicBezTo>
                    <a:pt x="908" y="8912"/>
                    <a:pt x="463" y="9309"/>
                    <a:pt x="0" y="9621"/>
                  </a:cubicBezTo>
                  <a:cubicBezTo>
                    <a:pt x="57" y="9650"/>
                    <a:pt x="151" y="9744"/>
                    <a:pt x="246" y="9753"/>
                  </a:cubicBezTo>
                  <a:cubicBezTo>
                    <a:pt x="246" y="9810"/>
                    <a:pt x="255" y="9876"/>
                    <a:pt x="255" y="9924"/>
                  </a:cubicBezTo>
                  <a:cubicBezTo>
                    <a:pt x="671" y="9848"/>
                    <a:pt x="1097" y="9650"/>
                    <a:pt x="1531" y="9555"/>
                  </a:cubicBezTo>
                  <a:cubicBezTo>
                    <a:pt x="2089" y="9451"/>
                    <a:pt x="2665" y="9546"/>
                    <a:pt x="3176" y="9215"/>
                  </a:cubicBezTo>
                  <a:lnTo>
                    <a:pt x="3176" y="9215"/>
                  </a:lnTo>
                  <a:cubicBezTo>
                    <a:pt x="3157" y="9281"/>
                    <a:pt x="3166" y="9357"/>
                    <a:pt x="3138" y="9413"/>
                  </a:cubicBezTo>
                  <a:cubicBezTo>
                    <a:pt x="3601" y="9375"/>
                    <a:pt x="3979" y="9130"/>
                    <a:pt x="4452" y="9101"/>
                  </a:cubicBezTo>
                  <a:cubicBezTo>
                    <a:pt x="4472" y="9100"/>
                    <a:pt x="4494" y="9100"/>
                    <a:pt x="4516" y="9100"/>
                  </a:cubicBezTo>
                  <a:cubicBezTo>
                    <a:pt x="4682" y="9100"/>
                    <a:pt x="4898" y="9131"/>
                    <a:pt x="5100" y="9131"/>
                  </a:cubicBezTo>
                  <a:cubicBezTo>
                    <a:pt x="5264" y="9131"/>
                    <a:pt x="5419" y="9110"/>
                    <a:pt x="5529" y="9035"/>
                  </a:cubicBezTo>
                  <a:lnTo>
                    <a:pt x="5529" y="9035"/>
                  </a:lnTo>
                  <a:cubicBezTo>
                    <a:pt x="5463" y="9092"/>
                    <a:pt x="5406" y="9177"/>
                    <a:pt x="5349" y="9234"/>
                  </a:cubicBezTo>
                  <a:cubicBezTo>
                    <a:pt x="5392" y="9238"/>
                    <a:pt x="5433" y="9240"/>
                    <a:pt x="5474" y="9240"/>
                  </a:cubicBezTo>
                  <a:cubicBezTo>
                    <a:pt x="6159" y="9240"/>
                    <a:pt x="6613" y="8667"/>
                    <a:pt x="7211" y="8506"/>
                  </a:cubicBezTo>
                  <a:cubicBezTo>
                    <a:pt x="7466" y="8430"/>
                    <a:pt x="7788" y="8430"/>
                    <a:pt x="8005" y="8241"/>
                  </a:cubicBezTo>
                  <a:cubicBezTo>
                    <a:pt x="8128" y="8137"/>
                    <a:pt x="8109" y="8015"/>
                    <a:pt x="8222" y="7920"/>
                  </a:cubicBezTo>
                  <a:cubicBezTo>
                    <a:pt x="8477" y="7684"/>
                    <a:pt x="8752" y="7655"/>
                    <a:pt x="9073" y="7655"/>
                  </a:cubicBezTo>
                  <a:cubicBezTo>
                    <a:pt x="9215" y="7769"/>
                    <a:pt x="9243" y="8005"/>
                    <a:pt x="9423" y="8100"/>
                  </a:cubicBezTo>
                  <a:cubicBezTo>
                    <a:pt x="9602" y="8194"/>
                    <a:pt x="10027" y="8251"/>
                    <a:pt x="10226" y="8289"/>
                  </a:cubicBezTo>
                  <a:cubicBezTo>
                    <a:pt x="10474" y="8329"/>
                    <a:pt x="10743" y="8339"/>
                    <a:pt x="11020" y="8339"/>
                  </a:cubicBezTo>
                  <a:cubicBezTo>
                    <a:pt x="11327" y="8339"/>
                    <a:pt x="11643" y="8326"/>
                    <a:pt x="11949" y="8326"/>
                  </a:cubicBezTo>
                  <a:cubicBezTo>
                    <a:pt x="12083" y="8326"/>
                    <a:pt x="12214" y="8329"/>
                    <a:pt x="12343" y="8336"/>
                  </a:cubicBezTo>
                  <a:cubicBezTo>
                    <a:pt x="12384" y="8514"/>
                    <a:pt x="12583" y="8686"/>
                    <a:pt x="12772" y="8686"/>
                  </a:cubicBezTo>
                  <a:cubicBezTo>
                    <a:pt x="12845" y="8686"/>
                    <a:pt x="12916" y="8661"/>
                    <a:pt x="12976" y="8601"/>
                  </a:cubicBezTo>
                  <a:cubicBezTo>
                    <a:pt x="13288" y="8298"/>
                    <a:pt x="12825" y="8232"/>
                    <a:pt x="12900" y="7892"/>
                  </a:cubicBezTo>
                  <a:cubicBezTo>
                    <a:pt x="12949" y="7892"/>
                    <a:pt x="13018" y="7871"/>
                    <a:pt x="13073" y="7871"/>
                  </a:cubicBezTo>
                  <a:cubicBezTo>
                    <a:pt x="13082" y="7871"/>
                    <a:pt x="13091" y="7871"/>
                    <a:pt x="13099" y="7873"/>
                  </a:cubicBezTo>
                  <a:cubicBezTo>
                    <a:pt x="12976" y="7542"/>
                    <a:pt x="12485" y="7523"/>
                    <a:pt x="12806" y="7098"/>
                  </a:cubicBezTo>
                  <a:cubicBezTo>
                    <a:pt x="12998" y="6848"/>
                    <a:pt x="13447" y="6833"/>
                    <a:pt x="13758" y="6833"/>
                  </a:cubicBezTo>
                  <a:cubicBezTo>
                    <a:pt x="13799" y="6833"/>
                    <a:pt x="13838" y="6833"/>
                    <a:pt x="13874" y="6833"/>
                  </a:cubicBezTo>
                  <a:cubicBezTo>
                    <a:pt x="14180" y="6833"/>
                    <a:pt x="14435" y="6935"/>
                    <a:pt x="14690" y="6935"/>
                  </a:cubicBezTo>
                  <a:cubicBezTo>
                    <a:pt x="14727" y="6935"/>
                    <a:pt x="14763" y="6932"/>
                    <a:pt x="14800" y="6928"/>
                  </a:cubicBezTo>
                  <a:cubicBezTo>
                    <a:pt x="15215" y="6872"/>
                    <a:pt x="15405" y="6341"/>
                    <a:pt x="15817" y="6341"/>
                  </a:cubicBezTo>
                  <a:cubicBezTo>
                    <a:pt x="15828" y="6341"/>
                    <a:pt x="15838" y="6341"/>
                    <a:pt x="15849" y="6342"/>
                  </a:cubicBezTo>
                  <a:cubicBezTo>
                    <a:pt x="15906" y="6918"/>
                    <a:pt x="15480" y="7164"/>
                    <a:pt x="15339" y="7655"/>
                  </a:cubicBezTo>
                  <a:cubicBezTo>
                    <a:pt x="15284" y="7875"/>
                    <a:pt x="15359" y="8125"/>
                    <a:pt x="15520" y="8125"/>
                  </a:cubicBezTo>
                  <a:cubicBezTo>
                    <a:pt x="15580" y="8125"/>
                    <a:pt x="15653" y="8090"/>
                    <a:pt x="15736" y="8005"/>
                  </a:cubicBezTo>
                  <a:lnTo>
                    <a:pt x="15736" y="8005"/>
                  </a:lnTo>
                  <a:cubicBezTo>
                    <a:pt x="15906" y="8194"/>
                    <a:pt x="15802" y="8534"/>
                    <a:pt x="15698" y="8723"/>
                  </a:cubicBezTo>
                  <a:cubicBezTo>
                    <a:pt x="15745" y="8723"/>
                    <a:pt x="15802" y="8742"/>
                    <a:pt x="15849" y="8742"/>
                  </a:cubicBezTo>
                  <a:cubicBezTo>
                    <a:pt x="15858" y="8884"/>
                    <a:pt x="15792" y="9319"/>
                    <a:pt x="15887" y="9423"/>
                  </a:cubicBezTo>
                  <a:cubicBezTo>
                    <a:pt x="15916" y="9454"/>
                    <a:pt x="15963" y="9465"/>
                    <a:pt x="16019" y="9465"/>
                  </a:cubicBezTo>
                  <a:cubicBezTo>
                    <a:pt x="16133" y="9465"/>
                    <a:pt x="16284" y="9421"/>
                    <a:pt x="16390" y="9421"/>
                  </a:cubicBezTo>
                  <a:cubicBezTo>
                    <a:pt x="16402" y="9421"/>
                    <a:pt x="16414" y="9421"/>
                    <a:pt x="16425" y="9423"/>
                  </a:cubicBezTo>
                  <a:cubicBezTo>
                    <a:pt x="16416" y="9479"/>
                    <a:pt x="16416" y="9527"/>
                    <a:pt x="16407" y="9574"/>
                  </a:cubicBezTo>
                  <a:cubicBezTo>
                    <a:pt x="16560" y="9444"/>
                    <a:pt x="17381" y="8998"/>
                    <a:pt x="17759" y="8998"/>
                  </a:cubicBezTo>
                  <a:cubicBezTo>
                    <a:pt x="17848" y="8998"/>
                    <a:pt x="17912" y="9023"/>
                    <a:pt x="17938" y="9083"/>
                  </a:cubicBezTo>
                  <a:cubicBezTo>
                    <a:pt x="17967" y="9088"/>
                    <a:pt x="17995" y="9090"/>
                    <a:pt x="18023" y="9090"/>
                  </a:cubicBezTo>
                  <a:cubicBezTo>
                    <a:pt x="18461" y="9090"/>
                    <a:pt x="18692" y="8487"/>
                    <a:pt x="18372" y="8185"/>
                  </a:cubicBezTo>
                  <a:cubicBezTo>
                    <a:pt x="18713" y="8185"/>
                    <a:pt x="18524" y="7844"/>
                    <a:pt x="18684" y="7665"/>
                  </a:cubicBezTo>
                  <a:cubicBezTo>
                    <a:pt x="18738" y="7608"/>
                    <a:pt x="18807" y="7601"/>
                    <a:pt x="18875" y="7601"/>
                  </a:cubicBezTo>
                  <a:cubicBezTo>
                    <a:pt x="18899" y="7601"/>
                    <a:pt x="18923" y="7602"/>
                    <a:pt x="18946" y="7602"/>
                  </a:cubicBezTo>
                  <a:cubicBezTo>
                    <a:pt x="19054" y="7602"/>
                    <a:pt x="19143" y="7582"/>
                    <a:pt x="19138" y="7353"/>
                  </a:cubicBezTo>
                  <a:lnTo>
                    <a:pt x="19138" y="7353"/>
                  </a:lnTo>
                  <a:cubicBezTo>
                    <a:pt x="19157" y="7391"/>
                    <a:pt x="19232" y="7429"/>
                    <a:pt x="19270" y="7485"/>
                  </a:cubicBezTo>
                  <a:cubicBezTo>
                    <a:pt x="19365" y="7381"/>
                    <a:pt x="19440" y="7344"/>
                    <a:pt x="19478" y="7183"/>
                  </a:cubicBezTo>
                  <a:cubicBezTo>
                    <a:pt x="19516" y="7202"/>
                    <a:pt x="19582" y="7230"/>
                    <a:pt x="19629" y="7259"/>
                  </a:cubicBezTo>
                  <a:cubicBezTo>
                    <a:pt x="19610" y="6862"/>
                    <a:pt x="19894" y="6521"/>
                    <a:pt x="19941" y="6124"/>
                  </a:cubicBezTo>
                  <a:cubicBezTo>
                    <a:pt x="20026" y="5387"/>
                    <a:pt x="19648" y="4669"/>
                    <a:pt x="19506" y="3932"/>
                  </a:cubicBezTo>
                  <a:cubicBezTo>
                    <a:pt x="19459" y="3686"/>
                    <a:pt x="19459" y="3459"/>
                    <a:pt x="19440" y="3204"/>
                  </a:cubicBezTo>
                  <a:cubicBezTo>
                    <a:pt x="19431" y="3034"/>
                    <a:pt x="19384" y="2883"/>
                    <a:pt x="19365" y="2703"/>
                  </a:cubicBezTo>
                  <a:cubicBezTo>
                    <a:pt x="19289" y="2165"/>
                    <a:pt x="19658" y="2080"/>
                    <a:pt x="19393" y="1569"/>
                  </a:cubicBezTo>
                  <a:cubicBezTo>
                    <a:pt x="19251" y="1286"/>
                    <a:pt x="19081" y="1172"/>
                    <a:pt x="18854" y="917"/>
                  </a:cubicBezTo>
                  <a:cubicBezTo>
                    <a:pt x="18996" y="785"/>
                    <a:pt x="19223" y="586"/>
                    <a:pt x="19034" y="397"/>
                  </a:cubicBezTo>
                  <a:cubicBezTo>
                    <a:pt x="19157" y="256"/>
                    <a:pt x="19393" y="152"/>
                    <a:pt x="19525" y="10"/>
                  </a:cubicBezTo>
                  <a:cubicBezTo>
                    <a:pt x="19432" y="3"/>
                    <a:pt x="19339" y="0"/>
                    <a:pt x="19246" y="0"/>
                  </a:cubicBezTo>
                  <a:close/>
                </a:path>
              </a:pathLst>
            </a:custGeom>
            <a:solidFill>
              <a:srgbClr val="D6D6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7" name="Google Shape;237;p15"/>
            <p:cNvSpPr/>
            <p:nvPr/>
          </p:nvSpPr>
          <p:spPr>
            <a:xfrm>
              <a:off x="768525" y="3845675"/>
              <a:ext cx="492650" cy="100775"/>
            </a:xfrm>
            <a:custGeom>
              <a:avLst/>
              <a:gdLst/>
              <a:ahLst/>
              <a:cxnLst/>
              <a:rect l="l" t="t" r="r" b="b"/>
              <a:pathLst>
                <a:path w="19706" h="4031" extrusionOk="0">
                  <a:moveTo>
                    <a:pt x="16126" y="0"/>
                  </a:moveTo>
                  <a:cubicBezTo>
                    <a:pt x="15814" y="0"/>
                    <a:pt x="15416" y="193"/>
                    <a:pt x="15169" y="251"/>
                  </a:cubicBezTo>
                  <a:cubicBezTo>
                    <a:pt x="15008" y="279"/>
                    <a:pt x="14838" y="281"/>
                    <a:pt x="14674" y="281"/>
                  </a:cubicBezTo>
                  <a:cubicBezTo>
                    <a:pt x="14641" y="281"/>
                    <a:pt x="14609" y="281"/>
                    <a:pt x="14576" y="281"/>
                  </a:cubicBezTo>
                  <a:cubicBezTo>
                    <a:pt x="14447" y="281"/>
                    <a:pt x="14324" y="283"/>
                    <a:pt x="14215" y="298"/>
                  </a:cubicBezTo>
                  <a:cubicBezTo>
                    <a:pt x="13884" y="345"/>
                    <a:pt x="13600" y="525"/>
                    <a:pt x="13222" y="525"/>
                  </a:cubicBezTo>
                  <a:cubicBezTo>
                    <a:pt x="13052" y="525"/>
                    <a:pt x="12324" y="525"/>
                    <a:pt x="12598" y="874"/>
                  </a:cubicBezTo>
                  <a:cubicBezTo>
                    <a:pt x="12440" y="1042"/>
                    <a:pt x="11903" y="1333"/>
                    <a:pt x="11655" y="1333"/>
                  </a:cubicBezTo>
                  <a:cubicBezTo>
                    <a:pt x="11637" y="1333"/>
                    <a:pt x="11621" y="1331"/>
                    <a:pt x="11606" y="1328"/>
                  </a:cubicBezTo>
                  <a:cubicBezTo>
                    <a:pt x="11634" y="1044"/>
                    <a:pt x="11956" y="1016"/>
                    <a:pt x="11871" y="676"/>
                  </a:cubicBezTo>
                  <a:cubicBezTo>
                    <a:pt x="11682" y="676"/>
                    <a:pt x="11474" y="742"/>
                    <a:pt x="11275" y="770"/>
                  </a:cubicBezTo>
                  <a:cubicBezTo>
                    <a:pt x="11191" y="779"/>
                    <a:pt x="11092" y="810"/>
                    <a:pt x="11005" y="810"/>
                  </a:cubicBezTo>
                  <a:cubicBezTo>
                    <a:pt x="10994" y="810"/>
                    <a:pt x="10983" y="809"/>
                    <a:pt x="10973" y="808"/>
                  </a:cubicBezTo>
                  <a:cubicBezTo>
                    <a:pt x="10869" y="780"/>
                    <a:pt x="10822" y="685"/>
                    <a:pt x="10727" y="676"/>
                  </a:cubicBezTo>
                  <a:cubicBezTo>
                    <a:pt x="10387" y="629"/>
                    <a:pt x="10018" y="648"/>
                    <a:pt x="9659" y="572"/>
                  </a:cubicBezTo>
                  <a:cubicBezTo>
                    <a:pt x="9366" y="506"/>
                    <a:pt x="9092" y="534"/>
                    <a:pt x="8799" y="459"/>
                  </a:cubicBezTo>
                  <a:lnTo>
                    <a:pt x="8620" y="534"/>
                  </a:lnTo>
                  <a:cubicBezTo>
                    <a:pt x="8790" y="761"/>
                    <a:pt x="9083" y="591"/>
                    <a:pt x="9300" y="742"/>
                  </a:cubicBezTo>
                  <a:cubicBezTo>
                    <a:pt x="9272" y="903"/>
                    <a:pt x="9215" y="978"/>
                    <a:pt x="9045" y="1026"/>
                  </a:cubicBezTo>
                  <a:cubicBezTo>
                    <a:pt x="9036" y="1063"/>
                    <a:pt x="9064" y="1120"/>
                    <a:pt x="9036" y="1148"/>
                  </a:cubicBezTo>
                  <a:lnTo>
                    <a:pt x="9026" y="1148"/>
                  </a:lnTo>
                  <a:cubicBezTo>
                    <a:pt x="9036" y="1186"/>
                    <a:pt x="9045" y="1215"/>
                    <a:pt x="9045" y="1262"/>
                  </a:cubicBezTo>
                  <a:cubicBezTo>
                    <a:pt x="9041" y="1413"/>
                    <a:pt x="8966" y="1462"/>
                    <a:pt x="8862" y="1462"/>
                  </a:cubicBezTo>
                  <a:cubicBezTo>
                    <a:pt x="8688" y="1462"/>
                    <a:pt x="8436" y="1323"/>
                    <a:pt x="8317" y="1300"/>
                  </a:cubicBezTo>
                  <a:cubicBezTo>
                    <a:pt x="8257" y="1290"/>
                    <a:pt x="8198" y="1287"/>
                    <a:pt x="8141" y="1287"/>
                  </a:cubicBezTo>
                  <a:cubicBezTo>
                    <a:pt x="7904" y="1287"/>
                    <a:pt x="7690" y="1352"/>
                    <a:pt x="7438" y="1375"/>
                  </a:cubicBezTo>
                  <a:cubicBezTo>
                    <a:pt x="7457" y="1422"/>
                    <a:pt x="7429" y="1479"/>
                    <a:pt x="7429" y="1526"/>
                  </a:cubicBezTo>
                  <a:cubicBezTo>
                    <a:pt x="7108" y="1630"/>
                    <a:pt x="6871" y="1895"/>
                    <a:pt x="6569" y="1999"/>
                  </a:cubicBezTo>
                  <a:cubicBezTo>
                    <a:pt x="6210" y="2131"/>
                    <a:pt x="5813" y="2084"/>
                    <a:pt x="5435" y="2207"/>
                  </a:cubicBezTo>
                  <a:cubicBezTo>
                    <a:pt x="5028" y="2349"/>
                    <a:pt x="4641" y="2396"/>
                    <a:pt x="4244" y="2481"/>
                  </a:cubicBezTo>
                  <a:cubicBezTo>
                    <a:pt x="3942" y="2538"/>
                    <a:pt x="3601" y="2500"/>
                    <a:pt x="3318" y="2575"/>
                  </a:cubicBezTo>
                  <a:cubicBezTo>
                    <a:pt x="2997" y="2661"/>
                    <a:pt x="2694" y="2812"/>
                    <a:pt x="2354" y="2878"/>
                  </a:cubicBezTo>
                  <a:cubicBezTo>
                    <a:pt x="1891" y="2963"/>
                    <a:pt x="1570" y="2925"/>
                    <a:pt x="1182" y="3275"/>
                  </a:cubicBezTo>
                  <a:cubicBezTo>
                    <a:pt x="823" y="3577"/>
                    <a:pt x="417" y="3710"/>
                    <a:pt x="1" y="3851"/>
                  </a:cubicBezTo>
                  <a:cubicBezTo>
                    <a:pt x="10" y="3851"/>
                    <a:pt x="10" y="3851"/>
                    <a:pt x="20" y="3861"/>
                  </a:cubicBezTo>
                  <a:cubicBezTo>
                    <a:pt x="20" y="3917"/>
                    <a:pt x="39" y="3984"/>
                    <a:pt x="39" y="4031"/>
                  </a:cubicBezTo>
                  <a:cubicBezTo>
                    <a:pt x="445" y="3955"/>
                    <a:pt x="870" y="3757"/>
                    <a:pt x="1314" y="3662"/>
                  </a:cubicBezTo>
                  <a:cubicBezTo>
                    <a:pt x="1863" y="3558"/>
                    <a:pt x="2448" y="3653"/>
                    <a:pt x="2949" y="3322"/>
                  </a:cubicBezTo>
                  <a:lnTo>
                    <a:pt x="2949" y="3322"/>
                  </a:lnTo>
                  <a:cubicBezTo>
                    <a:pt x="2930" y="3388"/>
                    <a:pt x="2940" y="3464"/>
                    <a:pt x="2921" y="3521"/>
                  </a:cubicBezTo>
                  <a:cubicBezTo>
                    <a:pt x="3375" y="3483"/>
                    <a:pt x="3753" y="3237"/>
                    <a:pt x="4225" y="3209"/>
                  </a:cubicBezTo>
                  <a:cubicBezTo>
                    <a:pt x="4246" y="3207"/>
                    <a:pt x="4269" y="3207"/>
                    <a:pt x="4292" y="3207"/>
                  </a:cubicBezTo>
                  <a:cubicBezTo>
                    <a:pt x="4461" y="3207"/>
                    <a:pt x="4679" y="3238"/>
                    <a:pt x="4880" y="3238"/>
                  </a:cubicBezTo>
                  <a:cubicBezTo>
                    <a:pt x="5044" y="3238"/>
                    <a:pt x="5196" y="3217"/>
                    <a:pt x="5303" y="3143"/>
                  </a:cubicBezTo>
                  <a:lnTo>
                    <a:pt x="5303" y="3143"/>
                  </a:lnTo>
                  <a:cubicBezTo>
                    <a:pt x="5246" y="3199"/>
                    <a:pt x="5189" y="3284"/>
                    <a:pt x="5123" y="3341"/>
                  </a:cubicBezTo>
                  <a:cubicBezTo>
                    <a:pt x="5165" y="3345"/>
                    <a:pt x="5207" y="3347"/>
                    <a:pt x="5247" y="3347"/>
                  </a:cubicBezTo>
                  <a:cubicBezTo>
                    <a:pt x="5932" y="3347"/>
                    <a:pt x="6387" y="2774"/>
                    <a:pt x="6994" y="2613"/>
                  </a:cubicBezTo>
                  <a:cubicBezTo>
                    <a:pt x="7240" y="2538"/>
                    <a:pt x="7561" y="2538"/>
                    <a:pt x="7788" y="2349"/>
                  </a:cubicBezTo>
                  <a:cubicBezTo>
                    <a:pt x="7901" y="2245"/>
                    <a:pt x="7892" y="2122"/>
                    <a:pt x="7996" y="2027"/>
                  </a:cubicBezTo>
                  <a:cubicBezTo>
                    <a:pt x="8261" y="1791"/>
                    <a:pt x="8525" y="1763"/>
                    <a:pt x="8847" y="1763"/>
                  </a:cubicBezTo>
                  <a:cubicBezTo>
                    <a:pt x="8988" y="1876"/>
                    <a:pt x="9026" y="2112"/>
                    <a:pt x="9206" y="2207"/>
                  </a:cubicBezTo>
                  <a:cubicBezTo>
                    <a:pt x="9376" y="2301"/>
                    <a:pt x="9801" y="2358"/>
                    <a:pt x="10009" y="2396"/>
                  </a:cubicBezTo>
                  <a:cubicBezTo>
                    <a:pt x="10253" y="2436"/>
                    <a:pt x="10522" y="2447"/>
                    <a:pt x="10799" y="2447"/>
                  </a:cubicBezTo>
                  <a:cubicBezTo>
                    <a:pt x="11105" y="2447"/>
                    <a:pt x="11421" y="2434"/>
                    <a:pt x="11726" y="2434"/>
                  </a:cubicBezTo>
                  <a:cubicBezTo>
                    <a:pt x="11859" y="2434"/>
                    <a:pt x="11990" y="2436"/>
                    <a:pt x="12116" y="2443"/>
                  </a:cubicBezTo>
                  <a:cubicBezTo>
                    <a:pt x="12164" y="2621"/>
                    <a:pt x="12360" y="2793"/>
                    <a:pt x="12551" y="2793"/>
                  </a:cubicBezTo>
                  <a:cubicBezTo>
                    <a:pt x="12624" y="2793"/>
                    <a:pt x="12696" y="2768"/>
                    <a:pt x="12759" y="2708"/>
                  </a:cubicBezTo>
                  <a:cubicBezTo>
                    <a:pt x="13062" y="2405"/>
                    <a:pt x="12608" y="2339"/>
                    <a:pt x="12674" y="1999"/>
                  </a:cubicBezTo>
                  <a:cubicBezTo>
                    <a:pt x="12723" y="1999"/>
                    <a:pt x="12792" y="1978"/>
                    <a:pt x="12847" y="1978"/>
                  </a:cubicBezTo>
                  <a:cubicBezTo>
                    <a:pt x="12856" y="1978"/>
                    <a:pt x="12864" y="1979"/>
                    <a:pt x="12873" y="1980"/>
                  </a:cubicBezTo>
                  <a:cubicBezTo>
                    <a:pt x="12759" y="1649"/>
                    <a:pt x="12258" y="1630"/>
                    <a:pt x="12580" y="1205"/>
                  </a:cubicBezTo>
                  <a:cubicBezTo>
                    <a:pt x="12780" y="955"/>
                    <a:pt x="13223" y="940"/>
                    <a:pt x="13538" y="940"/>
                  </a:cubicBezTo>
                  <a:cubicBezTo>
                    <a:pt x="13580" y="940"/>
                    <a:pt x="13620" y="941"/>
                    <a:pt x="13657" y="941"/>
                  </a:cubicBezTo>
                  <a:cubicBezTo>
                    <a:pt x="13955" y="941"/>
                    <a:pt x="14209" y="1042"/>
                    <a:pt x="14464" y="1042"/>
                  </a:cubicBezTo>
                  <a:cubicBezTo>
                    <a:pt x="14501" y="1042"/>
                    <a:pt x="14537" y="1040"/>
                    <a:pt x="14574" y="1035"/>
                  </a:cubicBezTo>
                  <a:cubicBezTo>
                    <a:pt x="14988" y="980"/>
                    <a:pt x="15178" y="448"/>
                    <a:pt x="15600" y="448"/>
                  </a:cubicBezTo>
                  <a:cubicBezTo>
                    <a:pt x="15610" y="448"/>
                    <a:pt x="15621" y="448"/>
                    <a:pt x="15632" y="449"/>
                  </a:cubicBezTo>
                  <a:cubicBezTo>
                    <a:pt x="15689" y="1026"/>
                    <a:pt x="15264" y="1271"/>
                    <a:pt x="15122" y="1763"/>
                  </a:cubicBezTo>
                  <a:cubicBezTo>
                    <a:pt x="15060" y="1983"/>
                    <a:pt x="15138" y="2233"/>
                    <a:pt x="15298" y="2233"/>
                  </a:cubicBezTo>
                  <a:cubicBezTo>
                    <a:pt x="15358" y="2233"/>
                    <a:pt x="15429" y="2197"/>
                    <a:pt x="15509" y="2112"/>
                  </a:cubicBezTo>
                  <a:lnTo>
                    <a:pt x="15509" y="2112"/>
                  </a:lnTo>
                  <a:cubicBezTo>
                    <a:pt x="15689" y="2301"/>
                    <a:pt x="15585" y="2642"/>
                    <a:pt x="15471" y="2831"/>
                  </a:cubicBezTo>
                  <a:cubicBezTo>
                    <a:pt x="15519" y="2831"/>
                    <a:pt x="15585" y="2850"/>
                    <a:pt x="15632" y="2850"/>
                  </a:cubicBezTo>
                  <a:cubicBezTo>
                    <a:pt x="15642" y="2991"/>
                    <a:pt x="15566" y="3426"/>
                    <a:pt x="15660" y="3530"/>
                  </a:cubicBezTo>
                  <a:cubicBezTo>
                    <a:pt x="15689" y="3562"/>
                    <a:pt x="15737" y="3572"/>
                    <a:pt x="15794" y="3572"/>
                  </a:cubicBezTo>
                  <a:cubicBezTo>
                    <a:pt x="15911" y="3572"/>
                    <a:pt x="16066" y="3528"/>
                    <a:pt x="16173" y="3528"/>
                  </a:cubicBezTo>
                  <a:cubicBezTo>
                    <a:pt x="16185" y="3528"/>
                    <a:pt x="16197" y="3529"/>
                    <a:pt x="16209" y="3530"/>
                  </a:cubicBezTo>
                  <a:cubicBezTo>
                    <a:pt x="16199" y="3587"/>
                    <a:pt x="16199" y="3634"/>
                    <a:pt x="16180" y="3681"/>
                  </a:cubicBezTo>
                  <a:cubicBezTo>
                    <a:pt x="16333" y="3551"/>
                    <a:pt x="17155" y="3106"/>
                    <a:pt x="17538" y="3106"/>
                  </a:cubicBezTo>
                  <a:cubicBezTo>
                    <a:pt x="17628" y="3106"/>
                    <a:pt x="17694" y="3130"/>
                    <a:pt x="17721" y="3190"/>
                  </a:cubicBezTo>
                  <a:cubicBezTo>
                    <a:pt x="17749" y="3195"/>
                    <a:pt x="17777" y="3197"/>
                    <a:pt x="17805" y="3197"/>
                  </a:cubicBezTo>
                  <a:cubicBezTo>
                    <a:pt x="18234" y="3197"/>
                    <a:pt x="18466" y="2594"/>
                    <a:pt x="18146" y="2292"/>
                  </a:cubicBezTo>
                  <a:cubicBezTo>
                    <a:pt x="18486" y="2292"/>
                    <a:pt x="18297" y="1952"/>
                    <a:pt x="18467" y="1772"/>
                  </a:cubicBezTo>
                  <a:cubicBezTo>
                    <a:pt x="18518" y="1715"/>
                    <a:pt x="18585" y="1708"/>
                    <a:pt x="18652" y="1708"/>
                  </a:cubicBezTo>
                  <a:cubicBezTo>
                    <a:pt x="18675" y="1708"/>
                    <a:pt x="18699" y="1709"/>
                    <a:pt x="18721" y="1709"/>
                  </a:cubicBezTo>
                  <a:cubicBezTo>
                    <a:pt x="18828" y="1709"/>
                    <a:pt x="18917" y="1689"/>
                    <a:pt x="18911" y="1460"/>
                  </a:cubicBezTo>
                  <a:lnTo>
                    <a:pt x="18911" y="1460"/>
                  </a:lnTo>
                  <a:cubicBezTo>
                    <a:pt x="18940" y="1498"/>
                    <a:pt x="19006" y="1536"/>
                    <a:pt x="19044" y="1593"/>
                  </a:cubicBezTo>
                  <a:cubicBezTo>
                    <a:pt x="19138" y="1489"/>
                    <a:pt x="19223" y="1451"/>
                    <a:pt x="19261" y="1290"/>
                  </a:cubicBezTo>
                  <a:cubicBezTo>
                    <a:pt x="19290" y="1309"/>
                    <a:pt x="19365" y="1337"/>
                    <a:pt x="19412" y="1366"/>
                  </a:cubicBezTo>
                  <a:cubicBezTo>
                    <a:pt x="19403" y="1007"/>
                    <a:pt x="19620" y="695"/>
                    <a:pt x="19705" y="355"/>
                  </a:cubicBezTo>
                  <a:lnTo>
                    <a:pt x="19705" y="355"/>
                  </a:lnTo>
                  <a:cubicBezTo>
                    <a:pt x="19611" y="392"/>
                    <a:pt x="19469" y="440"/>
                    <a:pt x="19460" y="440"/>
                  </a:cubicBezTo>
                  <a:cubicBezTo>
                    <a:pt x="19350" y="473"/>
                    <a:pt x="19308" y="537"/>
                    <a:pt x="19200" y="537"/>
                  </a:cubicBezTo>
                  <a:cubicBezTo>
                    <a:pt x="19187" y="537"/>
                    <a:pt x="19173" y="536"/>
                    <a:pt x="19157" y="534"/>
                  </a:cubicBezTo>
                  <a:cubicBezTo>
                    <a:pt x="19110" y="765"/>
                    <a:pt x="18910" y="874"/>
                    <a:pt x="18800" y="874"/>
                  </a:cubicBezTo>
                  <a:cubicBezTo>
                    <a:pt x="18735" y="874"/>
                    <a:pt x="18701" y="835"/>
                    <a:pt x="18751" y="761"/>
                  </a:cubicBezTo>
                  <a:lnTo>
                    <a:pt x="18751" y="761"/>
                  </a:lnTo>
                  <a:cubicBezTo>
                    <a:pt x="18552" y="855"/>
                    <a:pt x="18335" y="931"/>
                    <a:pt x="18108" y="1016"/>
                  </a:cubicBezTo>
                  <a:cubicBezTo>
                    <a:pt x="17799" y="1136"/>
                    <a:pt x="17435" y="1452"/>
                    <a:pt x="17102" y="1452"/>
                  </a:cubicBezTo>
                  <a:cubicBezTo>
                    <a:pt x="17069" y="1452"/>
                    <a:pt x="17035" y="1448"/>
                    <a:pt x="17002" y="1441"/>
                  </a:cubicBezTo>
                  <a:cubicBezTo>
                    <a:pt x="17002" y="1347"/>
                    <a:pt x="17021" y="1167"/>
                    <a:pt x="17002" y="1101"/>
                  </a:cubicBezTo>
                  <a:cubicBezTo>
                    <a:pt x="16917" y="912"/>
                    <a:pt x="16898" y="1026"/>
                    <a:pt x="16785" y="931"/>
                  </a:cubicBezTo>
                  <a:cubicBezTo>
                    <a:pt x="16643" y="780"/>
                    <a:pt x="16634" y="808"/>
                    <a:pt x="16624" y="506"/>
                  </a:cubicBezTo>
                  <a:cubicBezTo>
                    <a:pt x="16520" y="506"/>
                    <a:pt x="16407" y="534"/>
                    <a:pt x="16294" y="534"/>
                  </a:cubicBezTo>
                  <a:cubicBezTo>
                    <a:pt x="16341" y="449"/>
                    <a:pt x="16350" y="336"/>
                    <a:pt x="16341" y="222"/>
                  </a:cubicBezTo>
                  <a:lnTo>
                    <a:pt x="16341" y="222"/>
                  </a:lnTo>
                  <a:cubicBezTo>
                    <a:pt x="16294" y="251"/>
                    <a:pt x="16209" y="260"/>
                    <a:pt x="16171" y="270"/>
                  </a:cubicBezTo>
                  <a:cubicBezTo>
                    <a:pt x="16265" y="222"/>
                    <a:pt x="16313" y="128"/>
                    <a:pt x="16379" y="62"/>
                  </a:cubicBezTo>
                  <a:cubicBezTo>
                    <a:pt x="16307" y="18"/>
                    <a:pt x="16220" y="0"/>
                    <a:pt x="16126" y="0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15"/>
            <p:cNvSpPr/>
            <p:nvPr/>
          </p:nvSpPr>
          <p:spPr>
            <a:xfrm>
              <a:off x="1029850" y="3792625"/>
              <a:ext cx="222825" cy="46300"/>
            </a:xfrm>
            <a:custGeom>
              <a:avLst/>
              <a:gdLst/>
              <a:ahLst/>
              <a:cxnLst/>
              <a:rect l="l" t="t" r="r" b="b"/>
              <a:pathLst>
                <a:path w="8913" h="1852" extrusionOk="0">
                  <a:moveTo>
                    <a:pt x="7765" y="1"/>
                  </a:moveTo>
                  <a:cubicBezTo>
                    <a:pt x="7566" y="1"/>
                    <a:pt x="7403" y="40"/>
                    <a:pt x="7154" y="67"/>
                  </a:cubicBezTo>
                  <a:cubicBezTo>
                    <a:pt x="7142" y="68"/>
                    <a:pt x="7129" y="68"/>
                    <a:pt x="7117" y="68"/>
                  </a:cubicBezTo>
                  <a:cubicBezTo>
                    <a:pt x="7035" y="68"/>
                    <a:pt x="6950" y="52"/>
                    <a:pt x="6870" y="52"/>
                  </a:cubicBezTo>
                  <a:cubicBezTo>
                    <a:pt x="6831" y="52"/>
                    <a:pt x="6794" y="56"/>
                    <a:pt x="6757" y="67"/>
                  </a:cubicBezTo>
                  <a:cubicBezTo>
                    <a:pt x="6616" y="104"/>
                    <a:pt x="6597" y="180"/>
                    <a:pt x="6455" y="256"/>
                  </a:cubicBezTo>
                  <a:cubicBezTo>
                    <a:pt x="6346" y="308"/>
                    <a:pt x="6239" y="322"/>
                    <a:pt x="6131" y="322"/>
                  </a:cubicBezTo>
                  <a:cubicBezTo>
                    <a:pt x="6005" y="322"/>
                    <a:pt x="5878" y="303"/>
                    <a:pt x="5746" y="303"/>
                  </a:cubicBezTo>
                  <a:cubicBezTo>
                    <a:pt x="5415" y="303"/>
                    <a:pt x="5141" y="454"/>
                    <a:pt x="4820" y="539"/>
                  </a:cubicBezTo>
                  <a:cubicBezTo>
                    <a:pt x="4757" y="556"/>
                    <a:pt x="4701" y="563"/>
                    <a:pt x="4650" y="563"/>
                  </a:cubicBezTo>
                  <a:cubicBezTo>
                    <a:pt x="4465" y="563"/>
                    <a:pt x="4337" y="478"/>
                    <a:pt x="4160" y="478"/>
                  </a:cubicBezTo>
                  <a:cubicBezTo>
                    <a:pt x="4110" y="478"/>
                    <a:pt x="4057" y="484"/>
                    <a:pt x="3998" y="501"/>
                  </a:cubicBezTo>
                  <a:cubicBezTo>
                    <a:pt x="3512" y="633"/>
                    <a:pt x="3021" y="741"/>
                    <a:pt x="2532" y="741"/>
                  </a:cubicBezTo>
                  <a:cubicBezTo>
                    <a:pt x="2318" y="741"/>
                    <a:pt x="2103" y="720"/>
                    <a:pt x="1890" y="672"/>
                  </a:cubicBezTo>
                  <a:cubicBezTo>
                    <a:pt x="1522" y="586"/>
                    <a:pt x="1219" y="350"/>
                    <a:pt x="851" y="227"/>
                  </a:cubicBezTo>
                  <a:cubicBezTo>
                    <a:pt x="803" y="218"/>
                    <a:pt x="756" y="208"/>
                    <a:pt x="699" y="208"/>
                  </a:cubicBezTo>
                  <a:cubicBezTo>
                    <a:pt x="614" y="293"/>
                    <a:pt x="567" y="360"/>
                    <a:pt x="567" y="416"/>
                  </a:cubicBezTo>
                  <a:cubicBezTo>
                    <a:pt x="638" y="407"/>
                    <a:pt x="711" y="402"/>
                    <a:pt x="785" y="402"/>
                  </a:cubicBezTo>
                  <a:cubicBezTo>
                    <a:pt x="858" y="402"/>
                    <a:pt x="931" y="407"/>
                    <a:pt x="1002" y="416"/>
                  </a:cubicBezTo>
                  <a:cubicBezTo>
                    <a:pt x="1134" y="1021"/>
                    <a:pt x="0" y="766"/>
                    <a:pt x="0" y="1352"/>
                  </a:cubicBezTo>
                  <a:cubicBezTo>
                    <a:pt x="391" y="1193"/>
                    <a:pt x="815" y="818"/>
                    <a:pt x="1239" y="818"/>
                  </a:cubicBezTo>
                  <a:cubicBezTo>
                    <a:pt x="1317" y="818"/>
                    <a:pt x="1396" y="831"/>
                    <a:pt x="1474" y="861"/>
                  </a:cubicBezTo>
                  <a:cubicBezTo>
                    <a:pt x="1370" y="974"/>
                    <a:pt x="1238" y="1078"/>
                    <a:pt x="1134" y="1191"/>
                  </a:cubicBezTo>
                  <a:cubicBezTo>
                    <a:pt x="1172" y="1210"/>
                    <a:pt x="1219" y="1257"/>
                    <a:pt x="1267" y="1295"/>
                  </a:cubicBezTo>
                  <a:cubicBezTo>
                    <a:pt x="1024" y="1641"/>
                    <a:pt x="703" y="1742"/>
                    <a:pt x="324" y="1742"/>
                  </a:cubicBezTo>
                  <a:cubicBezTo>
                    <a:pt x="289" y="1742"/>
                    <a:pt x="253" y="1741"/>
                    <a:pt x="218" y="1739"/>
                  </a:cubicBezTo>
                  <a:lnTo>
                    <a:pt x="218" y="1739"/>
                  </a:lnTo>
                  <a:cubicBezTo>
                    <a:pt x="199" y="1768"/>
                    <a:pt x="218" y="1787"/>
                    <a:pt x="227" y="1806"/>
                  </a:cubicBezTo>
                  <a:cubicBezTo>
                    <a:pt x="348" y="1813"/>
                    <a:pt x="476" y="1851"/>
                    <a:pt x="605" y="1851"/>
                  </a:cubicBezTo>
                  <a:cubicBezTo>
                    <a:pt x="636" y="1851"/>
                    <a:pt x="668" y="1849"/>
                    <a:pt x="699" y="1843"/>
                  </a:cubicBezTo>
                  <a:cubicBezTo>
                    <a:pt x="917" y="1777"/>
                    <a:pt x="1115" y="1588"/>
                    <a:pt x="1361" y="1541"/>
                  </a:cubicBezTo>
                  <a:cubicBezTo>
                    <a:pt x="1654" y="1484"/>
                    <a:pt x="1956" y="1428"/>
                    <a:pt x="2249" y="1343"/>
                  </a:cubicBezTo>
                  <a:cubicBezTo>
                    <a:pt x="2807" y="1201"/>
                    <a:pt x="3383" y="1182"/>
                    <a:pt x="3960" y="1153"/>
                  </a:cubicBezTo>
                  <a:cubicBezTo>
                    <a:pt x="4381" y="1133"/>
                    <a:pt x="4746" y="906"/>
                    <a:pt x="5129" y="906"/>
                  </a:cubicBezTo>
                  <a:cubicBezTo>
                    <a:pt x="5271" y="906"/>
                    <a:pt x="5416" y="937"/>
                    <a:pt x="5567" y="1021"/>
                  </a:cubicBezTo>
                  <a:cubicBezTo>
                    <a:pt x="5697" y="1103"/>
                    <a:pt x="5778" y="1220"/>
                    <a:pt x="5914" y="1220"/>
                  </a:cubicBezTo>
                  <a:cubicBezTo>
                    <a:pt x="5935" y="1220"/>
                    <a:pt x="5958" y="1217"/>
                    <a:pt x="5982" y="1210"/>
                  </a:cubicBezTo>
                  <a:cubicBezTo>
                    <a:pt x="6134" y="1182"/>
                    <a:pt x="6398" y="785"/>
                    <a:pt x="6540" y="690"/>
                  </a:cubicBezTo>
                  <a:cubicBezTo>
                    <a:pt x="6776" y="511"/>
                    <a:pt x="7041" y="388"/>
                    <a:pt x="7306" y="265"/>
                  </a:cubicBezTo>
                  <a:cubicBezTo>
                    <a:pt x="7398" y="227"/>
                    <a:pt x="7484" y="212"/>
                    <a:pt x="7567" y="212"/>
                  </a:cubicBezTo>
                  <a:cubicBezTo>
                    <a:pt x="7829" y="212"/>
                    <a:pt x="8062" y="360"/>
                    <a:pt x="8392" y="360"/>
                  </a:cubicBezTo>
                  <a:cubicBezTo>
                    <a:pt x="8458" y="360"/>
                    <a:pt x="8521" y="359"/>
                    <a:pt x="8582" y="359"/>
                  </a:cubicBezTo>
                  <a:cubicBezTo>
                    <a:pt x="8702" y="359"/>
                    <a:pt x="8811" y="363"/>
                    <a:pt x="8912" y="388"/>
                  </a:cubicBezTo>
                  <a:cubicBezTo>
                    <a:pt x="8884" y="293"/>
                    <a:pt x="8865" y="208"/>
                    <a:pt x="8855" y="114"/>
                  </a:cubicBezTo>
                  <a:cubicBezTo>
                    <a:pt x="8790" y="136"/>
                    <a:pt x="8722" y="145"/>
                    <a:pt x="8653" y="145"/>
                  </a:cubicBezTo>
                  <a:cubicBezTo>
                    <a:pt x="8453" y="145"/>
                    <a:pt x="8244" y="71"/>
                    <a:pt x="8062" y="29"/>
                  </a:cubicBezTo>
                  <a:cubicBezTo>
                    <a:pt x="7948" y="9"/>
                    <a:pt x="7853" y="1"/>
                    <a:pt x="7765" y="1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9" name="Google Shape;239;p15"/>
            <p:cNvSpPr/>
            <p:nvPr/>
          </p:nvSpPr>
          <p:spPr>
            <a:xfrm>
              <a:off x="1123650" y="3819325"/>
              <a:ext cx="250" cy="500"/>
            </a:xfrm>
            <a:custGeom>
              <a:avLst/>
              <a:gdLst/>
              <a:ahLst/>
              <a:cxnLst/>
              <a:rect l="l" t="t" r="r" b="b"/>
              <a:pathLst>
                <a:path w="10" h="20" extrusionOk="0">
                  <a:moveTo>
                    <a:pt x="0" y="19"/>
                  </a:moveTo>
                  <a:cubicBezTo>
                    <a:pt x="0" y="19"/>
                    <a:pt x="10" y="0"/>
                    <a:pt x="0" y="19"/>
                  </a:cubicBezTo>
                  <a:cubicBezTo>
                    <a:pt x="0" y="0"/>
                    <a:pt x="0" y="0"/>
                    <a:pt x="0" y="19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0" name="Google Shape;240;p15"/>
            <p:cNvSpPr/>
            <p:nvPr/>
          </p:nvSpPr>
          <p:spPr>
            <a:xfrm>
              <a:off x="1124350" y="3811625"/>
              <a:ext cx="103750" cy="56400"/>
            </a:xfrm>
            <a:custGeom>
              <a:avLst/>
              <a:gdLst/>
              <a:ahLst/>
              <a:cxnLst/>
              <a:rect l="l" t="t" r="r" b="b"/>
              <a:pathLst>
                <a:path w="4150" h="2256" extrusionOk="0">
                  <a:moveTo>
                    <a:pt x="1021" y="0"/>
                  </a:moveTo>
                  <a:cubicBezTo>
                    <a:pt x="809" y="0"/>
                    <a:pt x="610" y="96"/>
                    <a:pt x="416" y="204"/>
                  </a:cubicBezTo>
                  <a:cubicBezTo>
                    <a:pt x="350" y="242"/>
                    <a:pt x="274" y="290"/>
                    <a:pt x="189" y="299"/>
                  </a:cubicBezTo>
                  <a:cubicBezTo>
                    <a:pt x="158" y="299"/>
                    <a:pt x="122" y="295"/>
                    <a:pt x="91" y="295"/>
                  </a:cubicBezTo>
                  <a:cubicBezTo>
                    <a:pt x="75" y="295"/>
                    <a:pt x="60" y="296"/>
                    <a:pt x="48" y="299"/>
                  </a:cubicBezTo>
                  <a:cubicBezTo>
                    <a:pt x="29" y="308"/>
                    <a:pt x="19" y="308"/>
                    <a:pt x="0" y="327"/>
                  </a:cubicBezTo>
                  <a:cubicBezTo>
                    <a:pt x="76" y="337"/>
                    <a:pt x="133" y="384"/>
                    <a:pt x="189" y="384"/>
                  </a:cubicBezTo>
                  <a:cubicBezTo>
                    <a:pt x="265" y="393"/>
                    <a:pt x="322" y="403"/>
                    <a:pt x="397" y="422"/>
                  </a:cubicBezTo>
                  <a:cubicBezTo>
                    <a:pt x="462" y="437"/>
                    <a:pt x="530" y="440"/>
                    <a:pt x="601" y="440"/>
                  </a:cubicBezTo>
                  <a:cubicBezTo>
                    <a:pt x="648" y="440"/>
                    <a:pt x="695" y="439"/>
                    <a:pt x="742" y="439"/>
                  </a:cubicBezTo>
                  <a:cubicBezTo>
                    <a:pt x="802" y="439"/>
                    <a:pt x="860" y="441"/>
                    <a:pt x="917" y="450"/>
                  </a:cubicBezTo>
                  <a:cubicBezTo>
                    <a:pt x="1078" y="488"/>
                    <a:pt x="1210" y="601"/>
                    <a:pt x="1390" y="630"/>
                  </a:cubicBezTo>
                  <a:cubicBezTo>
                    <a:pt x="1417" y="637"/>
                    <a:pt x="1445" y="638"/>
                    <a:pt x="1474" y="638"/>
                  </a:cubicBezTo>
                  <a:cubicBezTo>
                    <a:pt x="1510" y="638"/>
                    <a:pt x="1547" y="636"/>
                    <a:pt x="1583" y="636"/>
                  </a:cubicBezTo>
                  <a:cubicBezTo>
                    <a:pt x="1638" y="636"/>
                    <a:pt x="1692" y="642"/>
                    <a:pt x="1739" y="677"/>
                  </a:cubicBezTo>
                  <a:cubicBezTo>
                    <a:pt x="1796" y="715"/>
                    <a:pt x="1834" y="772"/>
                    <a:pt x="1909" y="790"/>
                  </a:cubicBezTo>
                  <a:lnTo>
                    <a:pt x="2013" y="828"/>
                  </a:lnTo>
                  <a:cubicBezTo>
                    <a:pt x="2108" y="875"/>
                    <a:pt x="2250" y="932"/>
                    <a:pt x="2306" y="1027"/>
                  </a:cubicBezTo>
                  <a:cubicBezTo>
                    <a:pt x="2287" y="1064"/>
                    <a:pt x="2269" y="1112"/>
                    <a:pt x="2269" y="1150"/>
                  </a:cubicBezTo>
                  <a:cubicBezTo>
                    <a:pt x="2297" y="1159"/>
                    <a:pt x="2316" y="1187"/>
                    <a:pt x="2354" y="1187"/>
                  </a:cubicBezTo>
                  <a:cubicBezTo>
                    <a:pt x="2108" y="1244"/>
                    <a:pt x="1805" y="1395"/>
                    <a:pt x="1607" y="1546"/>
                  </a:cubicBezTo>
                  <a:cubicBezTo>
                    <a:pt x="1654" y="1546"/>
                    <a:pt x="1749" y="1565"/>
                    <a:pt x="1796" y="1613"/>
                  </a:cubicBezTo>
                  <a:cubicBezTo>
                    <a:pt x="1843" y="1660"/>
                    <a:pt x="1834" y="1707"/>
                    <a:pt x="1862" y="1773"/>
                  </a:cubicBezTo>
                  <a:cubicBezTo>
                    <a:pt x="1919" y="1953"/>
                    <a:pt x="2155" y="2151"/>
                    <a:pt x="2297" y="2255"/>
                  </a:cubicBezTo>
                  <a:cubicBezTo>
                    <a:pt x="2165" y="2151"/>
                    <a:pt x="2165" y="1906"/>
                    <a:pt x="2193" y="1735"/>
                  </a:cubicBezTo>
                  <a:cubicBezTo>
                    <a:pt x="2212" y="1632"/>
                    <a:pt x="2382" y="1518"/>
                    <a:pt x="2335" y="1405"/>
                  </a:cubicBezTo>
                  <a:cubicBezTo>
                    <a:pt x="2429" y="1386"/>
                    <a:pt x="2486" y="1320"/>
                    <a:pt x="2571" y="1253"/>
                  </a:cubicBezTo>
                  <a:cubicBezTo>
                    <a:pt x="2647" y="1187"/>
                    <a:pt x="2741" y="1159"/>
                    <a:pt x="2836" y="1131"/>
                  </a:cubicBezTo>
                  <a:cubicBezTo>
                    <a:pt x="2949" y="1093"/>
                    <a:pt x="3044" y="1017"/>
                    <a:pt x="3147" y="979"/>
                  </a:cubicBezTo>
                  <a:cubicBezTo>
                    <a:pt x="3233" y="961"/>
                    <a:pt x="3308" y="951"/>
                    <a:pt x="3393" y="904"/>
                  </a:cubicBezTo>
                  <a:cubicBezTo>
                    <a:pt x="3526" y="828"/>
                    <a:pt x="3677" y="762"/>
                    <a:pt x="3818" y="677"/>
                  </a:cubicBezTo>
                  <a:cubicBezTo>
                    <a:pt x="3904" y="630"/>
                    <a:pt x="3970" y="573"/>
                    <a:pt x="4045" y="526"/>
                  </a:cubicBezTo>
                  <a:cubicBezTo>
                    <a:pt x="4083" y="497"/>
                    <a:pt x="4111" y="450"/>
                    <a:pt x="4149" y="431"/>
                  </a:cubicBezTo>
                  <a:lnTo>
                    <a:pt x="4149" y="431"/>
                  </a:lnTo>
                  <a:cubicBezTo>
                    <a:pt x="3941" y="479"/>
                    <a:pt x="3724" y="469"/>
                    <a:pt x="3535" y="497"/>
                  </a:cubicBezTo>
                  <a:cubicBezTo>
                    <a:pt x="3440" y="516"/>
                    <a:pt x="3384" y="564"/>
                    <a:pt x="3308" y="611"/>
                  </a:cubicBezTo>
                  <a:cubicBezTo>
                    <a:pt x="3233" y="658"/>
                    <a:pt x="3110" y="668"/>
                    <a:pt x="3015" y="686"/>
                  </a:cubicBezTo>
                  <a:cubicBezTo>
                    <a:pt x="2991" y="694"/>
                    <a:pt x="2974" y="697"/>
                    <a:pt x="2960" y="697"/>
                  </a:cubicBezTo>
                  <a:cubicBezTo>
                    <a:pt x="2921" y="697"/>
                    <a:pt x="2916" y="672"/>
                    <a:pt x="2873" y="658"/>
                  </a:cubicBezTo>
                  <a:cubicBezTo>
                    <a:pt x="2845" y="644"/>
                    <a:pt x="2810" y="644"/>
                    <a:pt x="2774" y="644"/>
                  </a:cubicBezTo>
                  <a:cubicBezTo>
                    <a:pt x="2739" y="644"/>
                    <a:pt x="2703" y="644"/>
                    <a:pt x="2675" y="630"/>
                  </a:cubicBezTo>
                  <a:cubicBezTo>
                    <a:pt x="2618" y="611"/>
                    <a:pt x="2599" y="573"/>
                    <a:pt x="2552" y="535"/>
                  </a:cubicBezTo>
                  <a:cubicBezTo>
                    <a:pt x="2476" y="479"/>
                    <a:pt x="2354" y="441"/>
                    <a:pt x="2259" y="403"/>
                  </a:cubicBezTo>
                  <a:cubicBezTo>
                    <a:pt x="2193" y="384"/>
                    <a:pt x="2155" y="384"/>
                    <a:pt x="2108" y="327"/>
                  </a:cubicBezTo>
                  <a:cubicBezTo>
                    <a:pt x="2098" y="299"/>
                    <a:pt x="2098" y="261"/>
                    <a:pt x="2080" y="242"/>
                  </a:cubicBezTo>
                  <a:cubicBezTo>
                    <a:pt x="2051" y="195"/>
                    <a:pt x="2004" y="195"/>
                    <a:pt x="1957" y="167"/>
                  </a:cubicBezTo>
                  <a:cubicBezTo>
                    <a:pt x="1702" y="63"/>
                    <a:pt x="1418" y="63"/>
                    <a:pt x="1163" y="15"/>
                  </a:cubicBezTo>
                  <a:cubicBezTo>
                    <a:pt x="1115" y="5"/>
                    <a:pt x="1068" y="0"/>
                    <a:pt x="1021" y="0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1" name="Google Shape;241;p15"/>
            <p:cNvSpPr/>
            <p:nvPr/>
          </p:nvSpPr>
          <p:spPr>
            <a:xfrm>
              <a:off x="1227125" y="3821225"/>
              <a:ext cx="1675" cy="475"/>
            </a:xfrm>
            <a:custGeom>
              <a:avLst/>
              <a:gdLst/>
              <a:ahLst/>
              <a:cxnLst/>
              <a:rect l="l" t="t" r="r" b="b"/>
              <a:pathLst>
                <a:path w="67" h="19" extrusionOk="0">
                  <a:moveTo>
                    <a:pt x="67" y="0"/>
                  </a:moveTo>
                  <a:cubicBezTo>
                    <a:pt x="48" y="0"/>
                    <a:pt x="29" y="9"/>
                    <a:pt x="0" y="19"/>
                  </a:cubicBezTo>
                  <a:cubicBezTo>
                    <a:pt x="29" y="9"/>
                    <a:pt x="38" y="9"/>
                    <a:pt x="67" y="0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15"/>
            <p:cNvSpPr/>
            <p:nvPr/>
          </p:nvSpPr>
          <p:spPr>
            <a:xfrm>
              <a:off x="1106400" y="3757550"/>
              <a:ext cx="93350" cy="22475"/>
            </a:xfrm>
            <a:custGeom>
              <a:avLst/>
              <a:gdLst/>
              <a:ahLst/>
              <a:cxnLst/>
              <a:rect l="l" t="t" r="r" b="b"/>
              <a:pathLst>
                <a:path w="3734" h="899" extrusionOk="0">
                  <a:moveTo>
                    <a:pt x="1228" y="1"/>
                  </a:moveTo>
                  <a:cubicBezTo>
                    <a:pt x="1139" y="1"/>
                    <a:pt x="1091" y="44"/>
                    <a:pt x="1002" y="52"/>
                  </a:cubicBezTo>
                  <a:lnTo>
                    <a:pt x="0" y="336"/>
                  </a:lnTo>
                  <a:cubicBezTo>
                    <a:pt x="397" y="336"/>
                    <a:pt x="851" y="468"/>
                    <a:pt x="1276" y="515"/>
                  </a:cubicBezTo>
                  <a:cubicBezTo>
                    <a:pt x="1371" y="525"/>
                    <a:pt x="1881" y="544"/>
                    <a:pt x="1645" y="733"/>
                  </a:cubicBezTo>
                  <a:cubicBezTo>
                    <a:pt x="1720" y="808"/>
                    <a:pt x="1881" y="799"/>
                    <a:pt x="1975" y="818"/>
                  </a:cubicBezTo>
                  <a:cubicBezTo>
                    <a:pt x="2108" y="846"/>
                    <a:pt x="2231" y="846"/>
                    <a:pt x="2363" y="865"/>
                  </a:cubicBezTo>
                  <a:cubicBezTo>
                    <a:pt x="2546" y="890"/>
                    <a:pt x="2716" y="898"/>
                    <a:pt x="2890" y="898"/>
                  </a:cubicBezTo>
                  <a:cubicBezTo>
                    <a:pt x="2977" y="898"/>
                    <a:pt x="3065" y="896"/>
                    <a:pt x="3157" y="893"/>
                  </a:cubicBezTo>
                  <a:cubicBezTo>
                    <a:pt x="3261" y="893"/>
                    <a:pt x="3308" y="865"/>
                    <a:pt x="3402" y="818"/>
                  </a:cubicBezTo>
                  <a:cubicBezTo>
                    <a:pt x="3506" y="770"/>
                    <a:pt x="3629" y="751"/>
                    <a:pt x="3733" y="714"/>
                  </a:cubicBezTo>
                  <a:cubicBezTo>
                    <a:pt x="3676" y="680"/>
                    <a:pt x="3593" y="673"/>
                    <a:pt x="3518" y="673"/>
                  </a:cubicBezTo>
                  <a:cubicBezTo>
                    <a:pt x="3469" y="673"/>
                    <a:pt x="3423" y="676"/>
                    <a:pt x="3393" y="676"/>
                  </a:cubicBezTo>
                  <a:cubicBezTo>
                    <a:pt x="3298" y="676"/>
                    <a:pt x="3223" y="666"/>
                    <a:pt x="3128" y="666"/>
                  </a:cubicBezTo>
                  <a:cubicBezTo>
                    <a:pt x="2987" y="666"/>
                    <a:pt x="2864" y="647"/>
                    <a:pt x="2722" y="647"/>
                  </a:cubicBezTo>
                  <a:cubicBezTo>
                    <a:pt x="2722" y="581"/>
                    <a:pt x="2779" y="515"/>
                    <a:pt x="2798" y="468"/>
                  </a:cubicBezTo>
                  <a:cubicBezTo>
                    <a:pt x="2599" y="383"/>
                    <a:pt x="2410" y="364"/>
                    <a:pt x="2193" y="317"/>
                  </a:cubicBezTo>
                  <a:cubicBezTo>
                    <a:pt x="2051" y="288"/>
                    <a:pt x="1975" y="184"/>
                    <a:pt x="1843" y="147"/>
                  </a:cubicBezTo>
                  <a:lnTo>
                    <a:pt x="1276" y="5"/>
                  </a:lnTo>
                  <a:cubicBezTo>
                    <a:pt x="1259" y="2"/>
                    <a:pt x="1243" y="1"/>
                    <a:pt x="1228" y="1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3" name="Google Shape;243;p15"/>
            <p:cNvSpPr/>
            <p:nvPr/>
          </p:nvSpPr>
          <p:spPr>
            <a:xfrm>
              <a:off x="1295650" y="4284525"/>
              <a:ext cx="32850" cy="22475"/>
            </a:xfrm>
            <a:custGeom>
              <a:avLst/>
              <a:gdLst/>
              <a:ahLst/>
              <a:cxnLst/>
              <a:rect l="l" t="t" r="r" b="b"/>
              <a:pathLst>
                <a:path w="1314" h="899" extrusionOk="0">
                  <a:moveTo>
                    <a:pt x="1314" y="1"/>
                  </a:moveTo>
                  <a:cubicBezTo>
                    <a:pt x="1163" y="133"/>
                    <a:pt x="926" y="568"/>
                    <a:pt x="926" y="568"/>
                  </a:cubicBezTo>
                  <a:cubicBezTo>
                    <a:pt x="974" y="435"/>
                    <a:pt x="879" y="199"/>
                    <a:pt x="879" y="199"/>
                  </a:cubicBezTo>
                  <a:cubicBezTo>
                    <a:pt x="879" y="379"/>
                    <a:pt x="699" y="653"/>
                    <a:pt x="699" y="653"/>
                  </a:cubicBezTo>
                  <a:cubicBezTo>
                    <a:pt x="775" y="388"/>
                    <a:pt x="662" y="48"/>
                    <a:pt x="662" y="48"/>
                  </a:cubicBezTo>
                  <a:cubicBezTo>
                    <a:pt x="662" y="284"/>
                    <a:pt x="463" y="596"/>
                    <a:pt x="463" y="596"/>
                  </a:cubicBezTo>
                  <a:cubicBezTo>
                    <a:pt x="501" y="379"/>
                    <a:pt x="359" y="209"/>
                    <a:pt x="359" y="209"/>
                  </a:cubicBezTo>
                  <a:lnTo>
                    <a:pt x="359" y="209"/>
                  </a:lnTo>
                  <a:cubicBezTo>
                    <a:pt x="411" y="399"/>
                    <a:pt x="257" y="716"/>
                    <a:pt x="231" y="768"/>
                  </a:cubicBezTo>
                  <a:lnTo>
                    <a:pt x="231" y="768"/>
                  </a:lnTo>
                  <a:cubicBezTo>
                    <a:pt x="264" y="696"/>
                    <a:pt x="255" y="511"/>
                    <a:pt x="255" y="511"/>
                  </a:cubicBezTo>
                  <a:lnTo>
                    <a:pt x="255" y="511"/>
                  </a:lnTo>
                  <a:cubicBezTo>
                    <a:pt x="189" y="719"/>
                    <a:pt x="0" y="898"/>
                    <a:pt x="0" y="898"/>
                  </a:cubicBezTo>
                  <a:lnTo>
                    <a:pt x="1087" y="898"/>
                  </a:lnTo>
                  <a:cubicBezTo>
                    <a:pt x="1040" y="568"/>
                    <a:pt x="1314" y="1"/>
                    <a:pt x="1314" y="1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4" name="Google Shape;244;p15"/>
            <p:cNvSpPr/>
            <p:nvPr/>
          </p:nvSpPr>
          <p:spPr>
            <a:xfrm>
              <a:off x="1273900" y="4273425"/>
              <a:ext cx="35475" cy="33575"/>
            </a:xfrm>
            <a:custGeom>
              <a:avLst/>
              <a:gdLst/>
              <a:ahLst/>
              <a:cxnLst/>
              <a:rect l="l" t="t" r="r" b="b"/>
              <a:pathLst>
                <a:path w="1419" h="1343" extrusionOk="0">
                  <a:moveTo>
                    <a:pt x="1418" y="1"/>
                  </a:moveTo>
                  <a:lnTo>
                    <a:pt x="1418" y="1"/>
                  </a:lnTo>
                  <a:cubicBezTo>
                    <a:pt x="1248" y="199"/>
                    <a:pt x="993" y="832"/>
                    <a:pt x="993" y="832"/>
                  </a:cubicBezTo>
                  <a:cubicBezTo>
                    <a:pt x="1040" y="634"/>
                    <a:pt x="946" y="275"/>
                    <a:pt x="946" y="275"/>
                  </a:cubicBezTo>
                  <a:cubicBezTo>
                    <a:pt x="946" y="549"/>
                    <a:pt x="747" y="955"/>
                    <a:pt x="747" y="955"/>
                  </a:cubicBezTo>
                  <a:cubicBezTo>
                    <a:pt x="813" y="568"/>
                    <a:pt x="709" y="38"/>
                    <a:pt x="709" y="38"/>
                  </a:cubicBezTo>
                  <a:cubicBezTo>
                    <a:pt x="709" y="407"/>
                    <a:pt x="492" y="861"/>
                    <a:pt x="492" y="861"/>
                  </a:cubicBezTo>
                  <a:cubicBezTo>
                    <a:pt x="530" y="539"/>
                    <a:pt x="388" y="294"/>
                    <a:pt x="388" y="293"/>
                  </a:cubicBezTo>
                  <a:lnTo>
                    <a:pt x="388" y="293"/>
                  </a:lnTo>
                  <a:cubicBezTo>
                    <a:pt x="445" y="596"/>
                    <a:pt x="246" y="1153"/>
                    <a:pt x="246" y="1153"/>
                  </a:cubicBezTo>
                  <a:cubicBezTo>
                    <a:pt x="284" y="1040"/>
                    <a:pt x="275" y="747"/>
                    <a:pt x="275" y="747"/>
                  </a:cubicBezTo>
                  <a:lnTo>
                    <a:pt x="275" y="747"/>
                  </a:lnTo>
                  <a:cubicBezTo>
                    <a:pt x="199" y="1068"/>
                    <a:pt x="1" y="1342"/>
                    <a:pt x="1" y="1342"/>
                  </a:cubicBezTo>
                  <a:lnTo>
                    <a:pt x="1191" y="1342"/>
                  </a:lnTo>
                  <a:cubicBezTo>
                    <a:pt x="1125" y="851"/>
                    <a:pt x="1418" y="1"/>
                    <a:pt x="1418" y="1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5" name="Google Shape;245;p15"/>
            <p:cNvSpPr/>
            <p:nvPr/>
          </p:nvSpPr>
          <p:spPr>
            <a:xfrm>
              <a:off x="1246025" y="4284525"/>
              <a:ext cx="32875" cy="22475"/>
            </a:xfrm>
            <a:custGeom>
              <a:avLst/>
              <a:gdLst/>
              <a:ahLst/>
              <a:cxnLst/>
              <a:rect l="l" t="t" r="r" b="b"/>
              <a:pathLst>
                <a:path w="1315" h="899" extrusionOk="0">
                  <a:moveTo>
                    <a:pt x="1314" y="1"/>
                  </a:moveTo>
                  <a:lnTo>
                    <a:pt x="1314" y="1"/>
                  </a:lnTo>
                  <a:cubicBezTo>
                    <a:pt x="1163" y="133"/>
                    <a:pt x="927" y="568"/>
                    <a:pt x="927" y="568"/>
                  </a:cubicBezTo>
                  <a:cubicBezTo>
                    <a:pt x="974" y="435"/>
                    <a:pt x="879" y="199"/>
                    <a:pt x="879" y="199"/>
                  </a:cubicBezTo>
                  <a:cubicBezTo>
                    <a:pt x="879" y="379"/>
                    <a:pt x="700" y="653"/>
                    <a:pt x="700" y="653"/>
                  </a:cubicBezTo>
                  <a:cubicBezTo>
                    <a:pt x="775" y="388"/>
                    <a:pt x="662" y="48"/>
                    <a:pt x="662" y="48"/>
                  </a:cubicBezTo>
                  <a:cubicBezTo>
                    <a:pt x="662" y="284"/>
                    <a:pt x="464" y="596"/>
                    <a:pt x="464" y="596"/>
                  </a:cubicBezTo>
                  <a:cubicBezTo>
                    <a:pt x="501" y="379"/>
                    <a:pt x="360" y="209"/>
                    <a:pt x="360" y="209"/>
                  </a:cubicBezTo>
                  <a:lnTo>
                    <a:pt x="360" y="209"/>
                  </a:lnTo>
                  <a:cubicBezTo>
                    <a:pt x="412" y="399"/>
                    <a:pt x="257" y="716"/>
                    <a:pt x="231" y="768"/>
                  </a:cubicBezTo>
                  <a:lnTo>
                    <a:pt x="231" y="768"/>
                  </a:lnTo>
                  <a:cubicBezTo>
                    <a:pt x="264" y="696"/>
                    <a:pt x="256" y="511"/>
                    <a:pt x="256" y="511"/>
                  </a:cubicBezTo>
                  <a:lnTo>
                    <a:pt x="256" y="511"/>
                  </a:lnTo>
                  <a:cubicBezTo>
                    <a:pt x="190" y="719"/>
                    <a:pt x="0" y="898"/>
                    <a:pt x="0" y="898"/>
                  </a:cubicBezTo>
                  <a:lnTo>
                    <a:pt x="1087" y="898"/>
                  </a:lnTo>
                  <a:cubicBezTo>
                    <a:pt x="1040" y="568"/>
                    <a:pt x="1314" y="1"/>
                    <a:pt x="1314" y="1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46" name="Google Shape;246;p15"/>
          <p:cNvSpPr/>
          <p:nvPr/>
        </p:nvSpPr>
        <p:spPr>
          <a:xfrm>
            <a:off x="-444033" y="382869"/>
            <a:ext cx="3323017" cy="1253436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7074860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6"/>
          <p:cNvSpPr txBox="1">
            <a:spLocks noGrp="1"/>
          </p:cNvSpPr>
          <p:nvPr>
            <p:ph type="subTitle" idx="1"/>
          </p:nvPr>
        </p:nvSpPr>
        <p:spPr>
          <a:xfrm>
            <a:off x="1513800" y="3694800"/>
            <a:ext cx="4679600" cy="116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9" name="Google Shape;249;p16"/>
          <p:cNvSpPr txBox="1">
            <a:spLocks noGrp="1"/>
          </p:cNvSpPr>
          <p:nvPr>
            <p:ph type="title"/>
          </p:nvPr>
        </p:nvSpPr>
        <p:spPr>
          <a:xfrm>
            <a:off x="1333800" y="1326967"/>
            <a:ext cx="4859600" cy="228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8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50" name="Google Shape;250;p16"/>
          <p:cNvSpPr/>
          <p:nvPr/>
        </p:nvSpPr>
        <p:spPr>
          <a:xfrm flipH="1">
            <a:off x="-12066" y="5584433"/>
            <a:ext cx="12220433" cy="1289035"/>
          </a:xfrm>
          <a:custGeom>
            <a:avLst/>
            <a:gdLst/>
            <a:ahLst/>
            <a:cxnLst/>
            <a:rect l="l" t="t" r="r" b="b"/>
            <a:pathLst>
              <a:path w="366613" h="36489" extrusionOk="0">
                <a:moveTo>
                  <a:pt x="366310" y="0"/>
                </a:moveTo>
                <a:lnTo>
                  <a:pt x="286764" y="3122"/>
                </a:lnTo>
                <a:lnTo>
                  <a:pt x="0" y="4579"/>
                </a:lnTo>
                <a:lnTo>
                  <a:pt x="548" y="36489"/>
                </a:lnTo>
                <a:lnTo>
                  <a:pt x="366613" y="364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251" name="Google Shape;251;p16"/>
          <p:cNvSpPr/>
          <p:nvPr/>
        </p:nvSpPr>
        <p:spPr>
          <a:xfrm>
            <a:off x="-10700" y="6122349"/>
            <a:ext cx="12207667" cy="779905"/>
          </a:xfrm>
          <a:custGeom>
            <a:avLst/>
            <a:gdLst/>
            <a:ahLst/>
            <a:cxnLst/>
            <a:rect l="l" t="t" r="r" b="b"/>
            <a:pathLst>
              <a:path w="366230" h="32469" extrusionOk="0">
                <a:moveTo>
                  <a:pt x="62" y="0"/>
                </a:moveTo>
                <a:lnTo>
                  <a:pt x="56875" y="1292"/>
                </a:lnTo>
                <a:lnTo>
                  <a:pt x="366230" y="9353"/>
                </a:lnTo>
                <a:lnTo>
                  <a:pt x="366106" y="32057"/>
                </a:lnTo>
                <a:lnTo>
                  <a:pt x="0" y="3246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52" name="Google Shape;252;p16"/>
          <p:cNvSpPr/>
          <p:nvPr/>
        </p:nvSpPr>
        <p:spPr>
          <a:xfrm flipH="1">
            <a:off x="-690072" y="-964731"/>
            <a:ext cx="5262805" cy="1985147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3" name="Google Shape;253;p16"/>
          <p:cNvSpPr/>
          <p:nvPr/>
        </p:nvSpPr>
        <p:spPr>
          <a:xfrm rot="544783" flipH="1">
            <a:off x="9014779" y="1350312"/>
            <a:ext cx="6395140" cy="2003353"/>
          </a:xfrm>
          <a:custGeom>
            <a:avLst/>
            <a:gdLst/>
            <a:ahLst/>
            <a:cxnLst/>
            <a:rect l="l" t="t" r="r" b="b"/>
            <a:pathLst>
              <a:path w="62593" h="19608" extrusionOk="0">
                <a:moveTo>
                  <a:pt x="8797" y="0"/>
                </a:moveTo>
                <a:cubicBezTo>
                  <a:pt x="8493" y="0"/>
                  <a:pt x="8193" y="36"/>
                  <a:pt x="7901" y="111"/>
                </a:cubicBezTo>
                <a:cubicBezTo>
                  <a:pt x="5245" y="791"/>
                  <a:pt x="0" y="3248"/>
                  <a:pt x="671" y="6773"/>
                </a:cubicBezTo>
                <a:cubicBezTo>
                  <a:pt x="885" y="7867"/>
                  <a:pt x="2286" y="9563"/>
                  <a:pt x="3341" y="9563"/>
                </a:cubicBezTo>
                <a:cubicBezTo>
                  <a:pt x="3407" y="9563"/>
                  <a:pt x="3472" y="9556"/>
                  <a:pt x="3535" y="9542"/>
                </a:cubicBezTo>
                <a:lnTo>
                  <a:pt x="3535" y="9542"/>
                </a:lnTo>
                <a:cubicBezTo>
                  <a:pt x="1179" y="10328"/>
                  <a:pt x="4622" y="12047"/>
                  <a:pt x="5785" y="12047"/>
                </a:cubicBezTo>
                <a:cubicBezTo>
                  <a:pt x="5798" y="12047"/>
                  <a:pt x="5810" y="12047"/>
                  <a:pt x="5822" y="12047"/>
                </a:cubicBezTo>
                <a:lnTo>
                  <a:pt x="5822" y="12047"/>
                </a:lnTo>
                <a:cubicBezTo>
                  <a:pt x="5406" y="12642"/>
                  <a:pt x="5699" y="13294"/>
                  <a:pt x="6134" y="13842"/>
                </a:cubicBezTo>
                <a:cubicBezTo>
                  <a:pt x="5548" y="15165"/>
                  <a:pt x="6493" y="17377"/>
                  <a:pt x="7646" y="18171"/>
                </a:cubicBezTo>
                <a:cubicBezTo>
                  <a:pt x="8031" y="18441"/>
                  <a:pt x="8988" y="18769"/>
                  <a:pt x="9751" y="18769"/>
                </a:cubicBezTo>
                <a:cubicBezTo>
                  <a:pt x="10431" y="18769"/>
                  <a:pt x="10958" y="18509"/>
                  <a:pt x="10793" y="17717"/>
                </a:cubicBezTo>
                <a:lnTo>
                  <a:pt x="10793" y="17717"/>
                </a:lnTo>
                <a:lnTo>
                  <a:pt x="54880" y="19607"/>
                </a:lnTo>
                <a:cubicBezTo>
                  <a:pt x="56430" y="18615"/>
                  <a:pt x="57810" y="19125"/>
                  <a:pt x="59558" y="18605"/>
                </a:cubicBezTo>
                <a:cubicBezTo>
                  <a:pt x="60279" y="18388"/>
                  <a:pt x="62593" y="16769"/>
                  <a:pt x="61320" y="16769"/>
                </a:cubicBezTo>
                <a:cubicBezTo>
                  <a:pt x="61207" y="16769"/>
                  <a:pt x="61065" y="16782"/>
                  <a:pt x="60891" y="16810"/>
                </a:cubicBezTo>
                <a:cubicBezTo>
                  <a:pt x="62053" y="14957"/>
                  <a:pt x="59974" y="14655"/>
                  <a:pt x="59407" y="13512"/>
                </a:cubicBezTo>
                <a:cubicBezTo>
                  <a:pt x="58878" y="12415"/>
                  <a:pt x="59918" y="10846"/>
                  <a:pt x="58963" y="9712"/>
                </a:cubicBezTo>
                <a:cubicBezTo>
                  <a:pt x="58415" y="9070"/>
                  <a:pt x="57423" y="8928"/>
                  <a:pt x="56685" y="8692"/>
                </a:cubicBezTo>
                <a:cubicBezTo>
                  <a:pt x="56597" y="7200"/>
                  <a:pt x="56663" y="6406"/>
                  <a:pt x="55600" y="6406"/>
                </a:cubicBezTo>
                <a:cubicBezTo>
                  <a:pt x="55296" y="6406"/>
                  <a:pt x="54899" y="6471"/>
                  <a:pt x="54379" y="6603"/>
                </a:cubicBezTo>
                <a:cubicBezTo>
                  <a:pt x="52971" y="6962"/>
                  <a:pt x="50788" y="7690"/>
                  <a:pt x="50420" y="9297"/>
                </a:cubicBezTo>
                <a:cubicBezTo>
                  <a:pt x="50375" y="9243"/>
                  <a:pt x="50296" y="9164"/>
                  <a:pt x="50288" y="9164"/>
                </a:cubicBezTo>
                <a:cubicBezTo>
                  <a:pt x="50288" y="9164"/>
                  <a:pt x="50287" y="9164"/>
                  <a:pt x="50287" y="9164"/>
                </a:cubicBezTo>
                <a:cubicBezTo>
                  <a:pt x="49626" y="9590"/>
                  <a:pt x="49002" y="10147"/>
                  <a:pt x="48416" y="10601"/>
                </a:cubicBezTo>
                <a:cubicBezTo>
                  <a:pt x="48397" y="10516"/>
                  <a:pt x="48378" y="10431"/>
                  <a:pt x="48369" y="10346"/>
                </a:cubicBezTo>
                <a:cubicBezTo>
                  <a:pt x="48214" y="10326"/>
                  <a:pt x="48059" y="10318"/>
                  <a:pt x="47905" y="10318"/>
                </a:cubicBezTo>
                <a:cubicBezTo>
                  <a:pt x="47292" y="10318"/>
                  <a:pt x="46688" y="10443"/>
                  <a:pt x="46084" y="10443"/>
                </a:cubicBezTo>
                <a:cubicBezTo>
                  <a:pt x="46036" y="10443"/>
                  <a:pt x="45988" y="10442"/>
                  <a:pt x="45940" y="10440"/>
                </a:cubicBezTo>
                <a:cubicBezTo>
                  <a:pt x="45618" y="9224"/>
                  <a:pt x="44875" y="8763"/>
                  <a:pt x="44005" y="8763"/>
                </a:cubicBezTo>
                <a:cubicBezTo>
                  <a:pt x="43421" y="8763"/>
                  <a:pt x="42780" y="8970"/>
                  <a:pt x="42169" y="9297"/>
                </a:cubicBezTo>
                <a:cubicBezTo>
                  <a:pt x="41319" y="7359"/>
                  <a:pt x="40430" y="5705"/>
                  <a:pt x="38228" y="5119"/>
                </a:cubicBezTo>
                <a:cubicBezTo>
                  <a:pt x="35677" y="4430"/>
                  <a:pt x="35488" y="4326"/>
                  <a:pt x="33881" y="2161"/>
                </a:cubicBezTo>
                <a:cubicBezTo>
                  <a:pt x="33122" y="1136"/>
                  <a:pt x="32038" y="708"/>
                  <a:pt x="30924" y="708"/>
                </a:cubicBezTo>
                <a:cubicBezTo>
                  <a:pt x="28042" y="708"/>
                  <a:pt x="24956" y="3574"/>
                  <a:pt x="26755" y="6395"/>
                </a:cubicBezTo>
                <a:cubicBezTo>
                  <a:pt x="25470" y="6546"/>
                  <a:pt x="20546" y="6726"/>
                  <a:pt x="22257" y="8777"/>
                </a:cubicBezTo>
                <a:cubicBezTo>
                  <a:pt x="21786" y="8506"/>
                  <a:pt x="21252" y="8421"/>
                  <a:pt x="20711" y="8421"/>
                </a:cubicBezTo>
                <a:cubicBezTo>
                  <a:pt x="20177" y="8421"/>
                  <a:pt x="19635" y="8503"/>
                  <a:pt x="19138" y="8569"/>
                </a:cubicBezTo>
                <a:cubicBezTo>
                  <a:pt x="19301" y="7969"/>
                  <a:pt x="18880" y="7783"/>
                  <a:pt x="18338" y="7783"/>
                </a:cubicBezTo>
                <a:cubicBezTo>
                  <a:pt x="17779" y="7783"/>
                  <a:pt x="17092" y="7981"/>
                  <a:pt x="16785" y="8125"/>
                </a:cubicBezTo>
                <a:cubicBezTo>
                  <a:pt x="16515" y="4775"/>
                  <a:pt x="12329" y="0"/>
                  <a:pt x="8797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4" name="Google Shape;254;p16"/>
          <p:cNvSpPr/>
          <p:nvPr/>
        </p:nvSpPr>
        <p:spPr>
          <a:xfrm>
            <a:off x="-1471333" y="3993269"/>
            <a:ext cx="3323017" cy="1253436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55" name="Google Shape;255;p16"/>
          <p:cNvGrpSpPr/>
          <p:nvPr/>
        </p:nvGrpSpPr>
        <p:grpSpPr>
          <a:xfrm>
            <a:off x="-126189" y="4765335"/>
            <a:ext cx="4105023" cy="1894959"/>
            <a:chOff x="3311075" y="2692625"/>
            <a:chExt cx="1472601" cy="679717"/>
          </a:xfrm>
        </p:grpSpPr>
        <p:sp>
          <p:nvSpPr>
            <p:cNvPr id="256" name="Google Shape;256;p16"/>
            <p:cNvSpPr/>
            <p:nvPr/>
          </p:nvSpPr>
          <p:spPr>
            <a:xfrm>
              <a:off x="4265859" y="2961135"/>
              <a:ext cx="176102" cy="179821"/>
            </a:xfrm>
            <a:custGeom>
              <a:avLst/>
              <a:gdLst/>
              <a:ahLst/>
              <a:cxnLst/>
              <a:rect l="l" t="t" r="r" b="b"/>
              <a:pathLst>
                <a:path w="1797" h="1835" extrusionOk="0">
                  <a:moveTo>
                    <a:pt x="1" y="1"/>
                  </a:moveTo>
                  <a:cubicBezTo>
                    <a:pt x="1" y="1"/>
                    <a:pt x="360" y="1135"/>
                    <a:pt x="256" y="1787"/>
                  </a:cubicBezTo>
                  <a:lnTo>
                    <a:pt x="1796" y="1834"/>
                  </a:lnTo>
                  <a:cubicBezTo>
                    <a:pt x="1796" y="1834"/>
                    <a:pt x="1551" y="1456"/>
                    <a:pt x="1485" y="1040"/>
                  </a:cubicBezTo>
                  <a:lnTo>
                    <a:pt x="1485" y="1040"/>
                  </a:lnTo>
                  <a:cubicBezTo>
                    <a:pt x="1485" y="1040"/>
                    <a:pt x="1447" y="1418"/>
                    <a:pt x="1494" y="1569"/>
                  </a:cubicBezTo>
                  <a:cubicBezTo>
                    <a:pt x="1494" y="1569"/>
                    <a:pt x="1248" y="842"/>
                    <a:pt x="1343" y="435"/>
                  </a:cubicBezTo>
                  <a:lnTo>
                    <a:pt x="1343" y="435"/>
                  </a:lnTo>
                  <a:cubicBezTo>
                    <a:pt x="1343" y="435"/>
                    <a:pt x="1154" y="757"/>
                    <a:pt x="1173" y="1172"/>
                  </a:cubicBezTo>
                  <a:cubicBezTo>
                    <a:pt x="1173" y="1172"/>
                    <a:pt x="918" y="558"/>
                    <a:pt x="927" y="86"/>
                  </a:cubicBezTo>
                  <a:lnTo>
                    <a:pt x="927" y="86"/>
                  </a:lnTo>
                  <a:cubicBezTo>
                    <a:pt x="927" y="86"/>
                    <a:pt x="776" y="766"/>
                    <a:pt x="842" y="1276"/>
                  </a:cubicBezTo>
                  <a:cubicBezTo>
                    <a:pt x="842" y="1276"/>
                    <a:pt x="606" y="747"/>
                    <a:pt x="615" y="388"/>
                  </a:cubicBezTo>
                  <a:lnTo>
                    <a:pt x="615" y="388"/>
                  </a:lnTo>
                  <a:cubicBezTo>
                    <a:pt x="615" y="388"/>
                    <a:pt x="464" y="861"/>
                    <a:pt x="521" y="1125"/>
                  </a:cubicBezTo>
                  <a:cubicBezTo>
                    <a:pt x="521" y="1125"/>
                    <a:pt x="209" y="256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16"/>
            <p:cNvSpPr/>
            <p:nvPr/>
          </p:nvSpPr>
          <p:spPr>
            <a:xfrm>
              <a:off x="4555832" y="3272174"/>
              <a:ext cx="97312" cy="91037"/>
            </a:xfrm>
            <a:custGeom>
              <a:avLst/>
              <a:gdLst/>
              <a:ahLst/>
              <a:cxnLst/>
              <a:rect l="l" t="t" r="r" b="b"/>
              <a:pathLst>
                <a:path w="993" h="929" extrusionOk="0">
                  <a:moveTo>
                    <a:pt x="510" y="0"/>
                  </a:moveTo>
                  <a:cubicBezTo>
                    <a:pt x="0" y="0"/>
                    <a:pt x="9" y="928"/>
                    <a:pt x="9" y="928"/>
                  </a:cubicBezTo>
                  <a:lnTo>
                    <a:pt x="992" y="928"/>
                  </a:lnTo>
                  <a:cubicBezTo>
                    <a:pt x="992" y="928"/>
                    <a:pt x="822" y="30"/>
                    <a:pt x="548" y="2"/>
                  </a:cubicBezTo>
                  <a:cubicBezTo>
                    <a:pt x="535" y="1"/>
                    <a:pt x="522" y="0"/>
                    <a:pt x="510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" name="Google Shape;258;p16"/>
            <p:cNvSpPr/>
            <p:nvPr/>
          </p:nvSpPr>
          <p:spPr>
            <a:xfrm>
              <a:off x="4346511" y="3098917"/>
              <a:ext cx="300460" cy="161202"/>
            </a:xfrm>
            <a:custGeom>
              <a:avLst/>
              <a:gdLst/>
              <a:ahLst/>
              <a:cxnLst/>
              <a:rect l="l" t="t" r="r" b="b"/>
              <a:pathLst>
                <a:path w="3066" h="1645" extrusionOk="0">
                  <a:moveTo>
                    <a:pt x="865" y="1"/>
                  </a:moveTo>
                  <a:cubicBezTo>
                    <a:pt x="733" y="1"/>
                    <a:pt x="601" y="25"/>
                    <a:pt x="473" y="78"/>
                  </a:cubicBezTo>
                  <a:cubicBezTo>
                    <a:pt x="0" y="258"/>
                    <a:pt x="397" y="778"/>
                    <a:pt x="766" y="1005"/>
                  </a:cubicBezTo>
                  <a:cubicBezTo>
                    <a:pt x="1510" y="1469"/>
                    <a:pt x="1982" y="1645"/>
                    <a:pt x="2248" y="1645"/>
                  </a:cubicBezTo>
                  <a:cubicBezTo>
                    <a:pt x="3066" y="1645"/>
                    <a:pt x="1960" y="1"/>
                    <a:pt x="865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16"/>
            <p:cNvSpPr/>
            <p:nvPr/>
          </p:nvSpPr>
          <p:spPr>
            <a:xfrm>
              <a:off x="3311075" y="2692625"/>
              <a:ext cx="1322672" cy="668718"/>
            </a:xfrm>
            <a:custGeom>
              <a:avLst/>
              <a:gdLst/>
              <a:ahLst/>
              <a:cxnLst/>
              <a:rect l="l" t="t" r="r" b="b"/>
              <a:pathLst>
                <a:path w="13497" h="6824" extrusionOk="0">
                  <a:moveTo>
                    <a:pt x="3295" y="0"/>
                  </a:moveTo>
                  <a:cubicBezTo>
                    <a:pt x="3140" y="0"/>
                    <a:pt x="2995" y="29"/>
                    <a:pt x="2864" y="94"/>
                  </a:cubicBezTo>
                  <a:cubicBezTo>
                    <a:pt x="2056" y="486"/>
                    <a:pt x="1439" y="1295"/>
                    <a:pt x="432" y="1295"/>
                  </a:cubicBezTo>
                  <a:cubicBezTo>
                    <a:pt x="296" y="1295"/>
                    <a:pt x="152" y="1280"/>
                    <a:pt x="0" y="1247"/>
                  </a:cubicBezTo>
                  <a:lnTo>
                    <a:pt x="0" y="1247"/>
                  </a:lnTo>
                  <a:lnTo>
                    <a:pt x="95" y="6823"/>
                  </a:lnTo>
                  <a:lnTo>
                    <a:pt x="13259" y="6823"/>
                  </a:lnTo>
                  <a:cubicBezTo>
                    <a:pt x="13246" y="6805"/>
                    <a:pt x="13497" y="5013"/>
                    <a:pt x="11795" y="4527"/>
                  </a:cubicBezTo>
                  <a:cubicBezTo>
                    <a:pt x="10065" y="4026"/>
                    <a:pt x="8931" y="2722"/>
                    <a:pt x="8893" y="2410"/>
                  </a:cubicBezTo>
                  <a:cubicBezTo>
                    <a:pt x="8846" y="2089"/>
                    <a:pt x="7211" y="1077"/>
                    <a:pt x="6266" y="1030"/>
                  </a:cubicBezTo>
                  <a:cubicBezTo>
                    <a:pt x="5458" y="982"/>
                    <a:pt x="4208" y="0"/>
                    <a:pt x="3295" y="0"/>
                  </a:cubicBezTo>
                  <a:close/>
                  <a:moveTo>
                    <a:pt x="13259" y="6823"/>
                  </a:moveTo>
                  <a:lnTo>
                    <a:pt x="13259" y="6823"/>
                  </a:lnTo>
                  <a:cubicBezTo>
                    <a:pt x="13259" y="6823"/>
                    <a:pt x="13259" y="6823"/>
                    <a:pt x="13259" y="6823"/>
                  </a:cubicBezTo>
                  <a:cubicBezTo>
                    <a:pt x="13259" y="6823"/>
                    <a:pt x="13259" y="6823"/>
                    <a:pt x="13259" y="6823"/>
                  </a:cubicBezTo>
                  <a:close/>
                </a:path>
              </a:pathLst>
            </a:custGeom>
            <a:solidFill>
              <a:srgbClr val="9373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16"/>
            <p:cNvSpPr/>
            <p:nvPr/>
          </p:nvSpPr>
          <p:spPr>
            <a:xfrm>
              <a:off x="3938941" y="2886265"/>
              <a:ext cx="231666" cy="204320"/>
            </a:xfrm>
            <a:custGeom>
              <a:avLst/>
              <a:gdLst/>
              <a:ahLst/>
              <a:cxnLst/>
              <a:rect l="l" t="t" r="r" b="b"/>
              <a:pathLst>
                <a:path w="2364" h="2085" extrusionOk="0">
                  <a:moveTo>
                    <a:pt x="996" y="0"/>
                  </a:moveTo>
                  <a:cubicBezTo>
                    <a:pt x="520" y="0"/>
                    <a:pt x="71" y="330"/>
                    <a:pt x="29" y="623"/>
                  </a:cubicBezTo>
                  <a:cubicBezTo>
                    <a:pt x="1" y="897"/>
                    <a:pt x="284" y="1341"/>
                    <a:pt x="530" y="1634"/>
                  </a:cubicBezTo>
                  <a:cubicBezTo>
                    <a:pt x="753" y="1900"/>
                    <a:pt x="1073" y="2085"/>
                    <a:pt x="1389" y="2085"/>
                  </a:cubicBezTo>
                  <a:cubicBezTo>
                    <a:pt x="1567" y="2085"/>
                    <a:pt x="1743" y="2026"/>
                    <a:pt x="1900" y="1889"/>
                  </a:cubicBezTo>
                  <a:cubicBezTo>
                    <a:pt x="2363" y="1521"/>
                    <a:pt x="2108" y="207"/>
                    <a:pt x="1182" y="18"/>
                  </a:cubicBezTo>
                  <a:cubicBezTo>
                    <a:pt x="1120" y="6"/>
                    <a:pt x="1058" y="0"/>
                    <a:pt x="996" y="0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16"/>
            <p:cNvSpPr/>
            <p:nvPr/>
          </p:nvSpPr>
          <p:spPr>
            <a:xfrm>
              <a:off x="3311957" y="2794443"/>
              <a:ext cx="1300427" cy="569645"/>
            </a:xfrm>
            <a:custGeom>
              <a:avLst/>
              <a:gdLst/>
              <a:ahLst/>
              <a:cxnLst/>
              <a:rect l="l" t="t" r="r" b="b"/>
              <a:pathLst>
                <a:path w="13270" h="5813" extrusionOk="0">
                  <a:moveTo>
                    <a:pt x="1437" y="0"/>
                  </a:moveTo>
                  <a:lnTo>
                    <a:pt x="1437" y="0"/>
                  </a:lnTo>
                  <a:cubicBezTo>
                    <a:pt x="1126" y="163"/>
                    <a:pt x="793" y="278"/>
                    <a:pt x="408" y="278"/>
                  </a:cubicBezTo>
                  <a:cubicBezTo>
                    <a:pt x="279" y="278"/>
                    <a:pt x="143" y="265"/>
                    <a:pt x="1" y="237"/>
                  </a:cubicBezTo>
                  <a:lnTo>
                    <a:pt x="1" y="237"/>
                  </a:lnTo>
                  <a:lnTo>
                    <a:pt x="95" y="5813"/>
                  </a:lnTo>
                  <a:lnTo>
                    <a:pt x="13260" y="5813"/>
                  </a:lnTo>
                  <a:cubicBezTo>
                    <a:pt x="13260" y="5813"/>
                    <a:pt x="13260" y="5784"/>
                    <a:pt x="13269" y="5728"/>
                  </a:cubicBezTo>
                  <a:cubicBezTo>
                    <a:pt x="13090" y="5567"/>
                    <a:pt x="12948" y="5387"/>
                    <a:pt x="12787" y="5255"/>
                  </a:cubicBezTo>
                  <a:cubicBezTo>
                    <a:pt x="12466" y="5009"/>
                    <a:pt x="12126" y="4953"/>
                    <a:pt x="11719" y="4915"/>
                  </a:cubicBezTo>
                  <a:cubicBezTo>
                    <a:pt x="11105" y="4858"/>
                    <a:pt x="10604" y="4679"/>
                    <a:pt x="10018" y="4546"/>
                  </a:cubicBezTo>
                  <a:cubicBezTo>
                    <a:pt x="9957" y="4533"/>
                    <a:pt x="9892" y="4529"/>
                    <a:pt x="9825" y="4529"/>
                  </a:cubicBezTo>
                  <a:cubicBezTo>
                    <a:pt x="9716" y="4529"/>
                    <a:pt x="9602" y="4539"/>
                    <a:pt x="9491" y="4539"/>
                  </a:cubicBezTo>
                  <a:cubicBezTo>
                    <a:pt x="9328" y="4539"/>
                    <a:pt x="9171" y="4517"/>
                    <a:pt x="9045" y="4404"/>
                  </a:cubicBezTo>
                  <a:cubicBezTo>
                    <a:pt x="8884" y="4263"/>
                    <a:pt x="8903" y="3989"/>
                    <a:pt x="8771" y="3894"/>
                  </a:cubicBezTo>
                  <a:cubicBezTo>
                    <a:pt x="8639" y="3781"/>
                    <a:pt x="8289" y="3705"/>
                    <a:pt x="8119" y="3639"/>
                  </a:cubicBezTo>
                  <a:cubicBezTo>
                    <a:pt x="7703" y="3450"/>
                    <a:pt x="7297" y="3384"/>
                    <a:pt x="6852" y="3280"/>
                  </a:cubicBezTo>
                  <a:cubicBezTo>
                    <a:pt x="5936" y="3062"/>
                    <a:pt x="5057" y="3384"/>
                    <a:pt x="4187" y="2807"/>
                  </a:cubicBezTo>
                  <a:cubicBezTo>
                    <a:pt x="3904" y="2618"/>
                    <a:pt x="3639" y="2420"/>
                    <a:pt x="3535" y="2089"/>
                  </a:cubicBezTo>
                  <a:cubicBezTo>
                    <a:pt x="3488" y="1947"/>
                    <a:pt x="3564" y="1843"/>
                    <a:pt x="3441" y="1711"/>
                  </a:cubicBezTo>
                  <a:cubicBezTo>
                    <a:pt x="3327" y="1588"/>
                    <a:pt x="2968" y="1494"/>
                    <a:pt x="2817" y="1428"/>
                  </a:cubicBezTo>
                  <a:cubicBezTo>
                    <a:pt x="2647" y="1342"/>
                    <a:pt x="2439" y="1182"/>
                    <a:pt x="2297" y="1116"/>
                  </a:cubicBezTo>
                  <a:cubicBezTo>
                    <a:pt x="2210" y="1084"/>
                    <a:pt x="2118" y="1078"/>
                    <a:pt x="2028" y="1078"/>
                  </a:cubicBezTo>
                  <a:cubicBezTo>
                    <a:pt x="1987" y="1078"/>
                    <a:pt x="1946" y="1080"/>
                    <a:pt x="1906" y="1080"/>
                  </a:cubicBezTo>
                  <a:cubicBezTo>
                    <a:pt x="1749" y="1080"/>
                    <a:pt x="1603" y="1064"/>
                    <a:pt x="1494" y="908"/>
                  </a:cubicBezTo>
                  <a:cubicBezTo>
                    <a:pt x="1305" y="662"/>
                    <a:pt x="1390" y="312"/>
                    <a:pt x="1437" y="0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16"/>
            <p:cNvSpPr/>
            <p:nvPr/>
          </p:nvSpPr>
          <p:spPr>
            <a:xfrm>
              <a:off x="3524022" y="2714576"/>
              <a:ext cx="308496" cy="198048"/>
            </a:xfrm>
            <a:custGeom>
              <a:avLst/>
              <a:gdLst/>
              <a:ahLst/>
              <a:cxnLst/>
              <a:rect l="l" t="t" r="r" b="b"/>
              <a:pathLst>
                <a:path w="3148" h="2021" extrusionOk="0">
                  <a:moveTo>
                    <a:pt x="1235" y="1"/>
                  </a:moveTo>
                  <a:cubicBezTo>
                    <a:pt x="438" y="1"/>
                    <a:pt x="48" y="688"/>
                    <a:pt x="29" y="1118"/>
                  </a:cubicBezTo>
                  <a:cubicBezTo>
                    <a:pt x="1" y="1572"/>
                    <a:pt x="672" y="1968"/>
                    <a:pt x="1522" y="2016"/>
                  </a:cubicBezTo>
                  <a:cubicBezTo>
                    <a:pt x="1578" y="2019"/>
                    <a:pt x="1633" y="2020"/>
                    <a:pt x="1687" y="2020"/>
                  </a:cubicBezTo>
                  <a:cubicBezTo>
                    <a:pt x="2480" y="2020"/>
                    <a:pt x="3102" y="1704"/>
                    <a:pt x="3120" y="1288"/>
                  </a:cubicBezTo>
                  <a:cubicBezTo>
                    <a:pt x="3148" y="834"/>
                    <a:pt x="2175" y="50"/>
                    <a:pt x="1315" y="3"/>
                  </a:cubicBezTo>
                  <a:cubicBezTo>
                    <a:pt x="1288" y="1"/>
                    <a:pt x="1261" y="1"/>
                    <a:pt x="1235" y="1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3" name="Google Shape;263;p16"/>
            <p:cNvSpPr/>
            <p:nvPr/>
          </p:nvSpPr>
          <p:spPr>
            <a:xfrm>
              <a:off x="3525002" y="2707128"/>
              <a:ext cx="304772" cy="197754"/>
            </a:xfrm>
            <a:custGeom>
              <a:avLst/>
              <a:gdLst/>
              <a:ahLst/>
              <a:cxnLst/>
              <a:rect l="l" t="t" r="r" b="b"/>
              <a:pathLst>
                <a:path w="3110" h="2018" extrusionOk="0">
                  <a:moveTo>
                    <a:pt x="1224" y="1"/>
                  </a:moveTo>
                  <a:cubicBezTo>
                    <a:pt x="428" y="1"/>
                    <a:pt x="47" y="679"/>
                    <a:pt x="29" y="1118"/>
                  </a:cubicBezTo>
                  <a:cubicBezTo>
                    <a:pt x="0" y="1562"/>
                    <a:pt x="662" y="1969"/>
                    <a:pt x="1512" y="2016"/>
                  </a:cubicBezTo>
                  <a:cubicBezTo>
                    <a:pt x="1546" y="2017"/>
                    <a:pt x="1580" y="2018"/>
                    <a:pt x="1613" y="2018"/>
                  </a:cubicBezTo>
                  <a:cubicBezTo>
                    <a:pt x="2409" y="2018"/>
                    <a:pt x="3063" y="1696"/>
                    <a:pt x="3091" y="1279"/>
                  </a:cubicBezTo>
                  <a:cubicBezTo>
                    <a:pt x="3110" y="835"/>
                    <a:pt x="2146" y="50"/>
                    <a:pt x="1305" y="3"/>
                  </a:cubicBezTo>
                  <a:cubicBezTo>
                    <a:pt x="1277" y="2"/>
                    <a:pt x="1251" y="1"/>
                    <a:pt x="1224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4" name="Google Shape;264;p16"/>
            <p:cNvSpPr/>
            <p:nvPr/>
          </p:nvSpPr>
          <p:spPr>
            <a:xfrm>
              <a:off x="3461990" y="3020422"/>
              <a:ext cx="276059" cy="204320"/>
            </a:xfrm>
            <a:custGeom>
              <a:avLst/>
              <a:gdLst/>
              <a:ahLst/>
              <a:cxnLst/>
              <a:rect l="l" t="t" r="r" b="b"/>
              <a:pathLst>
                <a:path w="2817" h="2085" extrusionOk="0">
                  <a:moveTo>
                    <a:pt x="584" y="1"/>
                  </a:moveTo>
                  <a:cubicBezTo>
                    <a:pt x="547" y="1"/>
                    <a:pt x="514" y="4"/>
                    <a:pt x="483" y="10"/>
                  </a:cubicBezTo>
                  <a:cubicBezTo>
                    <a:pt x="171" y="67"/>
                    <a:pt x="1" y="719"/>
                    <a:pt x="435" y="1333"/>
                  </a:cubicBezTo>
                  <a:cubicBezTo>
                    <a:pt x="831" y="1893"/>
                    <a:pt x="1426" y="2084"/>
                    <a:pt x="1895" y="2084"/>
                  </a:cubicBezTo>
                  <a:cubicBezTo>
                    <a:pt x="2155" y="2084"/>
                    <a:pt x="2377" y="2025"/>
                    <a:pt x="2505" y="1938"/>
                  </a:cubicBezTo>
                  <a:cubicBezTo>
                    <a:pt x="2817" y="1711"/>
                    <a:pt x="2382" y="1040"/>
                    <a:pt x="1768" y="539"/>
                  </a:cubicBezTo>
                  <a:cubicBezTo>
                    <a:pt x="1339" y="202"/>
                    <a:pt x="879" y="1"/>
                    <a:pt x="584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5" name="Google Shape;265;p16"/>
            <p:cNvSpPr/>
            <p:nvPr/>
          </p:nvSpPr>
          <p:spPr>
            <a:xfrm>
              <a:off x="3941783" y="2876074"/>
              <a:ext cx="233430" cy="203634"/>
            </a:xfrm>
            <a:custGeom>
              <a:avLst/>
              <a:gdLst/>
              <a:ahLst/>
              <a:cxnLst/>
              <a:rect l="l" t="t" r="r" b="b"/>
              <a:pathLst>
                <a:path w="2382" h="2078" extrusionOk="0">
                  <a:moveTo>
                    <a:pt x="998" y="1"/>
                  </a:moveTo>
                  <a:cubicBezTo>
                    <a:pt x="529" y="1"/>
                    <a:pt x="80" y="330"/>
                    <a:pt x="38" y="623"/>
                  </a:cubicBezTo>
                  <a:cubicBezTo>
                    <a:pt x="0" y="888"/>
                    <a:pt x="284" y="1341"/>
                    <a:pt x="539" y="1634"/>
                  </a:cubicBezTo>
                  <a:cubicBezTo>
                    <a:pt x="761" y="1898"/>
                    <a:pt x="1074" y="2078"/>
                    <a:pt x="1386" y="2078"/>
                  </a:cubicBezTo>
                  <a:cubicBezTo>
                    <a:pt x="1567" y="2078"/>
                    <a:pt x="1747" y="2018"/>
                    <a:pt x="1909" y="1880"/>
                  </a:cubicBezTo>
                  <a:cubicBezTo>
                    <a:pt x="2382" y="1502"/>
                    <a:pt x="2127" y="207"/>
                    <a:pt x="1181" y="18"/>
                  </a:cubicBezTo>
                  <a:cubicBezTo>
                    <a:pt x="1121" y="6"/>
                    <a:pt x="1059" y="1"/>
                    <a:pt x="998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6" name="Google Shape;266;p16"/>
            <p:cNvSpPr/>
            <p:nvPr/>
          </p:nvSpPr>
          <p:spPr>
            <a:xfrm>
              <a:off x="4035664" y="3172806"/>
              <a:ext cx="232156" cy="170413"/>
            </a:xfrm>
            <a:custGeom>
              <a:avLst/>
              <a:gdLst/>
              <a:ahLst/>
              <a:cxnLst/>
              <a:rect l="l" t="t" r="r" b="b"/>
              <a:pathLst>
                <a:path w="2369" h="1739" extrusionOk="0">
                  <a:moveTo>
                    <a:pt x="636" y="1"/>
                  </a:moveTo>
                  <a:cubicBezTo>
                    <a:pt x="254" y="1"/>
                    <a:pt x="0" y="427"/>
                    <a:pt x="53" y="884"/>
                  </a:cubicBezTo>
                  <a:cubicBezTo>
                    <a:pt x="111" y="1470"/>
                    <a:pt x="697" y="1739"/>
                    <a:pt x="1265" y="1739"/>
                  </a:cubicBezTo>
                  <a:cubicBezTo>
                    <a:pt x="1622" y="1739"/>
                    <a:pt x="1972" y="1632"/>
                    <a:pt x="2180" y="1432"/>
                  </a:cubicBezTo>
                  <a:cubicBezTo>
                    <a:pt x="2369" y="1243"/>
                    <a:pt x="2255" y="770"/>
                    <a:pt x="932" y="80"/>
                  </a:cubicBezTo>
                  <a:cubicBezTo>
                    <a:pt x="828" y="25"/>
                    <a:pt x="728" y="1"/>
                    <a:pt x="636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7" name="Google Shape;267;p16"/>
            <p:cNvSpPr/>
            <p:nvPr/>
          </p:nvSpPr>
          <p:spPr>
            <a:xfrm>
              <a:off x="4180700" y="3091175"/>
              <a:ext cx="255283" cy="96917"/>
            </a:xfrm>
            <a:custGeom>
              <a:avLst/>
              <a:gdLst/>
              <a:ahLst/>
              <a:cxnLst/>
              <a:rect l="l" t="t" r="r" b="b"/>
              <a:pathLst>
                <a:path w="2605" h="989" extrusionOk="0">
                  <a:moveTo>
                    <a:pt x="934" y="1"/>
                  </a:moveTo>
                  <a:cubicBezTo>
                    <a:pt x="891" y="1"/>
                    <a:pt x="850" y="5"/>
                    <a:pt x="813" y="16"/>
                  </a:cubicBezTo>
                  <a:cubicBezTo>
                    <a:pt x="142" y="205"/>
                    <a:pt x="0" y="583"/>
                    <a:pt x="104" y="847"/>
                  </a:cubicBezTo>
                  <a:cubicBezTo>
                    <a:pt x="146" y="959"/>
                    <a:pt x="441" y="988"/>
                    <a:pt x="763" y="988"/>
                  </a:cubicBezTo>
                  <a:cubicBezTo>
                    <a:pt x="878" y="988"/>
                    <a:pt x="995" y="984"/>
                    <a:pt x="1106" y="980"/>
                  </a:cubicBezTo>
                  <a:cubicBezTo>
                    <a:pt x="2604" y="909"/>
                    <a:pt x="1531" y="1"/>
                    <a:pt x="934" y="1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8" name="Google Shape;268;p16"/>
            <p:cNvSpPr/>
            <p:nvPr/>
          </p:nvSpPr>
          <p:spPr>
            <a:xfrm>
              <a:off x="4181582" y="3084708"/>
              <a:ext cx="254402" cy="96525"/>
            </a:xfrm>
            <a:custGeom>
              <a:avLst/>
              <a:gdLst/>
              <a:ahLst/>
              <a:cxnLst/>
              <a:rect l="l" t="t" r="r" b="b"/>
              <a:pathLst>
                <a:path w="2596" h="985" extrusionOk="0">
                  <a:moveTo>
                    <a:pt x="925" y="0"/>
                  </a:moveTo>
                  <a:cubicBezTo>
                    <a:pt x="882" y="0"/>
                    <a:pt x="841" y="5"/>
                    <a:pt x="804" y="15"/>
                  </a:cubicBezTo>
                  <a:cubicBezTo>
                    <a:pt x="143" y="204"/>
                    <a:pt x="1" y="582"/>
                    <a:pt x="95" y="838"/>
                  </a:cubicBezTo>
                  <a:cubicBezTo>
                    <a:pt x="135" y="951"/>
                    <a:pt x="405" y="984"/>
                    <a:pt x="709" y="984"/>
                  </a:cubicBezTo>
                  <a:cubicBezTo>
                    <a:pt x="837" y="984"/>
                    <a:pt x="971" y="978"/>
                    <a:pt x="1097" y="970"/>
                  </a:cubicBezTo>
                  <a:cubicBezTo>
                    <a:pt x="2595" y="908"/>
                    <a:pt x="1522" y="0"/>
                    <a:pt x="925" y="0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9" name="Google Shape;269;p16"/>
            <p:cNvSpPr/>
            <p:nvPr/>
          </p:nvSpPr>
          <p:spPr>
            <a:xfrm>
              <a:off x="4137875" y="3186820"/>
              <a:ext cx="441185" cy="151696"/>
            </a:xfrm>
            <a:custGeom>
              <a:avLst/>
              <a:gdLst/>
              <a:ahLst/>
              <a:cxnLst/>
              <a:rect l="l" t="t" r="r" b="b"/>
              <a:pathLst>
                <a:path w="4502" h="1548" extrusionOk="0">
                  <a:moveTo>
                    <a:pt x="3415" y="1"/>
                  </a:moveTo>
                  <a:cubicBezTo>
                    <a:pt x="1" y="1"/>
                    <a:pt x="2232" y="1547"/>
                    <a:pt x="3624" y="1547"/>
                  </a:cubicBezTo>
                  <a:cubicBezTo>
                    <a:pt x="3935" y="1547"/>
                    <a:pt x="4205" y="1469"/>
                    <a:pt x="4359" y="1279"/>
                  </a:cubicBezTo>
                  <a:cubicBezTo>
                    <a:pt x="4473" y="1138"/>
                    <a:pt x="4501" y="864"/>
                    <a:pt x="4473" y="760"/>
                  </a:cubicBezTo>
                  <a:cubicBezTo>
                    <a:pt x="4454" y="675"/>
                    <a:pt x="4378" y="542"/>
                    <a:pt x="4322" y="438"/>
                  </a:cubicBezTo>
                  <a:cubicBezTo>
                    <a:pt x="4218" y="268"/>
                    <a:pt x="3972" y="13"/>
                    <a:pt x="3670" y="4"/>
                  </a:cubicBezTo>
                  <a:cubicBezTo>
                    <a:pt x="3581" y="2"/>
                    <a:pt x="3496" y="1"/>
                    <a:pt x="3415" y="1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0" name="Google Shape;270;p16"/>
            <p:cNvSpPr/>
            <p:nvPr/>
          </p:nvSpPr>
          <p:spPr>
            <a:xfrm>
              <a:off x="4143559" y="3183194"/>
              <a:ext cx="440989" cy="151598"/>
            </a:xfrm>
            <a:custGeom>
              <a:avLst/>
              <a:gdLst/>
              <a:ahLst/>
              <a:cxnLst/>
              <a:rect l="l" t="t" r="r" b="b"/>
              <a:pathLst>
                <a:path w="4500" h="1547" extrusionOk="0">
                  <a:moveTo>
                    <a:pt x="3422" y="0"/>
                  </a:moveTo>
                  <a:cubicBezTo>
                    <a:pt x="1" y="0"/>
                    <a:pt x="2231" y="1546"/>
                    <a:pt x="3622" y="1546"/>
                  </a:cubicBezTo>
                  <a:cubicBezTo>
                    <a:pt x="3934" y="1546"/>
                    <a:pt x="4204" y="1469"/>
                    <a:pt x="4358" y="1279"/>
                  </a:cubicBezTo>
                  <a:cubicBezTo>
                    <a:pt x="4481" y="1137"/>
                    <a:pt x="4500" y="863"/>
                    <a:pt x="4481" y="759"/>
                  </a:cubicBezTo>
                  <a:cubicBezTo>
                    <a:pt x="4453" y="674"/>
                    <a:pt x="4386" y="541"/>
                    <a:pt x="4320" y="437"/>
                  </a:cubicBezTo>
                  <a:cubicBezTo>
                    <a:pt x="4216" y="277"/>
                    <a:pt x="3971" y="12"/>
                    <a:pt x="3678" y="3"/>
                  </a:cubicBezTo>
                  <a:cubicBezTo>
                    <a:pt x="3589" y="1"/>
                    <a:pt x="3504" y="0"/>
                    <a:pt x="3422" y="0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1" name="Google Shape;271;p16"/>
            <p:cNvSpPr/>
            <p:nvPr/>
          </p:nvSpPr>
          <p:spPr>
            <a:xfrm>
              <a:off x="4221271" y="3188094"/>
              <a:ext cx="363277" cy="147090"/>
            </a:xfrm>
            <a:custGeom>
              <a:avLst/>
              <a:gdLst/>
              <a:ahLst/>
              <a:cxnLst/>
              <a:rect l="l" t="t" r="r" b="b"/>
              <a:pathLst>
                <a:path w="3707" h="1501" extrusionOk="0">
                  <a:moveTo>
                    <a:pt x="3083" y="0"/>
                  </a:moveTo>
                  <a:cubicBezTo>
                    <a:pt x="3074" y="9"/>
                    <a:pt x="3055" y="28"/>
                    <a:pt x="3045" y="47"/>
                  </a:cubicBezTo>
                  <a:cubicBezTo>
                    <a:pt x="2889" y="235"/>
                    <a:pt x="2620" y="312"/>
                    <a:pt x="2310" y="312"/>
                  </a:cubicBezTo>
                  <a:cubicBezTo>
                    <a:pt x="1982" y="312"/>
                    <a:pt x="1609" y="226"/>
                    <a:pt x="1278" y="95"/>
                  </a:cubicBezTo>
                  <a:lnTo>
                    <a:pt x="1278" y="95"/>
                  </a:lnTo>
                  <a:cubicBezTo>
                    <a:pt x="0" y="473"/>
                    <a:pt x="1706" y="1500"/>
                    <a:pt x="2844" y="1500"/>
                  </a:cubicBezTo>
                  <a:cubicBezTo>
                    <a:pt x="3153" y="1500"/>
                    <a:pt x="3421" y="1424"/>
                    <a:pt x="3575" y="1238"/>
                  </a:cubicBezTo>
                  <a:cubicBezTo>
                    <a:pt x="3688" y="1087"/>
                    <a:pt x="3707" y="822"/>
                    <a:pt x="3688" y="709"/>
                  </a:cubicBezTo>
                  <a:cubicBezTo>
                    <a:pt x="3660" y="624"/>
                    <a:pt x="3593" y="491"/>
                    <a:pt x="3527" y="387"/>
                  </a:cubicBezTo>
                  <a:cubicBezTo>
                    <a:pt x="3452" y="255"/>
                    <a:pt x="3282" y="76"/>
                    <a:pt x="3083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2" name="Google Shape;272;p16"/>
            <p:cNvSpPr/>
            <p:nvPr/>
          </p:nvSpPr>
          <p:spPr>
            <a:xfrm>
              <a:off x="3813897" y="2917918"/>
              <a:ext cx="95744" cy="102993"/>
            </a:xfrm>
            <a:custGeom>
              <a:avLst/>
              <a:gdLst/>
              <a:ahLst/>
              <a:cxnLst/>
              <a:rect l="l" t="t" r="r" b="b"/>
              <a:pathLst>
                <a:path w="977" h="1051" extrusionOk="0">
                  <a:moveTo>
                    <a:pt x="441" y="0"/>
                  </a:moveTo>
                  <a:cubicBezTo>
                    <a:pt x="395" y="0"/>
                    <a:pt x="346" y="8"/>
                    <a:pt x="294" y="26"/>
                  </a:cubicBezTo>
                  <a:cubicBezTo>
                    <a:pt x="67" y="101"/>
                    <a:pt x="1" y="366"/>
                    <a:pt x="20" y="574"/>
                  </a:cubicBezTo>
                  <a:cubicBezTo>
                    <a:pt x="48" y="697"/>
                    <a:pt x="152" y="924"/>
                    <a:pt x="247" y="1009"/>
                  </a:cubicBezTo>
                  <a:cubicBezTo>
                    <a:pt x="281" y="1037"/>
                    <a:pt x="322" y="1050"/>
                    <a:pt x="365" y="1050"/>
                  </a:cubicBezTo>
                  <a:cubicBezTo>
                    <a:pt x="466" y="1050"/>
                    <a:pt x="583" y="982"/>
                    <a:pt x="681" y="876"/>
                  </a:cubicBezTo>
                  <a:cubicBezTo>
                    <a:pt x="977" y="547"/>
                    <a:pt x="820" y="0"/>
                    <a:pt x="441" y="0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3" name="Google Shape;273;p16"/>
            <p:cNvSpPr/>
            <p:nvPr/>
          </p:nvSpPr>
          <p:spPr>
            <a:xfrm>
              <a:off x="3816739" y="2908609"/>
              <a:ext cx="96626" cy="102993"/>
            </a:xfrm>
            <a:custGeom>
              <a:avLst/>
              <a:gdLst/>
              <a:ahLst/>
              <a:cxnLst/>
              <a:rect l="l" t="t" r="r" b="b"/>
              <a:pathLst>
                <a:path w="986" h="1051" extrusionOk="0">
                  <a:moveTo>
                    <a:pt x="450" y="1"/>
                  </a:moveTo>
                  <a:cubicBezTo>
                    <a:pt x="404" y="1"/>
                    <a:pt x="355" y="9"/>
                    <a:pt x="303" y="26"/>
                  </a:cubicBezTo>
                  <a:cubicBezTo>
                    <a:pt x="66" y="102"/>
                    <a:pt x="0" y="366"/>
                    <a:pt x="29" y="574"/>
                  </a:cubicBezTo>
                  <a:cubicBezTo>
                    <a:pt x="48" y="697"/>
                    <a:pt x="161" y="924"/>
                    <a:pt x="255" y="1009"/>
                  </a:cubicBezTo>
                  <a:cubicBezTo>
                    <a:pt x="290" y="1038"/>
                    <a:pt x="330" y="1051"/>
                    <a:pt x="374" y="1051"/>
                  </a:cubicBezTo>
                  <a:cubicBezTo>
                    <a:pt x="474" y="1051"/>
                    <a:pt x="591" y="982"/>
                    <a:pt x="690" y="877"/>
                  </a:cubicBezTo>
                  <a:cubicBezTo>
                    <a:pt x="985" y="548"/>
                    <a:pt x="829" y="1"/>
                    <a:pt x="450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4" name="Google Shape;274;p16"/>
            <p:cNvSpPr/>
            <p:nvPr/>
          </p:nvSpPr>
          <p:spPr>
            <a:xfrm>
              <a:off x="3878771" y="2829232"/>
              <a:ext cx="117107" cy="53897"/>
            </a:xfrm>
            <a:custGeom>
              <a:avLst/>
              <a:gdLst/>
              <a:ahLst/>
              <a:cxnLst/>
              <a:rect l="l" t="t" r="r" b="b"/>
              <a:pathLst>
                <a:path w="1195" h="550" extrusionOk="0">
                  <a:moveTo>
                    <a:pt x="518" y="0"/>
                  </a:moveTo>
                  <a:cubicBezTo>
                    <a:pt x="383" y="0"/>
                    <a:pt x="252" y="43"/>
                    <a:pt x="171" y="90"/>
                  </a:cubicBezTo>
                  <a:cubicBezTo>
                    <a:pt x="95" y="156"/>
                    <a:pt x="0" y="279"/>
                    <a:pt x="0" y="354"/>
                  </a:cubicBezTo>
                  <a:cubicBezTo>
                    <a:pt x="0" y="449"/>
                    <a:pt x="171" y="515"/>
                    <a:pt x="388" y="543"/>
                  </a:cubicBezTo>
                  <a:cubicBezTo>
                    <a:pt x="426" y="548"/>
                    <a:pt x="464" y="550"/>
                    <a:pt x="500" y="550"/>
                  </a:cubicBezTo>
                  <a:cubicBezTo>
                    <a:pt x="944" y="550"/>
                    <a:pt x="1194" y="245"/>
                    <a:pt x="766" y="61"/>
                  </a:cubicBezTo>
                  <a:cubicBezTo>
                    <a:pt x="689" y="17"/>
                    <a:pt x="603" y="0"/>
                    <a:pt x="518" y="0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5" name="Google Shape;275;p16"/>
            <p:cNvSpPr/>
            <p:nvPr/>
          </p:nvSpPr>
          <p:spPr>
            <a:xfrm>
              <a:off x="3881515" y="2822666"/>
              <a:ext cx="116813" cy="53211"/>
            </a:xfrm>
            <a:custGeom>
              <a:avLst/>
              <a:gdLst/>
              <a:ahLst/>
              <a:cxnLst/>
              <a:rect l="l" t="t" r="r" b="b"/>
              <a:pathLst>
                <a:path w="1192" h="543" extrusionOk="0">
                  <a:moveTo>
                    <a:pt x="522" y="1"/>
                  </a:moveTo>
                  <a:cubicBezTo>
                    <a:pt x="388" y="1"/>
                    <a:pt x="261" y="39"/>
                    <a:pt x="180" y="91"/>
                  </a:cubicBezTo>
                  <a:cubicBezTo>
                    <a:pt x="95" y="147"/>
                    <a:pt x="1" y="280"/>
                    <a:pt x="1" y="346"/>
                  </a:cubicBezTo>
                  <a:cubicBezTo>
                    <a:pt x="1" y="440"/>
                    <a:pt x="180" y="516"/>
                    <a:pt x="398" y="535"/>
                  </a:cubicBezTo>
                  <a:cubicBezTo>
                    <a:pt x="440" y="540"/>
                    <a:pt x="481" y="543"/>
                    <a:pt x="521" y="543"/>
                  </a:cubicBezTo>
                  <a:cubicBezTo>
                    <a:pt x="949" y="543"/>
                    <a:pt x="1191" y="234"/>
                    <a:pt x="776" y="53"/>
                  </a:cubicBezTo>
                  <a:cubicBezTo>
                    <a:pt x="695" y="16"/>
                    <a:pt x="607" y="1"/>
                    <a:pt x="522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6" name="Google Shape;276;p16"/>
            <p:cNvSpPr/>
            <p:nvPr/>
          </p:nvSpPr>
          <p:spPr>
            <a:xfrm>
              <a:off x="3379575" y="2835993"/>
              <a:ext cx="145330" cy="204124"/>
            </a:xfrm>
            <a:custGeom>
              <a:avLst/>
              <a:gdLst/>
              <a:ahLst/>
              <a:cxnLst/>
              <a:rect l="l" t="t" r="r" b="b"/>
              <a:pathLst>
                <a:path w="1483" h="2083" extrusionOk="0">
                  <a:moveTo>
                    <a:pt x="826" y="1"/>
                  </a:moveTo>
                  <a:cubicBezTo>
                    <a:pt x="717" y="1"/>
                    <a:pt x="579" y="47"/>
                    <a:pt x="407" y="153"/>
                  </a:cubicBezTo>
                  <a:cubicBezTo>
                    <a:pt x="1" y="418"/>
                    <a:pt x="57" y="1297"/>
                    <a:pt x="142" y="1618"/>
                  </a:cubicBezTo>
                  <a:cubicBezTo>
                    <a:pt x="190" y="1788"/>
                    <a:pt x="294" y="1986"/>
                    <a:pt x="369" y="2043"/>
                  </a:cubicBezTo>
                  <a:cubicBezTo>
                    <a:pt x="396" y="2070"/>
                    <a:pt x="430" y="2083"/>
                    <a:pt x="468" y="2083"/>
                  </a:cubicBezTo>
                  <a:cubicBezTo>
                    <a:pt x="536" y="2083"/>
                    <a:pt x="619" y="2043"/>
                    <a:pt x="709" y="1977"/>
                  </a:cubicBezTo>
                  <a:cubicBezTo>
                    <a:pt x="1082" y="1677"/>
                    <a:pt x="1483" y="1"/>
                    <a:pt x="826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7" name="Google Shape;277;p16"/>
            <p:cNvSpPr/>
            <p:nvPr/>
          </p:nvSpPr>
          <p:spPr>
            <a:xfrm>
              <a:off x="3399076" y="3162125"/>
              <a:ext cx="72322" cy="75260"/>
            </a:xfrm>
            <a:custGeom>
              <a:avLst/>
              <a:gdLst/>
              <a:ahLst/>
              <a:cxnLst/>
              <a:rect l="l" t="t" r="r" b="b"/>
              <a:pathLst>
                <a:path w="738" h="768" extrusionOk="0">
                  <a:moveTo>
                    <a:pt x="321" y="0"/>
                  </a:moveTo>
                  <a:cubicBezTo>
                    <a:pt x="142" y="19"/>
                    <a:pt x="38" y="189"/>
                    <a:pt x="9" y="350"/>
                  </a:cubicBezTo>
                  <a:cubicBezTo>
                    <a:pt x="0" y="454"/>
                    <a:pt x="28" y="634"/>
                    <a:pt x="76" y="700"/>
                  </a:cubicBezTo>
                  <a:cubicBezTo>
                    <a:pt x="103" y="746"/>
                    <a:pt x="151" y="767"/>
                    <a:pt x="209" y="767"/>
                  </a:cubicBezTo>
                  <a:cubicBezTo>
                    <a:pt x="270" y="767"/>
                    <a:pt x="343" y="743"/>
                    <a:pt x="416" y="700"/>
                  </a:cubicBezTo>
                  <a:cubicBezTo>
                    <a:pt x="737" y="511"/>
                    <a:pt x="709" y="0"/>
                    <a:pt x="321" y="0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8" name="Google Shape;278;p16"/>
            <p:cNvSpPr/>
            <p:nvPr/>
          </p:nvSpPr>
          <p:spPr>
            <a:xfrm>
              <a:off x="3376831" y="3230330"/>
              <a:ext cx="272335" cy="113576"/>
            </a:xfrm>
            <a:custGeom>
              <a:avLst/>
              <a:gdLst/>
              <a:ahLst/>
              <a:cxnLst/>
              <a:rect l="l" t="t" r="r" b="b"/>
              <a:pathLst>
                <a:path w="2779" h="1159" extrusionOk="0">
                  <a:moveTo>
                    <a:pt x="1674" y="1"/>
                  </a:moveTo>
                  <a:cubicBezTo>
                    <a:pt x="1138" y="1"/>
                    <a:pt x="501" y="215"/>
                    <a:pt x="255" y="486"/>
                  </a:cubicBezTo>
                  <a:cubicBezTo>
                    <a:pt x="0" y="788"/>
                    <a:pt x="615" y="1072"/>
                    <a:pt x="1229" y="1138"/>
                  </a:cubicBezTo>
                  <a:cubicBezTo>
                    <a:pt x="1352" y="1152"/>
                    <a:pt x="1500" y="1159"/>
                    <a:pt x="1652" y="1159"/>
                  </a:cubicBezTo>
                  <a:cubicBezTo>
                    <a:pt x="2001" y="1159"/>
                    <a:pt x="2375" y="1124"/>
                    <a:pt x="2533" y="1072"/>
                  </a:cubicBezTo>
                  <a:cubicBezTo>
                    <a:pt x="2779" y="977"/>
                    <a:pt x="2590" y="363"/>
                    <a:pt x="2306" y="155"/>
                  </a:cubicBezTo>
                  <a:cubicBezTo>
                    <a:pt x="2150" y="47"/>
                    <a:pt x="1923" y="1"/>
                    <a:pt x="1674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9" name="Google Shape;279;p16"/>
            <p:cNvSpPr/>
            <p:nvPr/>
          </p:nvSpPr>
          <p:spPr>
            <a:xfrm>
              <a:off x="3603008" y="2940555"/>
              <a:ext cx="150818" cy="116516"/>
            </a:xfrm>
            <a:custGeom>
              <a:avLst/>
              <a:gdLst/>
              <a:ahLst/>
              <a:cxnLst/>
              <a:rect l="l" t="t" r="r" b="b"/>
              <a:pathLst>
                <a:path w="1539" h="1189" extrusionOk="0">
                  <a:moveTo>
                    <a:pt x="837" y="0"/>
                  </a:moveTo>
                  <a:cubicBezTo>
                    <a:pt x="510" y="0"/>
                    <a:pt x="142" y="134"/>
                    <a:pt x="83" y="362"/>
                  </a:cubicBezTo>
                  <a:cubicBezTo>
                    <a:pt x="1" y="684"/>
                    <a:pt x="758" y="1188"/>
                    <a:pt x="1068" y="1188"/>
                  </a:cubicBezTo>
                  <a:cubicBezTo>
                    <a:pt x="1113" y="1188"/>
                    <a:pt x="1148" y="1178"/>
                    <a:pt x="1170" y="1156"/>
                  </a:cubicBezTo>
                  <a:cubicBezTo>
                    <a:pt x="1369" y="957"/>
                    <a:pt x="1539" y="447"/>
                    <a:pt x="1312" y="163"/>
                  </a:cubicBezTo>
                  <a:cubicBezTo>
                    <a:pt x="1225" y="51"/>
                    <a:pt x="1039" y="0"/>
                    <a:pt x="837" y="0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0" name="Google Shape;280;p16"/>
            <p:cNvSpPr/>
            <p:nvPr/>
          </p:nvSpPr>
          <p:spPr>
            <a:xfrm>
              <a:off x="3603008" y="2930854"/>
              <a:ext cx="150818" cy="116908"/>
            </a:xfrm>
            <a:custGeom>
              <a:avLst/>
              <a:gdLst/>
              <a:ahLst/>
              <a:cxnLst/>
              <a:rect l="l" t="t" r="r" b="b"/>
              <a:pathLst>
                <a:path w="1539" h="1193" extrusionOk="0">
                  <a:moveTo>
                    <a:pt x="839" y="1"/>
                  </a:moveTo>
                  <a:cubicBezTo>
                    <a:pt x="512" y="1"/>
                    <a:pt x="142" y="138"/>
                    <a:pt x="83" y="366"/>
                  </a:cubicBezTo>
                  <a:cubicBezTo>
                    <a:pt x="0" y="681"/>
                    <a:pt x="760" y="1192"/>
                    <a:pt x="1070" y="1192"/>
                  </a:cubicBezTo>
                  <a:cubicBezTo>
                    <a:pt x="1113" y="1192"/>
                    <a:pt x="1148" y="1182"/>
                    <a:pt x="1170" y="1160"/>
                  </a:cubicBezTo>
                  <a:cubicBezTo>
                    <a:pt x="1369" y="962"/>
                    <a:pt x="1539" y="451"/>
                    <a:pt x="1312" y="168"/>
                  </a:cubicBezTo>
                  <a:cubicBezTo>
                    <a:pt x="1225" y="53"/>
                    <a:pt x="1040" y="1"/>
                    <a:pt x="839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1" name="Google Shape;281;p16"/>
            <p:cNvSpPr/>
            <p:nvPr/>
          </p:nvSpPr>
          <p:spPr>
            <a:xfrm>
              <a:off x="3726876" y="3034534"/>
              <a:ext cx="310358" cy="172177"/>
            </a:xfrm>
            <a:custGeom>
              <a:avLst/>
              <a:gdLst/>
              <a:ahLst/>
              <a:cxnLst/>
              <a:rect l="l" t="t" r="r" b="b"/>
              <a:pathLst>
                <a:path w="3167" h="1757" extrusionOk="0">
                  <a:moveTo>
                    <a:pt x="1783" y="0"/>
                  </a:moveTo>
                  <a:cubicBezTo>
                    <a:pt x="1241" y="0"/>
                    <a:pt x="557" y="233"/>
                    <a:pt x="331" y="565"/>
                  </a:cubicBezTo>
                  <a:cubicBezTo>
                    <a:pt x="1" y="1057"/>
                    <a:pt x="587" y="1567"/>
                    <a:pt x="1040" y="1699"/>
                  </a:cubicBezTo>
                  <a:cubicBezTo>
                    <a:pt x="1185" y="1738"/>
                    <a:pt x="1366" y="1757"/>
                    <a:pt x="1558" y="1757"/>
                  </a:cubicBezTo>
                  <a:cubicBezTo>
                    <a:pt x="2116" y="1757"/>
                    <a:pt x="2771" y="1598"/>
                    <a:pt x="2940" y="1302"/>
                  </a:cubicBezTo>
                  <a:cubicBezTo>
                    <a:pt x="3167" y="924"/>
                    <a:pt x="2789" y="612"/>
                    <a:pt x="2420" y="197"/>
                  </a:cubicBezTo>
                  <a:cubicBezTo>
                    <a:pt x="2296" y="60"/>
                    <a:pt x="2058" y="0"/>
                    <a:pt x="1783" y="0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2" name="Google Shape;282;p16"/>
            <p:cNvSpPr/>
            <p:nvPr/>
          </p:nvSpPr>
          <p:spPr>
            <a:xfrm>
              <a:off x="3735206" y="3028948"/>
              <a:ext cx="310358" cy="172079"/>
            </a:xfrm>
            <a:custGeom>
              <a:avLst/>
              <a:gdLst/>
              <a:ahLst/>
              <a:cxnLst/>
              <a:rect l="l" t="t" r="r" b="b"/>
              <a:pathLst>
                <a:path w="3167" h="1756" extrusionOk="0">
                  <a:moveTo>
                    <a:pt x="1781" y="0"/>
                  </a:moveTo>
                  <a:cubicBezTo>
                    <a:pt x="1239" y="0"/>
                    <a:pt x="557" y="230"/>
                    <a:pt x="331" y="556"/>
                  </a:cubicBezTo>
                  <a:cubicBezTo>
                    <a:pt x="1" y="1057"/>
                    <a:pt x="587" y="1567"/>
                    <a:pt x="1040" y="1690"/>
                  </a:cubicBezTo>
                  <a:cubicBezTo>
                    <a:pt x="1189" y="1735"/>
                    <a:pt x="1374" y="1756"/>
                    <a:pt x="1571" y="1756"/>
                  </a:cubicBezTo>
                  <a:cubicBezTo>
                    <a:pt x="2123" y="1756"/>
                    <a:pt x="2766" y="1588"/>
                    <a:pt x="2940" y="1303"/>
                  </a:cubicBezTo>
                  <a:cubicBezTo>
                    <a:pt x="3167" y="925"/>
                    <a:pt x="2789" y="603"/>
                    <a:pt x="2420" y="197"/>
                  </a:cubicBezTo>
                  <a:cubicBezTo>
                    <a:pt x="2296" y="60"/>
                    <a:pt x="2056" y="0"/>
                    <a:pt x="1781" y="0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3" name="Google Shape;283;p16"/>
            <p:cNvSpPr/>
            <p:nvPr/>
          </p:nvSpPr>
          <p:spPr>
            <a:xfrm>
              <a:off x="4108378" y="3102641"/>
              <a:ext cx="69676" cy="49389"/>
            </a:xfrm>
            <a:custGeom>
              <a:avLst/>
              <a:gdLst/>
              <a:ahLst/>
              <a:cxnLst/>
              <a:rect l="l" t="t" r="r" b="b"/>
              <a:pathLst>
                <a:path w="711" h="504" extrusionOk="0">
                  <a:moveTo>
                    <a:pt x="366" y="0"/>
                  </a:moveTo>
                  <a:cubicBezTo>
                    <a:pt x="234" y="0"/>
                    <a:pt x="34" y="124"/>
                    <a:pt x="20" y="296"/>
                  </a:cubicBezTo>
                  <a:cubicBezTo>
                    <a:pt x="1" y="443"/>
                    <a:pt x="151" y="503"/>
                    <a:pt x="315" y="503"/>
                  </a:cubicBezTo>
                  <a:cubicBezTo>
                    <a:pt x="393" y="503"/>
                    <a:pt x="473" y="490"/>
                    <a:pt x="540" y="466"/>
                  </a:cubicBezTo>
                  <a:cubicBezTo>
                    <a:pt x="710" y="399"/>
                    <a:pt x="559" y="154"/>
                    <a:pt x="464" y="40"/>
                  </a:cubicBezTo>
                  <a:cubicBezTo>
                    <a:pt x="444" y="13"/>
                    <a:pt x="408" y="0"/>
                    <a:pt x="366" y="0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4" name="Google Shape;284;p16"/>
            <p:cNvSpPr/>
            <p:nvPr/>
          </p:nvSpPr>
          <p:spPr>
            <a:xfrm>
              <a:off x="4111808" y="3097055"/>
              <a:ext cx="69872" cy="49389"/>
            </a:xfrm>
            <a:custGeom>
              <a:avLst/>
              <a:gdLst/>
              <a:ahLst/>
              <a:cxnLst/>
              <a:rect l="l" t="t" r="r" b="b"/>
              <a:pathLst>
                <a:path w="713" h="504" extrusionOk="0">
                  <a:moveTo>
                    <a:pt x="368" y="1"/>
                  </a:moveTo>
                  <a:cubicBezTo>
                    <a:pt x="235" y="1"/>
                    <a:pt x="35" y="122"/>
                    <a:pt x="13" y="286"/>
                  </a:cubicBezTo>
                  <a:cubicBezTo>
                    <a:pt x="1" y="441"/>
                    <a:pt x="155" y="503"/>
                    <a:pt x="317" y="503"/>
                  </a:cubicBezTo>
                  <a:cubicBezTo>
                    <a:pt x="393" y="503"/>
                    <a:pt x="470" y="490"/>
                    <a:pt x="533" y="466"/>
                  </a:cubicBezTo>
                  <a:cubicBezTo>
                    <a:pt x="713" y="400"/>
                    <a:pt x="562" y="145"/>
                    <a:pt x="467" y="41"/>
                  </a:cubicBezTo>
                  <a:cubicBezTo>
                    <a:pt x="446" y="13"/>
                    <a:pt x="411" y="1"/>
                    <a:pt x="368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5" name="Google Shape;285;p16"/>
            <p:cNvSpPr/>
            <p:nvPr/>
          </p:nvSpPr>
          <p:spPr>
            <a:xfrm>
              <a:off x="3937275" y="3219256"/>
              <a:ext cx="99075" cy="104169"/>
            </a:xfrm>
            <a:custGeom>
              <a:avLst/>
              <a:gdLst/>
              <a:ahLst/>
              <a:cxnLst/>
              <a:rect l="l" t="t" r="r" b="b"/>
              <a:pathLst>
                <a:path w="1011" h="1063" extrusionOk="0">
                  <a:moveTo>
                    <a:pt x="505" y="1"/>
                  </a:moveTo>
                  <a:cubicBezTo>
                    <a:pt x="332" y="1"/>
                    <a:pt x="100" y="148"/>
                    <a:pt x="65" y="438"/>
                  </a:cubicBezTo>
                  <a:cubicBezTo>
                    <a:pt x="0" y="845"/>
                    <a:pt x="479" y="1062"/>
                    <a:pt x="721" y="1062"/>
                  </a:cubicBezTo>
                  <a:cubicBezTo>
                    <a:pt x="726" y="1062"/>
                    <a:pt x="731" y="1062"/>
                    <a:pt x="736" y="1062"/>
                  </a:cubicBezTo>
                  <a:cubicBezTo>
                    <a:pt x="1010" y="1043"/>
                    <a:pt x="793" y="173"/>
                    <a:pt x="651" y="51"/>
                  </a:cubicBezTo>
                  <a:cubicBezTo>
                    <a:pt x="615" y="17"/>
                    <a:pt x="564" y="1"/>
                    <a:pt x="505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6" name="Google Shape;286;p16"/>
            <p:cNvSpPr/>
            <p:nvPr/>
          </p:nvSpPr>
          <p:spPr>
            <a:xfrm>
              <a:off x="3689637" y="3234740"/>
              <a:ext cx="226276" cy="98975"/>
            </a:xfrm>
            <a:custGeom>
              <a:avLst/>
              <a:gdLst/>
              <a:ahLst/>
              <a:cxnLst/>
              <a:rect l="l" t="t" r="r" b="b"/>
              <a:pathLst>
                <a:path w="2309" h="1010" extrusionOk="0">
                  <a:moveTo>
                    <a:pt x="1250" y="1"/>
                  </a:moveTo>
                  <a:cubicBezTo>
                    <a:pt x="735" y="1"/>
                    <a:pt x="48" y="256"/>
                    <a:pt x="21" y="535"/>
                  </a:cubicBezTo>
                  <a:cubicBezTo>
                    <a:pt x="1" y="765"/>
                    <a:pt x="508" y="1010"/>
                    <a:pt x="1014" y="1010"/>
                  </a:cubicBezTo>
                  <a:cubicBezTo>
                    <a:pt x="1195" y="1010"/>
                    <a:pt x="1377" y="979"/>
                    <a:pt x="1534" y="904"/>
                  </a:cubicBezTo>
                  <a:cubicBezTo>
                    <a:pt x="2309" y="554"/>
                    <a:pt x="1893" y="63"/>
                    <a:pt x="1373" y="6"/>
                  </a:cubicBezTo>
                  <a:cubicBezTo>
                    <a:pt x="1333" y="2"/>
                    <a:pt x="1292" y="1"/>
                    <a:pt x="1250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7" name="Google Shape;287;p16"/>
            <p:cNvSpPr/>
            <p:nvPr/>
          </p:nvSpPr>
          <p:spPr>
            <a:xfrm>
              <a:off x="3771955" y="2737115"/>
              <a:ext cx="208833" cy="75358"/>
            </a:xfrm>
            <a:custGeom>
              <a:avLst/>
              <a:gdLst/>
              <a:ahLst/>
              <a:cxnLst/>
              <a:rect l="l" t="t" r="r" b="b"/>
              <a:pathLst>
                <a:path w="2131" h="769" extrusionOk="0">
                  <a:moveTo>
                    <a:pt x="269" y="1"/>
                  </a:moveTo>
                  <a:cubicBezTo>
                    <a:pt x="98" y="1"/>
                    <a:pt x="0" y="30"/>
                    <a:pt x="70" y="104"/>
                  </a:cubicBezTo>
                  <a:cubicBezTo>
                    <a:pt x="488" y="557"/>
                    <a:pt x="1318" y="768"/>
                    <a:pt x="1759" y="768"/>
                  </a:cubicBezTo>
                  <a:cubicBezTo>
                    <a:pt x="1915" y="768"/>
                    <a:pt x="2023" y="741"/>
                    <a:pt x="2045" y="689"/>
                  </a:cubicBezTo>
                  <a:cubicBezTo>
                    <a:pt x="2130" y="491"/>
                    <a:pt x="1639" y="302"/>
                    <a:pt x="1232" y="160"/>
                  </a:cubicBezTo>
                  <a:cubicBezTo>
                    <a:pt x="984" y="73"/>
                    <a:pt x="537" y="1"/>
                    <a:pt x="269" y="1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8" name="Google Shape;288;p16"/>
            <p:cNvSpPr/>
            <p:nvPr/>
          </p:nvSpPr>
          <p:spPr>
            <a:xfrm>
              <a:off x="3768329" y="2728492"/>
              <a:ext cx="213341" cy="74868"/>
            </a:xfrm>
            <a:custGeom>
              <a:avLst/>
              <a:gdLst/>
              <a:ahLst/>
              <a:cxnLst/>
              <a:rect l="l" t="t" r="r" b="b"/>
              <a:pathLst>
                <a:path w="2177" h="764" extrusionOk="0">
                  <a:moveTo>
                    <a:pt x="304" y="1"/>
                  </a:moveTo>
                  <a:cubicBezTo>
                    <a:pt x="116" y="1"/>
                    <a:pt x="1" y="31"/>
                    <a:pt x="69" y="106"/>
                  </a:cubicBezTo>
                  <a:cubicBezTo>
                    <a:pt x="485" y="557"/>
                    <a:pt x="1332" y="763"/>
                    <a:pt x="1788" y="763"/>
                  </a:cubicBezTo>
                  <a:cubicBezTo>
                    <a:pt x="1954" y="763"/>
                    <a:pt x="2069" y="736"/>
                    <a:pt x="2091" y="683"/>
                  </a:cubicBezTo>
                  <a:cubicBezTo>
                    <a:pt x="2177" y="484"/>
                    <a:pt x="1695" y="295"/>
                    <a:pt x="1279" y="154"/>
                  </a:cubicBezTo>
                  <a:cubicBezTo>
                    <a:pt x="1035" y="69"/>
                    <a:pt x="587" y="1"/>
                    <a:pt x="304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9" name="Google Shape;289;p16"/>
            <p:cNvSpPr/>
            <p:nvPr/>
          </p:nvSpPr>
          <p:spPr>
            <a:xfrm>
              <a:off x="4163060" y="2924190"/>
              <a:ext cx="179629" cy="163358"/>
            </a:xfrm>
            <a:custGeom>
              <a:avLst/>
              <a:gdLst/>
              <a:ahLst/>
              <a:cxnLst/>
              <a:rect l="l" t="t" r="r" b="b"/>
              <a:pathLst>
                <a:path w="1833" h="1667" extrusionOk="0">
                  <a:moveTo>
                    <a:pt x="213" y="0"/>
                  </a:moveTo>
                  <a:cubicBezTo>
                    <a:pt x="156" y="0"/>
                    <a:pt x="117" y="29"/>
                    <a:pt x="105" y="94"/>
                  </a:cubicBezTo>
                  <a:cubicBezTo>
                    <a:pt x="1" y="623"/>
                    <a:pt x="388" y="850"/>
                    <a:pt x="625" y="1068"/>
                  </a:cubicBezTo>
                  <a:cubicBezTo>
                    <a:pt x="856" y="1282"/>
                    <a:pt x="1591" y="1666"/>
                    <a:pt x="1735" y="1666"/>
                  </a:cubicBezTo>
                  <a:cubicBezTo>
                    <a:pt x="1749" y="1666"/>
                    <a:pt x="1758" y="1662"/>
                    <a:pt x="1759" y="1653"/>
                  </a:cubicBezTo>
                  <a:cubicBezTo>
                    <a:pt x="1833" y="1292"/>
                    <a:pt x="598" y="0"/>
                    <a:pt x="213" y="0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0" name="Google Shape;290;p16"/>
            <p:cNvSpPr/>
            <p:nvPr/>
          </p:nvSpPr>
          <p:spPr>
            <a:xfrm>
              <a:off x="4166784" y="2920172"/>
              <a:ext cx="181589" cy="163652"/>
            </a:xfrm>
            <a:custGeom>
              <a:avLst/>
              <a:gdLst/>
              <a:ahLst/>
              <a:cxnLst/>
              <a:rect l="l" t="t" r="r" b="b"/>
              <a:pathLst>
                <a:path w="1853" h="1670" extrusionOk="0">
                  <a:moveTo>
                    <a:pt x="178" y="1"/>
                  </a:moveTo>
                  <a:cubicBezTo>
                    <a:pt x="113" y="1"/>
                    <a:pt x="70" y="33"/>
                    <a:pt x="57" y="107"/>
                  </a:cubicBezTo>
                  <a:cubicBezTo>
                    <a:pt x="1" y="475"/>
                    <a:pt x="379" y="834"/>
                    <a:pt x="634" y="1080"/>
                  </a:cubicBezTo>
                  <a:cubicBezTo>
                    <a:pt x="873" y="1294"/>
                    <a:pt x="1600" y="1670"/>
                    <a:pt x="1757" y="1670"/>
                  </a:cubicBezTo>
                  <a:cubicBezTo>
                    <a:pt x="1774" y="1670"/>
                    <a:pt x="1784" y="1666"/>
                    <a:pt x="1787" y="1657"/>
                  </a:cubicBezTo>
                  <a:cubicBezTo>
                    <a:pt x="1852" y="1298"/>
                    <a:pt x="585" y="1"/>
                    <a:pt x="178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1" name="Google Shape;291;p16"/>
            <p:cNvSpPr/>
            <p:nvPr/>
          </p:nvSpPr>
          <p:spPr>
            <a:xfrm>
              <a:off x="3417500" y="2742995"/>
              <a:ext cx="115931" cy="76142"/>
            </a:xfrm>
            <a:custGeom>
              <a:avLst/>
              <a:gdLst/>
              <a:ahLst/>
              <a:cxnLst/>
              <a:rect l="l" t="t" r="r" b="b"/>
              <a:pathLst>
                <a:path w="1183" h="777" extrusionOk="0">
                  <a:moveTo>
                    <a:pt x="842" y="0"/>
                  </a:moveTo>
                  <a:cubicBezTo>
                    <a:pt x="339" y="0"/>
                    <a:pt x="76" y="316"/>
                    <a:pt x="11" y="667"/>
                  </a:cubicBezTo>
                  <a:cubicBezTo>
                    <a:pt x="1" y="735"/>
                    <a:pt x="157" y="776"/>
                    <a:pt x="343" y="776"/>
                  </a:cubicBezTo>
                  <a:cubicBezTo>
                    <a:pt x="517" y="776"/>
                    <a:pt x="718" y="740"/>
                    <a:pt x="833" y="658"/>
                  </a:cubicBezTo>
                  <a:cubicBezTo>
                    <a:pt x="1088" y="469"/>
                    <a:pt x="1182" y="44"/>
                    <a:pt x="1097" y="25"/>
                  </a:cubicBezTo>
                  <a:cubicBezTo>
                    <a:pt x="1006" y="8"/>
                    <a:pt x="921" y="0"/>
                    <a:pt x="842" y="0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2" name="Google Shape;292;p16"/>
            <p:cNvSpPr/>
            <p:nvPr/>
          </p:nvSpPr>
          <p:spPr>
            <a:xfrm>
              <a:off x="3412894" y="2737115"/>
              <a:ext cx="115931" cy="77024"/>
            </a:xfrm>
            <a:custGeom>
              <a:avLst/>
              <a:gdLst/>
              <a:ahLst/>
              <a:cxnLst/>
              <a:rect l="l" t="t" r="r" b="b"/>
              <a:pathLst>
                <a:path w="1183" h="786" extrusionOk="0">
                  <a:moveTo>
                    <a:pt x="832" y="1"/>
                  </a:moveTo>
                  <a:cubicBezTo>
                    <a:pt x="335" y="1"/>
                    <a:pt x="75" y="322"/>
                    <a:pt x="10" y="671"/>
                  </a:cubicBezTo>
                  <a:cubicBezTo>
                    <a:pt x="1" y="742"/>
                    <a:pt x="154" y="785"/>
                    <a:pt x="337" y="785"/>
                  </a:cubicBezTo>
                  <a:cubicBezTo>
                    <a:pt x="515" y="785"/>
                    <a:pt x="721" y="745"/>
                    <a:pt x="832" y="652"/>
                  </a:cubicBezTo>
                  <a:cubicBezTo>
                    <a:pt x="1088" y="463"/>
                    <a:pt x="1182" y="37"/>
                    <a:pt x="1097" y="28"/>
                  </a:cubicBezTo>
                  <a:cubicBezTo>
                    <a:pt x="1002" y="9"/>
                    <a:pt x="914" y="1"/>
                    <a:pt x="832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3" name="Google Shape;293;p16"/>
            <p:cNvSpPr/>
            <p:nvPr/>
          </p:nvSpPr>
          <p:spPr>
            <a:xfrm>
              <a:off x="4440980" y="3127745"/>
              <a:ext cx="258419" cy="241852"/>
            </a:xfrm>
            <a:custGeom>
              <a:avLst/>
              <a:gdLst/>
              <a:ahLst/>
              <a:cxnLst/>
              <a:rect l="l" t="t" r="r" b="b"/>
              <a:pathLst>
                <a:path w="2637" h="2468" extrusionOk="0">
                  <a:moveTo>
                    <a:pt x="1597" y="1"/>
                  </a:moveTo>
                  <a:lnTo>
                    <a:pt x="1597" y="1"/>
                  </a:lnTo>
                  <a:cubicBezTo>
                    <a:pt x="1711" y="502"/>
                    <a:pt x="1323" y="1163"/>
                    <a:pt x="1323" y="1163"/>
                  </a:cubicBezTo>
                  <a:cubicBezTo>
                    <a:pt x="1191" y="842"/>
                    <a:pt x="1276" y="199"/>
                    <a:pt x="1276" y="199"/>
                  </a:cubicBezTo>
                  <a:lnTo>
                    <a:pt x="1276" y="199"/>
                  </a:lnTo>
                  <a:cubicBezTo>
                    <a:pt x="1087" y="454"/>
                    <a:pt x="973" y="1324"/>
                    <a:pt x="973" y="1324"/>
                  </a:cubicBezTo>
                  <a:cubicBezTo>
                    <a:pt x="832" y="880"/>
                    <a:pt x="425" y="606"/>
                    <a:pt x="425" y="605"/>
                  </a:cubicBezTo>
                  <a:lnTo>
                    <a:pt x="425" y="605"/>
                  </a:lnTo>
                  <a:cubicBezTo>
                    <a:pt x="595" y="955"/>
                    <a:pt x="690" y="1664"/>
                    <a:pt x="690" y="1664"/>
                  </a:cubicBezTo>
                  <a:cubicBezTo>
                    <a:pt x="482" y="1362"/>
                    <a:pt x="9" y="1258"/>
                    <a:pt x="0" y="1258"/>
                  </a:cubicBezTo>
                  <a:lnTo>
                    <a:pt x="0" y="1258"/>
                  </a:lnTo>
                  <a:cubicBezTo>
                    <a:pt x="473" y="1787"/>
                    <a:pt x="671" y="2467"/>
                    <a:pt x="671" y="2467"/>
                  </a:cubicBezTo>
                  <a:lnTo>
                    <a:pt x="2571" y="2467"/>
                  </a:lnTo>
                  <a:cubicBezTo>
                    <a:pt x="2467" y="1702"/>
                    <a:pt x="2627" y="1182"/>
                    <a:pt x="2627" y="1182"/>
                  </a:cubicBezTo>
                  <a:lnTo>
                    <a:pt x="2627" y="1182"/>
                  </a:lnTo>
                  <a:cubicBezTo>
                    <a:pt x="2372" y="1352"/>
                    <a:pt x="2060" y="1796"/>
                    <a:pt x="2060" y="1796"/>
                  </a:cubicBezTo>
                  <a:lnTo>
                    <a:pt x="2060" y="1796"/>
                  </a:lnTo>
                  <a:cubicBezTo>
                    <a:pt x="2164" y="795"/>
                    <a:pt x="2637" y="284"/>
                    <a:pt x="2637" y="284"/>
                  </a:cubicBezTo>
                  <a:lnTo>
                    <a:pt x="2637" y="284"/>
                  </a:lnTo>
                  <a:cubicBezTo>
                    <a:pt x="2202" y="331"/>
                    <a:pt x="1701" y="1286"/>
                    <a:pt x="1701" y="1286"/>
                  </a:cubicBezTo>
                  <a:cubicBezTo>
                    <a:pt x="1862" y="379"/>
                    <a:pt x="1597" y="1"/>
                    <a:pt x="1597" y="1"/>
                  </a:cubicBezTo>
                  <a:close/>
                </a:path>
              </a:pathLst>
            </a:custGeom>
            <a:solidFill>
              <a:srgbClr val="C9D3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4" name="Google Shape;294;p16"/>
            <p:cNvSpPr/>
            <p:nvPr/>
          </p:nvSpPr>
          <p:spPr>
            <a:xfrm>
              <a:off x="4566906" y="3160263"/>
              <a:ext cx="216770" cy="203830"/>
            </a:xfrm>
            <a:custGeom>
              <a:avLst/>
              <a:gdLst/>
              <a:ahLst/>
              <a:cxnLst/>
              <a:rect l="l" t="t" r="r" b="b"/>
              <a:pathLst>
                <a:path w="2212" h="2080" extrusionOk="0">
                  <a:moveTo>
                    <a:pt x="2212" y="0"/>
                  </a:moveTo>
                  <a:lnTo>
                    <a:pt x="2212" y="0"/>
                  </a:lnTo>
                  <a:cubicBezTo>
                    <a:pt x="1966" y="293"/>
                    <a:pt x="1550" y="1286"/>
                    <a:pt x="1550" y="1286"/>
                  </a:cubicBezTo>
                  <a:cubicBezTo>
                    <a:pt x="1635" y="993"/>
                    <a:pt x="1465" y="435"/>
                    <a:pt x="1465" y="435"/>
                  </a:cubicBezTo>
                  <a:cubicBezTo>
                    <a:pt x="1465" y="851"/>
                    <a:pt x="1163" y="1465"/>
                    <a:pt x="1163" y="1465"/>
                  </a:cubicBezTo>
                  <a:cubicBezTo>
                    <a:pt x="1267" y="870"/>
                    <a:pt x="1115" y="76"/>
                    <a:pt x="1115" y="76"/>
                  </a:cubicBezTo>
                  <a:cubicBezTo>
                    <a:pt x="1115" y="634"/>
                    <a:pt x="785" y="1333"/>
                    <a:pt x="785" y="1333"/>
                  </a:cubicBezTo>
                  <a:cubicBezTo>
                    <a:pt x="832" y="851"/>
                    <a:pt x="605" y="473"/>
                    <a:pt x="605" y="473"/>
                  </a:cubicBezTo>
                  <a:lnTo>
                    <a:pt x="605" y="473"/>
                  </a:lnTo>
                  <a:cubicBezTo>
                    <a:pt x="700" y="946"/>
                    <a:pt x="378" y="1787"/>
                    <a:pt x="378" y="1787"/>
                  </a:cubicBezTo>
                  <a:cubicBezTo>
                    <a:pt x="444" y="1607"/>
                    <a:pt x="416" y="1173"/>
                    <a:pt x="416" y="1172"/>
                  </a:cubicBezTo>
                  <a:lnTo>
                    <a:pt x="416" y="1172"/>
                  </a:lnTo>
                  <a:cubicBezTo>
                    <a:pt x="312" y="1654"/>
                    <a:pt x="0" y="2080"/>
                    <a:pt x="0" y="2080"/>
                  </a:cubicBezTo>
                  <a:lnTo>
                    <a:pt x="1834" y="2080"/>
                  </a:lnTo>
                  <a:cubicBezTo>
                    <a:pt x="1758" y="1295"/>
                    <a:pt x="2212" y="1"/>
                    <a:pt x="2212" y="0"/>
                  </a:cubicBezTo>
                  <a:close/>
                </a:path>
              </a:pathLst>
            </a:custGeom>
            <a:solidFill>
              <a:srgbClr val="C9D3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5" name="Google Shape;295;p16"/>
            <p:cNvSpPr/>
            <p:nvPr/>
          </p:nvSpPr>
          <p:spPr>
            <a:xfrm>
              <a:off x="4352978" y="3250926"/>
              <a:ext cx="179727" cy="121416"/>
            </a:xfrm>
            <a:custGeom>
              <a:avLst/>
              <a:gdLst/>
              <a:ahLst/>
              <a:cxnLst/>
              <a:rect l="l" t="t" r="r" b="b"/>
              <a:pathLst>
                <a:path w="1834" h="1239" extrusionOk="0">
                  <a:moveTo>
                    <a:pt x="1730" y="1"/>
                  </a:moveTo>
                  <a:cubicBezTo>
                    <a:pt x="1541" y="171"/>
                    <a:pt x="1371" y="766"/>
                    <a:pt x="1371" y="766"/>
                  </a:cubicBezTo>
                  <a:cubicBezTo>
                    <a:pt x="1380" y="587"/>
                    <a:pt x="1087" y="256"/>
                    <a:pt x="1087" y="256"/>
                  </a:cubicBezTo>
                  <a:lnTo>
                    <a:pt x="1087" y="256"/>
                  </a:lnTo>
                  <a:cubicBezTo>
                    <a:pt x="1182" y="501"/>
                    <a:pt x="1030" y="870"/>
                    <a:pt x="1030" y="870"/>
                  </a:cubicBezTo>
                  <a:cubicBezTo>
                    <a:pt x="1002" y="520"/>
                    <a:pt x="652" y="48"/>
                    <a:pt x="652" y="48"/>
                  </a:cubicBezTo>
                  <a:lnTo>
                    <a:pt x="652" y="48"/>
                  </a:lnTo>
                  <a:cubicBezTo>
                    <a:pt x="785" y="379"/>
                    <a:pt x="605" y="785"/>
                    <a:pt x="605" y="785"/>
                  </a:cubicBezTo>
                  <a:cubicBezTo>
                    <a:pt x="548" y="502"/>
                    <a:pt x="227" y="284"/>
                    <a:pt x="227" y="284"/>
                  </a:cubicBezTo>
                  <a:lnTo>
                    <a:pt x="227" y="284"/>
                  </a:lnTo>
                  <a:cubicBezTo>
                    <a:pt x="425" y="549"/>
                    <a:pt x="312" y="1059"/>
                    <a:pt x="312" y="1059"/>
                  </a:cubicBezTo>
                  <a:cubicBezTo>
                    <a:pt x="331" y="955"/>
                    <a:pt x="199" y="691"/>
                    <a:pt x="199" y="690"/>
                  </a:cubicBezTo>
                  <a:lnTo>
                    <a:pt x="199" y="690"/>
                  </a:lnTo>
                  <a:cubicBezTo>
                    <a:pt x="218" y="974"/>
                    <a:pt x="0" y="1239"/>
                    <a:pt x="0" y="1239"/>
                  </a:cubicBezTo>
                  <a:lnTo>
                    <a:pt x="1834" y="1239"/>
                  </a:lnTo>
                  <a:cubicBezTo>
                    <a:pt x="1569" y="766"/>
                    <a:pt x="1730" y="1"/>
                    <a:pt x="1730" y="1"/>
                  </a:cubicBezTo>
                  <a:close/>
                </a:path>
              </a:pathLst>
            </a:custGeom>
            <a:solidFill>
              <a:srgbClr val="C9D3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6" name="Google Shape;296;p16"/>
            <p:cNvSpPr/>
            <p:nvPr/>
          </p:nvSpPr>
          <p:spPr>
            <a:xfrm>
              <a:off x="3941783" y="2892635"/>
              <a:ext cx="208441" cy="187072"/>
            </a:xfrm>
            <a:custGeom>
              <a:avLst/>
              <a:gdLst/>
              <a:ahLst/>
              <a:cxnLst/>
              <a:rect l="l" t="t" r="r" b="b"/>
              <a:pathLst>
                <a:path w="2127" h="1909" extrusionOk="0">
                  <a:moveTo>
                    <a:pt x="397" y="0"/>
                  </a:moveTo>
                  <a:cubicBezTo>
                    <a:pt x="189" y="123"/>
                    <a:pt x="66" y="293"/>
                    <a:pt x="38" y="444"/>
                  </a:cubicBezTo>
                  <a:cubicBezTo>
                    <a:pt x="0" y="719"/>
                    <a:pt x="284" y="1172"/>
                    <a:pt x="539" y="1465"/>
                  </a:cubicBezTo>
                  <a:cubicBezTo>
                    <a:pt x="761" y="1729"/>
                    <a:pt x="1074" y="1909"/>
                    <a:pt x="1386" y="1909"/>
                  </a:cubicBezTo>
                  <a:cubicBezTo>
                    <a:pt x="1567" y="1909"/>
                    <a:pt x="1747" y="1849"/>
                    <a:pt x="1909" y="1711"/>
                  </a:cubicBezTo>
                  <a:cubicBezTo>
                    <a:pt x="2051" y="1597"/>
                    <a:pt x="2127" y="1380"/>
                    <a:pt x="2127" y="1134"/>
                  </a:cubicBezTo>
                  <a:lnTo>
                    <a:pt x="2127" y="1134"/>
                  </a:lnTo>
                  <a:cubicBezTo>
                    <a:pt x="2056" y="1153"/>
                    <a:pt x="1982" y="1162"/>
                    <a:pt x="1907" y="1162"/>
                  </a:cubicBezTo>
                  <a:cubicBezTo>
                    <a:pt x="1610" y="1162"/>
                    <a:pt x="1287" y="1020"/>
                    <a:pt x="1030" y="794"/>
                  </a:cubicBezTo>
                  <a:cubicBezTo>
                    <a:pt x="785" y="577"/>
                    <a:pt x="520" y="274"/>
                    <a:pt x="397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7" name="Google Shape;297;p16"/>
            <p:cNvSpPr/>
            <p:nvPr/>
          </p:nvSpPr>
          <p:spPr>
            <a:xfrm>
              <a:off x="3818601" y="2925072"/>
              <a:ext cx="80652" cy="86530"/>
            </a:xfrm>
            <a:custGeom>
              <a:avLst/>
              <a:gdLst/>
              <a:ahLst/>
              <a:cxnLst/>
              <a:rect l="l" t="t" r="r" b="b"/>
              <a:pathLst>
                <a:path w="823" h="883" extrusionOk="0">
                  <a:moveTo>
                    <a:pt x="95" y="0"/>
                  </a:moveTo>
                  <a:cubicBezTo>
                    <a:pt x="10" y="123"/>
                    <a:pt x="0" y="274"/>
                    <a:pt x="10" y="406"/>
                  </a:cubicBezTo>
                  <a:cubicBezTo>
                    <a:pt x="29" y="529"/>
                    <a:pt x="142" y="756"/>
                    <a:pt x="227" y="841"/>
                  </a:cubicBezTo>
                  <a:cubicBezTo>
                    <a:pt x="264" y="870"/>
                    <a:pt x="307" y="883"/>
                    <a:pt x="352" y="883"/>
                  </a:cubicBezTo>
                  <a:cubicBezTo>
                    <a:pt x="455" y="883"/>
                    <a:pt x="572" y="814"/>
                    <a:pt x="671" y="709"/>
                  </a:cubicBezTo>
                  <a:cubicBezTo>
                    <a:pt x="775" y="605"/>
                    <a:pt x="822" y="463"/>
                    <a:pt x="822" y="331"/>
                  </a:cubicBezTo>
                  <a:lnTo>
                    <a:pt x="822" y="331"/>
                  </a:lnTo>
                  <a:cubicBezTo>
                    <a:pt x="745" y="377"/>
                    <a:pt x="641" y="411"/>
                    <a:pt x="539" y="411"/>
                  </a:cubicBezTo>
                  <a:cubicBezTo>
                    <a:pt x="517" y="411"/>
                    <a:pt x="494" y="410"/>
                    <a:pt x="473" y="406"/>
                  </a:cubicBezTo>
                  <a:cubicBezTo>
                    <a:pt x="255" y="369"/>
                    <a:pt x="104" y="189"/>
                    <a:pt x="95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8" name="Google Shape;298;p16"/>
            <p:cNvSpPr/>
            <p:nvPr/>
          </p:nvSpPr>
          <p:spPr>
            <a:xfrm>
              <a:off x="3881515" y="2839815"/>
              <a:ext cx="104465" cy="35082"/>
            </a:xfrm>
            <a:custGeom>
              <a:avLst/>
              <a:gdLst/>
              <a:ahLst/>
              <a:cxnLst/>
              <a:rect l="l" t="t" r="r" b="b"/>
              <a:pathLst>
                <a:path w="1066" h="358" extrusionOk="0">
                  <a:moveTo>
                    <a:pt x="86" y="1"/>
                  </a:moveTo>
                  <a:cubicBezTo>
                    <a:pt x="39" y="57"/>
                    <a:pt x="1" y="123"/>
                    <a:pt x="1" y="161"/>
                  </a:cubicBezTo>
                  <a:cubicBezTo>
                    <a:pt x="1" y="256"/>
                    <a:pt x="180" y="322"/>
                    <a:pt x="388" y="350"/>
                  </a:cubicBezTo>
                  <a:cubicBezTo>
                    <a:pt x="429" y="355"/>
                    <a:pt x="468" y="357"/>
                    <a:pt x="506" y="357"/>
                  </a:cubicBezTo>
                  <a:cubicBezTo>
                    <a:pt x="840" y="357"/>
                    <a:pt x="1066" y="180"/>
                    <a:pt x="955" y="10"/>
                  </a:cubicBezTo>
                  <a:lnTo>
                    <a:pt x="955" y="10"/>
                  </a:lnTo>
                  <a:cubicBezTo>
                    <a:pt x="887" y="86"/>
                    <a:pt x="751" y="132"/>
                    <a:pt x="582" y="132"/>
                  </a:cubicBezTo>
                  <a:cubicBezTo>
                    <a:pt x="541" y="132"/>
                    <a:pt x="499" y="129"/>
                    <a:pt x="454" y="123"/>
                  </a:cubicBezTo>
                  <a:cubicBezTo>
                    <a:pt x="284" y="105"/>
                    <a:pt x="143" y="67"/>
                    <a:pt x="86" y="1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9" name="Google Shape;299;p16"/>
            <p:cNvSpPr/>
            <p:nvPr/>
          </p:nvSpPr>
          <p:spPr>
            <a:xfrm>
              <a:off x="3769505" y="2728688"/>
              <a:ext cx="203835" cy="73692"/>
            </a:xfrm>
            <a:custGeom>
              <a:avLst/>
              <a:gdLst/>
              <a:ahLst/>
              <a:cxnLst/>
              <a:rect l="l" t="t" r="r" b="b"/>
              <a:pathLst>
                <a:path w="2080" h="752" extrusionOk="0">
                  <a:moveTo>
                    <a:pt x="170" y="1"/>
                  </a:moveTo>
                  <a:cubicBezTo>
                    <a:pt x="48" y="10"/>
                    <a:pt x="0" y="48"/>
                    <a:pt x="48" y="95"/>
                  </a:cubicBezTo>
                  <a:cubicBezTo>
                    <a:pt x="463" y="545"/>
                    <a:pt x="1311" y="752"/>
                    <a:pt x="1767" y="752"/>
                  </a:cubicBezTo>
                  <a:cubicBezTo>
                    <a:pt x="1933" y="752"/>
                    <a:pt x="2047" y="724"/>
                    <a:pt x="2070" y="671"/>
                  </a:cubicBezTo>
                  <a:cubicBezTo>
                    <a:pt x="2079" y="624"/>
                    <a:pt x="2079" y="586"/>
                    <a:pt x="2061" y="549"/>
                  </a:cubicBezTo>
                  <a:cubicBezTo>
                    <a:pt x="2006" y="574"/>
                    <a:pt x="1916" y="587"/>
                    <a:pt x="1803" y="587"/>
                  </a:cubicBezTo>
                  <a:cubicBezTo>
                    <a:pt x="1370" y="587"/>
                    <a:pt x="598" y="398"/>
                    <a:pt x="170" y="1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0" name="Google Shape;300;p16"/>
            <p:cNvSpPr/>
            <p:nvPr/>
          </p:nvSpPr>
          <p:spPr>
            <a:xfrm>
              <a:off x="4167764" y="2921348"/>
              <a:ext cx="176004" cy="163456"/>
            </a:xfrm>
            <a:custGeom>
              <a:avLst/>
              <a:gdLst/>
              <a:ahLst/>
              <a:cxnLst/>
              <a:rect l="l" t="t" r="r" b="b"/>
              <a:pathLst>
                <a:path w="1796" h="1668" extrusionOk="0">
                  <a:moveTo>
                    <a:pt x="132" y="0"/>
                  </a:moveTo>
                  <a:cubicBezTo>
                    <a:pt x="95" y="19"/>
                    <a:pt x="57" y="47"/>
                    <a:pt x="57" y="114"/>
                  </a:cubicBezTo>
                  <a:cubicBezTo>
                    <a:pt x="0" y="473"/>
                    <a:pt x="378" y="832"/>
                    <a:pt x="643" y="1078"/>
                  </a:cubicBezTo>
                  <a:cubicBezTo>
                    <a:pt x="874" y="1291"/>
                    <a:pt x="1599" y="1667"/>
                    <a:pt x="1757" y="1667"/>
                  </a:cubicBezTo>
                  <a:cubicBezTo>
                    <a:pt x="1773" y="1667"/>
                    <a:pt x="1784" y="1663"/>
                    <a:pt x="1786" y="1654"/>
                  </a:cubicBezTo>
                  <a:cubicBezTo>
                    <a:pt x="1796" y="1588"/>
                    <a:pt x="1758" y="1465"/>
                    <a:pt x="1682" y="1333"/>
                  </a:cubicBezTo>
                  <a:cubicBezTo>
                    <a:pt x="1380" y="1219"/>
                    <a:pt x="888" y="936"/>
                    <a:pt x="699" y="775"/>
                  </a:cubicBezTo>
                  <a:cubicBezTo>
                    <a:pt x="482" y="567"/>
                    <a:pt x="199" y="303"/>
                    <a:pt x="132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1" name="Google Shape;301;p16"/>
            <p:cNvSpPr/>
            <p:nvPr/>
          </p:nvSpPr>
          <p:spPr>
            <a:xfrm>
              <a:off x="4186286" y="3122338"/>
              <a:ext cx="189037" cy="58895"/>
            </a:xfrm>
            <a:custGeom>
              <a:avLst/>
              <a:gdLst/>
              <a:ahLst/>
              <a:cxnLst/>
              <a:rect l="l" t="t" r="r" b="b"/>
              <a:pathLst>
                <a:path w="1929" h="601" extrusionOk="0">
                  <a:moveTo>
                    <a:pt x="1692" y="0"/>
                  </a:moveTo>
                  <a:lnTo>
                    <a:pt x="1692" y="0"/>
                  </a:lnTo>
                  <a:cubicBezTo>
                    <a:pt x="1569" y="57"/>
                    <a:pt x="1380" y="104"/>
                    <a:pt x="1096" y="113"/>
                  </a:cubicBezTo>
                  <a:cubicBezTo>
                    <a:pt x="971" y="123"/>
                    <a:pt x="836" y="129"/>
                    <a:pt x="707" y="129"/>
                  </a:cubicBezTo>
                  <a:cubicBezTo>
                    <a:pt x="440" y="129"/>
                    <a:pt x="200" y="102"/>
                    <a:pt x="123" y="19"/>
                  </a:cubicBezTo>
                  <a:cubicBezTo>
                    <a:pt x="10" y="170"/>
                    <a:pt x="0" y="331"/>
                    <a:pt x="47" y="454"/>
                  </a:cubicBezTo>
                  <a:cubicBezTo>
                    <a:pt x="87" y="567"/>
                    <a:pt x="357" y="600"/>
                    <a:pt x="661" y="600"/>
                  </a:cubicBezTo>
                  <a:cubicBezTo>
                    <a:pt x="789" y="600"/>
                    <a:pt x="923" y="594"/>
                    <a:pt x="1049" y="586"/>
                  </a:cubicBezTo>
                  <a:cubicBezTo>
                    <a:pt x="1890" y="548"/>
                    <a:pt x="1928" y="246"/>
                    <a:pt x="1692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2" name="Google Shape;302;p16"/>
            <p:cNvSpPr/>
            <p:nvPr/>
          </p:nvSpPr>
          <p:spPr>
            <a:xfrm>
              <a:off x="3525002" y="2762986"/>
              <a:ext cx="304772" cy="142191"/>
            </a:xfrm>
            <a:custGeom>
              <a:avLst/>
              <a:gdLst/>
              <a:ahLst/>
              <a:cxnLst/>
              <a:rect l="l" t="t" r="r" b="b"/>
              <a:pathLst>
                <a:path w="3110" h="1451" extrusionOk="0">
                  <a:moveTo>
                    <a:pt x="208" y="0"/>
                  </a:moveTo>
                  <a:cubicBezTo>
                    <a:pt x="95" y="180"/>
                    <a:pt x="29" y="378"/>
                    <a:pt x="29" y="548"/>
                  </a:cubicBezTo>
                  <a:cubicBezTo>
                    <a:pt x="0" y="992"/>
                    <a:pt x="662" y="1399"/>
                    <a:pt x="1512" y="1446"/>
                  </a:cubicBezTo>
                  <a:cubicBezTo>
                    <a:pt x="1568" y="1449"/>
                    <a:pt x="1623" y="1451"/>
                    <a:pt x="1678" y="1451"/>
                  </a:cubicBezTo>
                  <a:cubicBezTo>
                    <a:pt x="2453" y="1451"/>
                    <a:pt x="3074" y="1142"/>
                    <a:pt x="3100" y="718"/>
                  </a:cubicBezTo>
                  <a:cubicBezTo>
                    <a:pt x="3110" y="577"/>
                    <a:pt x="3006" y="388"/>
                    <a:pt x="2836" y="218"/>
                  </a:cubicBezTo>
                  <a:cubicBezTo>
                    <a:pt x="2564" y="393"/>
                    <a:pt x="2130" y="503"/>
                    <a:pt x="1646" y="503"/>
                  </a:cubicBezTo>
                  <a:cubicBezTo>
                    <a:pt x="1608" y="503"/>
                    <a:pt x="1570" y="502"/>
                    <a:pt x="1531" y="501"/>
                  </a:cubicBezTo>
                  <a:cubicBezTo>
                    <a:pt x="945" y="463"/>
                    <a:pt x="454" y="265"/>
                    <a:pt x="208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3" name="Google Shape;303;p16"/>
            <p:cNvSpPr/>
            <p:nvPr/>
          </p:nvSpPr>
          <p:spPr>
            <a:xfrm>
              <a:off x="3603008" y="2944475"/>
              <a:ext cx="141606" cy="103287"/>
            </a:xfrm>
            <a:custGeom>
              <a:avLst/>
              <a:gdLst/>
              <a:ahLst/>
              <a:cxnLst/>
              <a:rect l="l" t="t" r="r" b="b"/>
              <a:pathLst>
                <a:path w="1445" h="1054" extrusionOk="0">
                  <a:moveTo>
                    <a:pt x="272" y="0"/>
                  </a:moveTo>
                  <a:cubicBezTo>
                    <a:pt x="178" y="67"/>
                    <a:pt x="102" y="133"/>
                    <a:pt x="83" y="227"/>
                  </a:cubicBezTo>
                  <a:cubicBezTo>
                    <a:pt x="1" y="550"/>
                    <a:pt x="765" y="1054"/>
                    <a:pt x="1071" y="1054"/>
                  </a:cubicBezTo>
                  <a:cubicBezTo>
                    <a:pt x="1115" y="1054"/>
                    <a:pt x="1149" y="1044"/>
                    <a:pt x="1170" y="1021"/>
                  </a:cubicBezTo>
                  <a:cubicBezTo>
                    <a:pt x="1312" y="879"/>
                    <a:pt x="1444" y="586"/>
                    <a:pt x="1416" y="312"/>
                  </a:cubicBezTo>
                  <a:lnTo>
                    <a:pt x="1416" y="312"/>
                  </a:lnTo>
                  <a:cubicBezTo>
                    <a:pt x="1369" y="397"/>
                    <a:pt x="1321" y="464"/>
                    <a:pt x="1274" y="520"/>
                  </a:cubicBezTo>
                  <a:cubicBezTo>
                    <a:pt x="1253" y="541"/>
                    <a:pt x="1220" y="551"/>
                    <a:pt x="1178" y="551"/>
                  </a:cubicBezTo>
                  <a:cubicBezTo>
                    <a:pt x="954" y="551"/>
                    <a:pt x="479" y="279"/>
                    <a:pt x="272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4" name="Google Shape;304;p16"/>
            <p:cNvSpPr/>
            <p:nvPr/>
          </p:nvSpPr>
          <p:spPr>
            <a:xfrm>
              <a:off x="4111808" y="3104699"/>
              <a:ext cx="63404" cy="41256"/>
            </a:xfrm>
            <a:custGeom>
              <a:avLst/>
              <a:gdLst/>
              <a:ahLst/>
              <a:cxnLst/>
              <a:rect l="l" t="t" r="r" b="b"/>
              <a:pathLst>
                <a:path w="647" h="421" extrusionOk="0">
                  <a:moveTo>
                    <a:pt x="146" y="0"/>
                  </a:moveTo>
                  <a:cubicBezTo>
                    <a:pt x="80" y="48"/>
                    <a:pt x="32" y="114"/>
                    <a:pt x="13" y="199"/>
                  </a:cubicBezTo>
                  <a:cubicBezTo>
                    <a:pt x="1" y="353"/>
                    <a:pt x="159" y="420"/>
                    <a:pt x="321" y="420"/>
                  </a:cubicBezTo>
                  <a:cubicBezTo>
                    <a:pt x="396" y="420"/>
                    <a:pt x="473" y="406"/>
                    <a:pt x="533" y="378"/>
                  </a:cubicBezTo>
                  <a:cubicBezTo>
                    <a:pt x="647" y="341"/>
                    <a:pt x="628" y="246"/>
                    <a:pt x="599" y="152"/>
                  </a:cubicBezTo>
                  <a:lnTo>
                    <a:pt x="599" y="152"/>
                  </a:lnTo>
                  <a:cubicBezTo>
                    <a:pt x="550" y="164"/>
                    <a:pt x="496" y="171"/>
                    <a:pt x="443" y="171"/>
                  </a:cubicBezTo>
                  <a:cubicBezTo>
                    <a:pt x="293" y="171"/>
                    <a:pt x="153" y="119"/>
                    <a:pt x="146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5" name="Google Shape;305;p16"/>
            <p:cNvSpPr/>
            <p:nvPr/>
          </p:nvSpPr>
          <p:spPr>
            <a:xfrm>
              <a:off x="3733344" y="3063051"/>
              <a:ext cx="301146" cy="137585"/>
            </a:xfrm>
            <a:custGeom>
              <a:avLst/>
              <a:gdLst/>
              <a:ahLst/>
              <a:cxnLst/>
              <a:rect l="l" t="t" r="r" b="b"/>
              <a:pathLst>
                <a:path w="3073" h="1404" extrusionOk="0">
                  <a:moveTo>
                    <a:pt x="587" y="0"/>
                  </a:moveTo>
                  <a:cubicBezTo>
                    <a:pt x="492" y="66"/>
                    <a:pt x="407" y="142"/>
                    <a:pt x="350" y="208"/>
                  </a:cubicBezTo>
                  <a:cubicBezTo>
                    <a:pt x="1" y="709"/>
                    <a:pt x="596" y="1219"/>
                    <a:pt x="1059" y="1342"/>
                  </a:cubicBezTo>
                  <a:cubicBezTo>
                    <a:pt x="1207" y="1384"/>
                    <a:pt x="1390" y="1404"/>
                    <a:pt x="1586" y="1404"/>
                  </a:cubicBezTo>
                  <a:cubicBezTo>
                    <a:pt x="2142" y="1404"/>
                    <a:pt x="2791" y="1241"/>
                    <a:pt x="2959" y="955"/>
                  </a:cubicBezTo>
                  <a:cubicBezTo>
                    <a:pt x="3072" y="756"/>
                    <a:pt x="3025" y="567"/>
                    <a:pt x="2902" y="378"/>
                  </a:cubicBezTo>
                  <a:cubicBezTo>
                    <a:pt x="2609" y="516"/>
                    <a:pt x="2191" y="591"/>
                    <a:pt x="1820" y="591"/>
                  </a:cubicBezTo>
                  <a:cubicBezTo>
                    <a:pt x="1628" y="591"/>
                    <a:pt x="1449" y="571"/>
                    <a:pt x="1305" y="529"/>
                  </a:cubicBezTo>
                  <a:cubicBezTo>
                    <a:pt x="1040" y="463"/>
                    <a:pt x="728" y="246"/>
                    <a:pt x="587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6" name="Google Shape;306;p16"/>
            <p:cNvSpPr/>
            <p:nvPr/>
          </p:nvSpPr>
          <p:spPr>
            <a:xfrm>
              <a:off x="4038016" y="3191720"/>
              <a:ext cx="223336" cy="150618"/>
            </a:xfrm>
            <a:custGeom>
              <a:avLst/>
              <a:gdLst/>
              <a:ahLst/>
              <a:cxnLst/>
              <a:rect l="l" t="t" r="r" b="b"/>
              <a:pathLst>
                <a:path w="2279" h="1537" extrusionOk="0">
                  <a:moveTo>
                    <a:pt x="218" y="1"/>
                  </a:moveTo>
                  <a:cubicBezTo>
                    <a:pt x="77" y="161"/>
                    <a:pt x="1" y="426"/>
                    <a:pt x="29" y="681"/>
                  </a:cubicBezTo>
                  <a:cubicBezTo>
                    <a:pt x="87" y="1267"/>
                    <a:pt x="673" y="1536"/>
                    <a:pt x="1241" y="1536"/>
                  </a:cubicBezTo>
                  <a:cubicBezTo>
                    <a:pt x="1598" y="1536"/>
                    <a:pt x="1948" y="1430"/>
                    <a:pt x="2156" y="1229"/>
                  </a:cubicBezTo>
                  <a:cubicBezTo>
                    <a:pt x="2279" y="1107"/>
                    <a:pt x="2269" y="851"/>
                    <a:pt x="1844" y="483"/>
                  </a:cubicBezTo>
                  <a:cubicBezTo>
                    <a:pt x="1687" y="533"/>
                    <a:pt x="1512" y="558"/>
                    <a:pt x="1336" y="558"/>
                  </a:cubicBezTo>
                  <a:cubicBezTo>
                    <a:pt x="877" y="558"/>
                    <a:pt x="410" y="383"/>
                    <a:pt x="218" y="1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7" name="Google Shape;307;p16"/>
            <p:cNvSpPr/>
            <p:nvPr/>
          </p:nvSpPr>
          <p:spPr>
            <a:xfrm>
              <a:off x="3461990" y="3020422"/>
              <a:ext cx="266847" cy="204320"/>
            </a:xfrm>
            <a:custGeom>
              <a:avLst/>
              <a:gdLst/>
              <a:ahLst/>
              <a:cxnLst/>
              <a:rect l="l" t="t" r="r" b="b"/>
              <a:pathLst>
                <a:path w="2723" h="2085" extrusionOk="0">
                  <a:moveTo>
                    <a:pt x="615" y="0"/>
                  </a:moveTo>
                  <a:cubicBezTo>
                    <a:pt x="568" y="0"/>
                    <a:pt x="520" y="0"/>
                    <a:pt x="483" y="10"/>
                  </a:cubicBezTo>
                  <a:cubicBezTo>
                    <a:pt x="171" y="67"/>
                    <a:pt x="1" y="719"/>
                    <a:pt x="435" y="1333"/>
                  </a:cubicBezTo>
                  <a:cubicBezTo>
                    <a:pt x="831" y="1893"/>
                    <a:pt x="1426" y="2084"/>
                    <a:pt x="1895" y="2084"/>
                  </a:cubicBezTo>
                  <a:cubicBezTo>
                    <a:pt x="2155" y="2084"/>
                    <a:pt x="2377" y="2025"/>
                    <a:pt x="2505" y="1938"/>
                  </a:cubicBezTo>
                  <a:cubicBezTo>
                    <a:pt x="2722" y="1768"/>
                    <a:pt x="2571" y="1380"/>
                    <a:pt x="2231" y="993"/>
                  </a:cubicBezTo>
                  <a:cubicBezTo>
                    <a:pt x="1768" y="993"/>
                    <a:pt x="1154" y="804"/>
                    <a:pt x="757" y="237"/>
                  </a:cubicBezTo>
                  <a:cubicBezTo>
                    <a:pt x="691" y="152"/>
                    <a:pt x="643" y="76"/>
                    <a:pt x="615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8" name="Google Shape;308;p16"/>
            <p:cNvSpPr/>
            <p:nvPr/>
          </p:nvSpPr>
          <p:spPr>
            <a:xfrm>
              <a:off x="3379575" y="2841677"/>
              <a:ext cx="113089" cy="198440"/>
            </a:xfrm>
            <a:custGeom>
              <a:avLst/>
              <a:gdLst/>
              <a:ahLst/>
              <a:cxnLst/>
              <a:rect l="l" t="t" r="r" b="b"/>
              <a:pathLst>
                <a:path w="1154" h="2025" extrusionOk="0">
                  <a:moveTo>
                    <a:pt x="577" y="0"/>
                  </a:moveTo>
                  <a:cubicBezTo>
                    <a:pt x="520" y="29"/>
                    <a:pt x="473" y="57"/>
                    <a:pt x="398" y="95"/>
                  </a:cubicBezTo>
                  <a:cubicBezTo>
                    <a:pt x="1" y="360"/>
                    <a:pt x="48" y="1229"/>
                    <a:pt x="142" y="1560"/>
                  </a:cubicBezTo>
                  <a:cubicBezTo>
                    <a:pt x="190" y="1720"/>
                    <a:pt x="294" y="1928"/>
                    <a:pt x="369" y="1985"/>
                  </a:cubicBezTo>
                  <a:cubicBezTo>
                    <a:pt x="396" y="2012"/>
                    <a:pt x="429" y="2024"/>
                    <a:pt x="466" y="2024"/>
                  </a:cubicBezTo>
                  <a:cubicBezTo>
                    <a:pt x="534" y="2024"/>
                    <a:pt x="618" y="1983"/>
                    <a:pt x="709" y="1910"/>
                  </a:cubicBezTo>
                  <a:cubicBezTo>
                    <a:pt x="898" y="1758"/>
                    <a:pt x="1097" y="1267"/>
                    <a:pt x="1154" y="804"/>
                  </a:cubicBezTo>
                  <a:cubicBezTo>
                    <a:pt x="1106" y="766"/>
                    <a:pt x="1059" y="738"/>
                    <a:pt x="1031" y="700"/>
                  </a:cubicBezTo>
                  <a:cubicBezTo>
                    <a:pt x="898" y="568"/>
                    <a:pt x="700" y="293"/>
                    <a:pt x="577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9" name="Google Shape;309;p16"/>
            <p:cNvSpPr/>
            <p:nvPr/>
          </p:nvSpPr>
          <p:spPr>
            <a:xfrm>
              <a:off x="3412894" y="2747209"/>
              <a:ext cx="107601" cy="66931"/>
            </a:xfrm>
            <a:custGeom>
              <a:avLst/>
              <a:gdLst/>
              <a:ahLst/>
              <a:cxnLst/>
              <a:rect l="l" t="t" r="r" b="b"/>
              <a:pathLst>
                <a:path w="1098" h="683" extrusionOk="0">
                  <a:moveTo>
                    <a:pt x="417" y="1"/>
                  </a:moveTo>
                  <a:cubicBezTo>
                    <a:pt x="180" y="114"/>
                    <a:pt x="58" y="341"/>
                    <a:pt x="10" y="558"/>
                  </a:cubicBezTo>
                  <a:cubicBezTo>
                    <a:pt x="0" y="637"/>
                    <a:pt x="163" y="682"/>
                    <a:pt x="354" y="682"/>
                  </a:cubicBezTo>
                  <a:cubicBezTo>
                    <a:pt x="529" y="682"/>
                    <a:pt x="729" y="644"/>
                    <a:pt x="842" y="558"/>
                  </a:cubicBezTo>
                  <a:cubicBezTo>
                    <a:pt x="974" y="473"/>
                    <a:pt x="1050" y="312"/>
                    <a:pt x="1097" y="180"/>
                  </a:cubicBezTo>
                  <a:lnTo>
                    <a:pt x="1097" y="180"/>
                  </a:lnTo>
                  <a:cubicBezTo>
                    <a:pt x="1078" y="190"/>
                    <a:pt x="1040" y="199"/>
                    <a:pt x="1021" y="199"/>
                  </a:cubicBezTo>
                  <a:cubicBezTo>
                    <a:pt x="1007" y="200"/>
                    <a:pt x="992" y="201"/>
                    <a:pt x="977" y="201"/>
                  </a:cubicBezTo>
                  <a:cubicBezTo>
                    <a:pt x="799" y="201"/>
                    <a:pt x="556" y="105"/>
                    <a:pt x="417" y="1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0" name="Google Shape;310;p16"/>
            <p:cNvSpPr/>
            <p:nvPr/>
          </p:nvSpPr>
          <p:spPr>
            <a:xfrm>
              <a:off x="3376831" y="3238954"/>
              <a:ext cx="267729" cy="106129"/>
            </a:xfrm>
            <a:custGeom>
              <a:avLst/>
              <a:gdLst/>
              <a:ahLst/>
              <a:cxnLst/>
              <a:rect l="l" t="t" r="r" b="b"/>
              <a:pathLst>
                <a:path w="2732" h="1083" extrusionOk="0">
                  <a:moveTo>
                    <a:pt x="1087" y="1"/>
                  </a:moveTo>
                  <a:cubicBezTo>
                    <a:pt x="747" y="86"/>
                    <a:pt x="426" y="237"/>
                    <a:pt x="265" y="417"/>
                  </a:cubicBezTo>
                  <a:cubicBezTo>
                    <a:pt x="0" y="710"/>
                    <a:pt x="615" y="984"/>
                    <a:pt x="1229" y="1059"/>
                  </a:cubicBezTo>
                  <a:cubicBezTo>
                    <a:pt x="1361" y="1075"/>
                    <a:pt x="1522" y="1082"/>
                    <a:pt x="1686" y="1082"/>
                  </a:cubicBezTo>
                  <a:cubicBezTo>
                    <a:pt x="2025" y="1082"/>
                    <a:pt x="2380" y="1050"/>
                    <a:pt x="2533" y="993"/>
                  </a:cubicBezTo>
                  <a:cubicBezTo>
                    <a:pt x="2731" y="917"/>
                    <a:pt x="2646" y="511"/>
                    <a:pt x="2476" y="247"/>
                  </a:cubicBezTo>
                  <a:cubicBezTo>
                    <a:pt x="2418" y="249"/>
                    <a:pt x="2360" y="250"/>
                    <a:pt x="2304" y="250"/>
                  </a:cubicBezTo>
                  <a:cubicBezTo>
                    <a:pt x="2150" y="250"/>
                    <a:pt x="2003" y="241"/>
                    <a:pt x="1871" y="228"/>
                  </a:cubicBezTo>
                  <a:cubicBezTo>
                    <a:pt x="1578" y="190"/>
                    <a:pt x="1295" y="105"/>
                    <a:pt x="1087" y="1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1" name="Google Shape;311;p16"/>
            <p:cNvSpPr/>
            <p:nvPr/>
          </p:nvSpPr>
          <p:spPr>
            <a:xfrm>
              <a:off x="3690323" y="3242678"/>
              <a:ext cx="212655" cy="90645"/>
            </a:xfrm>
            <a:custGeom>
              <a:avLst/>
              <a:gdLst/>
              <a:ahLst/>
              <a:cxnLst/>
              <a:rect l="l" t="t" r="r" b="b"/>
              <a:pathLst>
                <a:path w="2170" h="925" extrusionOk="0">
                  <a:moveTo>
                    <a:pt x="1612" y="1"/>
                  </a:moveTo>
                  <a:lnTo>
                    <a:pt x="1545" y="29"/>
                  </a:lnTo>
                  <a:cubicBezTo>
                    <a:pt x="1383" y="103"/>
                    <a:pt x="1193" y="135"/>
                    <a:pt x="1006" y="135"/>
                  </a:cubicBezTo>
                  <a:cubicBezTo>
                    <a:pt x="832" y="135"/>
                    <a:pt x="661" y="107"/>
                    <a:pt x="515" y="57"/>
                  </a:cubicBezTo>
                  <a:cubicBezTo>
                    <a:pt x="241" y="152"/>
                    <a:pt x="33" y="303"/>
                    <a:pt x="14" y="454"/>
                  </a:cubicBezTo>
                  <a:cubicBezTo>
                    <a:pt x="0" y="684"/>
                    <a:pt x="512" y="925"/>
                    <a:pt x="1016" y="925"/>
                  </a:cubicBezTo>
                  <a:cubicBezTo>
                    <a:pt x="1195" y="925"/>
                    <a:pt x="1373" y="895"/>
                    <a:pt x="1527" y="823"/>
                  </a:cubicBezTo>
                  <a:cubicBezTo>
                    <a:pt x="2169" y="530"/>
                    <a:pt x="1990" y="152"/>
                    <a:pt x="1612" y="1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2" name="Google Shape;312;p16"/>
            <p:cNvSpPr/>
            <p:nvPr/>
          </p:nvSpPr>
          <p:spPr>
            <a:xfrm>
              <a:off x="3936295" y="3230624"/>
              <a:ext cx="90746" cy="92801"/>
            </a:xfrm>
            <a:custGeom>
              <a:avLst/>
              <a:gdLst/>
              <a:ahLst/>
              <a:cxnLst/>
              <a:rect l="l" t="t" r="r" b="b"/>
              <a:pathLst>
                <a:path w="926" h="947" extrusionOk="0">
                  <a:moveTo>
                    <a:pt x="226" y="1"/>
                  </a:moveTo>
                  <a:cubicBezTo>
                    <a:pt x="141" y="76"/>
                    <a:pt x="84" y="180"/>
                    <a:pt x="56" y="322"/>
                  </a:cubicBezTo>
                  <a:cubicBezTo>
                    <a:pt x="1" y="729"/>
                    <a:pt x="480" y="946"/>
                    <a:pt x="721" y="946"/>
                  </a:cubicBezTo>
                  <a:cubicBezTo>
                    <a:pt x="727" y="946"/>
                    <a:pt x="732" y="946"/>
                    <a:pt x="737" y="946"/>
                  </a:cubicBezTo>
                  <a:cubicBezTo>
                    <a:pt x="926" y="936"/>
                    <a:pt x="878" y="521"/>
                    <a:pt x="793" y="228"/>
                  </a:cubicBezTo>
                  <a:lnTo>
                    <a:pt x="793" y="228"/>
                  </a:lnTo>
                  <a:cubicBezTo>
                    <a:pt x="782" y="228"/>
                    <a:pt x="771" y="228"/>
                    <a:pt x="759" y="228"/>
                  </a:cubicBezTo>
                  <a:cubicBezTo>
                    <a:pt x="584" y="228"/>
                    <a:pt x="359" y="160"/>
                    <a:pt x="226" y="1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3" name="Google Shape;313;p16"/>
            <p:cNvSpPr/>
            <p:nvPr/>
          </p:nvSpPr>
          <p:spPr>
            <a:xfrm>
              <a:off x="3399076" y="3173198"/>
              <a:ext cx="66736" cy="64187"/>
            </a:xfrm>
            <a:custGeom>
              <a:avLst/>
              <a:gdLst/>
              <a:ahLst/>
              <a:cxnLst/>
              <a:rect l="l" t="t" r="r" b="b"/>
              <a:pathLst>
                <a:path w="681" h="655" extrusionOk="0">
                  <a:moveTo>
                    <a:pt x="123" y="1"/>
                  </a:moveTo>
                  <a:cubicBezTo>
                    <a:pt x="57" y="67"/>
                    <a:pt x="28" y="152"/>
                    <a:pt x="9" y="237"/>
                  </a:cubicBezTo>
                  <a:cubicBezTo>
                    <a:pt x="0" y="341"/>
                    <a:pt x="28" y="521"/>
                    <a:pt x="76" y="587"/>
                  </a:cubicBezTo>
                  <a:cubicBezTo>
                    <a:pt x="103" y="633"/>
                    <a:pt x="151" y="654"/>
                    <a:pt x="209" y="654"/>
                  </a:cubicBezTo>
                  <a:cubicBezTo>
                    <a:pt x="270" y="654"/>
                    <a:pt x="343" y="630"/>
                    <a:pt x="416" y="587"/>
                  </a:cubicBezTo>
                  <a:cubicBezTo>
                    <a:pt x="614" y="473"/>
                    <a:pt x="680" y="218"/>
                    <a:pt x="605" y="57"/>
                  </a:cubicBezTo>
                  <a:lnTo>
                    <a:pt x="605" y="57"/>
                  </a:lnTo>
                  <a:cubicBezTo>
                    <a:pt x="551" y="92"/>
                    <a:pt x="484" y="110"/>
                    <a:pt x="414" y="110"/>
                  </a:cubicBezTo>
                  <a:cubicBezTo>
                    <a:pt x="314" y="110"/>
                    <a:pt x="207" y="73"/>
                    <a:pt x="123" y="1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4639998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7"/>
          <p:cNvSpPr txBox="1">
            <a:spLocks noGrp="1"/>
          </p:cNvSpPr>
          <p:nvPr>
            <p:ph type="title"/>
          </p:nvPr>
        </p:nvSpPr>
        <p:spPr>
          <a:xfrm>
            <a:off x="960000" y="491767"/>
            <a:ext cx="10272000" cy="76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16" name="Google Shape;316;p17"/>
          <p:cNvSpPr txBox="1">
            <a:spLocks noGrp="1"/>
          </p:cNvSpPr>
          <p:nvPr>
            <p:ph type="body" idx="1"/>
          </p:nvPr>
        </p:nvSpPr>
        <p:spPr>
          <a:xfrm>
            <a:off x="960000" y="1841433"/>
            <a:ext cx="10272000" cy="336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arker Grotesque SemiBold"/>
              <a:buChar char="●"/>
              <a:defRPr>
                <a:solidFill>
                  <a:srgbClr val="434343"/>
                </a:solidFill>
              </a:defRPr>
            </a:lvl1pPr>
            <a:lvl2pPr marL="1219170" lvl="1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5325B"/>
              </a:buClr>
              <a:buSzPts val="1400"/>
              <a:buFont typeface="Darker Grotesque SemiBold"/>
              <a:buChar char="○"/>
              <a:defRPr>
                <a:solidFill>
                  <a:srgbClr val="434343"/>
                </a:solidFill>
              </a:defRPr>
            </a:lvl2pPr>
            <a:lvl3pPr marL="1828754" lvl="2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5325B"/>
              </a:buClr>
              <a:buSzPts val="1400"/>
              <a:buFont typeface="Darker Grotesque SemiBold"/>
              <a:buChar char="■"/>
              <a:defRPr>
                <a:solidFill>
                  <a:srgbClr val="434343"/>
                </a:solidFill>
              </a:defRPr>
            </a:lvl3pPr>
            <a:lvl4pPr marL="2438339" lvl="3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5325B"/>
              </a:buClr>
              <a:buSzPts val="1400"/>
              <a:buFont typeface="Darker Grotesque SemiBold"/>
              <a:buChar char="●"/>
              <a:defRPr>
                <a:solidFill>
                  <a:srgbClr val="434343"/>
                </a:solidFill>
              </a:defRPr>
            </a:lvl4pPr>
            <a:lvl5pPr marL="3047924" lvl="4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5325B"/>
              </a:buClr>
              <a:buSzPts val="1400"/>
              <a:buFont typeface="Darker Grotesque SemiBold"/>
              <a:buChar char="○"/>
              <a:defRPr>
                <a:solidFill>
                  <a:srgbClr val="434343"/>
                </a:solidFill>
              </a:defRPr>
            </a:lvl5pPr>
            <a:lvl6pPr marL="3657509" lvl="5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5325B"/>
              </a:buClr>
              <a:buSzPts val="1400"/>
              <a:buFont typeface="Darker Grotesque SemiBold"/>
              <a:buChar char="■"/>
              <a:defRPr>
                <a:solidFill>
                  <a:srgbClr val="434343"/>
                </a:solidFill>
              </a:defRPr>
            </a:lvl6pPr>
            <a:lvl7pPr marL="4267093" lvl="6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5325B"/>
              </a:buClr>
              <a:buSzPts val="1400"/>
              <a:buFont typeface="Darker Grotesque SemiBold"/>
              <a:buChar char="●"/>
              <a:defRPr>
                <a:solidFill>
                  <a:srgbClr val="434343"/>
                </a:solidFill>
              </a:defRPr>
            </a:lvl7pPr>
            <a:lvl8pPr marL="4876678" lvl="7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5325B"/>
              </a:buClr>
              <a:buSzPts val="1400"/>
              <a:buFont typeface="Darker Grotesque SemiBold"/>
              <a:buChar char="○"/>
              <a:defRPr>
                <a:solidFill>
                  <a:srgbClr val="434343"/>
                </a:solidFill>
              </a:defRPr>
            </a:lvl8pPr>
            <a:lvl9pPr marL="5486263" lvl="8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5325B"/>
              </a:buClr>
              <a:buSzPts val="1400"/>
              <a:buFont typeface="Darker Grotesque SemiBold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317" name="Google Shape;317;p17"/>
          <p:cNvSpPr/>
          <p:nvPr/>
        </p:nvSpPr>
        <p:spPr>
          <a:xfrm flipH="1">
            <a:off x="-12066" y="5862931"/>
            <a:ext cx="12220433" cy="1016584"/>
          </a:xfrm>
          <a:custGeom>
            <a:avLst/>
            <a:gdLst/>
            <a:ahLst/>
            <a:cxnLst/>
            <a:rect l="l" t="t" r="r" b="b"/>
            <a:pathLst>
              <a:path w="366613" h="36489" extrusionOk="0">
                <a:moveTo>
                  <a:pt x="366310" y="0"/>
                </a:moveTo>
                <a:lnTo>
                  <a:pt x="286764" y="3122"/>
                </a:lnTo>
                <a:lnTo>
                  <a:pt x="0" y="4579"/>
                </a:lnTo>
                <a:lnTo>
                  <a:pt x="548" y="36489"/>
                </a:lnTo>
                <a:lnTo>
                  <a:pt x="366613" y="364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318" name="Google Shape;318;p17"/>
          <p:cNvSpPr/>
          <p:nvPr/>
        </p:nvSpPr>
        <p:spPr>
          <a:xfrm>
            <a:off x="-10700" y="6287171"/>
            <a:ext cx="12207667" cy="615071"/>
          </a:xfrm>
          <a:custGeom>
            <a:avLst/>
            <a:gdLst/>
            <a:ahLst/>
            <a:cxnLst/>
            <a:rect l="l" t="t" r="r" b="b"/>
            <a:pathLst>
              <a:path w="366230" h="32469" extrusionOk="0">
                <a:moveTo>
                  <a:pt x="62" y="0"/>
                </a:moveTo>
                <a:lnTo>
                  <a:pt x="56875" y="1292"/>
                </a:lnTo>
                <a:lnTo>
                  <a:pt x="366230" y="9353"/>
                </a:lnTo>
                <a:lnTo>
                  <a:pt x="366106" y="32057"/>
                </a:lnTo>
                <a:lnTo>
                  <a:pt x="0" y="3246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319" name="Google Shape;319;p17"/>
          <p:cNvSpPr/>
          <p:nvPr/>
        </p:nvSpPr>
        <p:spPr>
          <a:xfrm flipH="1">
            <a:off x="9341901" y="-870561"/>
            <a:ext cx="3323017" cy="1253436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0" name="Google Shape;320;p17"/>
          <p:cNvSpPr/>
          <p:nvPr/>
        </p:nvSpPr>
        <p:spPr>
          <a:xfrm rot="544783" flipH="1">
            <a:off x="9405413" y="2876078"/>
            <a:ext cx="6395140" cy="2003353"/>
          </a:xfrm>
          <a:custGeom>
            <a:avLst/>
            <a:gdLst/>
            <a:ahLst/>
            <a:cxnLst/>
            <a:rect l="l" t="t" r="r" b="b"/>
            <a:pathLst>
              <a:path w="62593" h="19608" extrusionOk="0">
                <a:moveTo>
                  <a:pt x="8797" y="0"/>
                </a:moveTo>
                <a:cubicBezTo>
                  <a:pt x="8493" y="0"/>
                  <a:pt x="8193" y="36"/>
                  <a:pt x="7901" y="111"/>
                </a:cubicBezTo>
                <a:cubicBezTo>
                  <a:pt x="5245" y="791"/>
                  <a:pt x="0" y="3248"/>
                  <a:pt x="671" y="6773"/>
                </a:cubicBezTo>
                <a:cubicBezTo>
                  <a:pt x="885" y="7867"/>
                  <a:pt x="2286" y="9563"/>
                  <a:pt x="3341" y="9563"/>
                </a:cubicBezTo>
                <a:cubicBezTo>
                  <a:pt x="3407" y="9563"/>
                  <a:pt x="3472" y="9556"/>
                  <a:pt x="3535" y="9542"/>
                </a:cubicBezTo>
                <a:lnTo>
                  <a:pt x="3535" y="9542"/>
                </a:lnTo>
                <a:cubicBezTo>
                  <a:pt x="1179" y="10328"/>
                  <a:pt x="4622" y="12047"/>
                  <a:pt x="5785" y="12047"/>
                </a:cubicBezTo>
                <a:cubicBezTo>
                  <a:pt x="5798" y="12047"/>
                  <a:pt x="5810" y="12047"/>
                  <a:pt x="5822" y="12047"/>
                </a:cubicBezTo>
                <a:lnTo>
                  <a:pt x="5822" y="12047"/>
                </a:lnTo>
                <a:cubicBezTo>
                  <a:pt x="5406" y="12642"/>
                  <a:pt x="5699" y="13294"/>
                  <a:pt x="6134" y="13842"/>
                </a:cubicBezTo>
                <a:cubicBezTo>
                  <a:pt x="5548" y="15165"/>
                  <a:pt x="6493" y="17377"/>
                  <a:pt x="7646" y="18171"/>
                </a:cubicBezTo>
                <a:cubicBezTo>
                  <a:pt x="8031" y="18441"/>
                  <a:pt x="8988" y="18769"/>
                  <a:pt x="9751" y="18769"/>
                </a:cubicBezTo>
                <a:cubicBezTo>
                  <a:pt x="10431" y="18769"/>
                  <a:pt x="10958" y="18509"/>
                  <a:pt x="10793" y="17717"/>
                </a:cubicBezTo>
                <a:lnTo>
                  <a:pt x="10793" y="17717"/>
                </a:lnTo>
                <a:lnTo>
                  <a:pt x="54880" y="19607"/>
                </a:lnTo>
                <a:cubicBezTo>
                  <a:pt x="56430" y="18615"/>
                  <a:pt x="57810" y="19125"/>
                  <a:pt x="59558" y="18605"/>
                </a:cubicBezTo>
                <a:cubicBezTo>
                  <a:pt x="60279" y="18388"/>
                  <a:pt x="62593" y="16769"/>
                  <a:pt x="61320" y="16769"/>
                </a:cubicBezTo>
                <a:cubicBezTo>
                  <a:pt x="61207" y="16769"/>
                  <a:pt x="61065" y="16782"/>
                  <a:pt x="60891" y="16810"/>
                </a:cubicBezTo>
                <a:cubicBezTo>
                  <a:pt x="62053" y="14957"/>
                  <a:pt x="59974" y="14655"/>
                  <a:pt x="59407" y="13512"/>
                </a:cubicBezTo>
                <a:cubicBezTo>
                  <a:pt x="58878" y="12415"/>
                  <a:pt x="59918" y="10846"/>
                  <a:pt x="58963" y="9712"/>
                </a:cubicBezTo>
                <a:cubicBezTo>
                  <a:pt x="58415" y="9070"/>
                  <a:pt x="57423" y="8928"/>
                  <a:pt x="56685" y="8692"/>
                </a:cubicBezTo>
                <a:cubicBezTo>
                  <a:pt x="56597" y="7200"/>
                  <a:pt x="56663" y="6406"/>
                  <a:pt x="55600" y="6406"/>
                </a:cubicBezTo>
                <a:cubicBezTo>
                  <a:pt x="55296" y="6406"/>
                  <a:pt x="54899" y="6471"/>
                  <a:pt x="54379" y="6603"/>
                </a:cubicBezTo>
                <a:cubicBezTo>
                  <a:pt x="52971" y="6962"/>
                  <a:pt x="50788" y="7690"/>
                  <a:pt x="50420" y="9297"/>
                </a:cubicBezTo>
                <a:cubicBezTo>
                  <a:pt x="50375" y="9243"/>
                  <a:pt x="50296" y="9164"/>
                  <a:pt x="50288" y="9164"/>
                </a:cubicBezTo>
                <a:cubicBezTo>
                  <a:pt x="50288" y="9164"/>
                  <a:pt x="50287" y="9164"/>
                  <a:pt x="50287" y="9164"/>
                </a:cubicBezTo>
                <a:cubicBezTo>
                  <a:pt x="49626" y="9590"/>
                  <a:pt x="49002" y="10147"/>
                  <a:pt x="48416" y="10601"/>
                </a:cubicBezTo>
                <a:cubicBezTo>
                  <a:pt x="48397" y="10516"/>
                  <a:pt x="48378" y="10431"/>
                  <a:pt x="48369" y="10346"/>
                </a:cubicBezTo>
                <a:cubicBezTo>
                  <a:pt x="48214" y="10326"/>
                  <a:pt x="48059" y="10318"/>
                  <a:pt x="47905" y="10318"/>
                </a:cubicBezTo>
                <a:cubicBezTo>
                  <a:pt x="47292" y="10318"/>
                  <a:pt x="46688" y="10443"/>
                  <a:pt x="46084" y="10443"/>
                </a:cubicBezTo>
                <a:cubicBezTo>
                  <a:pt x="46036" y="10443"/>
                  <a:pt x="45988" y="10442"/>
                  <a:pt x="45940" y="10440"/>
                </a:cubicBezTo>
                <a:cubicBezTo>
                  <a:pt x="45618" y="9224"/>
                  <a:pt x="44875" y="8763"/>
                  <a:pt x="44005" y="8763"/>
                </a:cubicBezTo>
                <a:cubicBezTo>
                  <a:pt x="43421" y="8763"/>
                  <a:pt x="42780" y="8970"/>
                  <a:pt x="42169" y="9297"/>
                </a:cubicBezTo>
                <a:cubicBezTo>
                  <a:pt x="41319" y="7359"/>
                  <a:pt x="40430" y="5705"/>
                  <a:pt x="38228" y="5119"/>
                </a:cubicBezTo>
                <a:cubicBezTo>
                  <a:pt x="35677" y="4430"/>
                  <a:pt x="35488" y="4326"/>
                  <a:pt x="33881" y="2161"/>
                </a:cubicBezTo>
                <a:cubicBezTo>
                  <a:pt x="33122" y="1136"/>
                  <a:pt x="32038" y="708"/>
                  <a:pt x="30924" y="708"/>
                </a:cubicBezTo>
                <a:cubicBezTo>
                  <a:pt x="28042" y="708"/>
                  <a:pt x="24956" y="3574"/>
                  <a:pt x="26755" y="6395"/>
                </a:cubicBezTo>
                <a:cubicBezTo>
                  <a:pt x="25470" y="6546"/>
                  <a:pt x="20546" y="6726"/>
                  <a:pt x="22257" y="8777"/>
                </a:cubicBezTo>
                <a:cubicBezTo>
                  <a:pt x="21786" y="8506"/>
                  <a:pt x="21252" y="8421"/>
                  <a:pt x="20711" y="8421"/>
                </a:cubicBezTo>
                <a:cubicBezTo>
                  <a:pt x="20177" y="8421"/>
                  <a:pt x="19635" y="8503"/>
                  <a:pt x="19138" y="8569"/>
                </a:cubicBezTo>
                <a:cubicBezTo>
                  <a:pt x="19301" y="7969"/>
                  <a:pt x="18880" y="7783"/>
                  <a:pt x="18338" y="7783"/>
                </a:cubicBezTo>
                <a:cubicBezTo>
                  <a:pt x="17779" y="7783"/>
                  <a:pt x="17092" y="7981"/>
                  <a:pt x="16785" y="8125"/>
                </a:cubicBezTo>
                <a:cubicBezTo>
                  <a:pt x="16515" y="4775"/>
                  <a:pt x="12329" y="0"/>
                  <a:pt x="8797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8044667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18"/>
          <p:cNvSpPr txBox="1">
            <a:spLocks noGrp="1"/>
          </p:cNvSpPr>
          <p:nvPr>
            <p:ph type="subTitle" idx="1"/>
          </p:nvPr>
        </p:nvSpPr>
        <p:spPr>
          <a:xfrm>
            <a:off x="6483033" y="3411700"/>
            <a:ext cx="4679600" cy="116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3" name="Google Shape;323;p18"/>
          <p:cNvSpPr txBox="1">
            <a:spLocks noGrp="1"/>
          </p:cNvSpPr>
          <p:nvPr>
            <p:ph type="title"/>
          </p:nvPr>
        </p:nvSpPr>
        <p:spPr>
          <a:xfrm>
            <a:off x="6483033" y="2320567"/>
            <a:ext cx="4859600" cy="1079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8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24" name="Google Shape;324;p18"/>
          <p:cNvSpPr/>
          <p:nvPr/>
        </p:nvSpPr>
        <p:spPr>
          <a:xfrm flipH="1">
            <a:off x="-12066" y="5584433"/>
            <a:ext cx="12220433" cy="1289035"/>
          </a:xfrm>
          <a:custGeom>
            <a:avLst/>
            <a:gdLst/>
            <a:ahLst/>
            <a:cxnLst/>
            <a:rect l="l" t="t" r="r" b="b"/>
            <a:pathLst>
              <a:path w="366613" h="36489" extrusionOk="0">
                <a:moveTo>
                  <a:pt x="366310" y="0"/>
                </a:moveTo>
                <a:lnTo>
                  <a:pt x="286764" y="3122"/>
                </a:lnTo>
                <a:lnTo>
                  <a:pt x="0" y="4579"/>
                </a:lnTo>
                <a:lnTo>
                  <a:pt x="548" y="36489"/>
                </a:lnTo>
                <a:lnTo>
                  <a:pt x="366613" y="364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325" name="Google Shape;325;p18"/>
          <p:cNvSpPr/>
          <p:nvPr/>
        </p:nvSpPr>
        <p:spPr>
          <a:xfrm>
            <a:off x="-10700" y="6122349"/>
            <a:ext cx="12207667" cy="779905"/>
          </a:xfrm>
          <a:custGeom>
            <a:avLst/>
            <a:gdLst/>
            <a:ahLst/>
            <a:cxnLst/>
            <a:rect l="l" t="t" r="r" b="b"/>
            <a:pathLst>
              <a:path w="366230" h="32469" extrusionOk="0">
                <a:moveTo>
                  <a:pt x="62" y="0"/>
                </a:moveTo>
                <a:lnTo>
                  <a:pt x="56875" y="1292"/>
                </a:lnTo>
                <a:lnTo>
                  <a:pt x="366230" y="9353"/>
                </a:lnTo>
                <a:lnTo>
                  <a:pt x="366106" y="32057"/>
                </a:lnTo>
                <a:lnTo>
                  <a:pt x="0" y="3246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326" name="Google Shape;326;p18"/>
          <p:cNvSpPr/>
          <p:nvPr/>
        </p:nvSpPr>
        <p:spPr>
          <a:xfrm>
            <a:off x="8206659" y="-964731"/>
            <a:ext cx="5262805" cy="1985147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7" name="Google Shape;327;p18"/>
          <p:cNvSpPr/>
          <p:nvPr/>
        </p:nvSpPr>
        <p:spPr>
          <a:xfrm rot="-544783">
            <a:off x="-2630526" y="1350312"/>
            <a:ext cx="6395140" cy="2003353"/>
          </a:xfrm>
          <a:custGeom>
            <a:avLst/>
            <a:gdLst/>
            <a:ahLst/>
            <a:cxnLst/>
            <a:rect l="l" t="t" r="r" b="b"/>
            <a:pathLst>
              <a:path w="62593" h="19608" extrusionOk="0">
                <a:moveTo>
                  <a:pt x="8797" y="0"/>
                </a:moveTo>
                <a:cubicBezTo>
                  <a:pt x="8493" y="0"/>
                  <a:pt x="8193" y="36"/>
                  <a:pt x="7901" y="111"/>
                </a:cubicBezTo>
                <a:cubicBezTo>
                  <a:pt x="5245" y="791"/>
                  <a:pt x="0" y="3248"/>
                  <a:pt x="671" y="6773"/>
                </a:cubicBezTo>
                <a:cubicBezTo>
                  <a:pt x="885" y="7867"/>
                  <a:pt x="2286" y="9563"/>
                  <a:pt x="3341" y="9563"/>
                </a:cubicBezTo>
                <a:cubicBezTo>
                  <a:pt x="3407" y="9563"/>
                  <a:pt x="3472" y="9556"/>
                  <a:pt x="3535" y="9542"/>
                </a:cubicBezTo>
                <a:lnTo>
                  <a:pt x="3535" y="9542"/>
                </a:lnTo>
                <a:cubicBezTo>
                  <a:pt x="1179" y="10328"/>
                  <a:pt x="4622" y="12047"/>
                  <a:pt x="5785" y="12047"/>
                </a:cubicBezTo>
                <a:cubicBezTo>
                  <a:pt x="5798" y="12047"/>
                  <a:pt x="5810" y="12047"/>
                  <a:pt x="5822" y="12047"/>
                </a:cubicBezTo>
                <a:lnTo>
                  <a:pt x="5822" y="12047"/>
                </a:lnTo>
                <a:cubicBezTo>
                  <a:pt x="5406" y="12642"/>
                  <a:pt x="5699" y="13294"/>
                  <a:pt x="6134" y="13842"/>
                </a:cubicBezTo>
                <a:cubicBezTo>
                  <a:pt x="5548" y="15165"/>
                  <a:pt x="6493" y="17377"/>
                  <a:pt x="7646" y="18171"/>
                </a:cubicBezTo>
                <a:cubicBezTo>
                  <a:pt x="8031" y="18441"/>
                  <a:pt x="8988" y="18769"/>
                  <a:pt x="9751" y="18769"/>
                </a:cubicBezTo>
                <a:cubicBezTo>
                  <a:pt x="10431" y="18769"/>
                  <a:pt x="10958" y="18509"/>
                  <a:pt x="10793" y="17717"/>
                </a:cubicBezTo>
                <a:lnTo>
                  <a:pt x="10793" y="17717"/>
                </a:lnTo>
                <a:lnTo>
                  <a:pt x="54880" y="19607"/>
                </a:lnTo>
                <a:cubicBezTo>
                  <a:pt x="56430" y="18615"/>
                  <a:pt x="57810" y="19125"/>
                  <a:pt x="59558" y="18605"/>
                </a:cubicBezTo>
                <a:cubicBezTo>
                  <a:pt x="60279" y="18388"/>
                  <a:pt x="62593" y="16769"/>
                  <a:pt x="61320" y="16769"/>
                </a:cubicBezTo>
                <a:cubicBezTo>
                  <a:pt x="61207" y="16769"/>
                  <a:pt x="61065" y="16782"/>
                  <a:pt x="60891" y="16810"/>
                </a:cubicBezTo>
                <a:cubicBezTo>
                  <a:pt x="62053" y="14957"/>
                  <a:pt x="59974" y="14655"/>
                  <a:pt x="59407" y="13512"/>
                </a:cubicBezTo>
                <a:cubicBezTo>
                  <a:pt x="58878" y="12415"/>
                  <a:pt x="59918" y="10846"/>
                  <a:pt x="58963" y="9712"/>
                </a:cubicBezTo>
                <a:cubicBezTo>
                  <a:pt x="58415" y="9070"/>
                  <a:pt x="57423" y="8928"/>
                  <a:pt x="56685" y="8692"/>
                </a:cubicBezTo>
                <a:cubicBezTo>
                  <a:pt x="56597" y="7200"/>
                  <a:pt x="56663" y="6406"/>
                  <a:pt x="55600" y="6406"/>
                </a:cubicBezTo>
                <a:cubicBezTo>
                  <a:pt x="55296" y="6406"/>
                  <a:pt x="54899" y="6471"/>
                  <a:pt x="54379" y="6603"/>
                </a:cubicBezTo>
                <a:cubicBezTo>
                  <a:pt x="52971" y="6962"/>
                  <a:pt x="50788" y="7690"/>
                  <a:pt x="50420" y="9297"/>
                </a:cubicBezTo>
                <a:cubicBezTo>
                  <a:pt x="50375" y="9243"/>
                  <a:pt x="50296" y="9164"/>
                  <a:pt x="50288" y="9164"/>
                </a:cubicBezTo>
                <a:cubicBezTo>
                  <a:pt x="50288" y="9164"/>
                  <a:pt x="50287" y="9164"/>
                  <a:pt x="50287" y="9164"/>
                </a:cubicBezTo>
                <a:cubicBezTo>
                  <a:pt x="49626" y="9590"/>
                  <a:pt x="49002" y="10147"/>
                  <a:pt x="48416" y="10601"/>
                </a:cubicBezTo>
                <a:cubicBezTo>
                  <a:pt x="48397" y="10516"/>
                  <a:pt x="48378" y="10431"/>
                  <a:pt x="48369" y="10346"/>
                </a:cubicBezTo>
                <a:cubicBezTo>
                  <a:pt x="48214" y="10326"/>
                  <a:pt x="48059" y="10318"/>
                  <a:pt x="47905" y="10318"/>
                </a:cubicBezTo>
                <a:cubicBezTo>
                  <a:pt x="47292" y="10318"/>
                  <a:pt x="46688" y="10443"/>
                  <a:pt x="46084" y="10443"/>
                </a:cubicBezTo>
                <a:cubicBezTo>
                  <a:pt x="46036" y="10443"/>
                  <a:pt x="45988" y="10442"/>
                  <a:pt x="45940" y="10440"/>
                </a:cubicBezTo>
                <a:cubicBezTo>
                  <a:pt x="45618" y="9224"/>
                  <a:pt x="44875" y="8763"/>
                  <a:pt x="44005" y="8763"/>
                </a:cubicBezTo>
                <a:cubicBezTo>
                  <a:pt x="43421" y="8763"/>
                  <a:pt x="42780" y="8970"/>
                  <a:pt x="42169" y="9297"/>
                </a:cubicBezTo>
                <a:cubicBezTo>
                  <a:pt x="41319" y="7359"/>
                  <a:pt x="40430" y="5705"/>
                  <a:pt x="38228" y="5119"/>
                </a:cubicBezTo>
                <a:cubicBezTo>
                  <a:pt x="35677" y="4430"/>
                  <a:pt x="35488" y="4326"/>
                  <a:pt x="33881" y="2161"/>
                </a:cubicBezTo>
                <a:cubicBezTo>
                  <a:pt x="33122" y="1136"/>
                  <a:pt x="32038" y="708"/>
                  <a:pt x="30924" y="708"/>
                </a:cubicBezTo>
                <a:cubicBezTo>
                  <a:pt x="28042" y="708"/>
                  <a:pt x="24956" y="3574"/>
                  <a:pt x="26755" y="6395"/>
                </a:cubicBezTo>
                <a:cubicBezTo>
                  <a:pt x="25470" y="6546"/>
                  <a:pt x="20546" y="6726"/>
                  <a:pt x="22257" y="8777"/>
                </a:cubicBezTo>
                <a:cubicBezTo>
                  <a:pt x="21786" y="8506"/>
                  <a:pt x="21252" y="8421"/>
                  <a:pt x="20711" y="8421"/>
                </a:cubicBezTo>
                <a:cubicBezTo>
                  <a:pt x="20177" y="8421"/>
                  <a:pt x="19635" y="8503"/>
                  <a:pt x="19138" y="8569"/>
                </a:cubicBezTo>
                <a:cubicBezTo>
                  <a:pt x="19301" y="7969"/>
                  <a:pt x="18880" y="7783"/>
                  <a:pt x="18338" y="7783"/>
                </a:cubicBezTo>
                <a:cubicBezTo>
                  <a:pt x="17779" y="7783"/>
                  <a:pt x="17092" y="7981"/>
                  <a:pt x="16785" y="8125"/>
                </a:cubicBezTo>
                <a:cubicBezTo>
                  <a:pt x="16515" y="4775"/>
                  <a:pt x="12329" y="0"/>
                  <a:pt x="8797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8" name="Google Shape;328;p18"/>
          <p:cNvSpPr/>
          <p:nvPr/>
        </p:nvSpPr>
        <p:spPr>
          <a:xfrm flipH="1">
            <a:off x="10927709" y="3993269"/>
            <a:ext cx="3323017" cy="1253436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41355314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1">
  <p:cSld name="Section title 1"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21"/>
          <p:cNvSpPr/>
          <p:nvPr/>
        </p:nvSpPr>
        <p:spPr>
          <a:xfrm flipH="1">
            <a:off x="8113067" y="4191415"/>
            <a:ext cx="6395127" cy="2003349"/>
          </a:xfrm>
          <a:custGeom>
            <a:avLst/>
            <a:gdLst/>
            <a:ahLst/>
            <a:cxnLst/>
            <a:rect l="l" t="t" r="r" b="b"/>
            <a:pathLst>
              <a:path w="62593" h="19608" extrusionOk="0">
                <a:moveTo>
                  <a:pt x="8797" y="0"/>
                </a:moveTo>
                <a:cubicBezTo>
                  <a:pt x="8493" y="0"/>
                  <a:pt x="8193" y="36"/>
                  <a:pt x="7901" y="111"/>
                </a:cubicBezTo>
                <a:cubicBezTo>
                  <a:pt x="5245" y="791"/>
                  <a:pt x="0" y="3248"/>
                  <a:pt x="671" y="6773"/>
                </a:cubicBezTo>
                <a:cubicBezTo>
                  <a:pt x="885" y="7867"/>
                  <a:pt x="2286" y="9563"/>
                  <a:pt x="3341" y="9563"/>
                </a:cubicBezTo>
                <a:cubicBezTo>
                  <a:pt x="3407" y="9563"/>
                  <a:pt x="3472" y="9556"/>
                  <a:pt x="3535" y="9542"/>
                </a:cubicBezTo>
                <a:lnTo>
                  <a:pt x="3535" y="9542"/>
                </a:lnTo>
                <a:cubicBezTo>
                  <a:pt x="1179" y="10328"/>
                  <a:pt x="4622" y="12047"/>
                  <a:pt x="5785" y="12047"/>
                </a:cubicBezTo>
                <a:cubicBezTo>
                  <a:pt x="5798" y="12047"/>
                  <a:pt x="5810" y="12047"/>
                  <a:pt x="5822" y="12047"/>
                </a:cubicBezTo>
                <a:lnTo>
                  <a:pt x="5822" y="12047"/>
                </a:lnTo>
                <a:cubicBezTo>
                  <a:pt x="5406" y="12642"/>
                  <a:pt x="5699" y="13294"/>
                  <a:pt x="6134" y="13842"/>
                </a:cubicBezTo>
                <a:cubicBezTo>
                  <a:pt x="5548" y="15165"/>
                  <a:pt x="6493" y="17377"/>
                  <a:pt x="7646" y="18171"/>
                </a:cubicBezTo>
                <a:cubicBezTo>
                  <a:pt x="8031" y="18441"/>
                  <a:pt x="8988" y="18769"/>
                  <a:pt x="9751" y="18769"/>
                </a:cubicBezTo>
                <a:cubicBezTo>
                  <a:pt x="10431" y="18769"/>
                  <a:pt x="10958" y="18509"/>
                  <a:pt x="10793" y="17717"/>
                </a:cubicBezTo>
                <a:lnTo>
                  <a:pt x="10793" y="17717"/>
                </a:lnTo>
                <a:lnTo>
                  <a:pt x="54880" y="19607"/>
                </a:lnTo>
                <a:cubicBezTo>
                  <a:pt x="56430" y="18615"/>
                  <a:pt x="57810" y="19125"/>
                  <a:pt x="59558" y="18605"/>
                </a:cubicBezTo>
                <a:cubicBezTo>
                  <a:pt x="60279" y="18388"/>
                  <a:pt x="62593" y="16769"/>
                  <a:pt x="61320" y="16769"/>
                </a:cubicBezTo>
                <a:cubicBezTo>
                  <a:pt x="61207" y="16769"/>
                  <a:pt x="61065" y="16782"/>
                  <a:pt x="60891" y="16810"/>
                </a:cubicBezTo>
                <a:cubicBezTo>
                  <a:pt x="62053" y="14957"/>
                  <a:pt x="59974" y="14655"/>
                  <a:pt x="59407" y="13512"/>
                </a:cubicBezTo>
                <a:cubicBezTo>
                  <a:pt x="58878" y="12415"/>
                  <a:pt x="59918" y="10846"/>
                  <a:pt x="58963" y="9712"/>
                </a:cubicBezTo>
                <a:cubicBezTo>
                  <a:pt x="58415" y="9070"/>
                  <a:pt x="57423" y="8928"/>
                  <a:pt x="56685" y="8692"/>
                </a:cubicBezTo>
                <a:cubicBezTo>
                  <a:pt x="56597" y="7200"/>
                  <a:pt x="56663" y="6406"/>
                  <a:pt x="55600" y="6406"/>
                </a:cubicBezTo>
                <a:cubicBezTo>
                  <a:pt x="55296" y="6406"/>
                  <a:pt x="54899" y="6471"/>
                  <a:pt x="54379" y="6603"/>
                </a:cubicBezTo>
                <a:cubicBezTo>
                  <a:pt x="52971" y="6962"/>
                  <a:pt x="50788" y="7690"/>
                  <a:pt x="50420" y="9297"/>
                </a:cubicBezTo>
                <a:cubicBezTo>
                  <a:pt x="50375" y="9243"/>
                  <a:pt x="50296" y="9164"/>
                  <a:pt x="50288" y="9164"/>
                </a:cubicBezTo>
                <a:cubicBezTo>
                  <a:pt x="50288" y="9164"/>
                  <a:pt x="50287" y="9164"/>
                  <a:pt x="50287" y="9164"/>
                </a:cubicBezTo>
                <a:cubicBezTo>
                  <a:pt x="49626" y="9590"/>
                  <a:pt x="49002" y="10147"/>
                  <a:pt x="48416" y="10601"/>
                </a:cubicBezTo>
                <a:cubicBezTo>
                  <a:pt x="48397" y="10516"/>
                  <a:pt x="48378" y="10431"/>
                  <a:pt x="48369" y="10346"/>
                </a:cubicBezTo>
                <a:cubicBezTo>
                  <a:pt x="48214" y="10326"/>
                  <a:pt x="48059" y="10318"/>
                  <a:pt x="47905" y="10318"/>
                </a:cubicBezTo>
                <a:cubicBezTo>
                  <a:pt x="47292" y="10318"/>
                  <a:pt x="46688" y="10443"/>
                  <a:pt x="46084" y="10443"/>
                </a:cubicBezTo>
                <a:cubicBezTo>
                  <a:pt x="46036" y="10443"/>
                  <a:pt x="45988" y="10442"/>
                  <a:pt x="45940" y="10440"/>
                </a:cubicBezTo>
                <a:cubicBezTo>
                  <a:pt x="45618" y="9224"/>
                  <a:pt x="44875" y="8763"/>
                  <a:pt x="44005" y="8763"/>
                </a:cubicBezTo>
                <a:cubicBezTo>
                  <a:pt x="43421" y="8763"/>
                  <a:pt x="42780" y="8970"/>
                  <a:pt x="42169" y="9297"/>
                </a:cubicBezTo>
                <a:cubicBezTo>
                  <a:pt x="41319" y="7359"/>
                  <a:pt x="40430" y="5705"/>
                  <a:pt x="38228" y="5119"/>
                </a:cubicBezTo>
                <a:cubicBezTo>
                  <a:pt x="35677" y="4430"/>
                  <a:pt x="35488" y="4326"/>
                  <a:pt x="33881" y="2161"/>
                </a:cubicBezTo>
                <a:cubicBezTo>
                  <a:pt x="33122" y="1136"/>
                  <a:pt x="32038" y="708"/>
                  <a:pt x="30924" y="708"/>
                </a:cubicBezTo>
                <a:cubicBezTo>
                  <a:pt x="28042" y="708"/>
                  <a:pt x="24956" y="3574"/>
                  <a:pt x="26755" y="6395"/>
                </a:cubicBezTo>
                <a:cubicBezTo>
                  <a:pt x="25470" y="6546"/>
                  <a:pt x="20546" y="6726"/>
                  <a:pt x="22257" y="8777"/>
                </a:cubicBezTo>
                <a:cubicBezTo>
                  <a:pt x="21786" y="8506"/>
                  <a:pt x="21252" y="8421"/>
                  <a:pt x="20711" y="8421"/>
                </a:cubicBezTo>
                <a:cubicBezTo>
                  <a:pt x="20177" y="8421"/>
                  <a:pt x="19635" y="8503"/>
                  <a:pt x="19138" y="8569"/>
                </a:cubicBezTo>
                <a:cubicBezTo>
                  <a:pt x="19301" y="7969"/>
                  <a:pt x="18880" y="7783"/>
                  <a:pt x="18338" y="7783"/>
                </a:cubicBezTo>
                <a:cubicBezTo>
                  <a:pt x="17779" y="7783"/>
                  <a:pt x="17092" y="7981"/>
                  <a:pt x="16785" y="8125"/>
                </a:cubicBezTo>
                <a:cubicBezTo>
                  <a:pt x="16515" y="4775"/>
                  <a:pt x="12329" y="0"/>
                  <a:pt x="8797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9" name="Google Shape;369;p21"/>
          <p:cNvSpPr/>
          <p:nvPr/>
        </p:nvSpPr>
        <p:spPr>
          <a:xfrm>
            <a:off x="-12066" y="5658767"/>
            <a:ext cx="12220433" cy="1216300"/>
          </a:xfrm>
          <a:custGeom>
            <a:avLst/>
            <a:gdLst/>
            <a:ahLst/>
            <a:cxnLst/>
            <a:rect l="l" t="t" r="r" b="b"/>
            <a:pathLst>
              <a:path w="366613" h="36489" extrusionOk="0">
                <a:moveTo>
                  <a:pt x="366310" y="0"/>
                </a:moveTo>
                <a:lnTo>
                  <a:pt x="286764" y="3122"/>
                </a:lnTo>
                <a:lnTo>
                  <a:pt x="0" y="4579"/>
                </a:lnTo>
                <a:lnTo>
                  <a:pt x="548" y="36489"/>
                </a:lnTo>
                <a:lnTo>
                  <a:pt x="366613" y="364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370" name="Google Shape;370;p21"/>
          <p:cNvSpPr/>
          <p:nvPr/>
        </p:nvSpPr>
        <p:spPr>
          <a:xfrm flipH="1">
            <a:off x="-667" y="6166333"/>
            <a:ext cx="12207667" cy="735856"/>
          </a:xfrm>
          <a:custGeom>
            <a:avLst/>
            <a:gdLst/>
            <a:ahLst/>
            <a:cxnLst/>
            <a:rect l="l" t="t" r="r" b="b"/>
            <a:pathLst>
              <a:path w="366230" h="32469" extrusionOk="0">
                <a:moveTo>
                  <a:pt x="62" y="0"/>
                </a:moveTo>
                <a:lnTo>
                  <a:pt x="56875" y="1292"/>
                </a:lnTo>
                <a:lnTo>
                  <a:pt x="366230" y="9353"/>
                </a:lnTo>
                <a:lnTo>
                  <a:pt x="366106" y="32057"/>
                </a:lnTo>
                <a:lnTo>
                  <a:pt x="0" y="3246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371" name="Google Shape;371;p21"/>
          <p:cNvSpPr/>
          <p:nvPr/>
        </p:nvSpPr>
        <p:spPr>
          <a:xfrm flipH="1">
            <a:off x="6758928" y="-377582"/>
            <a:ext cx="5262805" cy="1985147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72" name="Google Shape;372;p21"/>
          <p:cNvSpPr/>
          <p:nvPr/>
        </p:nvSpPr>
        <p:spPr>
          <a:xfrm flipH="1">
            <a:off x="-775953" y="1396911"/>
            <a:ext cx="3688685" cy="1391371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73" name="Google Shape;373;p21"/>
          <p:cNvSpPr txBox="1">
            <a:spLocks noGrp="1"/>
          </p:cNvSpPr>
          <p:nvPr>
            <p:ph type="title"/>
          </p:nvPr>
        </p:nvSpPr>
        <p:spPr>
          <a:xfrm>
            <a:off x="5255700" y="2683567"/>
            <a:ext cx="5522800" cy="1122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64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374" name="Google Shape;374;p21"/>
          <p:cNvSpPr txBox="1">
            <a:spLocks noGrp="1"/>
          </p:cNvSpPr>
          <p:nvPr>
            <p:ph type="title" idx="2" hasCustomPrompt="1"/>
          </p:nvPr>
        </p:nvSpPr>
        <p:spPr>
          <a:xfrm>
            <a:off x="9003800" y="1252833"/>
            <a:ext cx="15164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375" name="Google Shape;375;p21"/>
          <p:cNvSpPr txBox="1">
            <a:spLocks noGrp="1"/>
          </p:cNvSpPr>
          <p:nvPr>
            <p:ph type="subTitle" idx="1"/>
          </p:nvPr>
        </p:nvSpPr>
        <p:spPr>
          <a:xfrm>
            <a:off x="6390631" y="3828144"/>
            <a:ext cx="4341600" cy="8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877777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2">
  <p:cSld name="Section title 2"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22"/>
          <p:cNvSpPr/>
          <p:nvPr/>
        </p:nvSpPr>
        <p:spPr>
          <a:xfrm flipH="1">
            <a:off x="-1825433" y="3937415"/>
            <a:ext cx="6395127" cy="2003349"/>
          </a:xfrm>
          <a:custGeom>
            <a:avLst/>
            <a:gdLst/>
            <a:ahLst/>
            <a:cxnLst/>
            <a:rect l="l" t="t" r="r" b="b"/>
            <a:pathLst>
              <a:path w="62593" h="19608" extrusionOk="0">
                <a:moveTo>
                  <a:pt x="8797" y="0"/>
                </a:moveTo>
                <a:cubicBezTo>
                  <a:pt x="8493" y="0"/>
                  <a:pt x="8193" y="36"/>
                  <a:pt x="7901" y="111"/>
                </a:cubicBezTo>
                <a:cubicBezTo>
                  <a:pt x="5245" y="791"/>
                  <a:pt x="0" y="3248"/>
                  <a:pt x="671" y="6773"/>
                </a:cubicBezTo>
                <a:cubicBezTo>
                  <a:pt x="885" y="7867"/>
                  <a:pt x="2286" y="9563"/>
                  <a:pt x="3341" y="9563"/>
                </a:cubicBezTo>
                <a:cubicBezTo>
                  <a:pt x="3407" y="9563"/>
                  <a:pt x="3472" y="9556"/>
                  <a:pt x="3535" y="9542"/>
                </a:cubicBezTo>
                <a:lnTo>
                  <a:pt x="3535" y="9542"/>
                </a:lnTo>
                <a:cubicBezTo>
                  <a:pt x="1179" y="10328"/>
                  <a:pt x="4622" y="12047"/>
                  <a:pt x="5785" y="12047"/>
                </a:cubicBezTo>
                <a:cubicBezTo>
                  <a:pt x="5798" y="12047"/>
                  <a:pt x="5810" y="12047"/>
                  <a:pt x="5822" y="12047"/>
                </a:cubicBezTo>
                <a:lnTo>
                  <a:pt x="5822" y="12047"/>
                </a:lnTo>
                <a:cubicBezTo>
                  <a:pt x="5406" y="12642"/>
                  <a:pt x="5699" y="13294"/>
                  <a:pt x="6134" y="13842"/>
                </a:cubicBezTo>
                <a:cubicBezTo>
                  <a:pt x="5548" y="15165"/>
                  <a:pt x="6493" y="17377"/>
                  <a:pt x="7646" y="18171"/>
                </a:cubicBezTo>
                <a:cubicBezTo>
                  <a:pt x="8031" y="18441"/>
                  <a:pt x="8988" y="18769"/>
                  <a:pt x="9751" y="18769"/>
                </a:cubicBezTo>
                <a:cubicBezTo>
                  <a:pt x="10431" y="18769"/>
                  <a:pt x="10958" y="18509"/>
                  <a:pt x="10793" y="17717"/>
                </a:cubicBezTo>
                <a:lnTo>
                  <a:pt x="10793" y="17717"/>
                </a:lnTo>
                <a:lnTo>
                  <a:pt x="54880" y="19607"/>
                </a:lnTo>
                <a:cubicBezTo>
                  <a:pt x="56430" y="18615"/>
                  <a:pt x="57810" y="19125"/>
                  <a:pt x="59558" y="18605"/>
                </a:cubicBezTo>
                <a:cubicBezTo>
                  <a:pt x="60279" y="18388"/>
                  <a:pt x="62593" y="16769"/>
                  <a:pt x="61320" y="16769"/>
                </a:cubicBezTo>
                <a:cubicBezTo>
                  <a:pt x="61207" y="16769"/>
                  <a:pt x="61065" y="16782"/>
                  <a:pt x="60891" y="16810"/>
                </a:cubicBezTo>
                <a:cubicBezTo>
                  <a:pt x="62053" y="14957"/>
                  <a:pt x="59974" y="14655"/>
                  <a:pt x="59407" y="13512"/>
                </a:cubicBezTo>
                <a:cubicBezTo>
                  <a:pt x="58878" y="12415"/>
                  <a:pt x="59918" y="10846"/>
                  <a:pt x="58963" y="9712"/>
                </a:cubicBezTo>
                <a:cubicBezTo>
                  <a:pt x="58415" y="9070"/>
                  <a:pt x="57423" y="8928"/>
                  <a:pt x="56685" y="8692"/>
                </a:cubicBezTo>
                <a:cubicBezTo>
                  <a:pt x="56597" y="7200"/>
                  <a:pt x="56663" y="6406"/>
                  <a:pt x="55600" y="6406"/>
                </a:cubicBezTo>
                <a:cubicBezTo>
                  <a:pt x="55296" y="6406"/>
                  <a:pt x="54899" y="6471"/>
                  <a:pt x="54379" y="6603"/>
                </a:cubicBezTo>
                <a:cubicBezTo>
                  <a:pt x="52971" y="6962"/>
                  <a:pt x="50788" y="7690"/>
                  <a:pt x="50420" y="9297"/>
                </a:cubicBezTo>
                <a:cubicBezTo>
                  <a:pt x="50375" y="9243"/>
                  <a:pt x="50296" y="9164"/>
                  <a:pt x="50288" y="9164"/>
                </a:cubicBezTo>
                <a:cubicBezTo>
                  <a:pt x="50288" y="9164"/>
                  <a:pt x="50287" y="9164"/>
                  <a:pt x="50287" y="9164"/>
                </a:cubicBezTo>
                <a:cubicBezTo>
                  <a:pt x="49626" y="9590"/>
                  <a:pt x="49002" y="10147"/>
                  <a:pt x="48416" y="10601"/>
                </a:cubicBezTo>
                <a:cubicBezTo>
                  <a:pt x="48397" y="10516"/>
                  <a:pt x="48378" y="10431"/>
                  <a:pt x="48369" y="10346"/>
                </a:cubicBezTo>
                <a:cubicBezTo>
                  <a:pt x="48214" y="10326"/>
                  <a:pt x="48059" y="10318"/>
                  <a:pt x="47905" y="10318"/>
                </a:cubicBezTo>
                <a:cubicBezTo>
                  <a:pt x="47292" y="10318"/>
                  <a:pt x="46688" y="10443"/>
                  <a:pt x="46084" y="10443"/>
                </a:cubicBezTo>
                <a:cubicBezTo>
                  <a:pt x="46036" y="10443"/>
                  <a:pt x="45988" y="10442"/>
                  <a:pt x="45940" y="10440"/>
                </a:cubicBezTo>
                <a:cubicBezTo>
                  <a:pt x="45618" y="9224"/>
                  <a:pt x="44875" y="8763"/>
                  <a:pt x="44005" y="8763"/>
                </a:cubicBezTo>
                <a:cubicBezTo>
                  <a:pt x="43421" y="8763"/>
                  <a:pt x="42780" y="8970"/>
                  <a:pt x="42169" y="9297"/>
                </a:cubicBezTo>
                <a:cubicBezTo>
                  <a:pt x="41319" y="7359"/>
                  <a:pt x="40430" y="5705"/>
                  <a:pt x="38228" y="5119"/>
                </a:cubicBezTo>
                <a:cubicBezTo>
                  <a:pt x="35677" y="4430"/>
                  <a:pt x="35488" y="4326"/>
                  <a:pt x="33881" y="2161"/>
                </a:cubicBezTo>
                <a:cubicBezTo>
                  <a:pt x="33122" y="1136"/>
                  <a:pt x="32038" y="708"/>
                  <a:pt x="30924" y="708"/>
                </a:cubicBezTo>
                <a:cubicBezTo>
                  <a:pt x="28042" y="708"/>
                  <a:pt x="24956" y="3574"/>
                  <a:pt x="26755" y="6395"/>
                </a:cubicBezTo>
                <a:cubicBezTo>
                  <a:pt x="25470" y="6546"/>
                  <a:pt x="20546" y="6726"/>
                  <a:pt x="22257" y="8777"/>
                </a:cubicBezTo>
                <a:cubicBezTo>
                  <a:pt x="21786" y="8506"/>
                  <a:pt x="21252" y="8421"/>
                  <a:pt x="20711" y="8421"/>
                </a:cubicBezTo>
                <a:cubicBezTo>
                  <a:pt x="20177" y="8421"/>
                  <a:pt x="19635" y="8503"/>
                  <a:pt x="19138" y="8569"/>
                </a:cubicBezTo>
                <a:cubicBezTo>
                  <a:pt x="19301" y="7969"/>
                  <a:pt x="18880" y="7783"/>
                  <a:pt x="18338" y="7783"/>
                </a:cubicBezTo>
                <a:cubicBezTo>
                  <a:pt x="17779" y="7783"/>
                  <a:pt x="17092" y="7981"/>
                  <a:pt x="16785" y="8125"/>
                </a:cubicBezTo>
                <a:cubicBezTo>
                  <a:pt x="16515" y="4775"/>
                  <a:pt x="12329" y="0"/>
                  <a:pt x="8797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78" name="Google Shape;378;p22"/>
          <p:cNvSpPr/>
          <p:nvPr/>
        </p:nvSpPr>
        <p:spPr>
          <a:xfrm flipH="1">
            <a:off x="-12066" y="5658767"/>
            <a:ext cx="12220433" cy="1216300"/>
          </a:xfrm>
          <a:custGeom>
            <a:avLst/>
            <a:gdLst/>
            <a:ahLst/>
            <a:cxnLst/>
            <a:rect l="l" t="t" r="r" b="b"/>
            <a:pathLst>
              <a:path w="366613" h="36489" extrusionOk="0">
                <a:moveTo>
                  <a:pt x="366310" y="0"/>
                </a:moveTo>
                <a:lnTo>
                  <a:pt x="286764" y="3122"/>
                </a:lnTo>
                <a:lnTo>
                  <a:pt x="0" y="4579"/>
                </a:lnTo>
                <a:lnTo>
                  <a:pt x="548" y="36489"/>
                </a:lnTo>
                <a:lnTo>
                  <a:pt x="366613" y="364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379" name="Google Shape;379;p22"/>
          <p:cNvSpPr/>
          <p:nvPr/>
        </p:nvSpPr>
        <p:spPr>
          <a:xfrm>
            <a:off x="-10700" y="6166333"/>
            <a:ext cx="12207667" cy="735856"/>
          </a:xfrm>
          <a:custGeom>
            <a:avLst/>
            <a:gdLst/>
            <a:ahLst/>
            <a:cxnLst/>
            <a:rect l="l" t="t" r="r" b="b"/>
            <a:pathLst>
              <a:path w="366230" h="32469" extrusionOk="0">
                <a:moveTo>
                  <a:pt x="62" y="0"/>
                </a:moveTo>
                <a:lnTo>
                  <a:pt x="56875" y="1292"/>
                </a:lnTo>
                <a:lnTo>
                  <a:pt x="366230" y="9353"/>
                </a:lnTo>
                <a:lnTo>
                  <a:pt x="366106" y="32057"/>
                </a:lnTo>
                <a:lnTo>
                  <a:pt x="0" y="3246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380" name="Google Shape;380;p22"/>
          <p:cNvSpPr/>
          <p:nvPr/>
        </p:nvSpPr>
        <p:spPr>
          <a:xfrm flipH="1">
            <a:off x="8333595" y="-1154382"/>
            <a:ext cx="5262805" cy="1985147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81" name="Google Shape;381;p22"/>
          <p:cNvSpPr/>
          <p:nvPr/>
        </p:nvSpPr>
        <p:spPr>
          <a:xfrm flipH="1">
            <a:off x="-1128753" y="458977"/>
            <a:ext cx="3688685" cy="1391371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82" name="Google Shape;382;p22"/>
          <p:cNvSpPr txBox="1">
            <a:spLocks noGrp="1"/>
          </p:cNvSpPr>
          <p:nvPr>
            <p:ph type="title"/>
          </p:nvPr>
        </p:nvSpPr>
        <p:spPr>
          <a:xfrm>
            <a:off x="2076000" y="2683567"/>
            <a:ext cx="8040000" cy="1122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383" name="Google Shape;383;p22"/>
          <p:cNvSpPr txBox="1">
            <a:spLocks noGrp="1"/>
          </p:cNvSpPr>
          <p:nvPr>
            <p:ph type="title" idx="2" hasCustomPrompt="1"/>
          </p:nvPr>
        </p:nvSpPr>
        <p:spPr>
          <a:xfrm>
            <a:off x="5337800" y="1252833"/>
            <a:ext cx="15164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384" name="Google Shape;384;p22"/>
          <p:cNvSpPr txBox="1">
            <a:spLocks noGrp="1"/>
          </p:cNvSpPr>
          <p:nvPr>
            <p:ph type="subTitle" idx="1"/>
          </p:nvPr>
        </p:nvSpPr>
        <p:spPr>
          <a:xfrm>
            <a:off x="3145567" y="3828133"/>
            <a:ext cx="5900800" cy="6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335651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23"/>
          <p:cNvSpPr/>
          <p:nvPr/>
        </p:nvSpPr>
        <p:spPr>
          <a:xfrm flipH="1">
            <a:off x="-690072" y="-964731"/>
            <a:ext cx="5262805" cy="1985147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87" name="Google Shape;387;p23"/>
          <p:cNvSpPr/>
          <p:nvPr/>
        </p:nvSpPr>
        <p:spPr>
          <a:xfrm rot="544783" flipH="1">
            <a:off x="9014779" y="1350312"/>
            <a:ext cx="6395140" cy="2003353"/>
          </a:xfrm>
          <a:custGeom>
            <a:avLst/>
            <a:gdLst/>
            <a:ahLst/>
            <a:cxnLst/>
            <a:rect l="l" t="t" r="r" b="b"/>
            <a:pathLst>
              <a:path w="62593" h="19608" extrusionOk="0">
                <a:moveTo>
                  <a:pt x="8797" y="0"/>
                </a:moveTo>
                <a:cubicBezTo>
                  <a:pt x="8493" y="0"/>
                  <a:pt x="8193" y="36"/>
                  <a:pt x="7901" y="111"/>
                </a:cubicBezTo>
                <a:cubicBezTo>
                  <a:pt x="5245" y="791"/>
                  <a:pt x="0" y="3248"/>
                  <a:pt x="671" y="6773"/>
                </a:cubicBezTo>
                <a:cubicBezTo>
                  <a:pt x="885" y="7867"/>
                  <a:pt x="2286" y="9563"/>
                  <a:pt x="3341" y="9563"/>
                </a:cubicBezTo>
                <a:cubicBezTo>
                  <a:pt x="3407" y="9563"/>
                  <a:pt x="3472" y="9556"/>
                  <a:pt x="3535" y="9542"/>
                </a:cubicBezTo>
                <a:lnTo>
                  <a:pt x="3535" y="9542"/>
                </a:lnTo>
                <a:cubicBezTo>
                  <a:pt x="1179" y="10328"/>
                  <a:pt x="4622" y="12047"/>
                  <a:pt x="5785" y="12047"/>
                </a:cubicBezTo>
                <a:cubicBezTo>
                  <a:pt x="5798" y="12047"/>
                  <a:pt x="5810" y="12047"/>
                  <a:pt x="5822" y="12047"/>
                </a:cubicBezTo>
                <a:lnTo>
                  <a:pt x="5822" y="12047"/>
                </a:lnTo>
                <a:cubicBezTo>
                  <a:pt x="5406" y="12642"/>
                  <a:pt x="5699" y="13294"/>
                  <a:pt x="6134" y="13842"/>
                </a:cubicBezTo>
                <a:cubicBezTo>
                  <a:pt x="5548" y="15165"/>
                  <a:pt x="6493" y="17377"/>
                  <a:pt x="7646" y="18171"/>
                </a:cubicBezTo>
                <a:cubicBezTo>
                  <a:pt x="8031" y="18441"/>
                  <a:pt x="8988" y="18769"/>
                  <a:pt x="9751" y="18769"/>
                </a:cubicBezTo>
                <a:cubicBezTo>
                  <a:pt x="10431" y="18769"/>
                  <a:pt x="10958" y="18509"/>
                  <a:pt x="10793" y="17717"/>
                </a:cubicBezTo>
                <a:lnTo>
                  <a:pt x="10793" y="17717"/>
                </a:lnTo>
                <a:lnTo>
                  <a:pt x="54880" y="19607"/>
                </a:lnTo>
                <a:cubicBezTo>
                  <a:pt x="56430" y="18615"/>
                  <a:pt x="57810" y="19125"/>
                  <a:pt x="59558" y="18605"/>
                </a:cubicBezTo>
                <a:cubicBezTo>
                  <a:pt x="60279" y="18388"/>
                  <a:pt x="62593" y="16769"/>
                  <a:pt x="61320" y="16769"/>
                </a:cubicBezTo>
                <a:cubicBezTo>
                  <a:pt x="61207" y="16769"/>
                  <a:pt x="61065" y="16782"/>
                  <a:pt x="60891" y="16810"/>
                </a:cubicBezTo>
                <a:cubicBezTo>
                  <a:pt x="62053" y="14957"/>
                  <a:pt x="59974" y="14655"/>
                  <a:pt x="59407" y="13512"/>
                </a:cubicBezTo>
                <a:cubicBezTo>
                  <a:pt x="58878" y="12415"/>
                  <a:pt x="59918" y="10846"/>
                  <a:pt x="58963" y="9712"/>
                </a:cubicBezTo>
                <a:cubicBezTo>
                  <a:pt x="58415" y="9070"/>
                  <a:pt x="57423" y="8928"/>
                  <a:pt x="56685" y="8692"/>
                </a:cubicBezTo>
                <a:cubicBezTo>
                  <a:pt x="56597" y="7200"/>
                  <a:pt x="56663" y="6406"/>
                  <a:pt x="55600" y="6406"/>
                </a:cubicBezTo>
                <a:cubicBezTo>
                  <a:pt x="55296" y="6406"/>
                  <a:pt x="54899" y="6471"/>
                  <a:pt x="54379" y="6603"/>
                </a:cubicBezTo>
                <a:cubicBezTo>
                  <a:pt x="52971" y="6962"/>
                  <a:pt x="50788" y="7690"/>
                  <a:pt x="50420" y="9297"/>
                </a:cubicBezTo>
                <a:cubicBezTo>
                  <a:pt x="50375" y="9243"/>
                  <a:pt x="50296" y="9164"/>
                  <a:pt x="50288" y="9164"/>
                </a:cubicBezTo>
                <a:cubicBezTo>
                  <a:pt x="50288" y="9164"/>
                  <a:pt x="50287" y="9164"/>
                  <a:pt x="50287" y="9164"/>
                </a:cubicBezTo>
                <a:cubicBezTo>
                  <a:pt x="49626" y="9590"/>
                  <a:pt x="49002" y="10147"/>
                  <a:pt x="48416" y="10601"/>
                </a:cubicBezTo>
                <a:cubicBezTo>
                  <a:pt x="48397" y="10516"/>
                  <a:pt x="48378" y="10431"/>
                  <a:pt x="48369" y="10346"/>
                </a:cubicBezTo>
                <a:cubicBezTo>
                  <a:pt x="48214" y="10326"/>
                  <a:pt x="48059" y="10318"/>
                  <a:pt x="47905" y="10318"/>
                </a:cubicBezTo>
                <a:cubicBezTo>
                  <a:pt x="47292" y="10318"/>
                  <a:pt x="46688" y="10443"/>
                  <a:pt x="46084" y="10443"/>
                </a:cubicBezTo>
                <a:cubicBezTo>
                  <a:pt x="46036" y="10443"/>
                  <a:pt x="45988" y="10442"/>
                  <a:pt x="45940" y="10440"/>
                </a:cubicBezTo>
                <a:cubicBezTo>
                  <a:pt x="45618" y="9224"/>
                  <a:pt x="44875" y="8763"/>
                  <a:pt x="44005" y="8763"/>
                </a:cubicBezTo>
                <a:cubicBezTo>
                  <a:pt x="43421" y="8763"/>
                  <a:pt x="42780" y="8970"/>
                  <a:pt x="42169" y="9297"/>
                </a:cubicBezTo>
                <a:cubicBezTo>
                  <a:pt x="41319" y="7359"/>
                  <a:pt x="40430" y="5705"/>
                  <a:pt x="38228" y="5119"/>
                </a:cubicBezTo>
                <a:cubicBezTo>
                  <a:pt x="35677" y="4430"/>
                  <a:pt x="35488" y="4326"/>
                  <a:pt x="33881" y="2161"/>
                </a:cubicBezTo>
                <a:cubicBezTo>
                  <a:pt x="33122" y="1136"/>
                  <a:pt x="32038" y="708"/>
                  <a:pt x="30924" y="708"/>
                </a:cubicBezTo>
                <a:cubicBezTo>
                  <a:pt x="28042" y="708"/>
                  <a:pt x="24956" y="3574"/>
                  <a:pt x="26755" y="6395"/>
                </a:cubicBezTo>
                <a:cubicBezTo>
                  <a:pt x="25470" y="6546"/>
                  <a:pt x="20546" y="6726"/>
                  <a:pt x="22257" y="8777"/>
                </a:cubicBezTo>
                <a:cubicBezTo>
                  <a:pt x="21786" y="8506"/>
                  <a:pt x="21252" y="8421"/>
                  <a:pt x="20711" y="8421"/>
                </a:cubicBezTo>
                <a:cubicBezTo>
                  <a:pt x="20177" y="8421"/>
                  <a:pt x="19635" y="8503"/>
                  <a:pt x="19138" y="8569"/>
                </a:cubicBezTo>
                <a:cubicBezTo>
                  <a:pt x="19301" y="7969"/>
                  <a:pt x="18880" y="7783"/>
                  <a:pt x="18338" y="7783"/>
                </a:cubicBezTo>
                <a:cubicBezTo>
                  <a:pt x="17779" y="7783"/>
                  <a:pt x="17092" y="7981"/>
                  <a:pt x="16785" y="8125"/>
                </a:cubicBezTo>
                <a:cubicBezTo>
                  <a:pt x="16515" y="4775"/>
                  <a:pt x="12329" y="0"/>
                  <a:pt x="8797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88" name="Google Shape;388;p23"/>
          <p:cNvSpPr/>
          <p:nvPr/>
        </p:nvSpPr>
        <p:spPr>
          <a:xfrm>
            <a:off x="-1471333" y="3993269"/>
            <a:ext cx="3323017" cy="1253436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89" name="Google Shape;389;p23"/>
          <p:cNvSpPr txBox="1">
            <a:spLocks noGrp="1"/>
          </p:cNvSpPr>
          <p:nvPr>
            <p:ph type="subTitle" idx="1"/>
          </p:nvPr>
        </p:nvSpPr>
        <p:spPr>
          <a:xfrm>
            <a:off x="1721827" y="4125100"/>
            <a:ext cx="3656800" cy="67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200">
                <a:solidFill>
                  <a:schemeClr val="lt2"/>
                </a:solidFill>
                <a:latin typeface="Lilita One"/>
                <a:ea typeface="Lilita One"/>
                <a:cs typeface="Lilita One"/>
                <a:sym typeface="Lilit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90" name="Google Shape;390;p23"/>
          <p:cNvSpPr txBox="1">
            <a:spLocks noGrp="1"/>
          </p:cNvSpPr>
          <p:nvPr>
            <p:ph type="subTitle" idx="2"/>
          </p:nvPr>
        </p:nvSpPr>
        <p:spPr>
          <a:xfrm>
            <a:off x="6813373" y="4125100"/>
            <a:ext cx="3656800" cy="67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200">
                <a:solidFill>
                  <a:schemeClr val="lt2"/>
                </a:solidFill>
                <a:latin typeface="Lilita One"/>
                <a:ea typeface="Lilita One"/>
                <a:cs typeface="Lilita One"/>
                <a:sym typeface="Lilit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91" name="Google Shape;391;p23"/>
          <p:cNvSpPr txBox="1">
            <a:spLocks noGrp="1"/>
          </p:cNvSpPr>
          <p:nvPr>
            <p:ph type="subTitle" idx="3"/>
          </p:nvPr>
        </p:nvSpPr>
        <p:spPr>
          <a:xfrm>
            <a:off x="1721827" y="4740600"/>
            <a:ext cx="3656800" cy="8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2" name="Google Shape;392;p23"/>
          <p:cNvSpPr txBox="1">
            <a:spLocks noGrp="1"/>
          </p:cNvSpPr>
          <p:nvPr>
            <p:ph type="subTitle" idx="4"/>
          </p:nvPr>
        </p:nvSpPr>
        <p:spPr>
          <a:xfrm>
            <a:off x="6813363" y="4740600"/>
            <a:ext cx="3656800" cy="8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3" name="Google Shape;393;p23"/>
          <p:cNvSpPr txBox="1">
            <a:spLocks noGrp="1"/>
          </p:cNvSpPr>
          <p:nvPr>
            <p:ph type="title"/>
          </p:nvPr>
        </p:nvSpPr>
        <p:spPr>
          <a:xfrm>
            <a:off x="960000" y="491767"/>
            <a:ext cx="10272000" cy="108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94" name="Google Shape;394;p23"/>
          <p:cNvSpPr/>
          <p:nvPr/>
        </p:nvSpPr>
        <p:spPr>
          <a:xfrm>
            <a:off x="-221900" y="5761834"/>
            <a:ext cx="12591307" cy="1039501"/>
          </a:xfrm>
          <a:custGeom>
            <a:avLst/>
            <a:gdLst/>
            <a:ahLst/>
            <a:cxnLst/>
            <a:rect l="l" t="t" r="r" b="b"/>
            <a:pathLst>
              <a:path w="376047" h="17145" extrusionOk="0">
                <a:moveTo>
                  <a:pt x="373761" y="1524"/>
                </a:moveTo>
                <a:lnTo>
                  <a:pt x="0" y="0"/>
                </a:lnTo>
                <a:lnTo>
                  <a:pt x="4572" y="17145"/>
                </a:lnTo>
                <a:lnTo>
                  <a:pt x="376047" y="163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395" name="Google Shape;395;p23"/>
          <p:cNvSpPr/>
          <p:nvPr/>
        </p:nvSpPr>
        <p:spPr>
          <a:xfrm>
            <a:off x="-32778" y="5992634"/>
            <a:ext cx="12402683" cy="935333"/>
          </a:xfrm>
          <a:custGeom>
            <a:avLst/>
            <a:gdLst/>
            <a:ahLst/>
            <a:cxnLst/>
            <a:rect l="l" t="t" r="r" b="b"/>
            <a:pathLst>
              <a:path w="375346" h="28060" extrusionOk="0">
                <a:moveTo>
                  <a:pt x="373060" y="0"/>
                </a:moveTo>
                <a:lnTo>
                  <a:pt x="0" y="8902"/>
                </a:lnTo>
                <a:lnTo>
                  <a:pt x="555" y="28060"/>
                </a:lnTo>
                <a:lnTo>
                  <a:pt x="375346" y="270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9714295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24"/>
          <p:cNvSpPr/>
          <p:nvPr/>
        </p:nvSpPr>
        <p:spPr>
          <a:xfrm flipH="1">
            <a:off x="-670772" y="41002"/>
            <a:ext cx="5262805" cy="1985147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98" name="Google Shape;398;p24"/>
          <p:cNvSpPr/>
          <p:nvPr/>
        </p:nvSpPr>
        <p:spPr>
          <a:xfrm rot="544783" flipH="1">
            <a:off x="-1518187" y="4630012"/>
            <a:ext cx="6395140" cy="2003353"/>
          </a:xfrm>
          <a:custGeom>
            <a:avLst/>
            <a:gdLst/>
            <a:ahLst/>
            <a:cxnLst/>
            <a:rect l="l" t="t" r="r" b="b"/>
            <a:pathLst>
              <a:path w="62593" h="19608" extrusionOk="0">
                <a:moveTo>
                  <a:pt x="8797" y="0"/>
                </a:moveTo>
                <a:cubicBezTo>
                  <a:pt x="8493" y="0"/>
                  <a:pt x="8193" y="36"/>
                  <a:pt x="7901" y="111"/>
                </a:cubicBezTo>
                <a:cubicBezTo>
                  <a:pt x="5245" y="791"/>
                  <a:pt x="0" y="3248"/>
                  <a:pt x="671" y="6773"/>
                </a:cubicBezTo>
                <a:cubicBezTo>
                  <a:pt x="885" y="7867"/>
                  <a:pt x="2286" y="9563"/>
                  <a:pt x="3341" y="9563"/>
                </a:cubicBezTo>
                <a:cubicBezTo>
                  <a:pt x="3407" y="9563"/>
                  <a:pt x="3472" y="9556"/>
                  <a:pt x="3535" y="9542"/>
                </a:cubicBezTo>
                <a:lnTo>
                  <a:pt x="3535" y="9542"/>
                </a:lnTo>
                <a:cubicBezTo>
                  <a:pt x="1179" y="10328"/>
                  <a:pt x="4622" y="12047"/>
                  <a:pt x="5785" y="12047"/>
                </a:cubicBezTo>
                <a:cubicBezTo>
                  <a:pt x="5798" y="12047"/>
                  <a:pt x="5810" y="12047"/>
                  <a:pt x="5822" y="12047"/>
                </a:cubicBezTo>
                <a:lnTo>
                  <a:pt x="5822" y="12047"/>
                </a:lnTo>
                <a:cubicBezTo>
                  <a:pt x="5406" y="12642"/>
                  <a:pt x="5699" y="13294"/>
                  <a:pt x="6134" y="13842"/>
                </a:cubicBezTo>
                <a:cubicBezTo>
                  <a:pt x="5548" y="15165"/>
                  <a:pt x="6493" y="17377"/>
                  <a:pt x="7646" y="18171"/>
                </a:cubicBezTo>
                <a:cubicBezTo>
                  <a:pt x="8031" y="18441"/>
                  <a:pt x="8988" y="18769"/>
                  <a:pt x="9751" y="18769"/>
                </a:cubicBezTo>
                <a:cubicBezTo>
                  <a:pt x="10431" y="18769"/>
                  <a:pt x="10958" y="18509"/>
                  <a:pt x="10793" y="17717"/>
                </a:cubicBezTo>
                <a:lnTo>
                  <a:pt x="10793" y="17717"/>
                </a:lnTo>
                <a:lnTo>
                  <a:pt x="54880" y="19607"/>
                </a:lnTo>
                <a:cubicBezTo>
                  <a:pt x="56430" y="18615"/>
                  <a:pt x="57810" y="19125"/>
                  <a:pt x="59558" y="18605"/>
                </a:cubicBezTo>
                <a:cubicBezTo>
                  <a:pt x="60279" y="18388"/>
                  <a:pt x="62593" y="16769"/>
                  <a:pt x="61320" y="16769"/>
                </a:cubicBezTo>
                <a:cubicBezTo>
                  <a:pt x="61207" y="16769"/>
                  <a:pt x="61065" y="16782"/>
                  <a:pt x="60891" y="16810"/>
                </a:cubicBezTo>
                <a:cubicBezTo>
                  <a:pt x="62053" y="14957"/>
                  <a:pt x="59974" y="14655"/>
                  <a:pt x="59407" y="13512"/>
                </a:cubicBezTo>
                <a:cubicBezTo>
                  <a:pt x="58878" y="12415"/>
                  <a:pt x="59918" y="10846"/>
                  <a:pt x="58963" y="9712"/>
                </a:cubicBezTo>
                <a:cubicBezTo>
                  <a:pt x="58415" y="9070"/>
                  <a:pt x="57423" y="8928"/>
                  <a:pt x="56685" y="8692"/>
                </a:cubicBezTo>
                <a:cubicBezTo>
                  <a:pt x="56597" y="7200"/>
                  <a:pt x="56663" y="6406"/>
                  <a:pt x="55600" y="6406"/>
                </a:cubicBezTo>
                <a:cubicBezTo>
                  <a:pt x="55296" y="6406"/>
                  <a:pt x="54899" y="6471"/>
                  <a:pt x="54379" y="6603"/>
                </a:cubicBezTo>
                <a:cubicBezTo>
                  <a:pt x="52971" y="6962"/>
                  <a:pt x="50788" y="7690"/>
                  <a:pt x="50420" y="9297"/>
                </a:cubicBezTo>
                <a:cubicBezTo>
                  <a:pt x="50375" y="9243"/>
                  <a:pt x="50296" y="9164"/>
                  <a:pt x="50288" y="9164"/>
                </a:cubicBezTo>
                <a:cubicBezTo>
                  <a:pt x="50288" y="9164"/>
                  <a:pt x="50287" y="9164"/>
                  <a:pt x="50287" y="9164"/>
                </a:cubicBezTo>
                <a:cubicBezTo>
                  <a:pt x="49626" y="9590"/>
                  <a:pt x="49002" y="10147"/>
                  <a:pt x="48416" y="10601"/>
                </a:cubicBezTo>
                <a:cubicBezTo>
                  <a:pt x="48397" y="10516"/>
                  <a:pt x="48378" y="10431"/>
                  <a:pt x="48369" y="10346"/>
                </a:cubicBezTo>
                <a:cubicBezTo>
                  <a:pt x="48214" y="10326"/>
                  <a:pt x="48059" y="10318"/>
                  <a:pt x="47905" y="10318"/>
                </a:cubicBezTo>
                <a:cubicBezTo>
                  <a:pt x="47292" y="10318"/>
                  <a:pt x="46688" y="10443"/>
                  <a:pt x="46084" y="10443"/>
                </a:cubicBezTo>
                <a:cubicBezTo>
                  <a:pt x="46036" y="10443"/>
                  <a:pt x="45988" y="10442"/>
                  <a:pt x="45940" y="10440"/>
                </a:cubicBezTo>
                <a:cubicBezTo>
                  <a:pt x="45618" y="9224"/>
                  <a:pt x="44875" y="8763"/>
                  <a:pt x="44005" y="8763"/>
                </a:cubicBezTo>
                <a:cubicBezTo>
                  <a:pt x="43421" y="8763"/>
                  <a:pt x="42780" y="8970"/>
                  <a:pt x="42169" y="9297"/>
                </a:cubicBezTo>
                <a:cubicBezTo>
                  <a:pt x="41319" y="7359"/>
                  <a:pt x="40430" y="5705"/>
                  <a:pt x="38228" y="5119"/>
                </a:cubicBezTo>
                <a:cubicBezTo>
                  <a:pt x="35677" y="4430"/>
                  <a:pt x="35488" y="4326"/>
                  <a:pt x="33881" y="2161"/>
                </a:cubicBezTo>
                <a:cubicBezTo>
                  <a:pt x="33122" y="1136"/>
                  <a:pt x="32038" y="708"/>
                  <a:pt x="30924" y="708"/>
                </a:cubicBezTo>
                <a:cubicBezTo>
                  <a:pt x="28042" y="708"/>
                  <a:pt x="24956" y="3574"/>
                  <a:pt x="26755" y="6395"/>
                </a:cubicBezTo>
                <a:cubicBezTo>
                  <a:pt x="25470" y="6546"/>
                  <a:pt x="20546" y="6726"/>
                  <a:pt x="22257" y="8777"/>
                </a:cubicBezTo>
                <a:cubicBezTo>
                  <a:pt x="21786" y="8506"/>
                  <a:pt x="21252" y="8421"/>
                  <a:pt x="20711" y="8421"/>
                </a:cubicBezTo>
                <a:cubicBezTo>
                  <a:pt x="20177" y="8421"/>
                  <a:pt x="19635" y="8503"/>
                  <a:pt x="19138" y="8569"/>
                </a:cubicBezTo>
                <a:cubicBezTo>
                  <a:pt x="19301" y="7969"/>
                  <a:pt x="18880" y="7783"/>
                  <a:pt x="18338" y="7783"/>
                </a:cubicBezTo>
                <a:cubicBezTo>
                  <a:pt x="17779" y="7783"/>
                  <a:pt x="17092" y="7981"/>
                  <a:pt x="16785" y="8125"/>
                </a:cubicBezTo>
                <a:cubicBezTo>
                  <a:pt x="16515" y="4775"/>
                  <a:pt x="12329" y="0"/>
                  <a:pt x="8797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99" name="Google Shape;399;p24"/>
          <p:cNvSpPr/>
          <p:nvPr/>
        </p:nvSpPr>
        <p:spPr>
          <a:xfrm>
            <a:off x="10103334" y="4137969"/>
            <a:ext cx="3323017" cy="1253436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00" name="Google Shape;400;p24"/>
          <p:cNvSpPr txBox="1">
            <a:spLocks noGrp="1"/>
          </p:cNvSpPr>
          <p:nvPr>
            <p:ph type="subTitle" idx="1"/>
          </p:nvPr>
        </p:nvSpPr>
        <p:spPr>
          <a:xfrm>
            <a:off x="2100832" y="2117767"/>
            <a:ext cx="3849600" cy="67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200">
                <a:solidFill>
                  <a:schemeClr val="lt2"/>
                </a:solidFill>
                <a:latin typeface="Lilita One"/>
                <a:ea typeface="Lilita One"/>
                <a:cs typeface="Lilita One"/>
                <a:sym typeface="Lilit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401" name="Google Shape;401;p24"/>
          <p:cNvSpPr txBox="1">
            <a:spLocks noGrp="1"/>
          </p:cNvSpPr>
          <p:nvPr>
            <p:ph type="subTitle" idx="2"/>
          </p:nvPr>
        </p:nvSpPr>
        <p:spPr>
          <a:xfrm>
            <a:off x="6241551" y="2117767"/>
            <a:ext cx="3849600" cy="67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200">
                <a:solidFill>
                  <a:schemeClr val="lt2"/>
                </a:solidFill>
                <a:latin typeface="Lilita One"/>
                <a:ea typeface="Lilita One"/>
                <a:cs typeface="Lilita One"/>
                <a:sym typeface="Lilit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402" name="Google Shape;402;p24"/>
          <p:cNvSpPr txBox="1">
            <a:spLocks noGrp="1"/>
          </p:cNvSpPr>
          <p:nvPr>
            <p:ph type="subTitle" idx="3"/>
          </p:nvPr>
        </p:nvSpPr>
        <p:spPr>
          <a:xfrm>
            <a:off x="2001259" y="2733267"/>
            <a:ext cx="4048800" cy="232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3" name="Google Shape;403;p24"/>
          <p:cNvSpPr txBox="1">
            <a:spLocks noGrp="1"/>
          </p:cNvSpPr>
          <p:nvPr>
            <p:ph type="subTitle" idx="4"/>
          </p:nvPr>
        </p:nvSpPr>
        <p:spPr>
          <a:xfrm>
            <a:off x="6141941" y="2733267"/>
            <a:ext cx="4048800" cy="232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4" name="Google Shape;404;p24"/>
          <p:cNvSpPr txBox="1">
            <a:spLocks noGrp="1"/>
          </p:cNvSpPr>
          <p:nvPr>
            <p:ph type="title"/>
          </p:nvPr>
        </p:nvSpPr>
        <p:spPr>
          <a:xfrm>
            <a:off x="960000" y="491767"/>
            <a:ext cx="10272000" cy="108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05" name="Google Shape;405;p24"/>
          <p:cNvSpPr/>
          <p:nvPr/>
        </p:nvSpPr>
        <p:spPr>
          <a:xfrm>
            <a:off x="-414657" y="5974239"/>
            <a:ext cx="12794367" cy="1241733"/>
          </a:xfrm>
          <a:custGeom>
            <a:avLst/>
            <a:gdLst/>
            <a:ahLst/>
            <a:cxnLst/>
            <a:rect l="l" t="t" r="r" b="b"/>
            <a:pathLst>
              <a:path w="383831" h="37252" extrusionOk="0">
                <a:moveTo>
                  <a:pt x="3008" y="16952"/>
                </a:moveTo>
                <a:cubicBezTo>
                  <a:pt x="-1570" y="13055"/>
                  <a:pt x="-4067" y="10490"/>
                  <a:pt x="19684" y="8975"/>
                </a:cubicBezTo>
                <a:cubicBezTo>
                  <a:pt x="43435" y="7460"/>
                  <a:pt x="109572" y="8790"/>
                  <a:pt x="145514" y="7862"/>
                </a:cubicBezTo>
                <a:cubicBezTo>
                  <a:pt x="181457" y="6934"/>
                  <a:pt x="200448" y="4584"/>
                  <a:pt x="235339" y="3408"/>
                </a:cubicBezTo>
                <a:cubicBezTo>
                  <a:pt x="270230" y="2233"/>
                  <a:pt x="330275" y="-1670"/>
                  <a:pt x="354859" y="809"/>
                </a:cubicBezTo>
                <a:cubicBezTo>
                  <a:pt x="379443" y="3288"/>
                  <a:pt x="386742" y="12345"/>
                  <a:pt x="382844" y="18284"/>
                </a:cubicBezTo>
                <a:cubicBezTo>
                  <a:pt x="378947" y="24223"/>
                  <a:pt x="387423" y="34097"/>
                  <a:pt x="331474" y="36443"/>
                </a:cubicBezTo>
                <a:cubicBezTo>
                  <a:pt x="275525" y="38789"/>
                  <a:pt x="101895" y="35609"/>
                  <a:pt x="47151" y="32360"/>
                </a:cubicBezTo>
                <a:cubicBezTo>
                  <a:pt x="-7593" y="29112"/>
                  <a:pt x="7586" y="20850"/>
                  <a:pt x="3008" y="169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06" name="Google Shape;406;p24"/>
          <p:cNvSpPr/>
          <p:nvPr/>
        </p:nvSpPr>
        <p:spPr>
          <a:xfrm>
            <a:off x="-516710" y="6554085"/>
            <a:ext cx="12998433" cy="703300"/>
          </a:xfrm>
          <a:custGeom>
            <a:avLst/>
            <a:gdLst/>
            <a:ahLst/>
            <a:cxnLst/>
            <a:rect l="l" t="t" r="r" b="b"/>
            <a:pathLst>
              <a:path w="389953" h="21099" extrusionOk="0">
                <a:moveTo>
                  <a:pt x="10719" y="9691"/>
                </a:moveTo>
                <a:cubicBezTo>
                  <a:pt x="22473" y="7773"/>
                  <a:pt x="60086" y="9073"/>
                  <a:pt x="109824" y="7464"/>
                </a:cubicBezTo>
                <a:cubicBezTo>
                  <a:pt x="159562" y="5856"/>
                  <a:pt x="262750" y="411"/>
                  <a:pt x="309147" y="40"/>
                </a:cubicBezTo>
                <a:cubicBezTo>
                  <a:pt x="355545" y="-331"/>
                  <a:pt x="383883" y="1919"/>
                  <a:pt x="388209" y="5237"/>
                </a:cubicBezTo>
                <a:cubicBezTo>
                  <a:pt x="392535" y="8556"/>
                  <a:pt x="393256" y="17662"/>
                  <a:pt x="335104" y="19951"/>
                </a:cubicBezTo>
                <a:cubicBezTo>
                  <a:pt x="276953" y="22240"/>
                  <a:pt x="93364" y="20681"/>
                  <a:pt x="39300" y="18971"/>
                </a:cubicBezTo>
                <a:cubicBezTo>
                  <a:pt x="-14764" y="17261"/>
                  <a:pt x="-1035" y="11609"/>
                  <a:pt x="10719" y="96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7856521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25"/>
          <p:cNvSpPr txBox="1">
            <a:spLocks noGrp="1"/>
          </p:cNvSpPr>
          <p:nvPr>
            <p:ph type="title"/>
          </p:nvPr>
        </p:nvSpPr>
        <p:spPr>
          <a:xfrm>
            <a:off x="4371947" y="1468333"/>
            <a:ext cx="3448000" cy="70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2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409" name="Google Shape;409;p25"/>
          <p:cNvSpPr txBox="1">
            <a:spLocks noGrp="1"/>
          </p:cNvSpPr>
          <p:nvPr>
            <p:ph type="subTitle" idx="1"/>
          </p:nvPr>
        </p:nvSpPr>
        <p:spPr>
          <a:xfrm>
            <a:off x="3708100" y="2087899"/>
            <a:ext cx="4775600" cy="70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0" name="Google Shape;410;p25"/>
          <p:cNvSpPr txBox="1">
            <a:spLocks noGrp="1"/>
          </p:cNvSpPr>
          <p:nvPr>
            <p:ph type="title" idx="2"/>
          </p:nvPr>
        </p:nvSpPr>
        <p:spPr>
          <a:xfrm>
            <a:off x="4371947" y="4244468"/>
            <a:ext cx="3448000" cy="70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2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411" name="Google Shape;411;p25"/>
          <p:cNvSpPr txBox="1">
            <a:spLocks noGrp="1"/>
          </p:cNvSpPr>
          <p:nvPr>
            <p:ph type="subTitle" idx="3"/>
          </p:nvPr>
        </p:nvSpPr>
        <p:spPr>
          <a:xfrm>
            <a:off x="3708200" y="4863033"/>
            <a:ext cx="4775600" cy="70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2" name="Google Shape;412;p25"/>
          <p:cNvSpPr txBox="1">
            <a:spLocks noGrp="1"/>
          </p:cNvSpPr>
          <p:nvPr>
            <p:ph type="title" idx="4"/>
          </p:nvPr>
        </p:nvSpPr>
        <p:spPr>
          <a:xfrm>
            <a:off x="4371843" y="2856401"/>
            <a:ext cx="3448000" cy="70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2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413" name="Google Shape;413;p25"/>
          <p:cNvSpPr txBox="1">
            <a:spLocks noGrp="1"/>
          </p:cNvSpPr>
          <p:nvPr>
            <p:ph type="subTitle" idx="5"/>
          </p:nvPr>
        </p:nvSpPr>
        <p:spPr>
          <a:xfrm>
            <a:off x="3708100" y="3475467"/>
            <a:ext cx="4775600" cy="70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4" name="Google Shape;414;p25"/>
          <p:cNvSpPr txBox="1">
            <a:spLocks noGrp="1"/>
          </p:cNvSpPr>
          <p:nvPr>
            <p:ph type="title" idx="6"/>
          </p:nvPr>
        </p:nvSpPr>
        <p:spPr>
          <a:xfrm>
            <a:off x="3501533" y="491767"/>
            <a:ext cx="5188800" cy="76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15" name="Google Shape;415;p25"/>
          <p:cNvSpPr/>
          <p:nvPr/>
        </p:nvSpPr>
        <p:spPr>
          <a:xfrm flipH="1">
            <a:off x="-12066" y="5584433"/>
            <a:ext cx="12220433" cy="1289035"/>
          </a:xfrm>
          <a:custGeom>
            <a:avLst/>
            <a:gdLst/>
            <a:ahLst/>
            <a:cxnLst/>
            <a:rect l="l" t="t" r="r" b="b"/>
            <a:pathLst>
              <a:path w="366613" h="36489" extrusionOk="0">
                <a:moveTo>
                  <a:pt x="366310" y="0"/>
                </a:moveTo>
                <a:lnTo>
                  <a:pt x="286764" y="3122"/>
                </a:lnTo>
                <a:lnTo>
                  <a:pt x="0" y="4579"/>
                </a:lnTo>
                <a:lnTo>
                  <a:pt x="548" y="36489"/>
                </a:lnTo>
                <a:lnTo>
                  <a:pt x="366613" y="364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16" name="Google Shape;416;p25"/>
          <p:cNvSpPr/>
          <p:nvPr/>
        </p:nvSpPr>
        <p:spPr>
          <a:xfrm>
            <a:off x="-10700" y="6122333"/>
            <a:ext cx="12207667" cy="763563"/>
          </a:xfrm>
          <a:custGeom>
            <a:avLst/>
            <a:gdLst/>
            <a:ahLst/>
            <a:cxnLst/>
            <a:rect l="l" t="t" r="r" b="b"/>
            <a:pathLst>
              <a:path w="366230" h="32469" extrusionOk="0">
                <a:moveTo>
                  <a:pt x="62" y="0"/>
                </a:moveTo>
                <a:lnTo>
                  <a:pt x="56875" y="1292"/>
                </a:lnTo>
                <a:lnTo>
                  <a:pt x="366230" y="9353"/>
                </a:lnTo>
                <a:lnTo>
                  <a:pt x="366106" y="32057"/>
                </a:lnTo>
                <a:lnTo>
                  <a:pt x="0" y="3246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417" name="Google Shape;417;p25"/>
          <p:cNvSpPr/>
          <p:nvPr/>
        </p:nvSpPr>
        <p:spPr>
          <a:xfrm flipH="1">
            <a:off x="-363044" y="1924064"/>
            <a:ext cx="2139581" cy="807075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8" name="Google Shape;418;p25"/>
          <p:cNvSpPr/>
          <p:nvPr/>
        </p:nvSpPr>
        <p:spPr>
          <a:xfrm>
            <a:off x="10115912" y="791268"/>
            <a:ext cx="3309081" cy="1236257"/>
          </a:xfrm>
          <a:custGeom>
            <a:avLst/>
            <a:gdLst/>
            <a:ahLst/>
            <a:cxnLst/>
            <a:rect l="l" t="t" r="r" b="b"/>
            <a:pathLst>
              <a:path w="32388" h="12100" extrusionOk="0">
                <a:moveTo>
                  <a:pt x="15035" y="1"/>
                </a:moveTo>
                <a:cubicBezTo>
                  <a:pt x="14202" y="1"/>
                  <a:pt x="13526" y="500"/>
                  <a:pt x="13278" y="1859"/>
                </a:cubicBezTo>
                <a:cubicBezTo>
                  <a:pt x="13132" y="1831"/>
                  <a:pt x="12999" y="1817"/>
                  <a:pt x="12877" y="1817"/>
                </a:cubicBezTo>
                <a:cubicBezTo>
                  <a:pt x="11122" y="1817"/>
                  <a:pt x="11786" y="4562"/>
                  <a:pt x="10145" y="4562"/>
                </a:cubicBezTo>
                <a:cubicBezTo>
                  <a:pt x="9992" y="4562"/>
                  <a:pt x="9818" y="4538"/>
                  <a:pt x="9621" y="4486"/>
                </a:cubicBezTo>
                <a:lnTo>
                  <a:pt x="9621" y="4486"/>
                </a:lnTo>
                <a:cubicBezTo>
                  <a:pt x="9659" y="4873"/>
                  <a:pt x="9489" y="5308"/>
                  <a:pt x="9611" y="5686"/>
                </a:cubicBezTo>
                <a:cubicBezTo>
                  <a:pt x="9152" y="5644"/>
                  <a:pt x="8677" y="5623"/>
                  <a:pt x="8193" y="5623"/>
                </a:cubicBezTo>
                <a:cubicBezTo>
                  <a:pt x="6298" y="5623"/>
                  <a:pt x="4272" y="5948"/>
                  <a:pt x="2571" y="6603"/>
                </a:cubicBezTo>
                <a:cubicBezTo>
                  <a:pt x="0" y="7567"/>
                  <a:pt x="227" y="10364"/>
                  <a:pt x="3072" y="11064"/>
                </a:cubicBezTo>
                <a:cubicBezTo>
                  <a:pt x="3243" y="11106"/>
                  <a:pt x="3407" y="11124"/>
                  <a:pt x="3567" y="11124"/>
                </a:cubicBezTo>
                <a:cubicBezTo>
                  <a:pt x="4842" y="11124"/>
                  <a:pt x="5781" y="9931"/>
                  <a:pt x="6896" y="9931"/>
                </a:cubicBezTo>
                <a:cubicBezTo>
                  <a:pt x="6990" y="9931"/>
                  <a:pt x="7086" y="9939"/>
                  <a:pt x="7183" y="9958"/>
                </a:cubicBezTo>
                <a:cubicBezTo>
                  <a:pt x="7816" y="10071"/>
                  <a:pt x="8241" y="10553"/>
                  <a:pt x="8922" y="10648"/>
                </a:cubicBezTo>
                <a:cubicBezTo>
                  <a:pt x="9008" y="10659"/>
                  <a:pt x="9095" y="10664"/>
                  <a:pt x="9184" y="10664"/>
                </a:cubicBezTo>
                <a:cubicBezTo>
                  <a:pt x="9764" y="10664"/>
                  <a:pt x="10383" y="10436"/>
                  <a:pt x="10916" y="10166"/>
                </a:cubicBezTo>
                <a:cubicBezTo>
                  <a:pt x="11406" y="10298"/>
                  <a:pt x="11925" y="10366"/>
                  <a:pt x="12490" y="10366"/>
                </a:cubicBezTo>
                <a:cubicBezTo>
                  <a:pt x="12894" y="10366"/>
                  <a:pt x="13322" y="10331"/>
                  <a:pt x="13779" y="10260"/>
                </a:cubicBezTo>
                <a:cubicBezTo>
                  <a:pt x="15234" y="10046"/>
                  <a:pt x="16244" y="9157"/>
                  <a:pt x="17459" y="9157"/>
                </a:cubicBezTo>
                <a:cubicBezTo>
                  <a:pt x="17800" y="9157"/>
                  <a:pt x="18156" y="9227"/>
                  <a:pt x="18542" y="9400"/>
                </a:cubicBezTo>
                <a:cubicBezTo>
                  <a:pt x="20206" y="10156"/>
                  <a:pt x="20933" y="11801"/>
                  <a:pt x="22899" y="12056"/>
                </a:cubicBezTo>
                <a:cubicBezTo>
                  <a:pt x="23119" y="12085"/>
                  <a:pt x="23339" y="12099"/>
                  <a:pt x="23555" y="12099"/>
                </a:cubicBezTo>
                <a:cubicBezTo>
                  <a:pt x="25113" y="12099"/>
                  <a:pt x="26521" y="11349"/>
                  <a:pt x="27010" y="9797"/>
                </a:cubicBezTo>
                <a:cubicBezTo>
                  <a:pt x="27555" y="10139"/>
                  <a:pt x="28179" y="10303"/>
                  <a:pt x="28777" y="10303"/>
                </a:cubicBezTo>
                <a:cubicBezTo>
                  <a:pt x="30162" y="10303"/>
                  <a:pt x="31413" y="9425"/>
                  <a:pt x="31235" y="7841"/>
                </a:cubicBezTo>
                <a:cubicBezTo>
                  <a:pt x="32388" y="7217"/>
                  <a:pt x="31679" y="6130"/>
                  <a:pt x="30715" y="5809"/>
                </a:cubicBezTo>
                <a:cubicBezTo>
                  <a:pt x="31025" y="3881"/>
                  <a:pt x="29094" y="2706"/>
                  <a:pt x="27317" y="2706"/>
                </a:cubicBezTo>
                <a:cubicBezTo>
                  <a:pt x="26166" y="2706"/>
                  <a:pt x="25079" y="3198"/>
                  <a:pt x="24704" y="4297"/>
                </a:cubicBezTo>
                <a:cubicBezTo>
                  <a:pt x="23794" y="3300"/>
                  <a:pt x="22851" y="2859"/>
                  <a:pt x="21490" y="2859"/>
                </a:cubicBezTo>
                <a:cubicBezTo>
                  <a:pt x="21368" y="2859"/>
                  <a:pt x="21242" y="2863"/>
                  <a:pt x="21113" y="2870"/>
                </a:cubicBezTo>
                <a:cubicBezTo>
                  <a:pt x="20508" y="2898"/>
                  <a:pt x="20197" y="2953"/>
                  <a:pt x="19987" y="2953"/>
                </a:cubicBezTo>
                <a:cubicBezTo>
                  <a:pt x="19635" y="2953"/>
                  <a:pt x="19565" y="2800"/>
                  <a:pt x="18873" y="2114"/>
                </a:cubicBezTo>
                <a:cubicBezTo>
                  <a:pt x="17846" y="1098"/>
                  <a:pt x="16269" y="1"/>
                  <a:pt x="15035" y="1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419" name="Google Shape;419;p25"/>
          <p:cNvGrpSpPr/>
          <p:nvPr/>
        </p:nvGrpSpPr>
        <p:grpSpPr>
          <a:xfrm flipH="1">
            <a:off x="9868237" y="5299819"/>
            <a:ext cx="3595307" cy="1659596"/>
            <a:chOff x="3311075" y="2692625"/>
            <a:chExt cx="1472601" cy="679717"/>
          </a:xfrm>
        </p:grpSpPr>
        <p:sp>
          <p:nvSpPr>
            <p:cNvPr id="420" name="Google Shape;420;p25"/>
            <p:cNvSpPr/>
            <p:nvPr/>
          </p:nvSpPr>
          <p:spPr>
            <a:xfrm>
              <a:off x="4265859" y="2961135"/>
              <a:ext cx="176102" cy="179821"/>
            </a:xfrm>
            <a:custGeom>
              <a:avLst/>
              <a:gdLst/>
              <a:ahLst/>
              <a:cxnLst/>
              <a:rect l="l" t="t" r="r" b="b"/>
              <a:pathLst>
                <a:path w="1797" h="1835" extrusionOk="0">
                  <a:moveTo>
                    <a:pt x="1" y="1"/>
                  </a:moveTo>
                  <a:cubicBezTo>
                    <a:pt x="1" y="1"/>
                    <a:pt x="360" y="1135"/>
                    <a:pt x="256" y="1787"/>
                  </a:cubicBezTo>
                  <a:lnTo>
                    <a:pt x="1796" y="1834"/>
                  </a:lnTo>
                  <a:cubicBezTo>
                    <a:pt x="1796" y="1834"/>
                    <a:pt x="1551" y="1456"/>
                    <a:pt x="1485" y="1040"/>
                  </a:cubicBezTo>
                  <a:lnTo>
                    <a:pt x="1485" y="1040"/>
                  </a:lnTo>
                  <a:cubicBezTo>
                    <a:pt x="1485" y="1040"/>
                    <a:pt x="1447" y="1418"/>
                    <a:pt x="1494" y="1569"/>
                  </a:cubicBezTo>
                  <a:cubicBezTo>
                    <a:pt x="1494" y="1569"/>
                    <a:pt x="1248" y="842"/>
                    <a:pt x="1343" y="435"/>
                  </a:cubicBezTo>
                  <a:lnTo>
                    <a:pt x="1343" y="435"/>
                  </a:lnTo>
                  <a:cubicBezTo>
                    <a:pt x="1343" y="435"/>
                    <a:pt x="1154" y="757"/>
                    <a:pt x="1173" y="1172"/>
                  </a:cubicBezTo>
                  <a:cubicBezTo>
                    <a:pt x="1173" y="1172"/>
                    <a:pt x="918" y="558"/>
                    <a:pt x="927" y="86"/>
                  </a:cubicBezTo>
                  <a:lnTo>
                    <a:pt x="927" y="86"/>
                  </a:lnTo>
                  <a:cubicBezTo>
                    <a:pt x="927" y="86"/>
                    <a:pt x="776" y="766"/>
                    <a:pt x="842" y="1276"/>
                  </a:cubicBezTo>
                  <a:cubicBezTo>
                    <a:pt x="842" y="1276"/>
                    <a:pt x="606" y="747"/>
                    <a:pt x="615" y="388"/>
                  </a:cubicBezTo>
                  <a:lnTo>
                    <a:pt x="615" y="388"/>
                  </a:lnTo>
                  <a:cubicBezTo>
                    <a:pt x="615" y="388"/>
                    <a:pt x="464" y="861"/>
                    <a:pt x="521" y="1125"/>
                  </a:cubicBezTo>
                  <a:cubicBezTo>
                    <a:pt x="521" y="1125"/>
                    <a:pt x="209" y="256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1" name="Google Shape;421;p25"/>
            <p:cNvSpPr/>
            <p:nvPr/>
          </p:nvSpPr>
          <p:spPr>
            <a:xfrm>
              <a:off x="4555832" y="3272174"/>
              <a:ext cx="97312" cy="91037"/>
            </a:xfrm>
            <a:custGeom>
              <a:avLst/>
              <a:gdLst/>
              <a:ahLst/>
              <a:cxnLst/>
              <a:rect l="l" t="t" r="r" b="b"/>
              <a:pathLst>
                <a:path w="993" h="929" extrusionOk="0">
                  <a:moveTo>
                    <a:pt x="510" y="0"/>
                  </a:moveTo>
                  <a:cubicBezTo>
                    <a:pt x="0" y="0"/>
                    <a:pt x="9" y="928"/>
                    <a:pt x="9" y="928"/>
                  </a:cubicBezTo>
                  <a:lnTo>
                    <a:pt x="992" y="928"/>
                  </a:lnTo>
                  <a:cubicBezTo>
                    <a:pt x="992" y="928"/>
                    <a:pt x="822" y="30"/>
                    <a:pt x="548" y="2"/>
                  </a:cubicBezTo>
                  <a:cubicBezTo>
                    <a:pt x="535" y="1"/>
                    <a:pt x="522" y="0"/>
                    <a:pt x="510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2" name="Google Shape;422;p25"/>
            <p:cNvSpPr/>
            <p:nvPr/>
          </p:nvSpPr>
          <p:spPr>
            <a:xfrm>
              <a:off x="4346511" y="3098917"/>
              <a:ext cx="300460" cy="161202"/>
            </a:xfrm>
            <a:custGeom>
              <a:avLst/>
              <a:gdLst/>
              <a:ahLst/>
              <a:cxnLst/>
              <a:rect l="l" t="t" r="r" b="b"/>
              <a:pathLst>
                <a:path w="3066" h="1645" extrusionOk="0">
                  <a:moveTo>
                    <a:pt x="865" y="1"/>
                  </a:moveTo>
                  <a:cubicBezTo>
                    <a:pt x="733" y="1"/>
                    <a:pt x="601" y="25"/>
                    <a:pt x="473" y="78"/>
                  </a:cubicBezTo>
                  <a:cubicBezTo>
                    <a:pt x="0" y="258"/>
                    <a:pt x="397" y="778"/>
                    <a:pt x="766" y="1005"/>
                  </a:cubicBezTo>
                  <a:cubicBezTo>
                    <a:pt x="1510" y="1469"/>
                    <a:pt x="1982" y="1645"/>
                    <a:pt x="2248" y="1645"/>
                  </a:cubicBezTo>
                  <a:cubicBezTo>
                    <a:pt x="3066" y="1645"/>
                    <a:pt x="1960" y="1"/>
                    <a:pt x="865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3" name="Google Shape;423;p25"/>
            <p:cNvSpPr/>
            <p:nvPr/>
          </p:nvSpPr>
          <p:spPr>
            <a:xfrm>
              <a:off x="3311075" y="2692625"/>
              <a:ext cx="1322672" cy="668718"/>
            </a:xfrm>
            <a:custGeom>
              <a:avLst/>
              <a:gdLst/>
              <a:ahLst/>
              <a:cxnLst/>
              <a:rect l="l" t="t" r="r" b="b"/>
              <a:pathLst>
                <a:path w="13497" h="6824" extrusionOk="0">
                  <a:moveTo>
                    <a:pt x="3295" y="0"/>
                  </a:moveTo>
                  <a:cubicBezTo>
                    <a:pt x="3140" y="0"/>
                    <a:pt x="2995" y="29"/>
                    <a:pt x="2864" y="94"/>
                  </a:cubicBezTo>
                  <a:cubicBezTo>
                    <a:pt x="2056" y="486"/>
                    <a:pt x="1439" y="1295"/>
                    <a:pt x="432" y="1295"/>
                  </a:cubicBezTo>
                  <a:cubicBezTo>
                    <a:pt x="296" y="1295"/>
                    <a:pt x="152" y="1280"/>
                    <a:pt x="0" y="1247"/>
                  </a:cubicBezTo>
                  <a:lnTo>
                    <a:pt x="0" y="1247"/>
                  </a:lnTo>
                  <a:lnTo>
                    <a:pt x="95" y="6823"/>
                  </a:lnTo>
                  <a:lnTo>
                    <a:pt x="13259" y="6823"/>
                  </a:lnTo>
                  <a:cubicBezTo>
                    <a:pt x="13246" y="6805"/>
                    <a:pt x="13497" y="5013"/>
                    <a:pt x="11795" y="4527"/>
                  </a:cubicBezTo>
                  <a:cubicBezTo>
                    <a:pt x="10065" y="4026"/>
                    <a:pt x="8931" y="2722"/>
                    <a:pt x="8893" y="2410"/>
                  </a:cubicBezTo>
                  <a:cubicBezTo>
                    <a:pt x="8846" y="2089"/>
                    <a:pt x="7211" y="1077"/>
                    <a:pt x="6266" y="1030"/>
                  </a:cubicBezTo>
                  <a:cubicBezTo>
                    <a:pt x="5458" y="982"/>
                    <a:pt x="4208" y="0"/>
                    <a:pt x="3295" y="0"/>
                  </a:cubicBezTo>
                  <a:close/>
                  <a:moveTo>
                    <a:pt x="13259" y="6823"/>
                  </a:moveTo>
                  <a:lnTo>
                    <a:pt x="13259" y="6823"/>
                  </a:lnTo>
                  <a:cubicBezTo>
                    <a:pt x="13259" y="6823"/>
                    <a:pt x="13259" y="6823"/>
                    <a:pt x="13259" y="6823"/>
                  </a:cubicBezTo>
                  <a:cubicBezTo>
                    <a:pt x="13259" y="6823"/>
                    <a:pt x="13259" y="6823"/>
                    <a:pt x="13259" y="6823"/>
                  </a:cubicBezTo>
                  <a:close/>
                </a:path>
              </a:pathLst>
            </a:custGeom>
            <a:solidFill>
              <a:srgbClr val="9373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4" name="Google Shape;424;p25"/>
            <p:cNvSpPr/>
            <p:nvPr/>
          </p:nvSpPr>
          <p:spPr>
            <a:xfrm>
              <a:off x="3938941" y="2886265"/>
              <a:ext cx="231666" cy="204320"/>
            </a:xfrm>
            <a:custGeom>
              <a:avLst/>
              <a:gdLst/>
              <a:ahLst/>
              <a:cxnLst/>
              <a:rect l="l" t="t" r="r" b="b"/>
              <a:pathLst>
                <a:path w="2364" h="2085" extrusionOk="0">
                  <a:moveTo>
                    <a:pt x="996" y="0"/>
                  </a:moveTo>
                  <a:cubicBezTo>
                    <a:pt x="520" y="0"/>
                    <a:pt x="71" y="330"/>
                    <a:pt x="29" y="623"/>
                  </a:cubicBezTo>
                  <a:cubicBezTo>
                    <a:pt x="1" y="897"/>
                    <a:pt x="284" y="1341"/>
                    <a:pt x="530" y="1634"/>
                  </a:cubicBezTo>
                  <a:cubicBezTo>
                    <a:pt x="753" y="1900"/>
                    <a:pt x="1073" y="2085"/>
                    <a:pt x="1389" y="2085"/>
                  </a:cubicBezTo>
                  <a:cubicBezTo>
                    <a:pt x="1567" y="2085"/>
                    <a:pt x="1743" y="2026"/>
                    <a:pt x="1900" y="1889"/>
                  </a:cubicBezTo>
                  <a:cubicBezTo>
                    <a:pt x="2363" y="1521"/>
                    <a:pt x="2108" y="207"/>
                    <a:pt x="1182" y="18"/>
                  </a:cubicBezTo>
                  <a:cubicBezTo>
                    <a:pt x="1120" y="6"/>
                    <a:pt x="1058" y="0"/>
                    <a:pt x="996" y="0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5" name="Google Shape;425;p25"/>
            <p:cNvSpPr/>
            <p:nvPr/>
          </p:nvSpPr>
          <p:spPr>
            <a:xfrm>
              <a:off x="3311957" y="2794443"/>
              <a:ext cx="1300427" cy="569645"/>
            </a:xfrm>
            <a:custGeom>
              <a:avLst/>
              <a:gdLst/>
              <a:ahLst/>
              <a:cxnLst/>
              <a:rect l="l" t="t" r="r" b="b"/>
              <a:pathLst>
                <a:path w="13270" h="5813" extrusionOk="0">
                  <a:moveTo>
                    <a:pt x="1437" y="0"/>
                  </a:moveTo>
                  <a:lnTo>
                    <a:pt x="1437" y="0"/>
                  </a:lnTo>
                  <a:cubicBezTo>
                    <a:pt x="1126" y="163"/>
                    <a:pt x="793" y="278"/>
                    <a:pt x="408" y="278"/>
                  </a:cubicBezTo>
                  <a:cubicBezTo>
                    <a:pt x="279" y="278"/>
                    <a:pt x="143" y="265"/>
                    <a:pt x="1" y="237"/>
                  </a:cubicBezTo>
                  <a:lnTo>
                    <a:pt x="1" y="237"/>
                  </a:lnTo>
                  <a:lnTo>
                    <a:pt x="95" y="5813"/>
                  </a:lnTo>
                  <a:lnTo>
                    <a:pt x="13260" y="5813"/>
                  </a:lnTo>
                  <a:cubicBezTo>
                    <a:pt x="13260" y="5813"/>
                    <a:pt x="13260" y="5784"/>
                    <a:pt x="13269" y="5728"/>
                  </a:cubicBezTo>
                  <a:cubicBezTo>
                    <a:pt x="13090" y="5567"/>
                    <a:pt x="12948" y="5387"/>
                    <a:pt x="12787" y="5255"/>
                  </a:cubicBezTo>
                  <a:cubicBezTo>
                    <a:pt x="12466" y="5009"/>
                    <a:pt x="12126" y="4953"/>
                    <a:pt x="11719" y="4915"/>
                  </a:cubicBezTo>
                  <a:cubicBezTo>
                    <a:pt x="11105" y="4858"/>
                    <a:pt x="10604" y="4679"/>
                    <a:pt x="10018" y="4546"/>
                  </a:cubicBezTo>
                  <a:cubicBezTo>
                    <a:pt x="9957" y="4533"/>
                    <a:pt x="9892" y="4529"/>
                    <a:pt x="9825" y="4529"/>
                  </a:cubicBezTo>
                  <a:cubicBezTo>
                    <a:pt x="9716" y="4529"/>
                    <a:pt x="9602" y="4539"/>
                    <a:pt x="9491" y="4539"/>
                  </a:cubicBezTo>
                  <a:cubicBezTo>
                    <a:pt x="9328" y="4539"/>
                    <a:pt x="9171" y="4517"/>
                    <a:pt x="9045" y="4404"/>
                  </a:cubicBezTo>
                  <a:cubicBezTo>
                    <a:pt x="8884" y="4263"/>
                    <a:pt x="8903" y="3989"/>
                    <a:pt x="8771" y="3894"/>
                  </a:cubicBezTo>
                  <a:cubicBezTo>
                    <a:pt x="8639" y="3781"/>
                    <a:pt x="8289" y="3705"/>
                    <a:pt x="8119" y="3639"/>
                  </a:cubicBezTo>
                  <a:cubicBezTo>
                    <a:pt x="7703" y="3450"/>
                    <a:pt x="7297" y="3384"/>
                    <a:pt x="6852" y="3280"/>
                  </a:cubicBezTo>
                  <a:cubicBezTo>
                    <a:pt x="5936" y="3062"/>
                    <a:pt x="5057" y="3384"/>
                    <a:pt x="4187" y="2807"/>
                  </a:cubicBezTo>
                  <a:cubicBezTo>
                    <a:pt x="3904" y="2618"/>
                    <a:pt x="3639" y="2420"/>
                    <a:pt x="3535" y="2089"/>
                  </a:cubicBezTo>
                  <a:cubicBezTo>
                    <a:pt x="3488" y="1947"/>
                    <a:pt x="3564" y="1843"/>
                    <a:pt x="3441" y="1711"/>
                  </a:cubicBezTo>
                  <a:cubicBezTo>
                    <a:pt x="3327" y="1588"/>
                    <a:pt x="2968" y="1494"/>
                    <a:pt x="2817" y="1428"/>
                  </a:cubicBezTo>
                  <a:cubicBezTo>
                    <a:pt x="2647" y="1342"/>
                    <a:pt x="2439" y="1182"/>
                    <a:pt x="2297" y="1116"/>
                  </a:cubicBezTo>
                  <a:cubicBezTo>
                    <a:pt x="2210" y="1084"/>
                    <a:pt x="2118" y="1078"/>
                    <a:pt x="2028" y="1078"/>
                  </a:cubicBezTo>
                  <a:cubicBezTo>
                    <a:pt x="1987" y="1078"/>
                    <a:pt x="1946" y="1080"/>
                    <a:pt x="1906" y="1080"/>
                  </a:cubicBezTo>
                  <a:cubicBezTo>
                    <a:pt x="1749" y="1080"/>
                    <a:pt x="1603" y="1064"/>
                    <a:pt x="1494" y="908"/>
                  </a:cubicBezTo>
                  <a:cubicBezTo>
                    <a:pt x="1305" y="662"/>
                    <a:pt x="1390" y="312"/>
                    <a:pt x="1437" y="0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6" name="Google Shape;426;p25"/>
            <p:cNvSpPr/>
            <p:nvPr/>
          </p:nvSpPr>
          <p:spPr>
            <a:xfrm>
              <a:off x="3524022" y="2714576"/>
              <a:ext cx="308496" cy="198048"/>
            </a:xfrm>
            <a:custGeom>
              <a:avLst/>
              <a:gdLst/>
              <a:ahLst/>
              <a:cxnLst/>
              <a:rect l="l" t="t" r="r" b="b"/>
              <a:pathLst>
                <a:path w="3148" h="2021" extrusionOk="0">
                  <a:moveTo>
                    <a:pt x="1235" y="1"/>
                  </a:moveTo>
                  <a:cubicBezTo>
                    <a:pt x="438" y="1"/>
                    <a:pt x="48" y="688"/>
                    <a:pt x="29" y="1118"/>
                  </a:cubicBezTo>
                  <a:cubicBezTo>
                    <a:pt x="1" y="1572"/>
                    <a:pt x="672" y="1968"/>
                    <a:pt x="1522" y="2016"/>
                  </a:cubicBezTo>
                  <a:cubicBezTo>
                    <a:pt x="1578" y="2019"/>
                    <a:pt x="1633" y="2020"/>
                    <a:pt x="1687" y="2020"/>
                  </a:cubicBezTo>
                  <a:cubicBezTo>
                    <a:pt x="2480" y="2020"/>
                    <a:pt x="3102" y="1704"/>
                    <a:pt x="3120" y="1288"/>
                  </a:cubicBezTo>
                  <a:cubicBezTo>
                    <a:pt x="3148" y="834"/>
                    <a:pt x="2175" y="50"/>
                    <a:pt x="1315" y="3"/>
                  </a:cubicBezTo>
                  <a:cubicBezTo>
                    <a:pt x="1288" y="1"/>
                    <a:pt x="1261" y="1"/>
                    <a:pt x="1235" y="1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7" name="Google Shape;427;p25"/>
            <p:cNvSpPr/>
            <p:nvPr/>
          </p:nvSpPr>
          <p:spPr>
            <a:xfrm>
              <a:off x="3525002" y="2707128"/>
              <a:ext cx="304772" cy="197754"/>
            </a:xfrm>
            <a:custGeom>
              <a:avLst/>
              <a:gdLst/>
              <a:ahLst/>
              <a:cxnLst/>
              <a:rect l="l" t="t" r="r" b="b"/>
              <a:pathLst>
                <a:path w="3110" h="2018" extrusionOk="0">
                  <a:moveTo>
                    <a:pt x="1224" y="1"/>
                  </a:moveTo>
                  <a:cubicBezTo>
                    <a:pt x="428" y="1"/>
                    <a:pt x="47" y="679"/>
                    <a:pt x="29" y="1118"/>
                  </a:cubicBezTo>
                  <a:cubicBezTo>
                    <a:pt x="0" y="1562"/>
                    <a:pt x="662" y="1969"/>
                    <a:pt x="1512" y="2016"/>
                  </a:cubicBezTo>
                  <a:cubicBezTo>
                    <a:pt x="1546" y="2017"/>
                    <a:pt x="1580" y="2018"/>
                    <a:pt x="1613" y="2018"/>
                  </a:cubicBezTo>
                  <a:cubicBezTo>
                    <a:pt x="2409" y="2018"/>
                    <a:pt x="3063" y="1696"/>
                    <a:pt x="3091" y="1279"/>
                  </a:cubicBezTo>
                  <a:cubicBezTo>
                    <a:pt x="3110" y="835"/>
                    <a:pt x="2146" y="50"/>
                    <a:pt x="1305" y="3"/>
                  </a:cubicBezTo>
                  <a:cubicBezTo>
                    <a:pt x="1277" y="2"/>
                    <a:pt x="1251" y="1"/>
                    <a:pt x="1224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8" name="Google Shape;428;p25"/>
            <p:cNvSpPr/>
            <p:nvPr/>
          </p:nvSpPr>
          <p:spPr>
            <a:xfrm>
              <a:off x="3461990" y="3020422"/>
              <a:ext cx="276059" cy="204320"/>
            </a:xfrm>
            <a:custGeom>
              <a:avLst/>
              <a:gdLst/>
              <a:ahLst/>
              <a:cxnLst/>
              <a:rect l="l" t="t" r="r" b="b"/>
              <a:pathLst>
                <a:path w="2817" h="2085" extrusionOk="0">
                  <a:moveTo>
                    <a:pt x="584" y="1"/>
                  </a:moveTo>
                  <a:cubicBezTo>
                    <a:pt x="547" y="1"/>
                    <a:pt x="514" y="4"/>
                    <a:pt x="483" y="10"/>
                  </a:cubicBezTo>
                  <a:cubicBezTo>
                    <a:pt x="171" y="67"/>
                    <a:pt x="1" y="719"/>
                    <a:pt x="435" y="1333"/>
                  </a:cubicBezTo>
                  <a:cubicBezTo>
                    <a:pt x="831" y="1893"/>
                    <a:pt x="1426" y="2084"/>
                    <a:pt x="1895" y="2084"/>
                  </a:cubicBezTo>
                  <a:cubicBezTo>
                    <a:pt x="2155" y="2084"/>
                    <a:pt x="2377" y="2025"/>
                    <a:pt x="2505" y="1938"/>
                  </a:cubicBezTo>
                  <a:cubicBezTo>
                    <a:pt x="2817" y="1711"/>
                    <a:pt x="2382" y="1040"/>
                    <a:pt x="1768" y="539"/>
                  </a:cubicBezTo>
                  <a:cubicBezTo>
                    <a:pt x="1339" y="202"/>
                    <a:pt x="879" y="1"/>
                    <a:pt x="584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9" name="Google Shape;429;p25"/>
            <p:cNvSpPr/>
            <p:nvPr/>
          </p:nvSpPr>
          <p:spPr>
            <a:xfrm>
              <a:off x="3941783" y="2876074"/>
              <a:ext cx="233430" cy="203634"/>
            </a:xfrm>
            <a:custGeom>
              <a:avLst/>
              <a:gdLst/>
              <a:ahLst/>
              <a:cxnLst/>
              <a:rect l="l" t="t" r="r" b="b"/>
              <a:pathLst>
                <a:path w="2382" h="2078" extrusionOk="0">
                  <a:moveTo>
                    <a:pt x="998" y="1"/>
                  </a:moveTo>
                  <a:cubicBezTo>
                    <a:pt x="529" y="1"/>
                    <a:pt x="80" y="330"/>
                    <a:pt x="38" y="623"/>
                  </a:cubicBezTo>
                  <a:cubicBezTo>
                    <a:pt x="0" y="888"/>
                    <a:pt x="284" y="1341"/>
                    <a:pt x="539" y="1634"/>
                  </a:cubicBezTo>
                  <a:cubicBezTo>
                    <a:pt x="761" y="1898"/>
                    <a:pt x="1074" y="2078"/>
                    <a:pt x="1386" y="2078"/>
                  </a:cubicBezTo>
                  <a:cubicBezTo>
                    <a:pt x="1567" y="2078"/>
                    <a:pt x="1747" y="2018"/>
                    <a:pt x="1909" y="1880"/>
                  </a:cubicBezTo>
                  <a:cubicBezTo>
                    <a:pt x="2382" y="1502"/>
                    <a:pt x="2127" y="207"/>
                    <a:pt x="1181" y="18"/>
                  </a:cubicBezTo>
                  <a:cubicBezTo>
                    <a:pt x="1121" y="6"/>
                    <a:pt x="1059" y="1"/>
                    <a:pt x="998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0" name="Google Shape;430;p25"/>
            <p:cNvSpPr/>
            <p:nvPr/>
          </p:nvSpPr>
          <p:spPr>
            <a:xfrm>
              <a:off x="4035664" y="3172806"/>
              <a:ext cx="232156" cy="170413"/>
            </a:xfrm>
            <a:custGeom>
              <a:avLst/>
              <a:gdLst/>
              <a:ahLst/>
              <a:cxnLst/>
              <a:rect l="l" t="t" r="r" b="b"/>
              <a:pathLst>
                <a:path w="2369" h="1739" extrusionOk="0">
                  <a:moveTo>
                    <a:pt x="636" y="1"/>
                  </a:moveTo>
                  <a:cubicBezTo>
                    <a:pt x="254" y="1"/>
                    <a:pt x="0" y="427"/>
                    <a:pt x="53" y="884"/>
                  </a:cubicBezTo>
                  <a:cubicBezTo>
                    <a:pt x="111" y="1470"/>
                    <a:pt x="697" y="1739"/>
                    <a:pt x="1265" y="1739"/>
                  </a:cubicBezTo>
                  <a:cubicBezTo>
                    <a:pt x="1622" y="1739"/>
                    <a:pt x="1972" y="1632"/>
                    <a:pt x="2180" y="1432"/>
                  </a:cubicBezTo>
                  <a:cubicBezTo>
                    <a:pt x="2369" y="1243"/>
                    <a:pt x="2255" y="770"/>
                    <a:pt x="932" y="80"/>
                  </a:cubicBezTo>
                  <a:cubicBezTo>
                    <a:pt x="828" y="25"/>
                    <a:pt x="728" y="1"/>
                    <a:pt x="636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1" name="Google Shape;431;p25"/>
            <p:cNvSpPr/>
            <p:nvPr/>
          </p:nvSpPr>
          <p:spPr>
            <a:xfrm>
              <a:off x="4180700" y="3091175"/>
              <a:ext cx="255283" cy="96917"/>
            </a:xfrm>
            <a:custGeom>
              <a:avLst/>
              <a:gdLst/>
              <a:ahLst/>
              <a:cxnLst/>
              <a:rect l="l" t="t" r="r" b="b"/>
              <a:pathLst>
                <a:path w="2605" h="989" extrusionOk="0">
                  <a:moveTo>
                    <a:pt x="934" y="1"/>
                  </a:moveTo>
                  <a:cubicBezTo>
                    <a:pt x="891" y="1"/>
                    <a:pt x="850" y="5"/>
                    <a:pt x="813" y="16"/>
                  </a:cubicBezTo>
                  <a:cubicBezTo>
                    <a:pt x="142" y="205"/>
                    <a:pt x="0" y="583"/>
                    <a:pt x="104" y="847"/>
                  </a:cubicBezTo>
                  <a:cubicBezTo>
                    <a:pt x="146" y="959"/>
                    <a:pt x="441" y="988"/>
                    <a:pt x="763" y="988"/>
                  </a:cubicBezTo>
                  <a:cubicBezTo>
                    <a:pt x="878" y="988"/>
                    <a:pt x="995" y="984"/>
                    <a:pt x="1106" y="980"/>
                  </a:cubicBezTo>
                  <a:cubicBezTo>
                    <a:pt x="2604" y="909"/>
                    <a:pt x="1531" y="1"/>
                    <a:pt x="934" y="1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2" name="Google Shape;432;p25"/>
            <p:cNvSpPr/>
            <p:nvPr/>
          </p:nvSpPr>
          <p:spPr>
            <a:xfrm>
              <a:off x="4181582" y="3084708"/>
              <a:ext cx="254402" cy="96525"/>
            </a:xfrm>
            <a:custGeom>
              <a:avLst/>
              <a:gdLst/>
              <a:ahLst/>
              <a:cxnLst/>
              <a:rect l="l" t="t" r="r" b="b"/>
              <a:pathLst>
                <a:path w="2596" h="985" extrusionOk="0">
                  <a:moveTo>
                    <a:pt x="925" y="0"/>
                  </a:moveTo>
                  <a:cubicBezTo>
                    <a:pt x="882" y="0"/>
                    <a:pt x="841" y="5"/>
                    <a:pt x="804" y="15"/>
                  </a:cubicBezTo>
                  <a:cubicBezTo>
                    <a:pt x="143" y="204"/>
                    <a:pt x="1" y="582"/>
                    <a:pt x="95" y="838"/>
                  </a:cubicBezTo>
                  <a:cubicBezTo>
                    <a:pt x="135" y="951"/>
                    <a:pt x="405" y="984"/>
                    <a:pt x="709" y="984"/>
                  </a:cubicBezTo>
                  <a:cubicBezTo>
                    <a:pt x="837" y="984"/>
                    <a:pt x="971" y="978"/>
                    <a:pt x="1097" y="970"/>
                  </a:cubicBezTo>
                  <a:cubicBezTo>
                    <a:pt x="2595" y="908"/>
                    <a:pt x="1522" y="0"/>
                    <a:pt x="925" y="0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3" name="Google Shape;433;p25"/>
            <p:cNvSpPr/>
            <p:nvPr/>
          </p:nvSpPr>
          <p:spPr>
            <a:xfrm>
              <a:off x="4137875" y="3186820"/>
              <a:ext cx="441185" cy="151696"/>
            </a:xfrm>
            <a:custGeom>
              <a:avLst/>
              <a:gdLst/>
              <a:ahLst/>
              <a:cxnLst/>
              <a:rect l="l" t="t" r="r" b="b"/>
              <a:pathLst>
                <a:path w="4502" h="1548" extrusionOk="0">
                  <a:moveTo>
                    <a:pt x="3415" y="1"/>
                  </a:moveTo>
                  <a:cubicBezTo>
                    <a:pt x="1" y="1"/>
                    <a:pt x="2232" y="1547"/>
                    <a:pt x="3624" y="1547"/>
                  </a:cubicBezTo>
                  <a:cubicBezTo>
                    <a:pt x="3935" y="1547"/>
                    <a:pt x="4205" y="1469"/>
                    <a:pt x="4359" y="1279"/>
                  </a:cubicBezTo>
                  <a:cubicBezTo>
                    <a:pt x="4473" y="1138"/>
                    <a:pt x="4501" y="864"/>
                    <a:pt x="4473" y="760"/>
                  </a:cubicBezTo>
                  <a:cubicBezTo>
                    <a:pt x="4454" y="675"/>
                    <a:pt x="4378" y="542"/>
                    <a:pt x="4322" y="438"/>
                  </a:cubicBezTo>
                  <a:cubicBezTo>
                    <a:pt x="4218" y="268"/>
                    <a:pt x="3972" y="13"/>
                    <a:pt x="3670" y="4"/>
                  </a:cubicBezTo>
                  <a:cubicBezTo>
                    <a:pt x="3581" y="2"/>
                    <a:pt x="3496" y="1"/>
                    <a:pt x="3415" y="1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4" name="Google Shape;434;p25"/>
            <p:cNvSpPr/>
            <p:nvPr/>
          </p:nvSpPr>
          <p:spPr>
            <a:xfrm>
              <a:off x="4143559" y="3183194"/>
              <a:ext cx="440989" cy="151598"/>
            </a:xfrm>
            <a:custGeom>
              <a:avLst/>
              <a:gdLst/>
              <a:ahLst/>
              <a:cxnLst/>
              <a:rect l="l" t="t" r="r" b="b"/>
              <a:pathLst>
                <a:path w="4500" h="1547" extrusionOk="0">
                  <a:moveTo>
                    <a:pt x="3422" y="0"/>
                  </a:moveTo>
                  <a:cubicBezTo>
                    <a:pt x="1" y="0"/>
                    <a:pt x="2231" y="1546"/>
                    <a:pt x="3622" y="1546"/>
                  </a:cubicBezTo>
                  <a:cubicBezTo>
                    <a:pt x="3934" y="1546"/>
                    <a:pt x="4204" y="1469"/>
                    <a:pt x="4358" y="1279"/>
                  </a:cubicBezTo>
                  <a:cubicBezTo>
                    <a:pt x="4481" y="1137"/>
                    <a:pt x="4500" y="863"/>
                    <a:pt x="4481" y="759"/>
                  </a:cubicBezTo>
                  <a:cubicBezTo>
                    <a:pt x="4453" y="674"/>
                    <a:pt x="4386" y="541"/>
                    <a:pt x="4320" y="437"/>
                  </a:cubicBezTo>
                  <a:cubicBezTo>
                    <a:pt x="4216" y="277"/>
                    <a:pt x="3971" y="12"/>
                    <a:pt x="3678" y="3"/>
                  </a:cubicBezTo>
                  <a:cubicBezTo>
                    <a:pt x="3589" y="1"/>
                    <a:pt x="3504" y="0"/>
                    <a:pt x="3422" y="0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5" name="Google Shape;435;p25"/>
            <p:cNvSpPr/>
            <p:nvPr/>
          </p:nvSpPr>
          <p:spPr>
            <a:xfrm>
              <a:off x="4221271" y="3188094"/>
              <a:ext cx="363277" cy="147090"/>
            </a:xfrm>
            <a:custGeom>
              <a:avLst/>
              <a:gdLst/>
              <a:ahLst/>
              <a:cxnLst/>
              <a:rect l="l" t="t" r="r" b="b"/>
              <a:pathLst>
                <a:path w="3707" h="1501" extrusionOk="0">
                  <a:moveTo>
                    <a:pt x="3083" y="0"/>
                  </a:moveTo>
                  <a:cubicBezTo>
                    <a:pt x="3074" y="9"/>
                    <a:pt x="3055" y="28"/>
                    <a:pt x="3045" y="47"/>
                  </a:cubicBezTo>
                  <a:cubicBezTo>
                    <a:pt x="2889" y="235"/>
                    <a:pt x="2620" y="312"/>
                    <a:pt x="2310" y="312"/>
                  </a:cubicBezTo>
                  <a:cubicBezTo>
                    <a:pt x="1982" y="312"/>
                    <a:pt x="1609" y="226"/>
                    <a:pt x="1278" y="95"/>
                  </a:cubicBezTo>
                  <a:lnTo>
                    <a:pt x="1278" y="95"/>
                  </a:lnTo>
                  <a:cubicBezTo>
                    <a:pt x="0" y="473"/>
                    <a:pt x="1706" y="1500"/>
                    <a:pt x="2844" y="1500"/>
                  </a:cubicBezTo>
                  <a:cubicBezTo>
                    <a:pt x="3153" y="1500"/>
                    <a:pt x="3421" y="1424"/>
                    <a:pt x="3575" y="1238"/>
                  </a:cubicBezTo>
                  <a:cubicBezTo>
                    <a:pt x="3688" y="1087"/>
                    <a:pt x="3707" y="822"/>
                    <a:pt x="3688" y="709"/>
                  </a:cubicBezTo>
                  <a:cubicBezTo>
                    <a:pt x="3660" y="624"/>
                    <a:pt x="3593" y="491"/>
                    <a:pt x="3527" y="387"/>
                  </a:cubicBezTo>
                  <a:cubicBezTo>
                    <a:pt x="3452" y="255"/>
                    <a:pt x="3282" y="76"/>
                    <a:pt x="3083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6" name="Google Shape;436;p25"/>
            <p:cNvSpPr/>
            <p:nvPr/>
          </p:nvSpPr>
          <p:spPr>
            <a:xfrm>
              <a:off x="3813897" y="2917918"/>
              <a:ext cx="95744" cy="102993"/>
            </a:xfrm>
            <a:custGeom>
              <a:avLst/>
              <a:gdLst/>
              <a:ahLst/>
              <a:cxnLst/>
              <a:rect l="l" t="t" r="r" b="b"/>
              <a:pathLst>
                <a:path w="977" h="1051" extrusionOk="0">
                  <a:moveTo>
                    <a:pt x="441" y="0"/>
                  </a:moveTo>
                  <a:cubicBezTo>
                    <a:pt x="395" y="0"/>
                    <a:pt x="346" y="8"/>
                    <a:pt x="294" y="26"/>
                  </a:cubicBezTo>
                  <a:cubicBezTo>
                    <a:pt x="67" y="101"/>
                    <a:pt x="1" y="366"/>
                    <a:pt x="20" y="574"/>
                  </a:cubicBezTo>
                  <a:cubicBezTo>
                    <a:pt x="48" y="697"/>
                    <a:pt x="152" y="924"/>
                    <a:pt x="247" y="1009"/>
                  </a:cubicBezTo>
                  <a:cubicBezTo>
                    <a:pt x="281" y="1037"/>
                    <a:pt x="322" y="1050"/>
                    <a:pt x="365" y="1050"/>
                  </a:cubicBezTo>
                  <a:cubicBezTo>
                    <a:pt x="466" y="1050"/>
                    <a:pt x="583" y="982"/>
                    <a:pt x="681" y="876"/>
                  </a:cubicBezTo>
                  <a:cubicBezTo>
                    <a:pt x="977" y="547"/>
                    <a:pt x="820" y="0"/>
                    <a:pt x="441" y="0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7" name="Google Shape;437;p25"/>
            <p:cNvSpPr/>
            <p:nvPr/>
          </p:nvSpPr>
          <p:spPr>
            <a:xfrm>
              <a:off x="3816739" y="2908609"/>
              <a:ext cx="96626" cy="102993"/>
            </a:xfrm>
            <a:custGeom>
              <a:avLst/>
              <a:gdLst/>
              <a:ahLst/>
              <a:cxnLst/>
              <a:rect l="l" t="t" r="r" b="b"/>
              <a:pathLst>
                <a:path w="986" h="1051" extrusionOk="0">
                  <a:moveTo>
                    <a:pt x="450" y="1"/>
                  </a:moveTo>
                  <a:cubicBezTo>
                    <a:pt x="404" y="1"/>
                    <a:pt x="355" y="9"/>
                    <a:pt x="303" y="26"/>
                  </a:cubicBezTo>
                  <a:cubicBezTo>
                    <a:pt x="66" y="102"/>
                    <a:pt x="0" y="366"/>
                    <a:pt x="29" y="574"/>
                  </a:cubicBezTo>
                  <a:cubicBezTo>
                    <a:pt x="48" y="697"/>
                    <a:pt x="161" y="924"/>
                    <a:pt x="255" y="1009"/>
                  </a:cubicBezTo>
                  <a:cubicBezTo>
                    <a:pt x="290" y="1038"/>
                    <a:pt x="330" y="1051"/>
                    <a:pt x="374" y="1051"/>
                  </a:cubicBezTo>
                  <a:cubicBezTo>
                    <a:pt x="474" y="1051"/>
                    <a:pt x="591" y="982"/>
                    <a:pt x="690" y="877"/>
                  </a:cubicBezTo>
                  <a:cubicBezTo>
                    <a:pt x="985" y="548"/>
                    <a:pt x="829" y="1"/>
                    <a:pt x="450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8" name="Google Shape;438;p25"/>
            <p:cNvSpPr/>
            <p:nvPr/>
          </p:nvSpPr>
          <p:spPr>
            <a:xfrm>
              <a:off x="3878771" y="2829232"/>
              <a:ext cx="117107" cy="53897"/>
            </a:xfrm>
            <a:custGeom>
              <a:avLst/>
              <a:gdLst/>
              <a:ahLst/>
              <a:cxnLst/>
              <a:rect l="l" t="t" r="r" b="b"/>
              <a:pathLst>
                <a:path w="1195" h="550" extrusionOk="0">
                  <a:moveTo>
                    <a:pt x="518" y="0"/>
                  </a:moveTo>
                  <a:cubicBezTo>
                    <a:pt x="383" y="0"/>
                    <a:pt x="252" y="43"/>
                    <a:pt x="171" y="90"/>
                  </a:cubicBezTo>
                  <a:cubicBezTo>
                    <a:pt x="95" y="156"/>
                    <a:pt x="0" y="279"/>
                    <a:pt x="0" y="354"/>
                  </a:cubicBezTo>
                  <a:cubicBezTo>
                    <a:pt x="0" y="449"/>
                    <a:pt x="171" y="515"/>
                    <a:pt x="388" y="543"/>
                  </a:cubicBezTo>
                  <a:cubicBezTo>
                    <a:pt x="426" y="548"/>
                    <a:pt x="464" y="550"/>
                    <a:pt x="500" y="550"/>
                  </a:cubicBezTo>
                  <a:cubicBezTo>
                    <a:pt x="944" y="550"/>
                    <a:pt x="1194" y="245"/>
                    <a:pt x="766" y="61"/>
                  </a:cubicBezTo>
                  <a:cubicBezTo>
                    <a:pt x="689" y="17"/>
                    <a:pt x="603" y="0"/>
                    <a:pt x="518" y="0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9" name="Google Shape;439;p25"/>
            <p:cNvSpPr/>
            <p:nvPr/>
          </p:nvSpPr>
          <p:spPr>
            <a:xfrm>
              <a:off x="3881515" y="2822666"/>
              <a:ext cx="116813" cy="53211"/>
            </a:xfrm>
            <a:custGeom>
              <a:avLst/>
              <a:gdLst/>
              <a:ahLst/>
              <a:cxnLst/>
              <a:rect l="l" t="t" r="r" b="b"/>
              <a:pathLst>
                <a:path w="1192" h="543" extrusionOk="0">
                  <a:moveTo>
                    <a:pt x="522" y="1"/>
                  </a:moveTo>
                  <a:cubicBezTo>
                    <a:pt x="388" y="1"/>
                    <a:pt x="261" y="39"/>
                    <a:pt x="180" y="91"/>
                  </a:cubicBezTo>
                  <a:cubicBezTo>
                    <a:pt x="95" y="147"/>
                    <a:pt x="1" y="280"/>
                    <a:pt x="1" y="346"/>
                  </a:cubicBezTo>
                  <a:cubicBezTo>
                    <a:pt x="1" y="440"/>
                    <a:pt x="180" y="516"/>
                    <a:pt x="398" y="535"/>
                  </a:cubicBezTo>
                  <a:cubicBezTo>
                    <a:pt x="440" y="540"/>
                    <a:pt x="481" y="543"/>
                    <a:pt x="521" y="543"/>
                  </a:cubicBezTo>
                  <a:cubicBezTo>
                    <a:pt x="949" y="543"/>
                    <a:pt x="1191" y="234"/>
                    <a:pt x="776" y="53"/>
                  </a:cubicBezTo>
                  <a:cubicBezTo>
                    <a:pt x="695" y="16"/>
                    <a:pt x="607" y="1"/>
                    <a:pt x="522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0" name="Google Shape;440;p25"/>
            <p:cNvSpPr/>
            <p:nvPr/>
          </p:nvSpPr>
          <p:spPr>
            <a:xfrm>
              <a:off x="3379575" y="2835993"/>
              <a:ext cx="145330" cy="204124"/>
            </a:xfrm>
            <a:custGeom>
              <a:avLst/>
              <a:gdLst/>
              <a:ahLst/>
              <a:cxnLst/>
              <a:rect l="l" t="t" r="r" b="b"/>
              <a:pathLst>
                <a:path w="1483" h="2083" extrusionOk="0">
                  <a:moveTo>
                    <a:pt x="826" y="1"/>
                  </a:moveTo>
                  <a:cubicBezTo>
                    <a:pt x="717" y="1"/>
                    <a:pt x="579" y="47"/>
                    <a:pt x="407" y="153"/>
                  </a:cubicBezTo>
                  <a:cubicBezTo>
                    <a:pt x="1" y="418"/>
                    <a:pt x="57" y="1297"/>
                    <a:pt x="142" y="1618"/>
                  </a:cubicBezTo>
                  <a:cubicBezTo>
                    <a:pt x="190" y="1788"/>
                    <a:pt x="294" y="1986"/>
                    <a:pt x="369" y="2043"/>
                  </a:cubicBezTo>
                  <a:cubicBezTo>
                    <a:pt x="396" y="2070"/>
                    <a:pt x="430" y="2083"/>
                    <a:pt x="468" y="2083"/>
                  </a:cubicBezTo>
                  <a:cubicBezTo>
                    <a:pt x="536" y="2083"/>
                    <a:pt x="619" y="2043"/>
                    <a:pt x="709" y="1977"/>
                  </a:cubicBezTo>
                  <a:cubicBezTo>
                    <a:pt x="1082" y="1677"/>
                    <a:pt x="1483" y="1"/>
                    <a:pt x="826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1" name="Google Shape;441;p25"/>
            <p:cNvSpPr/>
            <p:nvPr/>
          </p:nvSpPr>
          <p:spPr>
            <a:xfrm>
              <a:off x="3399076" y="3162125"/>
              <a:ext cx="72322" cy="75260"/>
            </a:xfrm>
            <a:custGeom>
              <a:avLst/>
              <a:gdLst/>
              <a:ahLst/>
              <a:cxnLst/>
              <a:rect l="l" t="t" r="r" b="b"/>
              <a:pathLst>
                <a:path w="738" h="768" extrusionOk="0">
                  <a:moveTo>
                    <a:pt x="321" y="0"/>
                  </a:moveTo>
                  <a:cubicBezTo>
                    <a:pt x="142" y="19"/>
                    <a:pt x="38" y="189"/>
                    <a:pt x="9" y="350"/>
                  </a:cubicBezTo>
                  <a:cubicBezTo>
                    <a:pt x="0" y="454"/>
                    <a:pt x="28" y="634"/>
                    <a:pt x="76" y="700"/>
                  </a:cubicBezTo>
                  <a:cubicBezTo>
                    <a:pt x="103" y="746"/>
                    <a:pt x="151" y="767"/>
                    <a:pt x="209" y="767"/>
                  </a:cubicBezTo>
                  <a:cubicBezTo>
                    <a:pt x="270" y="767"/>
                    <a:pt x="343" y="743"/>
                    <a:pt x="416" y="700"/>
                  </a:cubicBezTo>
                  <a:cubicBezTo>
                    <a:pt x="737" y="511"/>
                    <a:pt x="709" y="0"/>
                    <a:pt x="321" y="0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2" name="Google Shape;442;p25"/>
            <p:cNvSpPr/>
            <p:nvPr/>
          </p:nvSpPr>
          <p:spPr>
            <a:xfrm>
              <a:off x="3376831" y="3230330"/>
              <a:ext cx="272335" cy="113576"/>
            </a:xfrm>
            <a:custGeom>
              <a:avLst/>
              <a:gdLst/>
              <a:ahLst/>
              <a:cxnLst/>
              <a:rect l="l" t="t" r="r" b="b"/>
              <a:pathLst>
                <a:path w="2779" h="1159" extrusionOk="0">
                  <a:moveTo>
                    <a:pt x="1674" y="1"/>
                  </a:moveTo>
                  <a:cubicBezTo>
                    <a:pt x="1138" y="1"/>
                    <a:pt x="501" y="215"/>
                    <a:pt x="255" y="486"/>
                  </a:cubicBezTo>
                  <a:cubicBezTo>
                    <a:pt x="0" y="788"/>
                    <a:pt x="615" y="1072"/>
                    <a:pt x="1229" y="1138"/>
                  </a:cubicBezTo>
                  <a:cubicBezTo>
                    <a:pt x="1352" y="1152"/>
                    <a:pt x="1500" y="1159"/>
                    <a:pt x="1652" y="1159"/>
                  </a:cubicBezTo>
                  <a:cubicBezTo>
                    <a:pt x="2001" y="1159"/>
                    <a:pt x="2375" y="1124"/>
                    <a:pt x="2533" y="1072"/>
                  </a:cubicBezTo>
                  <a:cubicBezTo>
                    <a:pt x="2779" y="977"/>
                    <a:pt x="2590" y="363"/>
                    <a:pt x="2306" y="155"/>
                  </a:cubicBezTo>
                  <a:cubicBezTo>
                    <a:pt x="2150" y="47"/>
                    <a:pt x="1923" y="1"/>
                    <a:pt x="1674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3" name="Google Shape;443;p25"/>
            <p:cNvSpPr/>
            <p:nvPr/>
          </p:nvSpPr>
          <p:spPr>
            <a:xfrm>
              <a:off x="3603008" y="2940555"/>
              <a:ext cx="150818" cy="116516"/>
            </a:xfrm>
            <a:custGeom>
              <a:avLst/>
              <a:gdLst/>
              <a:ahLst/>
              <a:cxnLst/>
              <a:rect l="l" t="t" r="r" b="b"/>
              <a:pathLst>
                <a:path w="1539" h="1189" extrusionOk="0">
                  <a:moveTo>
                    <a:pt x="837" y="0"/>
                  </a:moveTo>
                  <a:cubicBezTo>
                    <a:pt x="510" y="0"/>
                    <a:pt x="142" y="134"/>
                    <a:pt x="83" y="362"/>
                  </a:cubicBezTo>
                  <a:cubicBezTo>
                    <a:pt x="1" y="684"/>
                    <a:pt x="758" y="1188"/>
                    <a:pt x="1068" y="1188"/>
                  </a:cubicBezTo>
                  <a:cubicBezTo>
                    <a:pt x="1113" y="1188"/>
                    <a:pt x="1148" y="1178"/>
                    <a:pt x="1170" y="1156"/>
                  </a:cubicBezTo>
                  <a:cubicBezTo>
                    <a:pt x="1369" y="957"/>
                    <a:pt x="1539" y="447"/>
                    <a:pt x="1312" y="163"/>
                  </a:cubicBezTo>
                  <a:cubicBezTo>
                    <a:pt x="1225" y="51"/>
                    <a:pt x="1039" y="0"/>
                    <a:pt x="837" y="0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4" name="Google Shape;444;p25"/>
            <p:cNvSpPr/>
            <p:nvPr/>
          </p:nvSpPr>
          <p:spPr>
            <a:xfrm>
              <a:off x="3603008" y="2930854"/>
              <a:ext cx="150818" cy="116908"/>
            </a:xfrm>
            <a:custGeom>
              <a:avLst/>
              <a:gdLst/>
              <a:ahLst/>
              <a:cxnLst/>
              <a:rect l="l" t="t" r="r" b="b"/>
              <a:pathLst>
                <a:path w="1539" h="1193" extrusionOk="0">
                  <a:moveTo>
                    <a:pt x="839" y="1"/>
                  </a:moveTo>
                  <a:cubicBezTo>
                    <a:pt x="512" y="1"/>
                    <a:pt x="142" y="138"/>
                    <a:pt x="83" y="366"/>
                  </a:cubicBezTo>
                  <a:cubicBezTo>
                    <a:pt x="0" y="681"/>
                    <a:pt x="760" y="1192"/>
                    <a:pt x="1070" y="1192"/>
                  </a:cubicBezTo>
                  <a:cubicBezTo>
                    <a:pt x="1113" y="1192"/>
                    <a:pt x="1148" y="1182"/>
                    <a:pt x="1170" y="1160"/>
                  </a:cubicBezTo>
                  <a:cubicBezTo>
                    <a:pt x="1369" y="962"/>
                    <a:pt x="1539" y="451"/>
                    <a:pt x="1312" y="168"/>
                  </a:cubicBezTo>
                  <a:cubicBezTo>
                    <a:pt x="1225" y="53"/>
                    <a:pt x="1040" y="1"/>
                    <a:pt x="839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5" name="Google Shape;445;p25"/>
            <p:cNvSpPr/>
            <p:nvPr/>
          </p:nvSpPr>
          <p:spPr>
            <a:xfrm>
              <a:off x="3726876" y="3034534"/>
              <a:ext cx="310358" cy="172177"/>
            </a:xfrm>
            <a:custGeom>
              <a:avLst/>
              <a:gdLst/>
              <a:ahLst/>
              <a:cxnLst/>
              <a:rect l="l" t="t" r="r" b="b"/>
              <a:pathLst>
                <a:path w="3167" h="1757" extrusionOk="0">
                  <a:moveTo>
                    <a:pt x="1783" y="0"/>
                  </a:moveTo>
                  <a:cubicBezTo>
                    <a:pt x="1241" y="0"/>
                    <a:pt x="557" y="233"/>
                    <a:pt x="331" y="565"/>
                  </a:cubicBezTo>
                  <a:cubicBezTo>
                    <a:pt x="1" y="1057"/>
                    <a:pt x="587" y="1567"/>
                    <a:pt x="1040" y="1699"/>
                  </a:cubicBezTo>
                  <a:cubicBezTo>
                    <a:pt x="1185" y="1738"/>
                    <a:pt x="1366" y="1757"/>
                    <a:pt x="1558" y="1757"/>
                  </a:cubicBezTo>
                  <a:cubicBezTo>
                    <a:pt x="2116" y="1757"/>
                    <a:pt x="2771" y="1598"/>
                    <a:pt x="2940" y="1302"/>
                  </a:cubicBezTo>
                  <a:cubicBezTo>
                    <a:pt x="3167" y="924"/>
                    <a:pt x="2789" y="612"/>
                    <a:pt x="2420" y="197"/>
                  </a:cubicBezTo>
                  <a:cubicBezTo>
                    <a:pt x="2296" y="60"/>
                    <a:pt x="2058" y="0"/>
                    <a:pt x="1783" y="0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6" name="Google Shape;446;p25"/>
            <p:cNvSpPr/>
            <p:nvPr/>
          </p:nvSpPr>
          <p:spPr>
            <a:xfrm>
              <a:off x="3735206" y="3028948"/>
              <a:ext cx="310358" cy="172079"/>
            </a:xfrm>
            <a:custGeom>
              <a:avLst/>
              <a:gdLst/>
              <a:ahLst/>
              <a:cxnLst/>
              <a:rect l="l" t="t" r="r" b="b"/>
              <a:pathLst>
                <a:path w="3167" h="1756" extrusionOk="0">
                  <a:moveTo>
                    <a:pt x="1781" y="0"/>
                  </a:moveTo>
                  <a:cubicBezTo>
                    <a:pt x="1239" y="0"/>
                    <a:pt x="557" y="230"/>
                    <a:pt x="331" y="556"/>
                  </a:cubicBezTo>
                  <a:cubicBezTo>
                    <a:pt x="1" y="1057"/>
                    <a:pt x="587" y="1567"/>
                    <a:pt x="1040" y="1690"/>
                  </a:cubicBezTo>
                  <a:cubicBezTo>
                    <a:pt x="1189" y="1735"/>
                    <a:pt x="1374" y="1756"/>
                    <a:pt x="1571" y="1756"/>
                  </a:cubicBezTo>
                  <a:cubicBezTo>
                    <a:pt x="2123" y="1756"/>
                    <a:pt x="2766" y="1588"/>
                    <a:pt x="2940" y="1303"/>
                  </a:cubicBezTo>
                  <a:cubicBezTo>
                    <a:pt x="3167" y="925"/>
                    <a:pt x="2789" y="603"/>
                    <a:pt x="2420" y="197"/>
                  </a:cubicBezTo>
                  <a:cubicBezTo>
                    <a:pt x="2296" y="60"/>
                    <a:pt x="2056" y="0"/>
                    <a:pt x="1781" y="0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7" name="Google Shape;447;p25"/>
            <p:cNvSpPr/>
            <p:nvPr/>
          </p:nvSpPr>
          <p:spPr>
            <a:xfrm>
              <a:off x="4108378" y="3102641"/>
              <a:ext cx="69676" cy="49389"/>
            </a:xfrm>
            <a:custGeom>
              <a:avLst/>
              <a:gdLst/>
              <a:ahLst/>
              <a:cxnLst/>
              <a:rect l="l" t="t" r="r" b="b"/>
              <a:pathLst>
                <a:path w="711" h="504" extrusionOk="0">
                  <a:moveTo>
                    <a:pt x="366" y="0"/>
                  </a:moveTo>
                  <a:cubicBezTo>
                    <a:pt x="234" y="0"/>
                    <a:pt x="34" y="124"/>
                    <a:pt x="20" y="296"/>
                  </a:cubicBezTo>
                  <a:cubicBezTo>
                    <a:pt x="1" y="443"/>
                    <a:pt x="151" y="503"/>
                    <a:pt x="315" y="503"/>
                  </a:cubicBezTo>
                  <a:cubicBezTo>
                    <a:pt x="393" y="503"/>
                    <a:pt x="473" y="490"/>
                    <a:pt x="540" y="466"/>
                  </a:cubicBezTo>
                  <a:cubicBezTo>
                    <a:pt x="710" y="399"/>
                    <a:pt x="559" y="154"/>
                    <a:pt x="464" y="40"/>
                  </a:cubicBezTo>
                  <a:cubicBezTo>
                    <a:pt x="444" y="13"/>
                    <a:pt x="408" y="0"/>
                    <a:pt x="366" y="0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8" name="Google Shape;448;p25"/>
            <p:cNvSpPr/>
            <p:nvPr/>
          </p:nvSpPr>
          <p:spPr>
            <a:xfrm>
              <a:off x="4111808" y="3097055"/>
              <a:ext cx="69872" cy="49389"/>
            </a:xfrm>
            <a:custGeom>
              <a:avLst/>
              <a:gdLst/>
              <a:ahLst/>
              <a:cxnLst/>
              <a:rect l="l" t="t" r="r" b="b"/>
              <a:pathLst>
                <a:path w="713" h="504" extrusionOk="0">
                  <a:moveTo>
                    <a:pt x="368" y="1"/>
                  </a:moveTo>
                  <a:cubicBezTo>
                    <a:pt x="235" y="1"/>
                    <a:pt x="35" y="122"/>
                    <a:pt x="13" y="286"/>
                  </a:cubicBezTo>
                  <a:cubicBezTo>
                    <a:pt x="1" y="441"/>
                    <a:pt x="155" y="503"/>
                    <a:pt x="317" y="503"/>
                  </a:cubicBezTo>
                  <a:cubicBezTo>
                    <a:pt x="393" y="503"/>
                    <a:pt x="470" y="490"/>
                    <a:pt x="533" y="466"/>
                  </a:cubicBezTo>
                  <a:cubicBezTo>
                    <a:pt x="713" y="400"/>
                    <a:pt x="562" y="145"/>
                    <a:pt x="467" y="41"/>
                  </a:cubicBezTo>
                  <a:cubicBezTo>
                    <a:pt x="446" y="13"/>
                    <a:pt x="411" y="1"/>
                    <a:pt x="368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9" name="Google Shape;449;p25"/>
            <p:cNvSpPr/>
            <p:nvPr/>
          </p:nvSpPr>
          <p:spPr>
            <a:xfrm>
              <a:off x="3937275" y="3219256"/>
              <a:ext cx="99075" cy="104169"/>
            </a:xfrm>
            <a:custGeom>
              <a:avLst/>
              <a:gdLst/>
              <a:ahLst/>
              <a:cxnLst/>
              <a:rect l="l" t="t" r="r" b="b"/>
              <a:pathLst>
                <a:path w="1011" h="1063" extrusionOk="0">
                  <a:moveTo>
                    <a:pt x="505" y="1"/>
                  </a:moveTo>
                  <a:cubicBezTo>
                    <a:pt x="332" y="1"/>
                    <a:pt x="100" y="148"/>
                    <a:pt x="65" y="438"/>
                  </a:cubicBezTo>
                  <a:cubicBezTo>
                    <a:pt x="0" y="845"/>
                    <a:pt x="479" y="1062"/>
                    <a:pt x="721" y="1062"/>
                  </a:cubicBezTo>
                  <a:cubicBezTo>
                    <a:pt x="726" y="1062"/>
                    <a:pt x="731" y="1062"/>
                    <a:pt x="736" y="1062"/>
                  </a:cubicBezTo>
                  <a:cubicBezTo>
                    <a:pt x="1010" y="1043"/>
                    <a:pt x="793" y="173"/>
                    <a:pt x="651" y="51"/>
                  </a:cubicBezTo>
                  <a:cubicBezTo>
                    <a:pt x="615" y="17"/>
                    <a:pt x="564" y="1"/>
                    <a:pt x="505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0" name="Google Shape;450;p25"/>
            <p:cNvSpPr/>
            <p:nvPr/>
          </p:nvSpPr>
          <p:spPr>
            <a:xfrm>
              <a:off x="3689637" y="3234740"/>
              <a:ext cx="226276" cy="98975"/>
            </a:xfrm>
            <a:custGeom>
              <a:avLst/>
              <a:gdLst/>
              <a:ahLst/>
              <a:cxnLst/>
              <a:rect l="l" t="t" r="r" b="b"/>
              <a:pathLst>
                <a:path w="2309" h="1010" extrusionOk="0">
                  <a:moveTo>
                    <a:pt x="1250" y="1"/>
                  </a:moveTo>
                  <a:cubicBezTo>
                    <a:pt x="735" y="1"/>
                    <a:pt x="48" y="256"/>
                    <a:pt x="21" y="535"/>
                  </a:cubicBezTo>
                  <a:cubicBezTo>
                    <a:pt x="1" y="765"/>
                    <a:pt x="508" y="1010"/>
                    <a:pt x="1014" y="1010"/>
                  </a:cubicBezTo>
                  <a:cubicBezTo>
                    <a:pt x="1195" y="1010"/>
                    <a:pt x="1377" y="979"/>
                    <a:pt x="1534" y="904"/>
                  </a:cubicBezTo>
                  <a:cubicBezTo>
                    <a:pt x="2309" y="554"/>
                    <a:pt x="1893" y="63"/>
                    <a:pt x="1373" y="6"/>
                  </a:cubicBezTo>
                  <a:cubicBezTo>
                    <a:pt x="1333" y="2"/>
                    <a:pt x="1292" y="1"/>
                    <a:pt x="1250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1" name="Google Shape;451;p25"/>
            <p:cNvSpPr/>
            <p:nvPr/>
          </p:nvSpPr>
          <p:spPr>
            <a:xfrm>
              <a:off x="3771955" y="2737115"/>
              <a:ext cx="208833" cy="75358"/>
            </a:xfrm>
            <a:custGeom>
              <a:avLst/>
              <a:gdLst/>
              <a:ahLst/>
              <a:cxnLst/>
              <a:rect l="l" t="t" r="r" b="b"/>
              <a:pathLst>
                <a:path w="2131" h="769" extrusionOk="0">
                  <a:moveTo>
                    <a:pt x="269" y="1"/>
                  </a:moveTo>
                  <a:cubicBezTo>
                    <a:pt x="98" y="1"/>
                    <a:pt x="0" y="30"/>
                    <a:pt x="70" y="104"/>
                  </a:cubicBezTo>
                  <a:cubicBezTo>
                    <a:pt x="488" y="557"/>
                    <a:pt x="1318" y="768"/>
                    <a:pt x="1759" y="768"/>
                  </a:cubicBezTo>
                  <a:cubicBezTo>
                    <a:pt x="1915" y="768"/>
                    <a:pt x="2023" y="741"/>
                    <a:pt x="2045" y="689"/>
                  </a:cubicBezTo>
                  <a:cubicBezTo>
                    <a:pt x="2130" y="491"/>
                    <a:pt x="1639" y="302"/>
                    <a:pt x="1232" y="160"/>
                  </a:cubicBezTo>
                  <a:cubicBezTo>
                    <a:pt x="984" y="73"/>
                    <a:pt x="537" y="1"/>
                    <a:pt x="269" y="1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2" name="Google Shape;452;p25"/>
            <p:cNvSpPr/>
            <p:nvPr/>
          </p:nvSpPr>
          <p:spPr>
            <a:xfrm>
              <a:off x="3768329" y="2728492"/>
              <a:ext cx="213341" cy="74868"/>
            </a:xfrm>
            <a:custGeom>
              <a:avLst/>
              <a:gdLst/>
              <a:ahLst/>
              <a:cxnLst/>
              <a:rect l="l" t="t" r="r" b="b"/>
              <a:pathLst>
                <a:path w="2177" h="764" extrusionOk="0">
                  <a:moveTo>
                    <a:pt x="304" y="1"/>
                  </a:moveTo>
                  <a:cubicBezTo>
                    <a:pt x="116" y="1"/>
                    <a:pt x="1" y="31"/>
                    <a:pt x="69" y="106"/>
                  </a:cubicBezTo>
                  <a:cubicBezTo>
                    <a:pt x="485" y="557"/>
                    <a:pt x="1332" y="763"/>
                    <a:pt x="1788" y="763"/>
                  </a:cubicBezTo>
                  <a:cubicBezTo>
                    <a:pt x="1954" y="763"/>
                    <a:pt x="2069" y="736"/>
                    <a:pt x="2091" y="683"/>
                  </a:cubicBezTo>
                  <a:cubicBezTo>
                    <a:pt x="2177" y="484"/>
                    <a:pt x="1695" y="295"/>
                    <a:pt x="1279" y="154"/>
                  </a:cubicBezTo>
                  <a:cubicBezTo>
                    <a:pt x="1035" y="69"/>
                    <a:pt x="587" y="1"/>
                    <a:pt x="304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3" name="Google Shape;453;p25"/>
            <p:cNvSpPr/>
            <p:nvPr/>
          </p:nvSpPr>
          <p:spPr>
            <a:xfrm>
              <a:off x="4163060" y="2924190"/>
              <a:ext cx="179629" cy="163358"/>
            </a:xfrm>
            <a:custGeom>
              <a:avLst/>
              <a:gdLst/>
              <a:ahLst/>
              <a:cxnLst/>
              <a:rect l="l" t="t" r="r" b="b"/>
              <a:pathLst>
                <a:path w="1833" h="1667" extrusionOk="0">
                  <a:moveTo>
                    <a:pt x="213" y="0"/>
                  </a:moveTo>
                  <a:cubicBezTo>
                    <a:pt x="156" y="0"/>
                    <a:pt x="117" y="29"/>
                    <a:pt x="105" y="94"/>
                  </a:cubicBezTo>
                  <a:cubicBezTo>
                    <a:pt x="1" y="623"/>
                    <a:pt x="388" y="850"/>
                    <a:pt x="625" y="1068"/>
                  </a:cubicBezTo>
                  <a:cubicBezTo>
                    <a:pt x="856" y="1282"/>
                    <a:pt x="1591" y="1666"/>
                    <a:pt x="1735" y="1666"/>
                  </a:cubicBezTo>
                  <a:cubicBezTo>
                    <a:pt x="1749" y="1666"/>
                    <a:pt x="1758" y="1662"/>
                    <a:pt x="1759" y="1653"/>
                  </a:cubicBezTo>
                  <a:cubicBezTo>
                    <a:pt x="1833" y="1292"/>
                    <a:pt x="598" y="0"/>
                    <a:pt x="213" y="0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4" name="Google Shape;454;p25"/>
            <p:cNvSpPr/>
            <p:nvPr/>
          </p:nvSpPr>
          <p:spPr>
            <a:xfrm>
              <a:off x="4166784" y="2920172"/>
              <a:ext cx="181589" cy="163652"/>
            </a:xfrm>
            <a:custGeom>
              <a:avLst/>
              <a:gdLst/>
              <a:ahLst/>
              <a:cxnLst/>
              <a:rect l="l" t="t" r="r" b="b"/>
              <a:pathLst>
                <a:path w="1853" h="1670" extrusionOk="0">
                  <a:moveTo>
                    <a:pt x="178" y="1"/>
                  </a:moveTo>
                  <a:cubicBezTo>
                    <a:pt x="113" y="1"/>
                    <a:pt x="70" y="33"/>
                    <a:pt x="57" y="107"/>
                  </a:cubicBezTo>
                  <a:cubicBezTo>
                    <a:pt x="1" y="475"/>
                    <a:pt x="379" y="834"/>
                    <a:pt x="634" y="1080"/>
                  </a:cubicBezTo>
                  <a:cubicBezTo>
                    <a:pt x="873" y="1294"/>
                    <a:pt x="1600" y="1670"/>
                    <a:pt x="1757" y="1670"/>
                  </a:cubicBezTo>
                  <a:cubicBezTo>
                    <a:pt x="1774" y="1670"/>
                    <a:pt x="1784" y="1666"/>
                    <a:pt x="1787" y="1657"/>
                  </a:cubicBezTo>
                  <a:cubicBezTo>
                    <a:pt x="1852" y="1298"/>
                    <a:pt x="585" y="1"/>
                    <a:pt x="178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5" name="Google Shape;455;p25"/>
            <p:cNvSpPr/>
            <p:nvPr/>
          </p:nvSpPr>
          <p:spPr>
            <a:xfrm>
              <a:off x="3417500" y="2742995"/>
              <a:ext cx="115931" cy="76142"/>
            </a:xfrm>
            <a:custGeom>
              <a:avLst/>
              <a:gdLst/>
              <a:ahLst/>
              <a:cxnLst/>
              <a:rect l="l" t="t" r="r" b="b"/>
              <a:pathLst>
                <a:path w="1183" h="777" extrusionOk="0">
                  <a:moveTo>
                    <a:pt x="842" y="0"/>
                  </a:moveTo>
                  <a:cubicBezTo>
                    <a:pt x="339" y="0"/>
                    <a:pt x="76" y="316"/>
                    <a:pt x="11" y="667"/>
                  </a:cubicBezTo>
                  <a:cubicBezTo>
                    <a:pt x="1" y="735"/>
                    <a:pt x="157" y="776"/>
                    <a:pt x="343" y="776"/>
                  </a:cubicBezTo>
                  <a:cubicBezTo>
                    <a:pt x="517" y="776"/>
                    <a:pt x="718" y="740"/>
                    <a:pt x="833" y="658"/>
                  </a:cubicBezTo>
                  <a:cubicBezTo>
                    <a:pt x="1088" y="469"/>
                    <a:pt x="1182" y="44"/>
                    <a:pt x="1097" y="25"/>
                  </a:cubicBezTo>
                  <a:cubicBezTo>
                    <a:pt x="1006" y="8"/>
                    <a:pt x="921" y="0"/>
                    <a:pt x="842" y="0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6" name="Google Shape;456;p25"/>
            <p:cNvSpPr/>
            <p:nvPr/>
          </p:nvSpPr>
          <p:spPr>
            <a:xfrm>
              <a:off x="3412894" y="2737115"/>
              <a:ext cx="115931" cy="77024"/>
            </a:xfrm>
            <a:custGeom>
              <a:avLst/>
              <a:gdLst/>
              <a:ahLst/>
              <a:cxnLst/>
              <a:rect l="l" t="t" r="r" b="b"/>
              <a:pathLst>
                <a:path w="1183" h="786" extrusionOk="0">
                  <a:moveTo>
                    <a:pt x="832" y="1"/>
                  </a:moveTo>
                  <a:cubicBezTo>
                    <a:pt x="335" y="1"/>
                    <a:pt x="75" y="322"/>
                    <a:pt x="10" y="671"/>
                  </a:cubicBezTo>
                  <a:cubicBezTo>
                    <a:pt x="1" y="742"/>
                    <a:pt x="154" y="785"/>
                    <a:pt x="337" y="785"/>
                  </a:cubicBezTo>
                  <a:cubicBezTo>
                    <a:pt x="515" y="785"/>
                    <a:pt x="721" y="745"/>
                    <a:pt x="832" y="652"/>
                  </a:cubicBezTo>
                  <a:cubicBezTo>
                    <a:pt x="1088" y="463"/>
                    <a:pt x="1182" y="37"/>
                    <a:pt x="1097" y="28"/>
                  </a:cubicBezTo>
                  <a:cubicBezTo>
                    <a:pt x="1002" y="9"/>
                    <a:pt x="914" y="1"/>
                    <a:pt x="832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7" name="Google Shape;457;p25"/>
            <p:cNvSpPr/>
            <p:nvPr/>
          </p:nvSpPr>
          <p:spPr>
            <a:xfrm>
              <a:off x="4440980" y="3127745"/>
              <a:ext cx="258419" cy="241852"/>
            </a:xfrm>
            <a:custGeom>
              <a:avLst/>
              <a:gdLst/>
              <a:ahLst/>
              <a:cxnLst/>
              <a:rect l="l" t="t" r="r" b="b"/>
              <a:pathLst>
                <a:path w="2637" h="2468" extrusionOk="0">
                  <a:moveTo>
                    <a:pt x="1597" y="1"/>
                  </a:moveTo>
                  <a:lnTo>
                    <a:pt x="1597" y="1"/>
                  </a:lnTo>
                  <a:cubicBezTo>
                    <a:pt x="1711" y="502"/>
                    <a:pt x="1323" y="1163"/>
                    <a:pt x="1323" y="1163"/>
                  </a:cubicBezTo>
                  <a:cubicBezTo>
                    <a:pt x="1191" y="842"/>
                    <a:pt x="1276" y="199"/>
                    <a:pt x="1276" y="199"/>
                  </a:cubicBezTo>
                  <a:lnTo>
                    <a:pt x="1276" y="199"/>
                  </a:lnTo>
                  <a:cubicBezTo>
                    <a:pt x="1087" y="454"/>
                    <a:pt x="973" y="1324"/>
                    <a:pt x="973" y="1324"/>
                  </a:cubicBezTo>
                  <a:cubicBezTo>
                    <a:pt x="832" y="880"/>
                    <a:pt x="425" y="606"/>
                    <a:pt x="425" y="605"/>
                  </a:cubicBezTo>
                  <a:lnTo>
                    <a:pt x="425" y="605"/>
                  </a:lnTo>
                  <a:cubicBezTo>
                    <a:pt x="595" y="955"/>
                    <a:pt x="690" y="1664"/>
                    <a:pt x="690" y="1664"/>
                  </a:cubicBezTo>
                  <a:cubicBezTo>
                    <a:pt x="482" y="1362"/>
                    <a:pt x="9" y="1258"/>
                    <a:pt x="0" y="1258"/>
                  </a:cubicBezTo>
                  <a:lnTo>
                    <a:pt x="0" y="1258"/>
                  </a:lnTo>
                  <a:cubicBezTo>
                    <a:pt x="473" y="1787"/>
                    <a:pt x="671" y="2467"/>
                    <a:pt x="671" y="2467"/>
                  </a:cubicBezTo>
                  <a:lnTo>
                    <a:pt x="2571" y="2467"/>
                  </a:lnTo>
                  <a:cubicBezTo>
                    <a:pt x="2467" y="1702"/>
                    <a:pt x="2627" y="1182"/>
                    <a:pt x="2627" y="1182"/>
                  </a:cubicBezTo>
                  <a:lnTo>
                    <a:pt x="2627" y="1182"/>
                  </a:lnTo>
                  <a:cubicBezTo>
                    <a:pt x="2372" y="1352"/>
                    <a:pt x="2060" y="1796"/>
                    <a:pt x="2060" y="1796"/>
                  </a:cubicBezTo>
                  <a:lnTo>
                    <a:pt x="2060" y="1796"/>
                  </a:lnTo>
                  <a:cubicBezTo>
                    <a:pt x="2164" y="795"/>
                    <a:pt x="2637" y="284"/>
                    <a:pt x="2637" y="284"/>
                  </a:cubicBezTo>
                  <a:lnTo>
                    <a:pt x="2637" y="284"/>
                  </a:lnTo>
                  <a:cubicBezTo>
                    <a:pt x="2202" y="331"/>
                    <a:pt x="1701" y="1286"/>
                    <a:pt x="1701" y="1286"/>
                  </a:cubicBezTo>
                  <a:cubicBezTo>
                    <a:pt x="1862" y="379"/>
                    <a:pt x="1597" y="1"/>
                    <a:pt x="1597" y="1"/>
                  </a:cubicBezTo>
                  <a:close/>
                </a:path>
              </a:pathLst>
            </a:custGeom>
            <a:solidFill>
              <a:srgbClr val="C9D3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8" name="Google Shape;458;p25"/>
            <p:cNvSpPr/>
            <p:nvPr/>
          </p:nvSpPr>
          <p:spPr>
            <a:xfrm>
              <a:off x="4566906" y="3160263"/>
              <a:ext cx="216770" cy="203830"/>
            </a:xfrm>
            <a:custGeom>
              <a:avLst/>
              <a:gdLst/>
              <a:ahLst/>
              <a:cxnLst/>
              <a:rect l="l" t="t" r="r" b="b"/>
              <a:pathLst>
                <a:path w="2212" h="2080" extrusionOk="0">
                  <a:moveTo>
                    <a:pt x="2212" y="0"/>
                  </a:moveTo>
                  <a:lnTo>
                    <a:pt x="2212" y="0"/>
                  </a:lnTo>
                  <a:cubicBezTo>
                    <a:pt x="1966" y="293"/>
                    <a:pt x="1550" y="1286"/>
                    <a:pt x="1550" y="1286"/>
                  </a:cubicBezTo>
                  <a:cubicBezTo>
                    <a:pt x="1635" y="993"/>
                    <a:pt x="1465" y="435"/>
                    <a:pt x="1465" y="435"/>
                  </a:cubicBezTo>
                  <a:cubicBezTo>
                    <a:pt x="1465" y="851"/>
                    <a:pt x="1163" y="1465"/>
                    <a:pt x="1163" y="1465"/>
                  </a:cubicBezTo>
                  <a:cubicBezTo>
                    <a:pt x="1267" y="870"/>
                    <a:pt x="1115" y="76"/>
                    <a:pt x="1115" y="76"/>
                  </a:cubicBezTo>
                  <a:cubicBezTo>
                    <a:pt x="1115" y="634"/>
                    <a:pt x="785" y="1333"/>
                    <a:pt x="785" y="1333"/>
                  </a:cubicBezTo>
                  <a:cubicBezTo>
                    <a:pt x="832" y="851"/>
                    <a:pt x="605" y="473"/>
                    <a:pt x="605" y="473"/>
                  </a:cubicBezTo>
                  <a:lnTo>
                    <a:pt x="605" y="473"/>
                  </a:lnTo>
                  <a:cubicBezTo>
                    <a:pt x="700" y="946"/>
                    <a:pt x="378" y="1787"/>
                    <a:pt x="378" y="1787"/>
                  </a:cubicBezTo>
                  <a:cubicBezTo>
                    <a:pt x="444" y="1607"/>
                    <a:pt x="416" y="1173"/>
                    <a:pt x="416" y="1172"/>
                  </a:cubicBezTo>
                  <a:lnTo>
                    <a:pt x="416" y="1172"/>
                  </a:lnTo>
                  <a:cubicBezTo>
                    <a:pt x="312" y="1654"/>
                    <a:pt x="0" y="2080"/>
                    <a:pt x="0" y="2080"/>
                  </a:cubicBezTo>
                  <a:lnTo>
                    <a:pt x="1834" y="2080"/>
                  </a:lnTo>
                  <a:cubicBezTo>
                    <a:pt x="1758" y="1295"/>
                    <a:pt x="2212" y="1"/>
                    <a:pt x="2212" y="0"/>
                  </a:cubicBezTo>
                  <a:close/>
                </a:path>
              </a:pathLst>
            </a:custGeom>
            <a:solidFill>
              <a:srgbClr val="C9D3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9" name="Google Shape;459;p25"/>
            <p:cNvSpPr/>
            <p:nvPr/>
          </p:nvSpPr>
          <p:spPr>
            <a:xfrm>
              <a:off x="4352978" y="3250926"/>
              <a:ext cx="179727" cy="121416"/>
            </a:xfrm>
            <a:custGeom>
              <a:avLst/>
              <a:gdLst/>
              <a:ahLst/>
              <a:cxnLst/>
              <a:rect l="l" t="t" r="r" b="b"/>
              <a:pathLst>
                <a:path w="1834" h="1239" extrusionOk="0">
                  <a:moveTo>
                    <a:pt x="1730" y="1"/>
                  </a:moveTo>
                  <a:cubicBezTo>
                    <a:pt x="1541" y="171"/>
                    <a:pt x="1371" y="766"/>
                    <a:pt x="1371" y="766"/>
                  </a:cubicBezTo>
                  <a:cubicBezTo>
                    <a:pt x="1380" y="587"/>
                    <a:pt x="1087" y="256"/>
                    <a:pt x="1087" y="256"/>
                  </a:cubicBezTo>
                  <a:lnTo>
                    <a:pt x="1087" y="256"/>
                  </a:lnTo>
                  <a:cubicBezTo>
                    <a:pt x="1182" y="501"/>
                    <a:pt x="1030" y="870"/>
                    <a:pt x="1030" y="870"/>
                  </a:cubicBezTo>
                  <a:cubicBezTo>
                    <a:pt x="1002" y="520"/>
                    <a:pt x="652" y="48"/>
                    <a:pt x="652" y="48"/>
                  </a:cubicBezTo>
                  <a:lnTo>
                    <a:pt x="652" y="48"/>
                  </a:lnTo>
                  <a:cubicBezTo>
                    <a:pt x="785" y="379"/>
                    <a:pt x="605" y="785"/>
                    <a:pt x="605" y="785"/>
                  </a:cubicBezTo>
                  <a:cubicBezTo>
                    <a:pt x="548" y="502"/>
                    <a:pt x="227" y="284"/>
                    <a:pt x="227" y="284"/>
                  </a:cubicBezTo>
                  <a:lnTo>
                    <a:pt x="227" y="284"/>
                  </a:lnTo>
                  <a:cubicBezTo>
                    <a:pt x="425" y="549"/>
                    <a:pt x="312" y="1059"/>
                    <a:pt x="312" y="1059"/>
                  </a:cubicBezTo>
                  <a:cubicBezTo>
                    <a:pt x="331" y="955"/>
                    <a:pt x="199" y="691"/>
                    <a:pt x="199" y="690"/>
                  </a:cubicBezTo>
                  <a:lnTo>
                    <a:pt x="199" y="690"/>
                  </a:lnTo>
                  <a:cubicBezTo>
                    <a:pt x="218" y="974"/>
                    <a:pt x="0" y="1239"/>
                    <a:pt x="0" y="1239"/>
                  </a:cubicBezTo>
                  <a:lnTo>
                    <a:pt x="1834" y="1239"/>
                  </a:lnTo>
                  <a:cubicBezTo>
                    <a:pt x="1569" y="766"/>
                    <a:pt x="1730" y="1"/>
                    <a:pt x="1730" y="1"/>
                  </a:cubicBezTo>
                  <a:close/>
                </a:path>
              </a:pathLst>
            </a:custGeom>
            <a:solidFill>
              <a:srgbClr val="C9D3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0" name="Google Shape;460;p25"/>
            <p:cNvSpPr/>
            <p:nvPr/>
          </p:nvSpPr>
          <p:spPr>
            <a:xfrm>
              <a:off x="3941783" y="2892635"/>
              <a:ext cx="208441" cy="187072"/>
            </a:xfrm>
            <a:custGeom>
              <a:avLst/>
              <a:gdLst/>
              <a:ahLst/>
              <a:cxnLst/>
              <a:rect l="l" t="t" r="r" b="b"/>
              <a:pathLst>
                <a:path w="2127" h="1909" extrusionOk="0">
                  <a:moveTo>
                    <a:pt x="397" y="0"/>
                  </a:moveTo>
                  <a:cubicBezTo>
                    <a:pt x="189" y="123"/>
                    <a:pt x="66" y="293"/>
                    <a:pt x="38" y="444"/>
                  </a:cubicBezTo>
                  <a:cubicBezTo>
                    <a:pt x="0" y="719"/>
                    <a:pt x="284" y="1172"/>
                    <a:pt x="539" y="1465"/>
                  </a:cubicBezTo>
                  <a:cubicBezTo>
                    <a:pt x="761" y="1729"/>
                    <a:pt x="1074" y="1909"/>
                    <a:pt x="1386" y="1909"/>
                  </a:cubicBezTo>
                  <a:cubicBezTo>
                    <a:pt x="1567" y="1909"/>
                    <a:pt x="1747" y="1849"/>
                    <a:pt x="1909" y="1711"/>
                  </a:cubicBezTo>
                  <a:cubicBezTo>
                    <a:pt x="2051" y="1597"/>
                    <a:pt x="2127" y="1380"/>
                    <a:pt x="2127" y="1134"/>
                  </a:cubicBezTo>
                  <a:lnTo>
                    <a:pt x="2127" y="1134"/>
                  </a:lnTo>
                  <a:cubicBezTo>
                    <a:pt x="2056" y="1153"/>
                    <a:pt x="1982" y="1162"/>
                    <a:pt x="1907" y="1162"/>
                  </a:cubicBezTo>
                  <a:cubicBezTo>
                    <a:pt x="1610" y="1162"/>
                    <a:pt x="1287" y="1020"/>
                    <a:pt x="1030" y="794"/>
                  </a:cubicBezTo>
                  <a:cubicBezTo>
                    <a:pt x="785" y="577"/>
                    <a:pt x="520" y="274"/>
                    <a:pt x="397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1" name="Google Shape;461;p25"/>
            <p:cNvSpPr/>
            <p:nvPr/>
          </p:nvSpPr>
          <p:spPr>
            <a:xfrm>
              <a:off x="3818601" y="2925072"/>
              <a:ext cx="80652" cy="86530"/>
            </a:xfrm>
            <a:custGeom>
              <a:avLst/>
              <a:gdLst/>
              <a:ahLst/>
              <a:cxnLst/>
              <a:rect l="l" t="t" r="r" b="b"/>
              <a:pathLst>
                <a:path w="823" h="883" extrusionOk="0">
                  <a:moveTo>
                    <a:pt x="95" y="0"/>
                  </a:moveTo>
                  <a:cubicBezTo>
                    <a:pt x="10" y="123"/>
                    <a:pt x="0" y="274"/>
                    <a:pt x="10" y="406"/>
                  </a:cubicBezTo>
                  <a:cubicBezTo>
                    <a:pt x="29" y="529"/>
                    <a:pt x="142" y="756"/>
                    <a:pt x="227" y="841"/>
                  </a:cubicBezTo>
                  <a:cubicBezTo>
                    <a:pt x="264" y="870"/>
                    <a:pt x="307" y="883"/>
                    <a:pt x="352" y="883"/>
                  </a:cubicBezTo>
                  <a:cubicBezTo>
                    <a:pt x="455" y="883"/>
                    <a:pt x="572" y="814"/>
                    <a:pt x="671" y="709"/>
                  </a:cubicBezTo>
                  <a:cubicBezTo>
                    <a:pt x="775" y="605"/>
                    <a:pt x="822" y="463"/>
                    <a:pt x="822" y="331"/>
                  </a:cubicBezTo>
                  <a:lnTo>
                    <a:pt x="822" y="331"/>
                  </a:lnTo>
                  <a:cubicBezTo>
                    <a:pt x="745" y="377"/>
                    <a:pt x="641" y="411"/>
                    <a:pt x="539" y="411"/>
                  </a:cubicBezTo>
                  <a:cubicBezTo>
                    <a:pt x="517" y="411"/>
                    <a:pt x="494" y="410"/>
                    <a:pt x="473" y="406"/>
                  </a:cubicBezTo>
                  <a:cubicBezTo>
                    <a:pt x="255" y="369"/>
                    <a:pt x="104" y="189"/>
                    <a:pt x="95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2" name="Google Shape;462;p25"/>
            <p:cNvSpPr/>
            <p:nvPr/>
          </p:nvSpPr>
          <p:spPr>
            <a:xfrm>
              <a:off x="3881515" y="2839815"/>
              <a:ext cx="104465" cy="35082"/>
            </a:xfrm>
            <a:custGeom>
              <a:avLst/>
              <a:gdLst/>
              <a:ahLst/>
              <a:cxnLst/>
              <a:rect l="l" t="t" r="r" b="b"/>
              <a:pathLst>
                <a:path w="1066" h="358" extrusionOk="0">
                  <a:moveTo>
                    <a:pt x="86" y="1"/>
                  </a:moveTo>
                  <a:cubicBezTo>
                    <a:pt x="39" y="57"/>
                    <a:pt x="1" y="123"/>
                    <a:pt x="1" y="161"/>
                  </a:cubicBezTo>
                  <a:cubicBezTo>
                    <a:pt x="1" y="256"/>
                    <a:pt x="180" y="322"/>
                    <a:pt x="388" y="350"/>
                  </a:cubicBezTo>
                  <a:cubicBezTo>
                    <a:pt x="429" y="355"/>
                    <a:pt x="468" y="357"/>
                    <a:pt x="506" y="357"/>
                  </a:cubicBezTo>
                  <a:cubicBezTo>
                    <a:pt x="840" y="357"/>
                    <a:pt x="1066" y="180"/>
                    <a:pt x="955" y="10"/>
                  </a:cubicBezTo>
                  <a:lnTo>
                    <a:pt x="955" y="10"/>
                  </a:lnTo>
                  <a:cubicBezTo>
                    <a:pt x="887" y="86"/>
                    <a:pt x="751" y="132"/>
                    <a:pt x="582" y="132"/>
                  </a:cubicBezTo>
                  <a:cubicBezTo>
                    <a:pt x="541" y="132"/>
                    <a:pt x="499" y="129"/>
                    <a:pt x="454" y="123"/>
                  </a:cubicBezTo>
                  <a:cubicBezTo>
                    <a:pt x="284" y="105"/>
                    <a:pt x="143" y="67"/>
                    <a:pt x="86" y="1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3" name="Google Shape;463;p25"/>
            <p:cNvSpPr/>
            <p:nvPr/>
          </p:nvSpPr>
          <p:spPr>
            <a:xfrm>
              <a:off x="3769505" y="2728688"/>
              <a:ext cx="203835" cy="73692"/>
            </a:xfrm>
            <a:custGeom>
              <a:avLst/>
              <a:gdLst/>
              <a:ahLst/>
              <a:cxnLst/>
              <a:rect l="l" t="t" r="r" b="b"/>
              <a:pathLst>
                <a:path w="2080" h="752" extrusionOk="0">
                  <a:moveTo>
                    <a:pt x="170" y="1"/>
                  </a:moveTo>
                  <a:cubicBezTo>
                    <a:pt x="48" y="10"/>
                    <a:pt x="0" y="48"/>
                    <a:pt x="48" y="95"/>
                  </a:cubicBezTo>
                  <a:cubicBezTo>
                    <a:pt x="463" y="545"/>
                    <a:pt x="1311" y="752"/>
                    <a:pt x="1767" y="752"/>
                  </a:cubicBezTo>
                  <a:cubicBezTo>
                    <a:pt x="1933" y="752"/>
                    <a:pt x="2047" y="724"/>
                    <a:pt x="2070" y="671"/>
                  </a:cubicBezTo>
                  <a:cubicBezTo>
                    <a:pt x="2079" y="624"/>
                    <a:pt x="2079" y="586"/>
                    <a:pt x="2061" y="549"/>
                  </a:cubicBezTo>
                  <a:cubicBezTo>
                    <a:pt x="2006" y="574"/>
                    <a:pt x="1916" y="587"/>
                    <a:pt x="1803" y="587"/>
                  </a:cubicBezTo>
                  <a:cubicBezTo>
                    <a:pt x="1370" y="587"/>
                    <a:pt x="598" y="398"/>
                    <a:pt x="170" y="1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4" name="Google Shape;464;p25"/>
            <p:cNvSpPr/>
            <p:nvPr/>
          </p:nvSpPr>
          <p:spPr>
            <a:xfrm>
              <a:off x="4167764" y="2921348"/>
              <a:ext cx="176004" cy="163456"/>
            </a:xfrm>
            <a:custGeom>
              <a:avLst/>
              <a:gdLst/>
              <a:ahLst/>
              <a:cxnLst/>
              <a:rect l="l" t="t" r="r" b="b"/>
              <a:pathLst>
                <a:path w="1796" h="1668" extrusionOk="0">
                  <a:moveTo>
                    <a:pt x="132" y="0"/>
                  </a:moveTo>
                  <a:cubicBezTo>
                    <a:pt x="95" y="19"/>
                    <a:pt x="57" y="47"/>
                    <a:pt x="57" y="114"/>
                  </a:cubicBezTo>
                  <a:cubicBezTo>
                    <a:pt x="0" y="473"/>
                    <a:pt x="378" y="832"/>
                    <a:pt x="643" y="1078"/>
                  </a:cubicBezTo>
                  <a:cubicBezTo>
                    <a:pt x="874" y="1291"/>
                    <a:pt x="1599" y="1667"/>
                    <a:pt x="1757" y="1667"/>
                  </a:cubicBezTo>
                  <a:cubicBezTo>
                    <a:pt x="1773" y="1667"/>
                    <a:pt x="1784" y="1663"/>
                    <a:pt x="1786" y="1654"/>
                  </a:cubicBezTo>
                  <a:cubicBezTo>
                    <a:pt x="1796" y="1588"/>
                    <a:pt x="1758" y="1465"/>
                    <a:pt x="1682" y="1333"/>
                  </a:cubicBezTo>
                  <a:cubicBezTo>
                    <a:pt x="1380" y="1219"/>
                    <a:pt x="888" y="936"/>
                    <a:pt x="699" y="775"/>
                  </a:cubicBezTo>
                  <a:cubicBezTo>
                    <a:pt x="482" y="567"/>
                    <a:pt x="199" y="303"/>
                    <a:pt x="132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5" name="Google Shape;465;p25"/>
            <p:cNvSpPr/>
            <p:nvPr/>
          </p:nvSpPr>
          <p:spPr>
            <a:xfrm>
              <a:off x="4186286" y="3122338"/>
              <a:ext cx="189037" cy="58895"/>
            </a:xfrm>
            <a:custGeom>
              <a:avLst/>
              <a:gdLst/>
              <a:ahLst/>
              <a:cxnLst/>
              <a:rect l="l" t="t" r="r" b="b"/>
              <a:pathLst>
                <a:path w="1929" h="601" extrusionOk="0">
                  <a:moveTo>
                    <a:pt x="1692" y="0"/>
                  </a:moveTo>
                  <a:lnTo>
                    <a:pt x="1692" y="0"/>
                  </a:lnTo>
                  <a:cubicBezTo>
                    <a:pt x="1569" y="57"/>
                    <a:pt x="1380" y="104"/>
                    <a:pt x="1096" y="113"/>
                  </a:cubicBezTo>
                  <a:cubicBezTo>
                    <a:pt x="971" y="123"/>
                    <a:pt x="836" y="129"/>
                    <a:pt x="707" y="129"/>
                  </a:cubicBezTo>
                  <a:cubicBezTo>
                    <a:pt x="440" y="129"/>
                    <a:pt x="200" y="102"/>
                    <a:pt x="123" y="19"/>
                  </a:cubicBezTo>
                  <a:cubicBezTo>
                    <a:pt x="10" y="170"/>
                    <a:pt x="0" y="331"/>
                    <a:pt x="47" y="454"/>
                  </a:cubicBezTo>
                  <a:cubicBezTo>
                    <a:pt x="87" y="567"/>
                    <a:pt x="357" y="600"/>
                    <a:pt x="661" y="600"/>
                  </a:cubicBezTo>
                  <a:cubicBezTo>
                    <a:pt x="789" y="600"/>
                    <a:pt x="923" y="594"/>
                    <a:pt x="1049" y="586"/>
                  </a:cubicBezTo>
                  <a:cubicBezTo>
                    <a:pt x="1890" y="548"/>
                    <a:pt x="1928" y="246"/>
                    <a:pt x="1692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6" name="Google Shape;466;p25"/>
            <p:cNvSpPr/>
            <p:nvPr/>
          </p:nvSpPr>
          <p:spPr>
            <a:xfrm>
              <a:off x="3525002" y="2762986"/>
              <a:ext cx="304772" cy="142191"/>
            </a:xfrm>
            <a:custGeom>
              <a:avLst/>
              <a:gdLst/>
              <a:ahLst/>
              <a:cxnLst/>
              <a:rect l="l" t="t" r="r" b="b"/>
              <a:pathLst>
                <a:path w="3110" h="1451" extrusionOk="0">
                  <a:moveTo>
                    <a:pt x="208" y="0"/>
                  </a:moveTo>
                  <a:cubicBezTo>
                    <a:pt x="95" y="180"/>
                    <a:pt x="29" y="378"/>
                    <a:pt x="29" y="548"/>
                  </a:cubicBezTo>
                  <a:cubicBezTo>
                    <a:pt x="0" y="992"/>
                    <a:pt x="662" y="1399"/>
                    <a:pt x="1512" y="1446"/>
                  </a:cubicBezTo>
                  <a:cubicBezTo>
                    <a:pt x="1568" y="1449"/>
                    <a:pt x="1623" y="1451"/>
                    <a:pt x="1678" y="1451"/>
                  </a:cubicBezTo>
                  <a:cubicBezTo>
                    <a:pt x="2453" y="1451"/>
                    <a:pt x="3074" y="1142"/>
                    <a:pt x="3100" y="718"/>
                  </a:cubicBezTo>
                  <a:cubicBezTo>
                    <a:pt x="3110" y="577"/>
                    <a:pt x="3006" y="388"/>
                    <a:pt x="2836" y="218"/>
                  </a:cubicBezTo>
                  <a:cubicBezTo>
                    <a:pt x="2564" y="393"/>
                    <a:pt x="2130" y="503"/>
                    <a:pt x="1646" y="503"/>
                  </a:cubicBezTo>
                  <a:cubicBezTo>
                    <a:pt x="1608" y="503"/>
                    <a:pt x="1570" y="502"/>
                    <a:pt x="1531" y="501"/>
                  </a:cubicBezTo>
                  <a:cubicBezTo>
                    <a:pt x="945" y="463"/>
                    <a:pt x="454" y="265"/>
                    <a:pt x="208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7" name="Google Shape;467;p25"/>
            <p:cNvSpPr/>
            <p:nvPr/>
          </p:nvSpPr>
          <p:spPr>
            <a:xfrm>
              <a:off x="3603008" y="2944475"/>
              <a:ext cx="141606" cy="103287"/>
            </a:xfrm>
            <a:custGeom>
              <a:avLst/>
              <a:gdLst/>
              <a:ahLst/>
              <a:cxnLst/>
              <a:rect l="l" t="t" r="r" b="b"/>
              <a:pathLst>
                <a:path w="1445" h="1054" extrusionOk="0">
                  <a:moveTo>
                    <a:pt x="272" y="0"/>
                  </a:moveTo>
                  <a:cubicBezTo>
                    <a:pt x="178" y="67"/>
                    <a:pt x="102" y="133"/>
                    <a:pt x="83" y="227"/>
                  </a:cubicBezTo>
                  <a:cubicBezTo>
                    <a:pt x="1" y="550"/>
                    <a:pt x="765" y="1054"/>
                    <a:pt x="1071" y="1054"/>
                  </a:cubicBezTo>
                  <a:cubicBezTo>
                    <a:pt x="1115" y="1054"/>
                    <a:pt x="1149" y="1044"/>
                    <a:pt x="1170" y="1021"/>
                  </a:cubicBezTo>
                  <a:cubicBezTo>
                    <a:pt x="1312" y="879"/>
                    <a:pt x="1444" y="586"/>
                    <a:pt x="1416" y="312"/>
                  </a:cubicBezTo>
                  <a:lnTo>
                    <a:pt x="1416" y="312"/>
                  </a:lnTo>
                  <a:cubicBezTo>
                    <a:pt x="1369" y="397"/>
                    <a:pt x="1321" y="464"/>
                    <a:pt x="1274" y="520"/>
                  </a:cubicBezTo>
                  <a:cubicBezTo>
                    <a:pt x="1253" y="541"/>
                    <a:pt x="1220" y="551"/>
                    <a:pt x="1178" y="551"/>
                  </a:cubicBezTo>
                  <a:cubicBezTo>
                    <a:pt x="954" y="551"/>
                    <a:pt x="479" y="279"/>
                    <a:pt x="272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8" name="Google Shape;468;p25"/>
            <p:cNvSpPr/>
            <p:nvPr/>
          </p:nvSpPr>
          <p:spPr>
            <a:xfrm>
              <a:off x="4111808" y="3104699"/>
              <a:ext cx="63404" cy="41256"/>
            </a:xfrm>
            <a:custGeom>
              <a:avLst/>
              <a:gdLst/>
              <a:ahLst/>
              <a:cxnLst/>
              <a:rect l="l" t="t" r="r" b="b"/>
              <a:pathLst>
                <a:path w="647" h="421" extrusionOk="0">
                  <a:moveTo>
                    <a:pt x="146" y="0"/>
                  </a:moveTo>
                  <a:cubicBezTo>
                    <a:pt x="80" y="48"/>
                    <a:pt x="32" y="114"/>
                    <a:pt x="13" y="199"/>
                  </a:cubicBezTo>
                  <a:cubicBezTo>
                    <a:pt x="1" y="353"/>
                    <a:pt x="159" y="420"/>
                    <a:pt x="321" y="420"/>
                  </a:cubicBezTo>
                  <a:cubicBezTo>
                    <a:pt x="396" y="420"/>
                    <a:pt x="473" y="406"/>
                    <a:pt x="533" y="378"/>
                  </a:cubicBezTo>
                  <a:cubicBezTo>
                    <a:pt x="647" y="341"/>
                    <a:pt x="628" y="246"/>
                    <a:pt x="599" y="152"/>
                  </a:cubicBezTo>
                  <a:lnTo>
                    <a:pt x="599" y="152"/>
                  </a:lnTo>
                  <a:cubicBezTo>
                    <a:pt x="550" y="164"/>
                    <a:pt x="496" y="171"/>
                    <a:pt x="443" y="171"/>
                  </a:cubicBezTo>
                  <a:cubicBezTo>
                    <a:pt x="293" y="171"/>
                    <a:pt x="153" y="119"/>
                    <a:pt x="146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9" name="Google Shape;469;p25"/>
            <p:cNvSpPr/>
            <p:nvPr/>
          </p:nvSpPr>
          <p:spPr>
            <a:xfrm>
              <a:off x="3733344" y="3063051"/>
              <a:ext cx="301146" cy="137585"/>
            </a:xfrm>
            <a:custGeom>
              <a:avLst/>
              <a:gdLst/>
              <a:ahLst/>
              <a:cxnLst/>
              <a:rect l="l" t="t" r="r" b="b"/>
              <a:pathLst>
                <a:path w="3073" h="1404" extrusionOk="0">
                  <a:moveTo>
                    <a:pt x="587" y="0"/>
                  </a:moveTo>
                  <a:cubicBezTo>
                    <a:pt x="492" y="66"/>
                    <a:pt x="407" y="142"/>
                    <a:pt x="350" y="208"/>
                  </a:cubicBezTo>
                  <a:cubicBezTo>
                    <a:pt x="1" y="709"/>
                    <a:pt x="596" y="1219"/>
                    <a:pt x="1059" y="1342"/>
                  </a:cubicBezTo>
                  <a:cubicBezTo>
                    <a:pt x="1207" y="1384"/>
                    <a:pt x="1390" y="1404"/>
                    <a:pt x="1586" y="1404"/>
                  </a:cubicBezTo>
                  <a:cubicBezTo>
                    <a:pt x="2142" y="1404"/>
                    <a:pt x="2791" y="1241"/>
                    <a:pt x="2959" y="955"/>
                  </a:cubicBezTo>
                  <a:cubicBezTo>
                    <a:pt x="3072" y="756"/>
                    <a:pt x="3025" y="567"/>
                    <a:pt x="2902" y="378"/>
                  </a:cubicBezTo>
                  <a:cubicBezTo>
                    <a:pt x="2609" y="516"/>
                    <a:pt x="2191" y="591"/>
                    <a:pt x="1820" y="591"/>
                  </a:cubicBezTo>
                  <a:cubicBezTo>
                    <a:pt x="1628" y="591"/>
                    <a:pt x="1449" y="571"/>
                    <a:pt x="1305" y="529"/>
                  </a:cubicBezTo>
                  <a:cubicBezTo>
                    <a:pt x="1040" y="463"/>
                    <a:pt x="728" y="246"/>
                    <a:pt x="587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0" name="Google Shape;470;p25"/>
            <p:cNvSpPr/>
            <p:nvPr/>
          </p:nvSpPr>
          <p:spPr>
            <a:xfrm>
              <a:off x="4038016" y="3191720"/>
              <a:ext cx="223336" cy="150618"/>
            </a:xfrm>
            <a:custGeom>
              <a:avLst/>
              <a:gdLst/>
              <a:ahLst/>
              <a:cxnLst/>
              <a:rect l="l" t="t" r="r" b="b"/>
              <a:pathLst>
                <a:path w="2279" h="1537" extrusionOk="0">
                  <a:moveTo>
                    <a:pt x="218" y="1"/>
                  </a:moveTo>
                  <a:cubicBezTo>
                    <a:pt x="77" y="161"/>
                    <a:pt x="1" y="426"/>
                    <a:pt x="29" y="681"/>
                  </a:cubicBezTo>
                  <a:cubicBezTo>
                    <a:pt x="87" y="1267"/>
                    <a:pt x="673" y="1536"/>
                    <a:pt x="1241" y="1536"/>
                  </a:cubicBezTo>
                  <a:cubicBezTo>
                    <a:pt x="1598" y="1536"/>
                    <a:pt x="1948" y="1430"/>
                    <a:pt x="2156" y="1229"/>
                  </a:cubicBezTo>
                  <a:cubicBezTo>
                    <a:pt x="2279" y="1107"/>
                    <a:pt x="2269" y="851"/>
                    <a:pt x="1844" y="483"/>
                  </a:cubicBezTo>
                  <a:cubicBezTo>
                    <a:pt x="1687" y="533"/>
                    <a:pt x="1512" y="558"/>
                    <a:pt x="1336" y="558"/>
                  </a:cubicBezTo>
                  <a:cubicBezTo>
                    <a:pt x="877" y="558"/>
                    <a:pt x="410" y="383"/>
                    <a:pt x="218" y="1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1" name="Google Shape;471;p25"/>
            <p:cNvSpPr/>
            <p:nvPr/>
          </p:nvSpPr>
          <p:spPr>
            <a:xfrm>
              <a:off x="3461990" y="3020422"/>
              <a:ext cx="266847" cy="204320"/>
            </a:xfrm>
            <a:custGeom>
              <a:avLst/>
              <a:gdLst/>
              <a:ahLst/>
              <a:cxnLst/>
              <a:rect l="l" t="t" r="r" b="b"/>
              <a:pathLst>
                <a:path w="2723" h="2085" extrusionOk="0">
                  <a:moveTo>
                    <a:pt x="615" y="0"/>
                  </a:moveTo>
                  <a:cubicBezTo>
                    <a:pt x="568" y="0"/>
                    <a:pt x="520" y="0"/>
                    <a:pt x="483" y="10"/>
                  </a:cubicBezTo>
                  <a:cubicBezTo>
                    <a:pt x="171" y="67"/>
                    <a:pt x="1" y="719"/>
                    <a:pt x="435" y="1333"/>
                  </a:cubicBezTo>
                  <a:cubicBezTo>
                    <a:pt x="831" y="1893"/>
                    <a:pt x="1426" y="2084"/>
                    <a:pt x="1895" y="2084"/>
                  </a:cubicBezTo>
                  <a:cubicBezTo>
                    <a:pt x="2155" y="2084"/>
                    <a:pt x="2377" y="2025"/>
                    <a:pt x="2505" y="1938"/>
                  </a:cubicBezTo>
                  <a:cubicBezTo>
                    <a:pt x="2722" y="1768"/>
                    <a:pt x="2571" y="1380"/>
                    <a:pt x="2231" y="993"/>
                  </a:cubicBezTo>
                  <a:cubicBezTo>
                    <a:pt x="1768" y="993"/>
                    <a:pt x="1154" y="804"/>
                    <a:pt x="757" y="237"/>
                  </a:cubicBezTo>
                  <a:cubicBezTo>
                    <a:pt x="691" y="152"/>
                    <a:pt x="643" y="76"/>
                    <a:pt x="615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2" name="Google Shape;472;p25"/>
            <p:cNvSpPr/>
            <p:nvPr/>
          </p:nvSpPr>
          <p:spPr>
            <a:xfrm>
              <a:off x="3379575" y="2841677"/>
              <a:ext cx="113089" cy="198440"/>
            </a:xfrm>
            <a:custGeom>
              <a:avLst/>
              <a:gdLst/>
              <a:ahLst/>
              <a:cxnLst/>
              <a:rect l="l" t="t" r="r" b="b"/>
              <a:pathLst>
                <a:path w="1154" h="2025" extrusionOk="0">
                  <a:moveTo>
                    <a:pt x="577" y="0"/>
                  </a:moveTo>
                  <a:cubicBezTo>
                    <a:pt x="520" y="29"/>
                    <a:pt x="473" y="57"/>
                    <a:pt x="398" y="95"/>
                  </a:cubicBezTo>
                  <a:cubicBezTo>
                    <a:pt x="1" y="360"/>
                    <a:pt x="48" y="1229"/>
                    <a:pt x="142" y="1560"/>
                  </a:cubicBezTo>
                  <a:cubicBezTo>
                    <a:pt x="190" y="1720"/>
                    <a:pt x="294" y="1928"/>
                    <a:pt x="369" y="1985"/>
                  </a:cubicBezTo>
                  <a:cubicBezTo>
                    <a:pt x="396" y="2012"/>
                    <a:pt x="429" y="2024"/>
                    <a:pt x="466" y="2024"/>
                  </a:cubicBezTo>
                  <a:cubicBezTo>
                    <a:pt x="534" y="2024"/>
                    <a:pt x="618" y="1983"/>
                    <a:pt x="709" y="1910"/>
                  </a:cubicBezTo>
                  <a:cubicBezTo>
                    <a:pt x="898" y="1758"/>
                    <a:pt x="1097" y="1267"/>
                    <a:pt x="1154" y="804"/>
                  </a:cubicBezTo>
                  <a:cubicBezTo>
                    <a:pt x="1106" y="766"/>
                    <a:pt x="1059" y="738"/>
                    <a:pt x="1031" y="700"/>
                  </a:cubicBezTo>
                  <a:cubicBezTo>
                    <a:pt x="898" y="568"/>
                    <a:pt x="700" y="293"/>
                    <a:pt x="577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3" name="Google Shape;473;p25"/>
            <p:cNvSpPr/>
            <p:nvPr/>
          </p:nvSpPr>
          <p:spPr>
            <a:xfrm>
              <a:off x="3412894" y="2747209"/>
              <a:ext cx="107601" cy="66931"/>
            </a:xfrm>
            <a:custGeom>
              <a:avLst/>
              <a:gdLst/>
              <a:ahLst/>
              <a:cxnLst/>
              <a:rect l="l" t="t" r="r" b="b"/>
              <a:pathLst>
                <a:path w="1098" h="683" extrusionOk="0">
                  <a:moveTo>
                    <a:pt x="417" y="1"/>
                  </a:moveTo>
                  <a:cubicBezTo>
                    <a:pt x="180" y="114"/>
                    <a:pt x="58" y="341"/>
                    <a:pt x="10" y="558"/>
                  </a:cubicBezTo>
                  <a:cubicBezTo>
                    <a:pt x="0" y="637"/>
                    <a:pt x="163" y="682"/>
                    <a:pt x="354" y="682"/>
                  </a:cubicBezTo>
                  <a:cubicBezTo>
                    <a:pt x="529" y="682"/>
                    <a:pt x="729" y="644"/>
                    <a:pt x="842" y="558"/>
                  </a:cubicBezTo>
                  <a:cubicBezTo>
                    <a:pt x="974" y="473"/>
                    <a:pt x="1050" y="312"/>
                    <a:pt x="1097" y="180"/>
                  </a:cubicBezTo>
                  <a:lnTo>
                    <a:pt x="1097" y="180"/>
                  </a:lnTo>
                  <a:cubicBezTo>
                    <a:pt x="1078" y="190"/>
                    <a:pt x="1040" y="199"/>
                    <a:pt x="1021" y="199"/>
                  </a:cubicBezTo>
                  <a:cubicBezTo>
                    <a:pt x="1007" y="200"/>
                    <a:pt x="992" y="201"/>
                    <a:pt x="977" y="201"/>
                  </a:cubicBezTo>
                  <a:cubicBezTo>
                    <a:pt x="799" y="201"/>
                    <a:pt x="556" y="105"/>
                    <a:pt x="417" y="1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4" name="Google Shape;474;p25"/>
            <p:cNvSpPr/>
            <p:nvPr/>
          </p:nvSpPr>
          <p:spPr>
            <a:xfrm>
              <a:off x="3376831" y="3238954"/>
              <a:ext cx="267729" cy="106129"/>
            </a:xfrm>
            <a:custGeom>
              <a:avLst/>
              <a:gdLst/>
              <a:ahLst/>
              <a:cxnLst/>
              <a:rect l="l" t="t" r="r" b="b"/>
              <a:pathLst>
                <a:path w="2732" h="1083" extrusionOk="0">
                  <a:moveTo>
                    <a:pt x="1087" y="1"/>
                  </a:moveTo>
                  <a:cubicBezTo>
                    <a:pt x="747" y="86"/>
                    <a:pt x="426" y="237"/>
                    <a:pt x="265" y="417"/>
                  </a:cubicBezTo>
                  <a:cubicBezTo>
                    <a:pt x="0" y="710"/>
                    <a:pt x="615" y="984"/>
                    <a:pt x="1229" y="1059"/>
                  </a:cubicBezTo>
                  <a:cubicBezTo>
                    <a:pt x="1361" y="1075"/>
                    <a:pt x="1522" y="1082"/>
                    <a:pt x="1686" y="1082"/>
                  </a:cubicBezTo>
                  <a:cubicBezTo>
                    <a:pt x="2025" y="1082"/>
                    <a:pt x="2380" y="1050"/>
                    <a:pt x="2533" y="993"/>
                  </a:cubicBezTo>
                  <a:cubicBezTo>
                    <a:pt x="2731" y="917"/>
                    <a:pt x="2646" y="511"/>
                    <a:pt x="2476" y="247"/>
                  </a:cubicBezTo>
                  <a:cubicBezTo>
                    <a:pt x="2418" y="249"/>
                    <a:pt x="2360" y="250"/>
                    <a:pt x="2304" y="250"/>
                  </a:cubicBezTo>
                  <a:cubicBezTo>
                    <a:pt x="2150" y="250"/>
                    <a:pt x="2003" y="241"/>
                    <a:pt x="1871" y="228"/>
                  </a:cubicBezTo>
                  <a:cubicBezTo>
                    <a:pt x="1578" y="190"/>
                    <a:pt x="1295" y="105"/>
                    <a:pt x="1087" y="1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5" name="Google Shape;475;p25"/>
            <p:cNvSpPr/>
            <p:nvPr/>
          </p:nvSpPr>
          <p:spPr>
            <a:xfrm>
              <a:off x="3690323" y="3242678"/>
              <a:ext cx="212655" cy="90645"/>
            </a:xfrm>
            <a:custGeom>
              <a:avLst/>
              <a:gdLst/>
              <a:ahLst/>
              <a:cxnLst/>
              <a:rect l="l" t="t" r="r" b="b"/>
              <a:pathLst>
                <a:path w="2170" h="925" extrusionOk="0">
                  <a:moveTo>
                    <a:pt x="1612" y="1"/>
                  </a:moveTo>
                  <a:lnTo>
                    <a:pt x="1545" y="29"/>
                  </a:lnTo>
                  <a:cubicBezTo>
                    <a:pt x="1383" y="103"/>
                    <a:pt x="1193" y="135"/>
                    <a:pt x="1006" y="135"/>
                  </a:cubicBezTo>
                  <a:cubicBezTo>
                    <a:pt x="832" y="135"/>
                    <a:pt x="661" y="107"/>
                    <a:pt x="515" y="57"/>
                  </a:cubicBezTo>
                  <a:cubicBezTo>
                    <a:pt x="241" y="152"/>
                    <a:pt x="33" y="303"/>
                    <a:pt x="14" y="454"/>
                  </a:cubicBezTo>
                  <a:cubicBezTo>
                    <a:pt x="0" y="684"/>
                    <a:pt x="512" y="925"/>
                    <a:pt x="1016" y="925"/>
                  </a:cubicBezTo>
                  <a:cubicBezTo>
                    <a:pt x="1195" y="925"/>
                    <a:pt x="1373" y="895"/>
                    <a:pt x="1527" y="823"/>
                  </a:cubicBezTo>
                  <a:cubicBezTo>
                    <a:pt x="2169" y="530"/>
                    <a:pt x="1990" y="152"/>
                    <a:pt x="1612" y="1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6" name="Google Shape;476;p25"/>
            <p:cNvSpPr/>
            <p:nvPr/>
          </p:nvSpPr>
          <p:spPr>
            <a:xfrm>
              <a:off x="3936295" y="3230624"/>
              <a:ext cx="90746" cy="92801"/>
            </a:xfrm>
            <a:custGeom>
              <a:avLst/>
              <a:gdLst/>
              <a:ahLst/>
              <a:cxnLst/>
              <a:rect l="l" t="t" r="r" b="b"/>
              <a:pathLst>
                <a:path w="926" h="947" extrusionOk="0">
                  <a:moveTo>
                    <a:pt x="226" y="1"/>
                  </a:moveTo>
                  <a:cubicBezTo>
                    <a:pt x="141" y="76"/>
                    <a:pt x="84" y="180"/>
                    <a:pt x="56" y="322"/>
                  </a:cubicBezTo>
                  <a:cubicBezTo>
                    <a:pt x="1" y="729"/>
                    <a:pt x="480" y="946"/>
                    <a:pt x="721" y="946"/>
                  </a:cubicBezTo>
                  <a:cubicBezTo>
                    <a:pt x="727" y="946"/>
                    <a:pt x="732" y="946"/>
                    <a:pt x="737" y="946"/>
                  </a:cubicBezTo>
                  <a:cubicBezTo>
                    <a:pt x="926" y="936"/>
                    <a:pt x="878" y="521"/>
                    <a:pt x="793" y="228"/>
                  </a:cubicBezTo>
                  <a:lnTo>
                    <a:pt x="793" y="228"/>
                  </a:lnTo>
                  <a:cubicBezTo>
                    <a:pt x="782" y="228"/>
                    <a:pt x="771" y="228"/>
                    <a:pt x="759" y="228"/>
                  </a:cubicBezTo>
                  <a:cubicBezTo>
                    <a:pt x="584" y="228"/>
                    <a:pt x="359" y="160"/>
                    <a:pt x="226" y="1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7" name="Google Shape;477;p25"/>
            <p:cNvSpPr/>
            <p:nvPr/>
          </p:nvSpPr>
          <p:spPr>
            <a:xfrm>
              <a:off x="3399076" y="3173198"/>
              <a:ext cx="66736" cy="64187"/>
            </a:xfrm>
            <a:custGeom>
              <a:avLst/>
              <a:gdLst/>
              <a:ahLst/>
              <a:cxnLst/>
              <a:rect l="l" t="t" r="r" b="b"/>
              <a:pathLst>
                <a:path w="681" h="655" extrusionOk="0">
                  <a:moveTo>
                    <a:pt x="123" y="1"/>
                  </a:moveTo>
                  <a:cubicBezTo>
                    <a:pt x="57" y="67"/>
                    <a:pt x="28" y="152"/>
                    <a:pt x="9" y="237"/>
                  </a:cubicBezTo>
                  <a:cubicBezTo>
                    <a:pt x="0" y="341"/>
                    <a:pt x="28" y="521"/>
                    <a:pt x="76" y="587"/>
                  </a:cubicBezTo>
                  <a:cubicBezTo>
                    <a:pt x="103" y="633"/>
                    <a:pt x="151" y="654"/>
                    <a:pt x="209" y="654"/>
                  </a:cubicBezTo>
                  <a:cubicBezTo>
                    <a:pt x="270" y="654"/>
                    <a:pt x="343" y="630"/>
                    <a:pt x="416" y="587"/>
                  </a:cubicBezTo>
                  <a:cubicBezTo>
                    <a:pt x="614" y="473"/>
                    <a:pt x="680" y="218"/>
                    <a:pt x="605" y="57"/>
                  </a:cubicBezTo>
                  <a:lnTo>
                    <a:pt x="605" y="57"/>
                  </a:lnTo>
                  <a:cubicBezTo>
                    <a:pt x="551" y="92"/>
                    <a:pt x="484" y="110"/>
                    <a:pt x="414" y="110"/>
                  </a:cubicBezTo>
                  <a:cubicBezTo>
                    <a:pt x="314" y="110"/>
                    <a:pt x="207" y="73"/>
                    <a:pt x="123" y="1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382671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5"/>
          <p:cNvSpPr/>
          <p:nvPr/>
        </p:nvSpPr>
        <p:spPr>
          <a:xfrm flipH="1">
            <a:off x="-1471339" y="-125564"/>
            <a:ext cx="5262805" cy="1985147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" name="Google Shape;46;p5"/>
          <p:cNvSpPr/>
          <p:nvPr/>
        </p:nvSpPr>
        <p:spPr>
          <a:xfrm rot="544783" flipH="1">
            <a:off x="8580713" y="366478"/>
            <a:ext cx="6395140" cy="2003353"/>
          </a:xfrm>
          <a:custGeom>
            <a:avLst/>
            <a:gdLst/>
            <a:ahLst/>
            <a:cxnLst/>
            <a:rect l="l" t="t" r="r" b="b"/>
            <a:pathLst>
              <a:path w="62593" h="19608" extrusionOk="0">
                <a:moveTo>
                  <a:pt x="8797" y="0"/>
                </a:moveTo>
                <a:cubicBezTo>
                  <a:pt x="8493" y="0"/>
                  <a:pt x="8193" y="36"/>
                  <a:pt x="7901" y="111"/>
                </a:cubicBezTo>
                <a:cubicBezTo>
                  <a:pt x="5245" y="791"/>
                  <a:pt x="0" y="3248"/>
                  <a:pt x="671" y="6773"/>
                </a:cubicBezTo>
                <a:cubicBezTo>
                  <a:pt x="885" y="7867"/>
                  <a:pt x="2286" y="9563"/>
                  <a:pt x="3341" y="9563"/>
                </a:cubicBezTo>
                <a:cubicBezTo>
                  <a:pt x="3407" y="9563"/>
                  <a:pt x="3472" y="9556"/>
                  <a:pt x="3535" y="9542"/>
                </a:cubicBezTo>
                <a:lnTo>
                  <a:pt x="3535" y="9542"/>
                </a:lnTo>
                <a:cubicBezTo>
                  <a:pt x="1179" y="10328"/>
                  <a:pt x="4622" y="12047"/>
                  <a:pt x="5785" y="12047"/>
                </a:cubicBezTo>
                <a:cubicBezTo>
                  <a:pt x="5798" y="12047"/>
                  <a:pt x="5810" y="12047"/>
                  <a:pt x="5822" y="12047"/>
                </a:cubicBezTo>
                <a:lnTo>
                  <a:pt x="5822" y="12047"/>
                </a:lnTo>
                <a:cubicBezTo>
                  <a:pt x="5406" y="12642"/>
                  <a:pt x="5699" y="13294"/>
                  <a:pt x="6134" y="13842"/>
                </a:cubicBezTo>
                <a:cubicBezTo>
                  <a:pt x="5548" y="15165"/>
                  <a:pt x="6493" y="17377"/>
                  <a:pt x="7646" y="18171"/>
                </a:cubicBezTo>
                <a:cubicBezTo>
                  <a:pt x="8031" y="18441"/>
                  <a:pt x="8988" y="18769"/>
                  <a:pt x="9751" y="18769"/>
                </a:cubicBezTo>
                <a:cubicBezTo>
                  <a:pt x="10431" y="18769"/>
                  <a:pt x="10958" y="18509"/>
                  <a:pt x="10793" y="17717"/>
                </a:cubicBezTo>
                <a:lnTo>
                  <a:pt x="10793" y="17717"/>
                </a:lnTo>
                <a:lnTo>
                  <a:pt x="54880" y="19607"/>
                </a:lnTo>
                <a:cubicBezTo>
                  <a:pt x="56430" y="18615"/>
                  <a:pt x="57810" y="19125"/>
                  <a:pt x="59558" y="18605"/>
                </a:cubicBezTo>
                <a:cubicBezTo>
                  <a:pt x="60279" y="18388"/>
                  <a:pt x="62593" y="16769"/>
                  <a:pt x="61320" y="16769"/>
                </a:cubicBezTo>
                <a:cubicBezTo>
                  <a:pt x="61207" y="16769"/>
                  <a:pt x="61065" y="16782"/>
                  <a:pt x="60891" y="16810"/>
                </a:cubicBezTo>
                <a:cubicBezTo>
                  <a:pt x="62053" y="14957"/>
                  <a:pt x="59974" y="14655"/>
                  <a:pt x="59407" y="13512"/>
                </a:cubicBezTo>
                <a:cubicBezTo>
                  <a:pt x="58878" y="12415"/>
                  <a:pt x="59918" y="10846"/>
                  <a:pt x="58963" y="9712"/>
                </a:cubicBezTo>
                <a:cubicBezTo>
                  <a:pt x="58415" y="9070"/>
                  <a:pt x="57423" y="8928"/>
                  <a:pt x="56685" y="8692"/>
                </a:cubicBezTo>
                <a:cubicBezTo>
                  <a:pt x="56597" y="7200"/>
                  <a:pt x="56663" y="6406"/>
                  <a:pt x="55600" y="6406"/>
                </a:cubicBezTo>
                <a:cubicBezTo>
                  <a:pt x="55296" y="6406"/>
                  <a:pt x="54899" y="6471"/>
                  <a:pt x="54379" y="6603"/>
                </a:cubicBezTo>
                <a:cubicBezTo>
                  <a:pt x="52971" y="6962"/>
                  <a:pt x="50788" y="7690"/>
                  <a:pt x="50420" y="9297"/>
                </a:cubicBezTo>
                <a:cubicBezTo>
                  <a:pt x="50375" y="9243"/>
                  <a:pt x="50296" y="9164"/>
                  <a:pt x="50288" y="9164"/>
                </a:cubicBezTo>
                <a:cubicBezTo>
                  <a:pt x="50288" y="9164"/>
                  <a:pt x="50287" y="9164"/>
                  <a:pt x="50287" y="9164"/>
                </a:cubicBezTo>
                <a:cubicBezTo>
                  <a:pt x="49626" y="9590"/>
                  <a:pt x="49002" y="10147"/>
                  <a:pt x="48416" y="10601"/>
                </a:cubicBezTo>
                <a:cubicBezTo>
                  <a:pt x="48397" y="10516"/>
                  <a:pt x="48378" y="10431"/>
                  <a:pt x="48369" y="10346"/>
                </a:cubicBezTo>
                <a:cubicBezTo>
                  <a:pt x="48214" y="10326"/>
                  <a:pt x="48059" y="10318"/>
                  <a:pt x="47905" y="10318"/>
                </a:cubicBezTo>
                <a:cubicBezTo>
                  <a:pt x="47292" y="10318"/>
                  <a:pt x="46688" y="10443"/>
                  <a:pt x="46084" y="10443"/>
                </a:cubicBezTo>
                <a:cubicBezTo>
                  <a:pt x="46036" y="10443"/>
                  <a:pt x="45988" y="10442"/>
                  <a:pt x="45940" y="10440"/>
                </a:cubicBezTo>
                <a:cubicBezTo>
                  <a:pt x="45618" y="9224"/>
                  <a:pt x="44875" y="8763"/>
                  <a:pt x="44005" y="8763"/>
                </a:cubicBezTo>
                <a:cubicBezTo>
                  <a:pt x="43421" y="8763"/>
                  <a:pt x="42780" y="8970"/>
                  <a:pt x="42169" y="9297"/>
                </a:cubicBezTo>
                <a:cubicBezTo>
                  <a:pt x="41319" y="7359"/>
                  <a:pt x="40430" y="5705"/>
                  <a:pt x="38228" y="5119"/>
                </a:cubicBezTo>
                <a:cubicBezTo>
                  <a:pt x="35677" y="4430"/>
                  <a:pt x="35488" y="4326"/>
                  <a:pt x="33881" y="2161"/>
                </a:cubicBezTo>
                <a:cubicBezTo>
                  <a:pt x="33122" y="1136"/>
                  <a:pt x="32038" y="708"/>
                  <a:pt x="30924" y="708"/>
                </a:cubicBezTo>
                <a:cubicBezTo>
                  <a:pt x="28042" y="708"/>
                  <a:pt x="24956" y="3574"/>
                  <a:pt x="26755" y="6395"/>
                </a:cubicBezTo>
                <a:cubicBezTo>
                  <a:pt x="25470" y="6546"/>
                  <a:pt x="20546" y="6726"/>
                  <a:pt x="22257" y="8777"/>
                </a:cubicBezTo>
                <a:cubicBezTo>
                  <a:pt x="21786" y="8506"/>
                  <a:pt x="21252" y="8421"/>
                  <a:pt x="20711" y="8421"/>
                </a:cubicBezTo>
                <a:cubicBezTo>
                  <a:pt x="20177" y="8421"/>
                  <a:pt x="19635" y="8503"/>
                  <a:pt x="19138" y="8569"/>
                </a:cubicBezTo>
                <a:cubicBezTo>
                  <a:pt x="19301" y="7969"/>
                  <a:pt x="18880" y="7783"/>
                  <a:pt x="18338" y="7783"/>
                </a:cubicBezTo>
                <a:cubicBezTo>
                  <a:pt x="17779" y="7783"/>
                  <a:pt x="17092" y="7981"/>
                  <a:pt x="16785" y="8125"/>
                </a:cubicBezTo>
                <a:cubicBezTo>
                  <a:pt x="16515" y="4775"/>
                  <a:pt x="12329" y="0"/>
                  <a:pt x="8797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7" name="Google Shape;47;p5"/>
          <p:cNvSpPr/>
          <p:nvPr/>
        </p:nvSpPr>
        <p:spPr>
          <a:xfrm>
            <a:off x="-1870433" y="2102735"/>
            <a:ext cx="3323017" cy="1253436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" name="Google Shape;48;p5"/>
          <p:cNvSpPr txBox="1">
            <a:spLocks noGrp="1"/>
          </p:cNvSpPr>
          <p:nvPr>
            <p:ph type="subTitle" idx="1"/>
          </p:nvPr>
        </p:nvSpPr>
        <p:spPr>
          <a:xfrm>
            <a:off x="2381433" y="2676967"/>
            <a:ext cx="3656800" cy="67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200">
                <a:solidFill>
                  <a:schemeClr val="lt2"/>
                </a:solidFill>
                <a:latin typeface="Lilita One"/>
                <a:ea typeface="Lilita One"/>
                <a:cs typeface="Lilita One"/>
                <a:sym typeface="Lilita One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49" name="Google Shape;49;p5"/>
          <p:cNvSpPr txBox="1">
            <a:spLocks noGrp="1"/>
          </p:cNvSpPr>
          <p:nvPr>
            <p:ph type="subTitle" idx="2"/>
          </p:nvPr>
        </p:nvSpPr>
        <p:spPr>
          <a:xfrm>
            <a:off x="6153712" y="2676967"/>
            <a:ext cx="3656800" cy="67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200">
                <a:solidFill>
                  <a:schemeClr val="lt2"/>
                </a:solidFill>
                <a:latin typeface="Lilita One"/>
                <a:ea typeface="Lilita One"/>
                <a:cs typeface="Lilita One"/>
                <a:sym typeface="Lilit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50" name="Google Shape;50;p5"/>
          <p:cNvSpPr txBox="1">
            <a:spLocks noGrp="1"/>
          </p:cNvSpPr>
          <p:nvPr>
            <p:ph type="subTitle" idx="3"/>
          </p:nvPr>
        </p:nvSpPr>
        <p:spPr>
          <a:xfrm>
            <a:off x="2381433" y="3292467"/>
            <a:ext cx="3656800" cy="157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5"/>
          <p:cNvSpPr txBox="1">
            <a:spLocks noGrp="1"/>
          </p:cNvSpPr>
          <p:nvPr>
            <p:ph type="subTitle" idx="4"/>
          </p:nvPr>
        </p:nvSpPr>
        <p:spPr>
          <a:xfrm>
            <a:off x="6153712" y="3292467"/>
            <a:ext cx="3656800" cy="157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5"/>
          <p:cNvSpPr txBox="1">
            <a:spLocks noGrp="1"/>
          </p:cNvSpPr>
          <p:nvPr>
            <p:ph type="title"/>
          </p:nvPr>
        </p:nvSpPr>
        <p:spPr>
          <a:xfrm>
            <a:off x="960000" y="491767"/>
            <a:ext cx="10272000" cy="108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grpSp>
        <p:nvGrpSpPr>
          <p:cNvPr id="53" name="Google Shape;53;p5"/>
          <p:cNvGrpSpPr/>
          <p:nvPr/>
        </p:nvGrpSpPr>
        <p:grpSpPr>
          <a:xfrm>
            <a:off x="-2942789" y="858565"/>
            <a:ext cx="5467748" cy="5612320"/>
            <a:chOff x="763575" y="3697175"/>
            <a:chExt cx="638875" cy="611000"/>
          </a:xfrm>
        </p:grpSpPr>
        <p:sp>
          <p:nvSpPr>
            <p:cNvPr id="54" name="Google Shape;54;p5"/>
            <p:cNvSpPr/>
            <p:nvPr/>
          </p:nvSpPr>
          <p:spPr>
            <a:xfrm>
              <a:off x="1081575" y="3859950"/>
              <a:ext cx="50600" cy="43275"/>
            </a:xfrm>
            <a:custGeom>
              <a:avLst/>
              <a:gdLst/>
              <a:ahLst/>
              <a:cxnLst/>
              <a:rect l="l" t="t" r="r" b="b"/>
              <a:pathLst>
                <a:path w="2024" h="1731" extrusionOk="0">
                  <a:moveTo>
                    <a:pt x="29" y="1"/>
                  </a:moveTo>
                  <a:lnTo>
                    <a:pt x="1" y="48"/>
                  </a:lnTo>
                  <a:cubicBezTo>
                    <a:pt x="473" y="303"/>
                    <a:pt x="1636" y="823"/>
                    <a:pt x="1948" y="1730"/>
                  </a:cubicBezTo>
                  <a:lnTo>
                    <a:pt x="2023" y="1352"/>
                  </a:lnTo>
                  <a:cubicBezTo>
                    <a:pt x="1740" y="530"/>
                    <a:pt x="95" y="29"/>
                    <a:pt x="29" y="1"/>
                  </a:cubicBezTo>
                  <a:close/>
                </a:path>
              </a:pathLst>
            </a:custGeom>
            <a:solidFill>
              <a:srgbClr val="843D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" name="Google Shape;55;p5"/>
            <p:cNvSpPr/>
            <p:nvPr/>
          </p:nvSpPr>
          <p:spPr>
            <a:xfrm>
              <a:off x="1163800" y="3751750"/>
              <a:ext cx="66650" cy="265350"/>
            </a:xfrm>
            <a:custGeom>
              <a:avLst/>
              <a:gdLst/>
              <a:ahLst/>
              <a:cxnLst/>
              <a:rect l="l" t="t" r="r" b="b"/>
              <a:pathLst>
                <a:path w="2666" h="10614" extrusionOk="0">
                  <a:moveTo>
                    <a:pt x="2420" y="1"/>
                  </a:moveTo>
                  <a:cubicBezTo>
                    <a:pt x="2392" y="898"/>
                    <a:pt x="1777" y="1749"/>
                    <a:pt x="1399" y="2269"/>
                  </a:cubicBezTo>
                  <a:cubicBezTo>
                    <a:pt x="1258" y="2458"/>
                    <a:pt x="1154" y="2599"/>
                    <a:pt x="1116" y="2694"/>
                  </a:cubicBezTo>
                  <a:cubicBezTo>
                    <a:pt x="1059" y="2855"/>
                    <a:pt x="1116" y="3110"/>
                    <a:pt x="1201" y="3507"/>
                  </a:cubicBezTo>
                  <a:cubicBezTo>
                    <a:pt x="1324" y="4017"/>
                    <a:pt x="1626" y="4820"/>
                    <a:pt x="1588" y="5775"/>
                  </a:cubicBezTo>
                  <a:cubicBezTo>
                    <a:pt x="1532" y="7372"/>
                    <a:pt x="10" y="10472"/>
                    <a:pt x="1" y="10500"/>
                  </a:cubicBezTo>
                  <a:lnTo>
                    <a:pt x="218" y="10614"/>
                  </a:lnTo>
                  <a:cubicBezTo>
                    <a:pt x="284" y="10481"/>
                    <a:pt x="1636" y="7419"/>
                    <a:pt x="1702" y="5765"/>
                  </a:cubicBezTo>
                  <a:cubicBezTo>
                    <a:pt x="1730" y="4773"/>
                    <a:pt x="1569" y="3979"/>
                    <a:pt x="1447" y="3450"/>
                  </a:cubicBezTo>
                  <a:cubicBezTo>
                    <a:pt x="1380" y="3138"/>
                    <a:pt x="1324" y="2883"/>
                    <a:pt x="1352" y="2788"/>
                  </a:cubicBezTo>
                  <a:cubicBezTo>
                    <a:pt x="1380" y="2732"/>
                    <a:pt x="1484" y="2590"/>
                    <a:pt x="1607" y="2420"/>
                  </a:cubicBezTo>
                  <a:cubicBezTo>
                    <a:pt x="1995" y="1891"/>
                    <a:pt x="2647" y="993"/>
                    <a:pt x="2666" y="10"/>
                  </a:cubicBezTo>
                  <a:lnTo>
                    <a:pt x="2420" y="1"/>
                  </a:lnTo>
                  <a:close/>
                </a:path>
              </a:pathLst>
            </a:custGeom>
            <a:solidFill>
              <a:srgbClr val="843D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" name="Google Shape;56;p5"/>
            <p:cNvSpPr/>
            <p:nvPr/>
          </p:nvSpPr>
          <p:spPr>
            <a:xfrm>
              <a:off x="1126700" y="3842725"/>
              <a:ext cx="31925" cy="110825"/>
            </a:xfrm>
            <a:custGeom>
              <a:avLst/>
              <a:gdLst/>
              <a:ahLst/>
              <a:cxnLst/>
              <a:rect l="l" t="t" r="r" b="b"/>
              <a:pathLst>
                <a:path w="1277" h="4433" extrusionOk="0">
                  <a:moveTo>
                    <a:pt x="199" y="0"/>
                  </a:moveTo>
                  <a:cubicBezTo>
                    <a:pt x="190" y="47"/>
                    <a:pt x="1" y="1172"/>
                    <a:pt x="39" y="1966"/>
                  </a:cubicBezTo>
                  <a:cubicBezTo>
                    <a:pt x="58" y="2457"/>
                    <a:pt x="322" y="2939"/>
                    <a:pt x="596" y="3440"/>
                  </a:cubicBezTo>
                  <a:cubicBezTo>
                    <a:pt x="766" y="3761"/>
                    <a:pt x="946" y="4092"/>
                    <a:pt x="1069" y="4432"/>
                  </a:cubicBezTo>
                  <a:lnTo>
                    <a:pt x="1277" y="4300"/>
                  </a:lnTo>
                  <a:cubicBezTo>
                    <a:pt x="1163" y="3941"/>
                    <a:pt x="984" y="3620"/>
                    <a:pt x="804" y="3289"/>
                  </a:cubicBezTo>
                  <a:cubicBezTo>
                    <a:pt x="559" y="2816"/>
                    <a:pt x="313" y="2363"/>
                    <a:pt x="294" y="1928"/>
                  </a:cubicBezTo>
                  <a:cubicBezTo>
                    <a:pt x="266" y="1172"/>
                    <a:pt x="455" y="57"/>
                    <a:pt x="455" y="47"/>
                  </a:cubicBezTo>
                  <a:lnTo>
                    <a:pt x="199" y="0"/>
                  </a:lnTo>
                  <a:close/>
                </a:path>
              </a:pathLst>
            </a:custGeom>
            <a:solidFill>
              <a:srgbClr val="843D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" name="Google Shape;57;p5"/>
            <p:cNvSpPr/>
            <p:nvPr/>
          </p:nvSpPr>
          <p:spPr>
            <a:xfrm>
              <a:off x="1160975" y="3888325"/>
              <a:ext cx="165175" cy="138225"/>
            </a:xfrm>
            <a:custGeom>
              <a:avLst/>
              <a:gdLst/>
              <a:ahLst/>
              <a:cxnLst/>
              <a:rect l="l" t="t" r="r" b="b"/>
              <a:pathLst>
                <a:path w="6607" h="5529" extrusionOk="0">
                  <a:moveTo>
                    <a:pt x="6587" y="0"/>
                  </a:moveTo>
                  <a:cubicBezTo>
                    <a:pt x="2335" y="1427"/>
                    <a:pt x="652" y="3922"/>
                    <a:pt x="38" y="5264"/>
                  </a:cubicBezTo>
                  <a:cubicBezTo>
                    <a:pt x="29" y="5302"/>
                    <a:pt x="0" y="5321"/>
                    <a:pt x="0" y="5340"/>
                  </a:cubicBezTo>
                  <a:cubicBezTo>
                    <a:pt x="0" y="5340"/>
                    <a:pt x="29" y="5311"/>
                    <a:pt x="48" y="5302"/>
                  </a:cubicBezTo>
                  <a:lnTo>
                    <a:pt x="161" y="5529"/>
                  </a:lnTo>
                  <a:cubicBezTo>
                    <a:pt x="208" y="5500"/>
                    <a:pt x="218" y="5481"/>
                    <a:pt x="265" y="5368"/>
                  </a:cubicBezTo>
                  <a:cubicBezTo>
                    <a:pt x="870" y="4064"/>
                    <a:pt x="2448" y="1484"/>
                    <a:pt x="6606" y="76"/>
                  </a:cubicBezTo>
                  <a:lnTo>
                    <a:pt x="6587" y="0"/>
                  </a:lnTo>
                  <a:close/>
                </a:path>
              </a:pathLst>
            </a:custGeom>
            <a:solidFill>
              <a:srgbClr val="843D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" name="Google Shape;58;p5"/>
            <p:cNvSpPr/>
            <p:nvPr/>
          </p:nvSpPr>
          <p:spPr>
            <a:xfrm>
              <a:off x="1039050" y="3865150"/>
              <a:ext cx="138475" cy="443025"/>
            </a:xfrm>
            <a:custGeom>
              <a:avLst/>
              <a:gdLst/>
              <a:ahLst/>
              <a:cxnLst/>
              <a:rect l="l" t="t" r="r" b="b"/>
              <a:pathLst>
                <a:path w="5539" h="17721" extrusionOk="0">
                  <a:moveTo>
                    <a:pt x="29" y="1"/>
                  </a:moveTo>
                  <a:cubicBezTo>
                    <a:pt x="0" y="1"/>
                    <a:pt x="75" y="162"/>
                    <a:pt x="199" y="351"/>
                  </a:cubicBezTo>
                  <a:cubicBezTo>
                    <a:pt x="1229" y="1844"/>
                    <a:pt x="4102" y="3091"/>
                    <a:pt x="4575" y="3271"/>
                  </a:cubicBezTo>
                  <a:cubicBezTo>
                    <a:pt x="4679" y="3639"/>
                    <a:pt x="5236" y="5558"/>
                    <a:pt x="4868" y="6276"/>
                  </a:cubicBezTo>
                  <a:cubicBezTo>
                    <a:pt x="2628" y="10756"/>
                    <a:pt x="2637" y="14243"/>
                    <a:pt x="2845" y="17721"/>
                  </a:cubicBezTo>
                  <a:lnTo>
                    <a:pt x="3101" y="17692"/>
                  </a:lnTo>
                  <a:cubicBezTo>
                    <a:pt x="2883" y="14262"/>
                    <a:pt x="2883" y="10812"/>
                    <a:pt x="5095" y="6389"/>
                  </a:cubicBezTo>
                  <a:cubicBezTo>
                    <a:pt x="5539" y="5501"/>
                    <a:pt x="4830" y="3233"/>
                    <a:pt x="4802" y="3138"/>
                  </a:cubicBezTo>
                  <a:lnTo>
                    <a:pt x="4773" y="3082"/>
                  </a:lnTo>
                  <a:lnTo>
                    <a:pt x="4717" y="3063"/>
                  </a:lnTo>
                  <a:cubicBezTo>
                    <a:pt x="4679" y="3044"/>
                    <a:pt x="1352" y="1853"/>
                    <a:pt x="294" y="332"/>
                  </a:cubicBezTo>
                  <a:cubicBezTo>
                    <a:pt x="131" y="92"/>
                    <a:pt x="51" y="1"/>
                    <a:pt x="29" y="1"/>
                  </a:cubicBezTo>
                  <a:close/>
                </a:path>
              </a:pathLst>
            </a:custGeom>
            <a:solidFill>
              <a:srgbClr val="AA4A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" name="Google Shape;59;p5"/>
            <p:cNvSpPr/>
            <p:nvPr/>
          </p:nvSpPr>
          <p:spPr>
            <a:xfrm>
              <a:off x="1039400" y="3865450"/>
              <a:ext cx="138600" cy="186375"/>
            </a:xfrm>
            <a:custGeom>
              <a:avLst/>
              <a:gdLst/>
              <a:ahLst/>
              <a:cxnLst/>
              <a:rect l="l" t="t" r="r" b="b"/>
              <a:pathLst>
                <a:path w="5544" h="7455" extrusionOk="0">
                  <a:moveTo>
                    <a:pt x="31" y="0"/>
                  </a:moveTo>
                  <a:cubicBezTo>
                    <a:pt x="0" y="0"/>
                    <a:pt x="74" y="159"/>
                    <a:pt x="204" y="348"/>
                  </a:cubicBezTo>
                  <a:cubicBezTo>
                    <a:pt x="1225" y="1832"/>
                    <a:pt x="4098" y="3098"/>
                    <a:pt x="4570" y="3259"/>
                  </a:cubicBezTo>
                  <a:cubicBezTo>
                    <a:pt x="4674" y="3637"/>
                    <a:pt x="5222" y="5555"/>
                    <a:pt x="4863" y="6274"/>
                  </a:cubicBezTo>
                  <a:cubicBezTo>
                    <a:pt x="4721" y="6566"/>
                    <a:pt x="4580" y="6850"/>
                    <a:pt x="4457" y="7134"/>
                  </a:cubicBezTo>
                  <a:cubicBezTo>
                    <a:pt x="4495" y="7247"/>
                    <a:pt x="4532" y="7351"/>
                    <a:pt x="4580" y="7455"/>
                  </a:cubicBezTo>
                  <a:cubicBezTo>
                    <a:pt x="4740" y="7105"/>
                    <a:pt x="4901" y="6746"/>
                    <a:pt x="5090" y="6377"/>
                  </a:cubicBezTo>
                  <a:cubicBezTo>
                    <a:pt x="5544" y="5499"/>
                    <a:pt x="4816" y="3230"/>
                    <a:pt x="4797" y="3136"/>
                  </a:cubicBezTo>
                  <a:lnTo>
                    <a:pt x="4769" y="3070"/>
                  </a:lnTo>
                  <a:lnTo>
                    <a:pt x="4712" y="3051"/>
                  </a:lnTo>
                  <a:cubicBezTo>
                    <a:pt x="4674" y="3041"/>
                    <a:pt x="1348" y="1841"/>
                    <a:pt x="299" y="320"/>
                  </a:cubicBezTo>
                  <a:cubicBezTo>
                    <a:pt x="137" y="89"/>
                    <a:pt x="55" y="0"/>
                    <a:pt x="31" y="0"/>
                  </a:cubicBezTo>
                  <a:close/>
                </a:path>
              </a:pathLst>
            </a:custGeom>
            <a:solidFill>
              <a:srgbClr val="843D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" name="Google Shape;60;p5"/>
            <p:cNvSpPr/>
            <p:nvPr/>
          </p:nvSpPr>
          <p:spPr>
            <a:xfrm>
              <a:off x="1231850" y="3883575"/>
              <a:ext cx="170600" cy="64775"/>
            </a:xfrm>
            <a:custGeom>
              <a:avLst/>
              <a:gdLst/>
              <a:ahLst/>
              <a:cxnLst/>
              <a:rect l="l" t="t" r="r" b="b"/>
              <a:pathLst>
                <a:path w="6824" h="2591" extrusionOk="0">
                  <a:moveTo>
                    <a:pt x="6036" y="1"/>
                  </a:moveTo>
                  <a:cubicBezTo>
                    <a:pt x="5723" y="1"/>
                    <a:pt x="5328" y="64"/>
                    <a:pt x="5151" y="77"/>
                  </a:cubicBezTo>
                  <a:cubicBezTo>
                    <a:pt x="5088" y="83"/>
                    <a:pt x="5024" y="86"/>
                    <a:pt x="4960" y="86"/>
                  </a:cubicBezTo>
                  <a:cubicBezTo>
                    <a:pt x="4698" y="86"/>
                    <a:pt x="4426" y="43"/>
                    <a:pt x="4160" y="43"/>
                  </a:cubicBezTo>
                  <a:cubicBezTo>
                    <a:pt x="4109" y="43"/>
                    <a:pt x="4058" y="44"/>
                    <a:pt x="4008" y="48"/>
                  </a:cubicBezTo>
                  <a:cubicBezTo>
                    <a:pt x="3932" y="51"/>
                    <a:pt x="3852" y="51"/>
                    <a:pt x="3770" y="51"/>
                  </a:cubicBezTo>
                  <a:cubicBezTo>
                    <a:pt x="3632" y="51"/>
                    <a:pt x="3487" y="49"/>
                    <a:pt x="3339" y="49"/>
                  </a:cubicBezTo>
                  <a:cubicBezTo>
                    <a:pt x="2865" y="49"/>
                    <a:pt x="2363" y="70"/>
                    <a:pt x="2004" y="247"/>
                  </a:cubicBezTo>
                  <a:cubicBezTo>
                    <a:pt x="1654" y="407"/>
                    <a:pt x="1390" y="710"/>
                    <a:pt x="1059" y="899"/>
                  </a:cubicBezTo>
                  <a:cubicBezTo>
                    <a:pt x="728" y="1088"/>
                    <a:pt x="275" y="1201"/>
                    <a:pt x="0" y="1447"/>
                  </a:cubicBezTo>
                  <a:cubicBezTo>
                    <a:pt x="454" y="1475"/>
                    <a:pt x="936" y="1437"/>
                    <a:pt x="1371" y="1560"/>
                  </a:cubicBezTo>
                  <a:cubicBezTo>
                    <a:pt x="1371" y="1579"/>
                    <a:pt x="1352" y="1617"/>
                    <a:pt x="1352" y="1636"/>
                  </a:cubicBezTo>
                  <a:cubicBezTo>
                    <a:pt x="1399" y="1636"/>
                    <a:pt x="1456" y="1636"/>
                    <a:pt x="1494" y="1655"/>
                  </a:cubicBezTo>
                  <a:cubicBezTo>
                    <a:pt x="1614" y="1827"/>
                    <a:pt x="1727" y="2117"/>
                    <a:pt x="1961" y="2117"/>
                  </a:cubicBezTo>
                  <a:cubicBezTo>
                    <a:pt x="1983" y="2117"/>
                    <a:pt x="2007" y="2114"/>
                    <a:pt x="2032" y="2108"/>
                  </a:cubicBezTo>
                  <a:lnTo>
                    <a:pt x="2032" y="2108"/>
                  </a:lnTo>
                  <a:cubicBezTo>
                    <a:pt x="1921" y="2465"/>
                    <a:pt x="2120" y="2537"/>
                    <a:pt x="2385" y="2537"/>
                  </a:cubicBezTo>
                  <a:cubicBezTo>
                    <a:pt x="2565" y="2537"/>
                    <a:pt x="2776" y="2503"/>
                    <a:pt x="2939" y="2503"/>
                  </a:cubicBezTo>
                  <a:cubicBezTo>
                    <a:pt x="2962" y="2503"/>
                    <a:pt x="2985" y="2504"/>
                    <a:pt x="3006" y="2505"/>
                  </a:cubicBezTo>
                  <a:cubicBezTo>
                    <a:pt x="2959" y="2524"/>
                    <a:pt x="2911" y="2562"/>
                    <a:pt x="2873" y="2581"/>
                  </a:cubicBezTo>
                  <a:cubicBezTo>
                    <a:pt x="2919" y="2588"/>
                    <a:pt x="2970" y="2591"/>
                    <a:pt x="3025" y="2591"/>
                  </a:cubicBezTo>
                  <a:cubicBezTo>
                    <a:pt x="3200" y="2591"/>
                    <a:pt x="3415" y="2560"/>
                    <a:pt x="3609" y="2525"/>
                  </a:cubicBezTo>
                  <a:lnTo>
                    <a:pt x="3609" y="2525"/>
                  </a:lnTo>
                  <a:cubicBezTo>
                    <a:pt x="3867" y="2522"/>
                    <a:pt x="4108" y="2268"/>
                    <a:pt x="4386" y="2231"/>
                  </a:cubicBezTo>
                  <a:cubicBezTo>
                    <a:pt x="4415" y="2228"/>
                    <a:pt x="4451" y="2227"/>
                    <a:pt x="4491" y="2227"/>
                  </a:cubicBezTo>
                  <a:cubicBezTo>
                    <a:pt x="4650" y="2227"/>
                    <a:pt x="4883" y="2246"/>
                    <a:pt x="5114" y="2246"/>
                  </a:cubicBezTo>
                  <a:cubicBezTo>
                    <a:pt x="5556" y="2246"/>
                    <a:pt x="5991" y="2177"/>
                    <a:pt x="5888" y="1778"/>
                  </a:cubicBezTo>
                  <a:cubicBezTo>
                    <a:pt x="6219" y="1768"/>
                    <a:pt x="6143" y="1655"/>
                    <a:pt x="6276" y="1447"/>
                  </a:cubicBezTo>
                  <a:cubicBezTo>
                    <a:pt x="6408" y="1211"/>
                    <a:pt x="6824" y="1003"/>
                    <a:pt x="6758" y="644"/>
                  </a:cubicBezTo>
                  <a:cubicBezTo>
                    <a:pt x="6682" y="644"/>
                    <a:pt x="6606" y="577"/>
                    <a:pt x="6521" y="568"/>
                  </a:cubicBezTo>
                  <a:cubicBezTo>
                    <a:pt x="6512" y="388"/>
                    <a:pt x="6569" y="181"/>
                    <a:pt x="6427" y="77"/>
                  </a:cubicBezTo>
                  <a:cubicBezTo>
                    <a:pt x="6353" y="20"/>
                    <a:pt x="6207" y="1"/>
                    <a:pt x="6036" y="1"/>
                  </a:cubicBezTo>
                  <a:close/>
                </a:path>
              </a:pathLst>
            </a:custGeom>
            <a:solidFill>
              <a:srgbClr val="D6D6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" name="Google Shape;61;p5"/>
            <p:cNvSpPr/>
            <p:nvPr/>
          </p:nvSpPr>
          <p:spPr>
            <a:xfrm>
              <a:off x="1231375" y="3895250"/>
              <a:ext cx="162100" cy="53450"/>
            </a:xfrm>
            <a:custGeom>
              <a:avLst/>
              <a:gdLst/>
              <a:ahLst/>
              <a:cxnLst/>
              <a:rect l="l" t="t" r="r" b="b"/>
              <a:pathLst>
                <a:path w="6484" h="2138" extrusionOk="0">
                  <a:moveTo>
                    <a:pt x="4998" y="0"/>
                  </a:moveTo>
                  <a:cubicBezTo>
                    <a:pt x="4805" y="0"/>
                    <a:pt x="4624" y="38"/>
                    <a:pt x="4509" y="129"/>
                  </a:cubicBezTo>
                  <a:cubicBezTo>
                    <a:pt x="4698" y="129"/>
                    <a:pt x="5520" y="356"/>
                    <a:pt x="5057" y="489"/>
                  </a:cubicBezTo>
                  <a:cubicBezTo>
                    <a:pt x="4926" y="524"/>
                    <a:pt x="4784" y="535"/>
                    <a:pt x="4638" y="535"/>
                  </a:cubicBezTo>
                  <a:cubicBezTo>
                    <a:pt x="4412" y="535"/>
                    <a:pt x="4174" y="509"/>
                    <a:pt x="3947" y="509"/>
                  </a:cubicBezTo>
                  <a:cubicBezTo>
                    <a:pt x="3778" y="509"/>
                    <a:pt x="3616" y="524"/>
                    <a:pt x="3469" y="574"/>
                  </a:cubicBezTo>
                  <a:cubicBezTo>
                    <a:pt x="3686" y="621"/>
                    <a:pt x="3516" y="763"/>
                    <a:pt x="3450" y="819"/>
                  </a:cubicBezTo>
                  <a:cubicBezTo>
                    <a:pt x="3393" y="876"/>
                    <a:pt x="3346" y="876"/>
                    <a:pt x="3299" y="952"/>
                  </a:cubicBezTo>
                  <a:cubicBezTo>
                    <a:pt x="3233" y="1027"/>
                    <a:pt x="3261" y="1150"/>
                    <a:pt x="3176" y="1216"/>
                  </a:cubicBezTo>
                  <a:cubicBezTo>
                    <a:pt x="3104" y="1282"/>
                    <a:pt x="3007" y="1312"/>
                    <a:pt x="2905" y="1312"/>
                  </a:cubicBezTo>
                  <a:cubicBezTo>
                    <a:pt x="2657" y="1312"/>
                    <a:pt x="2379" y="1134"/>
                    <a:pt x="2373" y="867"/>
                  </a:cubicBezTo>
                  <a:cubicBezTo>
                    <a:pt x="1928" y="857"/>
                    <a:pt x="1475" y="772"/>
                    <a:pt x="1012" y="772"/>
                  </a:cubicBezTo>
                  <a:cubicBezTo>
                    <a:pt x="776" y="772"/>
                    <a:pt x="558" y="772"/>
                    <a:pt x="331" y="781"/>
                  </a:cubicBezTo>
                  <a:cubicBezTo>
                    <a:pt x="199" y="838"/>
                    <a:pt x="95" y="914"/>
                    <a:pt x="1" y="999"/>
                  </a:cubicBezTo>
                  <a:cubicBezTo>
                    <a:pt x="445" y="1018"/>
                    <a:pt x="936" y="980"/>
                    <a:pt x="1371" y="1103"/>
                  </a:cubicBezTo>
                  <a:cubicBezTo>
                    <a:pt x="1371" y="1122"/>
                    <a:pt x="1343" y="1160"/>
                    <a:pt x="1343" y="1188"/>
                  </a:cubicBezTo>
                  <a:cubicBezTo>
                    <a:pt x="1390" y="1188"/>
                    <a:pt x="1456" y="1188"/>
                    <a:pt x="1484" y="1197"/>
                  </a:cubicBezTo>
                  <a:cubicBezTo>
                    <a:pt x="1606" y="1372"/>
                    <a:pt x="1728" y="1667"/>
                    <a:pt x="1969" y="1667"/>
                  </a:cubicBezTo>
                  <a:cubicBezTo>
                    <a:pt x="1990" y="1667"/>
                    <a:pt x="2011" y="1665"/>
                    <a:pt x="2032" y="1660"/>
                  </a:cubicBezTo>
                  <a:lnTo>
                    <a:pt x="2032" y="1660"/>
                  </a:lnTo>
                  <a:cubicBezTo>
                    <a:pt x="1922" y="2009"/>
                    <a:pt x="2114" y="2080"/>
                    <a:pt x="2374" y="2080"/>
                  </a:cubicBezTo>
                  <a:cubicBezTo>
                    <a:pt x="2553" y="2080"/>
                    <a:pt x="2765" y="2046"/>
                    <a:pt x="2930" y="2046"/>
                  </a:cubicBezTo>
                  <a:cubicBezTo>
                    <a:pt x="2953" y="2046"/>
                    <a:pt x="2975" y="2046"/>
                    <a:pt x="2996" y="2048"/>
                  </a:cubicBezTo>
                  <a:cubicBezTo>
                    <a:pt x="2949" y="2067"/>
                    <a:pt x="2902" y="2105"/>
                    <a:pt x="2874" y="2133"/>
                  </a:cubicBezTo>
                  <a:cubicBezTo>
                    <a:pt x="2908" y="2136"/>
                    <a:pt x="2945" y="2138"/>
                    <a:pt x="2985" y="2138"/>
                  </a:cubicBezTo>
                  <a:cubicBezTo>
                    <a:pt x="3166" y="2138"/>
                    <a:pt x="3399" y="2106"/>
                    <a:pt x="3600" y="2067"/>
                  </a:cubicBezTo>
                  <a:lnTo>
                    <a:pt x="3600" y="2067"/>
                  </a:lnTo>
                  <a:cubicBezTo>
                    <a:pt x="3602" y="2067"/>
                    <a:pt x="3604" y="2067"/>
                    <a:pt x="3605" y="2067"/>
                  </a:cubicBezTo>
                  <a:cubicBezTo>
                    <a:pt x="3856" y="2067"/>
                    <a:pt x="4107" y="1811"/>
                    <a:pt x="4386" y="1774"/>
                  </a:cubicBezTo>
                  <a:cubicBezTo>
                    <a:pt x="4413" y="1771"/>
                    <a:pt x="4446" y="1770"/>
                    <a:pt x="4484" y="1770"/>
                  </a:cubicBezTo>
                  <a:cubicBezTo>
                    <a:pt x="4647" y="1770"/>
                    <a:pt x="4893" y="1792"/>
                    <a:pt x="5135" y="1792"/>
                  </a:cubicBezTo>
                  <a:cubicBezTo>
                    <a:pt x="5568" y="1792"/>
                    <a:pt x="5985" y="1721"/>
                    <a:pt x="5879" y="1330"/>
                  </a:cubicBezTo>
                  <a:cubicBezTo>
                    <a:pt x="6210" y="1311"/>
                    <a:pt x="6143" y="1197"/>
                    <a:pt x="6276" y="999"/>
                  </a:cubicBezTo>
                  <a:cubicBezTo>
                    <a:pt x="6314" y="914"/>
                    <a:pt x="6399" y="838"/>
                    <a:pt x="6484" y="763"/>
                  </a:cubicBezTo>
                  <a:cubicBezTo>
                    <a:pt x="6399" y="725"/>
                    <a:pt x="6351" y="621"/>
                    <a:pt x="6285" y="574"/>
                  </a:cubicBezTo>
                  <a:cubicBezTo>
                    <a:pt x="6191" y="498"/>
                    <a:pt x="6096" y="479"/>
                    <a:pt x="5992" y="422"/>
                  </a:cubicBezTo>
                  <a:cubicBezTo>
                    <a:pt x="5879" y="366"/>
                    <a:pt x="5813" y="252"/>
                    <a:pt x="5709" y="177"/>
                  </a:cubicBezTo>
                  <a:cubicBezTo>
                    <a:pt x="5550" y="72"/>
                    <a:pt x="5264" y="0"/>
                    <a:pt x="4998" y="0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" name="Google Shape;62;p5"/>
            <p:cNvSpPr/>
            <p:nvPr/>
          </p:nvSpPr>
          <p:spPr>
            <a:xfrm>
              <a:off x="763575" y="3697175"/>
              <a:ext cx="500675" cy="248100"/>
            </a:xfrm>
            <a:custGeom>
              <a:avLst/>
              <a:gdLst/>
              <a:ahLst/>
              <a:cxnLst/>
              <a:rect l="l" t="t" r="r" b="b"/>
              <a:pathLst>
                <a:path w="20027" h="9924" extrusionOk="0">
                  <a:moveTo>
                    <a:pt x="19246" y="0"/>
                  </a:moveTo>
                  <a:cubicBezTo>
                    <a:pt x="18397" y="0"/>
                    <a:pt x="17564" y="253"/>
                    <a:pt x="16737" y="397"/>
                  </a:cubicBezTo>
                  <a:cubicBezTo>
                    <a:pt x="16114" y="520"/>
                    <a:pt x="15698" y="634"/>
                    <a:pt x="15235" y="1087"/>
                  </a:cubicBezTo>
                  <a:cubicBezTo>
                    <a:pt x="15131" y="1191"/>
                    <a:pt x="15027" y="1333"/>
                    <a:pt x="14904" y="1418"/>
                  </a:cubicBezTo>
                  <a:cubicBezTo>
                    <a:pt x="14762" y="1522"/>
                    <a:pt x="14375" y="1579"/>
                    <a:pt x="14280" y="1683"/>
                  </a:cubicBezTo>
                  <a:cubicBezTo>
                    <a:pt x="14157" y="1843"/>
                    <a:pt x="14327" y="1995"/>
                    <a:pt x="14195" y="2193"/>
                  </a:cubicBezTo>
                  <a:cubicBezTo>
                    <a:pt x="13987" y="2486"/>
                    <a:pt x="13430" y="2316"/>
                    <a:pt x="13250" y="2599"/>
                  </a:cubicBezTo>
                  <a:cubicBezTo>
                    <a:pt x="13628" y="2552"/>
                    <a:pt x="13978" y="2382"/>
                    <a:pt x="14337" y="2288"/>
                  </a:cubicBezTo>
                  <a:lnTo>
                    <a:pt x="14337" y="2288"/>
                  </a:lnTo>
                  <a:cubicBezTo>
                    <a:pt x="13987" y="2609"/>
                    <a:pt x="13534" y="2788"/>
                    <a:pt x="13118" y="2996"/>
                  </a:cubicBezTo>
                  <a:cubicBezTo>
                    <a:pt x="12834" y="3148"/>
                    <a:pt x="11209" y="3856"/>
                    <a:pt x="11209" y="4215"/>
                  </a:cubicBezTo>
                  <a:cubicBezTo>
                    <a:pt x="11280" y="4201"/>
                    <a:pt x="11353" y="4194"/>
                    <a:pt x="11426" y="4194"/>
                  </a:cubicBezTo>
                  <a:cubicBezTo>
                    <a:pt x="11499" y="4194"/>
                    <a:pt x="11573" y="4201"/>
                    <a:pt x="11643" y="4215"/>
                  </a:cubicBezTo>
                  <a:cubicBezTo>
                    <a:pt x="11776" y="4820"/>
                    <a:pt x="10642" y="4556"/>
                    <a:pt x="10642" y="5151"/>
                  </a:cubicBezTo>
                  <a:cubicBezTo>
                    <a:pt x="11033" y="4991"/>
                    <a:pt x="11452" y="4608"/>
                    <a:pt x="11881" y="4608"/>
                  </a:cubicBezTo>
                  <a:cubicBezTo>
                    <a:pt x="11959" y="4608"/>
                    <a:pt x="12037" y="4621"/>
                    <a:pt x="12116" y="4650"/>
                  </a:cubicBezTo>
                  <a:cubicBezTo>
                    <a:pt x="12012" y="4773"/>
                    <a:pt x="11880" y="4877"/>
                    <a:pt x="11776" y="4981"/>
                  </a:cubicBezTo>
                  <a:cubicBezTo>
                    <a:pt x="11814" y="5009"/>
                    <a:pt x="11861" y="5057"/>
                    <a:pt x="11908" y="5085"/>
                  </a:cubicBezTo>
                  <a:cubicBezTo>
                    <a:pt x="11656" y="5445"/>
                    <a:pt x="11310" y="5539"/>
                    <a:pt x="10918" y="5539"/>
                  </a:cubicBezTo>
                  <a:cubicBezTo>
                    <a:pt x="10899" y="5539"/>
                    <a:pt x="10879" y="5539"/>
                    <a:pt x="10859" y="5539"/>
                  </a:cubicBezTo>
                  <a:lnTo>
                    <a:pt x="10859" y="5539"/>
                  </a:lnTo>
                  <a:cubicBezTo>
                    <a:pt x="10840" y="5586"/>
                    <a:pt x="10878" y="5605"/>
                    <a:pt x="10878" y="5624"/>
                  </a:cubicBezTo>
                  <a:cubicBezTo>
                    <a:pt x="10566" y="5624"/>
                    <a:pt x="10301" y="5964"/>
                    <a:pt x="10009" y="6068"/>
                  </a:cubicBezTo>
                  <a:cubicBezTo>
                    <a:pt x="9612" y="6219"/>
                    <a:pt x="9215" y="6295"/>
                    <a:pt x="8808" y="6446"/>
                  </a:cubicBezTo>
                  <a:cubicBezTo>
                    <a:pt x="8978" y="6673"/>
                    <a:pt x="9271" y="6502"/>
                    <a:pt x="9489" y="6663"/>
                  </a:cubicBezTo>
                  <a:cubicBezTo>
                    <a:pt x="9460" y="6814"/>
                    <a:pt x="9404" y="6899"/>
                    <a:pt x="9234" y="6947"/>
                  </a:cubicBezTo>
                  <a:cubicBezTo>
                    <a:pt x="9224" y="6975"/>
                    <a:pt x="9252" y="7041"/>
                    <a:pt x="9224" y="7060"/>
                  </a:cubicBezTo>
                  <a:cubicBezTo>
                    <a:pt x="8950" y="7060"/>
                    <a:pt x="8619" y="6635"/>
                    <a:pt x="8307" y="6569"/>
                  </a:cubicBezTo>
                  <a:cubicBezTo>
                    <a:pt x="7835" y="6455"/>
                    <a:pt x="7296" y="6285"/>
                    <a:pt x="6824" y="6247"/>
                  </a:cubicBezTo>
                  <a:cubicBezTo>
                    <a:pt x="6765" y="6242"/>
                    <a:pt x="6706" y="6239"/>
                    <a:pt x="6646" y="6239"/>
                  </a:cubicBezTo>
                  <a:cubicBezTo>
                    <a:pt x="6310" y="6239"/>
                    <a:pt x="5960" y="6324"/>
                    <a:pt x="5671" y="6436"/>
                  </a:cubicBezTo>
                  <a:cubicBezTo>
                    <a:pt x="5302" y="6588"/>
                    <a:pt x="4376" y="6635"/>
                    <a:pt x="4187" y="6918"/>
                  </a:cubicBezTo>
                  <a:cubicBezTo>
                    <a:pt x="4376" y="6928"/>
                    <a:pt x="4565" y="6899"/>
                    <a:pt x="4697" y="7013"/>
                  </a:cubicBezTo>
                  <a:cubicBezTo>
                    <a:pt x="4159" y="7013"/>
                    <a:pt x="2977" y="7372"/>
                    <a:pt x="2590" y="7655"/>
                  </a:cubicBezTo>
                  <a:cubicBezTo>
                    <a:pt x="2599" y="7659"/>
                    <a:pt x="2611" y="7660"/>
                    <a:pt x="2623" y="7660"/>
                  </a:cubicBezTo>
                  <a:cubicBezTo>
                    <a:pt x="2647" y="7660"/>
                    <a:pt x="2675" y="7655"/>
                    <a:pt x="2694" y="7655"/>
                  </a:cubicBezTo>
                  <a:cubicBezTo>
                    <a:pt x="2259" y="7986"/>
                    <a:pt x="1881" y="8412"/>
                    <a:pt x="1418" y="8657"/>
                  </a:cubicBezTo>
                  <a:cubicBezTo>
                    <a:pt x="908" y="8912"/>
                    <a:pt x="463" y="9309"/>
                    <a:pt x="0" y="9621"/>
                  </a:cubicBezTo>
                  <a:cubicBezTo>
                    <a:pt x="57" y="9650"/>
                    <a:pt x="151" y="9744"/>
                    <a:pt x="246" y="9753"/>
                  </a:cubicBezTo>
                  <a:cubicBezTo>
                    <a:pt x="246" y="9810"/>
                    <a:pt x="255" y="9876"/>
                    <a:pt x="255" y="9924"/>
                  </a:cubicBezTo>
                  <a:cubicBezTo>
                    <a:pt x="671" y="9848"/>
                    <a:pt x="1097" y="9650"/>
                    <a:pt x="1531" y="9555"/>
                  </a:cubicBezTo>
                  <a:cubicBezTo>
                    <a:pt x="2089" y="9451"/>
                    <a:pt x="2665" y="9546"/>
                    <a:pt x="3176" y="9215"/>
                  </a:cubicBezTo>
                  <a:lnTo>
                    <a:pt x="3176" y="9215"/>
                  </a:lnTo>
                  <a:cubicBezTo>
                    <a:pt x="3157" y="9281"/>
                    <a:pt x="3166" y="9357"/>
                    <a:pt x="3138" y="9413"/>
                  </a:cubicBezTo>
                  <a:cubicBezTo>
                    <a:pt x="3601" y="9375"/>
                    <a:pt x="3979" y="9130"/>
                    <a:pt x="4452" y="9101"/>
                  </a:cubicBezTo>
                  <a:cubicBezTo>
                    <a:pt x="4472" y="9100"/>
                    <a:pt x="4494" y="9100"/>
                    <a:pt x="4516" y="9100"/>
                  </a:cubicBezTo>
                  <a:cubicBezTo>
                    <a:pt x="4682" y="9100"/>
                    <a:pt x="4898" y="9131"/>
                    <a:pt x="5100" y="9131"/>
                  </a:cubicBezTo>
                  <a:cubicBezTo>
                    <a:pt x="5264" y="9131"/>
                    <a:pt x="5419" y="9110"/>
                    <a:pt x="5529" y="9035"/>
                  </a:cubicBezTo>
                  <a:lnTo>
                    <a:pt x="5529" y="9035"/>
                  </a:lnTo>
                  <a:cubicBezTo>
                    <a:pt x="5463" y="9092"/>
                    <a:pt x="5406" y="9177"/>
                    <a:pt x="5349" y="9234"/>
                  </a:cubicBezTo>
                  <a:cubicBezTo>
                    <a:pt x="5392" y="9238"/>
                    <a:pt x="5433" y="9240"/>
                    <a:pt x="5474" y="9240"/>
                  </a:cubicBezTo>
                  <a:cubicBezTo>
                    <a:pt x="6159" y="9240"/>
                    <a:pt x="6613" y="8667"/>
                    <a:pt x="7211" y="8506"/>
                  </a:cubicBezTo>
                  <a:cubicBezTo>
                    <a:pt x="7466" y="8430"/>
                    <a:pt x="7788" y="8430"/>
                    <a:pt x="8005" y="8241"/>
                  </a:cubicBezTo>
                  <a:cubicBezTo>
                    <a:pt x="8128" y="8137"/>
                    <a:pt x="8109" y="8015"/>
                    <a:pt x="8222" y="7920"/>
                  </a:cubicBezTo>
                  <a:cubicBezTo>
                    <a:pt x="8477" y="7684"/>
                    <a:pt x="8752" y="7655"/>
                    <a:pt x="9073" y="7655"/>
                  </a:cubicBezTo>
                  <a:cubicBezTo>
                    <a:pt x="9215" y="7769"/>
                    <a:pt x="9243" y="8005"/>
                    <a:pt x="9423" y="8100"/>
                  </a:cubicBezTo>
                  <a:cubicBezTo>
                    <a:pt x="9602" y="8194"/>
                    <a:pt x="10027" y="8251"/>
                    <a:pt x="10226" y="8289"/>
                  </a:cubicBezTo>
                  <a:cubicBezTo>
                    <a:pt x="10474" y="8329"/>
                    <a:pt x="10743" y="8339"/>
                    <a:pt x="11020" y="8339"/>
                  </a:cubicBezTo>
                  <a:cubicBezTo>
                    <a:pt x="11327" y="8339"/>
                    <a:pt x="11643" y="8326"/>
                    <a:pt x="11949" y="8326"/>
                  </a:cubicBezTo>
                  <a:cubicBezTo>
                    <a:pt x="12083" y="8326"/>
                    <a:pt x="12214" y="8329"/>
                    <a:pt x="12343" y="8336"/>
                  </a:cubicBezTo>
                  <a:cubicBezTo>
                    <a:pt x="12384" y="8514"/>
                    <a:pt x="12583" y="8686"/>
                    <a:pt x="12772" y="8686"/>
                  </a:cubicBezTo>
                  <a:cubicBezTo>
                    <a:pt x="12845" y="8686"/>
                    <a:pt x="12916" y="8661"/>
                    <a:pt x="12976" y="8601"/>
                  </a:cubicBezTo>
                  <a:cubicBezTo>
                    <a:pt x="13288" y="8298"/>
                    <a:pt x="12825" y="8232"/>
                    <a:pt x="12900" y="7892"/>
                  </a:cubicBezTo>
                  <a:cubicBezTo>
                    <a:pt x="12949" y="7892"/>
                    <a:pt x="13018" y="7871"/>
                    <a:pt x="13073" y="7871"/>
                  </a:cubicBezTo>
                  <a:cubicBezTo>
                    <a:pt x="13082" y="7871"/>
                    <a:pt x="13091" y="7871"/>
                    <a:pt x="13099" y="7873"/>
                  </a:cubicBezTo>
                  <a:cubicBezTo>
                    <a:pt x="12976" y="7542"/>
                    <a:pt x="12485" y="7523"/>
                    <a:pt x="12806" y="7098"/>
                  </a:cubicBezTo>
                  <a:cubicBezTo>
                    <a:pt x="12998" y="6848"/>
                    <a:pt x="13447" y="6833"/>
                    <a:pt x="13758" y="6833"/>
                  </a:cubicBezTo>
                  <a:cubicBezTo>
                    <a:pt x="13799" y="6833"/>
                    <a:pt x="13838" y="6833"/>
                    <a:pt x="13874" y="6833"/>
                  </a:cubicBezTo>
                  <a:cubicBezTo>
                    <a:pt x="14180" y="6833"/>
                    <a:pt x="14435" y="6935"/>
                    <a:pt x="14690" y="6935"/>
                  </a:cubicBezTo>
                  <a:cubicBezTo>
                    <a:pt x="14727" y="6935"/>
                    <a:pt x="14763" y="6932"/>
                    <a:pt x="14800" y="6928"/>
                  </a:cubicBezTo>
                  <a:cubicBezTo>
                    <a:pt x="15215" y="6872"/>
                    <a:pt x="15405" y="6341"/>
                    <a:pt x="15817" y="6341"/>
                  </a:cubicBezTo>
                  <a:cubicBezTo>
                    <a:pt x="15828" y="6341"/>
                    <a:pt x="15838" y="6341"/>
                    <a:pt x="15849" y="6342"/>
                  </a:cubicBezTo>
                  <a:cubicBezTo>
                    <a:pt x="15906" y="6918"/>
                    <a:pt x="15480" y="7164"/>
                    <a:pt x="15339" y="7655"/>
                  </a:cubicBezTo>
                  <a:cubicBezTo>
                    <a:pt x="15284" y="7875"/>
                    <a:pt x="15359" y="8125"/>
                    <a:pt x="15520" y="8125"/>
                  </a:cubicBezTo>
                  <a:cubicBezTo>
                    <a:pt x="15580" y="8125"/>
                    <a:pt x="15653" y="8090"/>
                    <a:pt x="15736" y="8005"/>
                  </a:cubicBezTo>
                  <a:lnTo>
                    <a:pt x="15736" y="8005"/>
                  </a:lnTo>
                  <a:cubicBezTo>
                    <a:pt x="15906" y="8194"/>
                    <a:pt x="15802" y="8534"/>
                    <a:pt x="15698" y="8723"/>
                  </a:cubicBezTo>
                  <a:cubicBezTo>
                    <a:pt x="15745" y="8723"/>
                    <a:pt x="15802" y="8742"/>
                    <a:pt x="15849" y="8742"/>
                  </a:cubicBezTo>
                  <a:cubicBezTo>
                    <a:pt x="15858" y="8884"/>
                    <a:pt x="15792" y="9319"/>
                    <a:pt x="15887" y="9423"/>
                  </a:cubicBezTo>
                  <a:cubicBezTo>
                    <a:pt x="15916" y="9454"/>
                    <a:pt x="15963" y="9465"/>
                    <a:pt x="16019" y="9465"/>
                  </a:cubicBezTo>
                  <a:cubicBezTo>
                    <a:pt x="16133" y="9465"/>
                    <a:pt x="16284" y="9421"/>
                    <a:pt x="16390" y="9421"/>
                  </a:cubicBezTo>
                  <a:cubicBezTo>
                    <a:pt x="16402" y="9421"/>
                    <a:pt x="16414" y="9421"/>
                    <a:pt x="16425" y="9423"/>
                  </a:cubicBezTo>
                  <a:cubicBezTo>
                    <a:pt x="16416" y="9479"/>
                    <a:pt x="16416" y="9527"/>
                    <a:pt x="16407" y="9574"/>
                  </a:cubicBezTo>
                  <a:cubicBezTo>
                    <a:pt x="16560" y="9444"/>
                    <a:pt x="17381" y="8998"/>
                    <a:pt x="17759" y="8998"/>
                  </a:cubicBezTo>
                  <a:cubicBezTo>
                    <a:pt x="17848" y="8998"/>
                    <a:pt x="17912" y="9023"/>
                    <a:pt x="17938" y="9083"/>
                  </a:cubicBezTo>
                  <a:cubicBezTo>
                    <a:pt x="17967" y="9088"/>
                    <a:pt x="17995" y="9090"/>
                    <a:pt x="18023" y="9090"/>
                  </a:cubicBezTo>
                  <a:cubicBezTo>
                    <a:pt x="18461" y="9090"/>
                    <a:pt x="18692" y="8487"/>
                    <a:pt x="18372" y="8185"/>
                  </a:cubicBezTo>
                  <a:cubicBezTo>
                    <a:pt x="18713" y="8185"/>
                    <a:pt x="18524" y="7844"/>
                    <a:pt x="18684" y="7665"/>
                  </a:cubicBezTo>
                  <a:cubicBezTo>
                    <a:pt x="18738" y="7608"/>
                    <a:pt x="18807" y="7601"/>
                    <a:pt x="18875" y="7601"/>
                  </a:cubicBezTo>
                  <a:cubicBezTo>
                    <a:pt x="18899" y="7601"/>
                    <a:pt x="18923" y="7602"/>
                    <a:pt x="18946" y="7602"/>
                  </a:cubicBezTo>
                  <a:cubicBezTo>
                    <a:pt x="19054" y="7602"/>
                    <a:pt x="19143" y="7582"/>
                    <a:pt x="19138" y="7353"/>
                  </a:cubicBezTo>
                  <a:lnTo>
                    <a:pt x="19138" y="7353"/>
                  </a:lnTo>
                  <a:cubicBezTo>
                    <a:pt x="19157" y="7391"/>
                    <a:pt x="19232" y="7429"/>
                    <a:pt x="19270" y="7485"/>
                  </a:cubicBezTo>
                  <a:cubicBezTo>
                    <a:pt x="19365" y="7381"/>
                    <a:pt x="19440" y="7344"/>
                    <a:pt x="19478" y="7183"/>
                  </a:cubicBezTo>
                  <a:cubicBezTo>
                    <a:pt x="19516" y="7202"/>
                    <a:pt x="19582" y="7230"/>
                    <a:pt x="19629" y="7259"/>
                  </a:cubicBezTo>
                  <a:cubicBezTo>
                    <a:pt x="19610" y="6862"/>
                    <a:pt x="19894" y="6521"/>
                    <a:pt x="19941" y="6124"/>
                  </a:cubicBezTo>
                  <a:cubicBezTo>
                    <a:pt x="20026" y="5387"/>
                    <a:pt x="19648" y="4669"/>
                    <a:pt x="19506" y="3932"/>
                  </a:cubicBezTo>
                  <a:cubicBezTo>
                    <a:pt x="19459" y="3686"/>
                    <a:pt x="19459" y="3459"/>
                    <a:pt x="19440" y="3204"/>
                  </a:cubicBezTo>
                  <a:cubicBezTo>
                    <a:pt x="19431" y="3034"/>
                    <a:pt x="19384" y="2883"/>
                    <a:pt x="19365" y="2703"/>
                  </a:cubicBezTo>
                  <a:cubicBezTo>
                    <a:pt x="19289" y="2165"/>
                    <a:pt x="19658" y="2080"/>
                    <a:pt x="19393" y="1569"/>
                  </a:cubicBezTo>
                  <a:cubicBezTo>
                    <a:pt x="19251" y="1286"/>
                    <a:pt x="19081" y="1172"/>
                    <a:pt x="18854" y="917"/>
                  </a:cubicBezTo>
                  <a:cubicBezTo>
                    <a:pt x="18996" y="785"/>
                    <a:pt x="19223" y="586"/>
                    <a:pt x="19034" y="397"/>
                  </a:cubicBezTo>
                  <a:cubicBezTo>
                    <a:pt x="19157" y="256"/>
                    <a:pt x="19393" y="152"/>
                    <a:pt x="19525" y="10"/>
                  </a:cubicBezTo>
                  <a:cubicBezTo>
                    <a:pt x="19432" y="3"/>
                    <a:pt x="19339" y="0"/>
                    <a:pt x="19246" y="0"/>
                  </a:cubicBezTo>
                  <a:close/>
                </a:path>
              </a:pathLst>
            </a:custGeom>
            <a:solidFill>
              <a:srgbClr val="D6D6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" name="Google Shape;63;p5"/>
            <p:cNvSpPr/>
            <p:nvPr/>
          </p:nvSpPr>
          <p:spPr>
            <a:xfrm>
              <a:off x="768525" y="3845675"/>
              <a:ext cx="492650" cy="100775"/>
            </a:xfrm>
            <a:custGeom>
              <a:avLst/>
              <a:gdLst/>
              <a:ahLst/>
              <a:cxnLst/>
              <a:rect l="l" t="t" r="r" b="b"/>
              <a:pathLst>
                <a:path w="19706" h="4031" extrusionOk="0">
                  <a:moveTo>
                    <a:pt x="16126" y="0"/>
                  </a:moveTo>
                  <a:cubicBezTo>
                    <a:pt x="15814" y="0"/>
                    <a:pt x="15416" y="193"/>
                    <a:pt x="15169" y="251"/>
                  </a:cubicBezTo>
                  <a:cubicBezTo>
                    <a:pt x="15008" y="279"/>
                    <a:pt x="14838" y="281"/>
                    <a:pt x="14674" y="281"/>
                  </a:cubicBezTo>
                  <a:cubicBezTo>
                    <a:pt x="14641" y="281"/>
                    <a:pt x="14609" y="281"/>
                    <a:pt x="14576" y="281"/>
                  </a:cubicBezTo>
                  <a:cubicBezTo>
                    <a:pt x="14447" y="281"/>
                    <a:pt x="14324" y="283"/>
                    <a:pt x="14215" y="298"/>
                  </a:cubicBezTo>
                  <a:cubicBezTo>
                    <a:pt x="13884" y="345"/>
                    <a:pt x="13600" y="525"/>
                    <a:pt x="13222" y="525"/>
                  </a:cubicBezTo>
                  <a:cubicBezTo>
                    <a:pt x="13052" y="525"/>
                    <a:pt x="12324" y="525"/>
                    <a:pt x="12598" y="874"/>
                  </a:cubicBezTo>
                  <a:cubicBezTo>
                    <a:pt x="12440" y="1042"/>
                    <a:pt x="11903" y="1333"/>
                    <a:pt x="11655" y="1333"/>
                  </a:cubicBezTo>
                  <a:cubicBezTo>
                    <a:pt x="11637" y="1333"/>
                    <a:pt x="11621" y="1331"/>
                    <a:pt x="11606" y="1328"/>
                  </a:cubicBezTo>
                  <a:cubicBezTo>
                    <a:pt x="11634" y="1044"/>
                    <a:pt x="11956" y="1016"/>
                    <a:pt x="11871" y="676"/>
                  </a:cubicBezTo>
                  <a:cubicBezTo>
                    <a:pt x="11682" y="676"/>
                    <a:pt x="11474" y="742"/>
                    <a:pt x="11275" y="770"/>
                  </a:cubicBezTo>
                  <a:cubicBezTo>
                    <a:pt x="11191" y="779"/>
                    <a:pt x="11092" y="810"/>
                    <a:pt x="11005" y="810"/>
                  </a:cubicBezTo>
                  <a:cubicBezTo>
                    <a:pt x="10994" y="810"/>
                    <a:pt x="10983" y="809"/>
                    <a:pt x="10973" y="808"/>
                  </a:cubicBezTo>
                  <a:cubicBezTo>
                    <a:pt x="10869" y="780"/>
                    <a:pt x="10822" y="685"/>
                    <a:pt x="10727" y="676"/>
                  </a:cubicBezTo>
                  <a:cubicBezTo>
                    <a:pt x="10387" y="629"/>
                    <a:pt x="10018" y="648"/>
                    <a:pt x="9659" y="572"/>
                  </a:cubicBezTo>
                  <a:cubicBezTo>
                    <a:pt x="9366" y="506"/>
                    <a:pt x="9092" y="534"/>
                    <a:pt x="8799" y="459"/>
                  </a:cubicBezTo>
                  <a:lnTo>
                    <a:pt x="8620" y="534"/>
                  </a:lnTo>
                  <a:cubicBezTo>
                    <a:pt x="8790" y="761"/>
                    <a:pt x="9083" y="591"/>
                    <a:pt x="9300" y="742"/>
                  </a:cubicBezTo>
                  <a:cubicBezTo>
                    <a:pt x="9272" y="903"/>
                    <a:pt x="9215" y="978"/>
                    <a:pt x="9045" y="1026"/>
                  </a:cubicBezTo>
                  <a:cubicBezTo>
                    <a:pt x="9036" y="1063"/>
                    <a:pt x="9064" y="1120"/>
                    <a:pt x="9036" y="1148"/>
                  </a:cubicBezTo>
                  <a:lnTo>
                    <a:pt x="9026" y="1148"/>
                  </a:lnTo>
                  <a:cubicBezTo>
                    <a:pt x="9036" y="1186"/>
                    <a:pt x="9045" y="1215"/>
                    <a:pt x="9045" y="1262"/>
                  </a:cubicBezTo>
                  <a:cubicBezTo>
                    <a:pt x="9041" y="1413"/>
                    <a:pt x="8966" y="1462"/>
                    <a:pt x="8862" y="1462"/>
                  </a:cubicBezTo>
                  <a:cubicBezTo>
                    <a:pt x="8688" y="1462"/>
                    <a:pt x="8436" y="1323"/>
                    <a:pt x="8317" y="1300"/>
                  </a:cubicBezTo>
                  <a:cubicBezTo>
                    <a:pt x="8257" y="1290"/>
                    <a:pt x="8198" y="1287"/>
                    <a:pt x="8141" y="1287"/>
                  </a:cubicBezTo>
                  <a:cubicBezTo>
                    <a:pt x="7904" y="1287"/>
                    <a:pt x="7690" y="1352"/>
                    <a:pt x="7438" y="1375"/>
                  </a:cubicBezTo>
                  <a:cubicBezTo>
                    <a:pt x="7457" y="1422"/>
                    <a:pt x="7429" y="1479"/>
                    <a:pt x="7429" y="1526"/>
                  </a:cubicBezTo>
                  <a:cubicBezTo>
                    <a:pt x="7108" y="1630"/>
                    <a:pt x="6871" y="1895"/>
                    <a:pt x="6569" y="1999"/>
                  </a:cubicBezTo>
                  <a:cubicBezTo>
                    <a:pt x="6210" y="2131"/>
                    <a:pt x="5813" y="2084"/>
                    <a:pt x="5435" y="2207"/>
                  </a:cubicBezTo>
                  <a:cubicBezTo>
                    <a:pt x="5028" y="2349"/>
                    <a:pt x="4641" y="2396"/>
                    <a:pt x="4244" y="2481"/>
                  </a:cubicBezTo>
                  <a:cubicBezTo>
                    <a:pt x="3942" y="2538"/>
                    <a:pt x="3601" y="2500"/>
                    <a:pt x="3318" y="2575"/>
                  </a:cubicBezTo>
                  <a:cubicBezTo>
                    <a:pt x="2997" y="2661"/>
                    <a:pt x="2694" y="2812"/>
                    <a:pt x="2354" y="2878"/>
                  </a:cubicBezTo>
                  <a:cubicBezTo>
                    <a:pt x="1891" y="2963"/>
                    <a:pt x="1570" y="2925"/>
                    <a:pt x="1182" y="3275"/>
                  </a:cubicBezTo>
                  <a:cubicBezTo>
                    <a:pt x="823" y="3577"/>
                    <a:pt x="417" y="3710"/>
                    <a:pt x="1" y="3851"/>
                  </a:cubicBezTo>
                  <a:cubicBezTo>
                    <a:pt x="10" y="3851"/>
                    <a:pt x="10" y="3851"/>
                    <a:pt x="20" y="3861"/>
                  </a:cubicBezTo>
                  <a:cubicBezTo>
                    <a:pt x="20" y="3917"/>
                    <a:pt x="39" y="3984"/>
                    <a:pt x="39" y="4031"/>
                  </a:cubicBezTo>
                  <a:cubicBezTo>
                    <a:pt x="445" y="3955"/>
                    <a:pt x="870" y="3757"/>
                    <a:pt x="1314" y="3662"/>
                  </a:cubicBezTo>
                  <a:cubicBezTo>
                    <a:pt x="1863" y="3558"/>
                    <a:pt x="2448" y="3653"/>
                    <a:pt x="2949" y="3322"/>
                  </a:cubicBezTo>
                  <a:lnTo>
                    <a:pt x="2949" y="3322"/>
                  </a:lnTo>
                  <a:cubicBezTo>
                    <a:pt x="2930" y="3388"/>
                    <a:pt x="2940" y="3464"/>
                    <a:pt x="2921" y="3521"/>
                  </a:cubicBezTo>
                  <a:cubicBezTo>
                    <a:pt x="3375" y="3483"/>
                    <a:pt x="3753" y="3237"/>
                    <a:pt x="4225" y="3209"/>
                  </a:cubicBezTo>
                  <a:cubicBezTo>
                    <a:pt x="4246" y="3207"/>
                    <a:pt x="4269" y="3207"/>
                    <a:pt x="4292" y="3207"/>
                  </a:cubicBezTo>
                  <a:cubicBezTo>
                    <a:pt x="4461" y="3207"/>
                    <a:pt x="4679" y="3238"/>
                    <a:pt x="4880" y="3238"/>
                  </a:cubicBezTo>
                  <a:cubicBezTo>
                    <a:pt x="5044" y="3238"/>
                    <a:pt x="5196" y="3217"/>
                    <a:pt x="5303" y="3143"/>
                  </a:cubicBezTo>
                  <a:lnTo>
                    <a:pt x="5303" y="3143"/>
                  </a:lnTo>
                  <a:cubicBezTo>
                    <a:pt x="5246" y="3199"/>
                    <a:pt x="5189" y="3284"/>
                    <a:pt x="5123" y="3341"/>
                  </a:cubicBezTo>
                  <a:cubicBezTo>
                    <a:pt x="5165" y="3345"/>
                    <a:pt x="5207" y="3347"/>
                    <a:pt x="5247" y="3347"/>
                  </a:cubicBezTo>
                  <a:cubicBezTo>
                    <a:pt x="5932" y="3347"/>
                    <a:pt x="6387" y="2774"/>
                    <a:pt x="6994" y="2613"/>
                  </a:cubicBezTo>
                  <a:cubicBezTo>
                    <a:pt x="7240" y="2538"/>
                    <a:pt x="7561" y="2538"/>
                    <a:pt x="7788" y="2349"/>
                  </a:cubicBezTo>
                  <a:cubicBezTo>
                    <a:pt x="7901" y="2245"/>
                    <a:pt x="7892" y="2122"/>
                    <a:pt x="7996" y="2027"/>
                  </a:cubicBezTo>
                  <a:cubicBezTo>
                    <a:pt x="8261" y="1791"/>
                    <a:pt x="8525" y="1763"/>
                    <a:pt x="8847" y="1763"/>
                  </a:cubicBezTo>
                  <a:cubicBezTo>
                    <a:pt x="8988" y="1876"/>
                    <a:pt x="9026" y="2112"/>
                    <a:pt x="9206" y="2207"/>
                  </a:cubicBezTo>
                  <a:cubicBezTo>
                    <a:pt x="9376" y="2301"/>
                    <a:pt x="9801" y="2358"/>
                    <a:pt x="10009" y="2396"/>
                  </a:cubicBezTo>
                  <a:cubicBezTo>
                    <a:pt x="10253" y="2436"/>
                    <a:pt x="10522" y="2447"/>
                    <a:pt x="10799" y="2447"/>
                  </a:cubicBezTo>
                  <a:cubicBezTo>
                    <a:pt x="11105" y="2447"/>
                    <a:pt x="11421" y="2434"/>
                    <a:pt x="11726" y="2434"/>
                  </a:cubicBezTo>
                  <a:cubicBezTo>
                    <a:pt x="11859" y="2434"/>
                    <a:pt x="11990" y="2436"/>
                    <a:pt x="12116" y="2443"/>
                  </a:cubicBezTo>
                  <a:cubicBezTo>
                    <a:pt x="12164" y="2621"/>
                    <a:pt x="12360" y="2793"/>
                    <a:pt x="12551" y="2793"/>
                  </a:cubicBezTo>
                  <a:cubicBezTo>
                    <a:pt x="12624" y="2793"/>
                    <a:pt x="12696" y="2768"/>
                    <a:pt x="12759" y="2708"/>
                  </a:cubicBezTo>
                  <a:cubicBezTo>
                    <a:pt x="13062" y="2405"/>
                    <a:pt x="12608" y="2339"/>
                    <a:pt x="12674" y="1999"/>
                  </a:cubicBezTo>
                  <a:cubicBezTo>
                    <a:pt x="12723" y="1999"/>
                    <a:pt x="12792" y="1978"/>
                    <a:pt x="12847" y="1978"/>
                  </a:cubicBezTo>
                  <a:cubicBezTo>
                    <a:pt x="12856" y="1978"/>
                    <a:pt x="12864" y="1979"/>
                    <a:pt x="12873" y="1980"/>
                  </a:cubicBezTo>
                  <a:cubicBezTo>
                    <a:pt x="12759" y="1649"/>
                    <a:pt x="12258" y="1630"/>
                    <a:pt x="12580" y="1205"/>
                  </a:cubicBezTo>
                  <a:cubicBezTo>
                    <a:pt x="12780" y="955"/>
                    <a:pt x="13223" y="940"/>
                    <a:pt x="13538" y="940"/>
                  </a:cubicBezTo>
                  <a:cubicBezTo>
                    <a:pt x="13580" y="940"/>
                    <a:pt x="13620" y="941"/>
                    <a:pt x="13657" y="941"/>
                  </a:cubicBezTo>
                  <a:cubicBezTo>
                    <a:pt x="13955" y="941"/>
                    <a:pt x="14209" y="1042"/>
                    <a:pt x="14464" y="1042"/>
                  </a:cubicBezTo>
                  <a:cubicBezTo>
                    <a:pt x="14501" y="1042"/>
                    <a:pt x="14537" y="1040"/>
                    <a:pt x="14574" y="1035"/>
                  </a:cubicBezTo>
                  <a:cubicBezTo>
                    <a:pt x="14988" y="980"/>
                    <a:pt x="15178" y="448"/>
                    <a:pt x="15600" y="448"/>
                  </a:cubicBezTo>
                  <a:cubicBezTo>
                    <a:pt x="15610" y="448"/>
                    <a:pt x="15621" y="448"/>
                    <a:pt x="15632" y="449"/>
                  </a:cubicBezTo>
                  <a:cubicBezTo>
                    <a:pt x="15689" y="1026"/>
                    <a:pt x="15264" y="1271"/>
                    <a:pt x="15122" y="1763"/>
                  </a:cubicBezTo>
                  <a:cubicBezTo>
                    <a:pt x="15060" y="1983"/>
                    <a:pt x="15138" y="2233"/>
                    <a:pt x="15298" y="2233"/>
                  </a:cubicBezTo>
                  <a:cubicBezTo>
                    <a:pt x="15358" y="2233"/>
                    <a:pt x="15429" y="2197"/>
                    <a:pt x="15509" y="2112"/>
                  </a:cubicBezTo>
                  <a:lnTo>
                    <a:pt x="15509" y="2112"/>
                  </a:lnTo>
                  <a:cubicBezTo>
                    <a:pt x="15689" y="2301"/>
                    <a:pt x="15585" y="2642"/>
                    <a:pt x="15471" y="2831"/>
                  </a:cubicBezTo>
                  <a:cubicBezTo>
                    <a:pt x="15519" y="2831"/>
                    <a:pt x="15585" y="2850"/>
                    <a:pt x="15632" y="2850"/>
                  </a:cubicBezTo>
                  <a:cubicBezTo>
                    <a:pt x="15642" y="2991"/>
                    <a:pt x="15566" y="3426"/>
                    <a:pt x="15660" y="3530"/>
                  </a:cubicBezTo>
                  <a:cubicBezTo>
                    <a:pt x="15689" y="3562"/>
                    <a:pt x="15737" y="3572"/>
                    <a:pt x="15794" y="3572"/>
                  </a:cubicBezTo>
                  <a:cubicBezTo>
                    <a:pt x="15911" y="3572"/>
                    <a:pt x="16066" y="3528"/>
                    <a:pt x="16173" y="3528"/>
                  </a:cubicBezTo>
                  <a:cubicBezTo>
                    <a:pt x="16185" y="3528"/>
                    <a:pt x="16197" y="3529"/>
                    <a:pt x="16209" y="3530"/>
                  </a:cubicBezTo>
                  <a:cubicBezTo>
                    <a:pt x="16199" y="3587"/>
                    <a:pt x="16199" y="3634"/>
                    <a:pt x="16180" y="3681"/>
                  </a:cubicBezTo>
                  <a:cubicBezTo>
                    <a:pt x="16333" y="3551"/>
                    <a:pt x="17155" y="3106"/>
                    <a:pt x="17538" y="3106"/>
                  </a:cubicBezTo>
                  <a:cubicBezTo>
                    <a:pt x="17628" y="3106"/>
                    <a:pt x="17694" y="3130"/>
                    <a:pt x="17721" y="3190"/>
                  </a:cubicBezTo>
                  <a:cubicBezTo>
                    <a:pt x="17749" y="3195"/>
                    <a:pt x="17777" y="3197"/>
                    <a:pt x="17805" y="3197"/>
                  </a:cubicBezTo>
                  <a:cubicBezTo>
                    <a:pt x="18234" y="3197"/>
                    <a:pt x="18466" y="2594"/>
                    <a:pt x="18146" y="2292"/>
                  </a:cubicBezTo>
                  <a:cubicBezTo>
                    <a:pt x="18486" y="2292"/>
                    <a:pt x="18297" y="1952"/>
                    <a:pt x="18467" y="1772"/>
                  </a:cubicBezTo>
                  <a:cubicBezTo>
                    <a:pt x="18518" y="1715"/>
                    <a:pt x="18585" y="1708"/>
                    <a:pt x="18652" y="1708"/>
                  </a:cubicBezTo>
                  <a:cubicBezTo>
                    <a:pt x="18675" y="1708"/>
                    <a:pt x="18699" y="1709"/>
                    <a:pt x="18721" y="1709"/>
                  </a:cubicBezTo>
                  <a:cubicBezTo>
                    <a:pt x="18828" y="1709"/>
                    <a:pt x="18917" y="1689"/>
                    <a:pt x="18911" y="1460"/>
                  </a:cubicBezTo>
                  <a:lnTo>
                    <a:pt x="18911" y="1460"/>
                  </a:lnTo>
                  <a:cubicBezTo>
                    <a:pt x="18940" y="1498"/>
                    <a:pt x="19006" y="1536"/>
                    <a:pt x="19044" y="1593"/>
                  </a:cubicBezTo>
                  <a:cubicBezTo>
                    <a:pt x="19138" y="1489"/>
                    <a:pt x="19223" y="1451"/>
                    <a:pt x="19261" y="1290"/>
                  </a:cubicBezTo>
                  <a:cubicBezTo>
                    <a:pt x="19290" y="1309"/>
                    <a:pt x="19365" y="1337"/>
                    <a:pt x="19412" y="1366"/>
                  </a:cubicBezTo>
                  <a:cubicBezTo>
                    <a:pt x="19403" y="1007"/>
                    <a:pt x="19620" y="695"/>
                    <a:pt x="19705" y="355"/>
                  </a:cubicBezTo>
                  <a:lnTo>
                    <a:pt x="19705" y="355"/>
                  </a:lnTo>
                  <a:cubicBezTo>
                    <a:pt x="19611" y="392"/>
                    <a:pt x="19469" y="440"/>
                    <a:pt x="19460" y="440"/>
                  </a:cubicBezTo>
                  <a:cubicBezTo>
                    <a:pt x="19350" y="473"/>
                    <a:pt x="19308" y="537"/>
                    <a:pt x="19200" y="537"/>
                  </a:cubicBezTo>
                  <a:cubicBezTo>
                    <a:pt x="19187" y="537"/>
                    <a:pt x="19173" y="536"/>
                    <a:pt x="19157" y="534"/>
                  </a:cubicBezTo>
                  <a:cubicBezTo>
                    <a:pt x="19110" y="765"/>
                    <a:pt x="18910" y="874"/>
                    <a:pt x="18800" y="874"/>
                  </a:cubicBezTo>
                  <a:cubicBezTo>
                    <a:pt x="18735" y="874"/>
                    <a:pt x="18701" y="835"/>
                    <a:pt x="18751" y="761"/>
                  </a:cubicBezTo>
                  <a:lnTo>
                    <a:pt x="18751" y="761"/>
                  </a:lnTo>
                  <a:cubicBezTo>
                    <a:pt x="18552" y="855"/>
                    <a:pt x="18335" y="931"/>
                    <a:pt x="18108" y="1016"/>
                  </a:cubicBezTo>
                  <a:cubicBezTo>
                    <a:pt x="17799" y="1136"/>
                    <a:pt x="17435" y="1452"/>
                    <a:pt x="17102" y="1452"/>
                  </a:cubicBezTo>
                  <a:cubicBezTo>
                    <a:pt x="17069" y="1452"/>
                    <a:pt x="17035" y="1448"/>
                    <a:pt x="17002" y="1441"/>
                  </a:cubicBezTo>
                  <a:cubicBezTo>
                    <a:pt x="17002" y="1347"/>
                    <a:pt x="17021" y="1167"/>
                    <a:pt x="17002" y="1101"/>
                  </a:cubicBezTo>
                  <a:cubicBezTo>
                    <a:pt x="16917" y="912"/>
                    <a:pt x="16898" y="1026"/>
                    <a:pt x="16785" y="931"/>
                  </a:cubicBezTo>
                  <a:cubicBezTo>
                    <a:pt x="16643" y="780"/>
                    <a:pt x="16634" y="808"/>
                    <a:pt x="16624" y="506"/>
                  </a:cubicBezTo>
                  <a:cubicBezTo>
                    <a:pt x="16520" y="506"/>
                    <a:pt x="16407" y="534"/>
                    <a:pt x="16294" y="534"/>
                  </a:cubicBezTo>
                  <a:cubicBezTo>
                    <a:pt x="16341" y="449"/>
                    <a:pt x="16350" y="336"/>
                    <a:pt x="16341" y="222"/>
                  </a:cubicBezTo>
                  <a:lnTo>
                    <a:pt x="16341" y="222"/>
                  </a:lnTo>
                  <a:cubicBezTo>
                    <a:pt x="16294" y="251"/>
                    <a:pt x="16209" y="260"/>
                    <a:pt x="16171" y="270"/>
                  </a:cubicBezTo>
                  <a:cubicBezTo>
                    <a:pt x="16265" y="222"/>
                    <a:pt x="16313" y="128"/>
                    <a:pt x="16379" y="62"/>
                  </a:cubicBezTo>
                  <a:cubicBezTo>
                    <a:pt x="16307" y="18"/>
                    <a:pt x="16220" y="0"/>
                    <a:pt x="16126" y="0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" name="Google Shape;64;p5"/>
            <p:cNvSpPr/>
            <p:nvPr/>
          </p:nvSpPr>
          <p:spPr>
            <a:xfrm>
              <a:off x="1029850" y="3792625"/>
              <a:ext cx="222825" cy="46300"/>
            </a:xfrm>
            <a:custGeom>
              <a:avLst/>
              <a:gdLst/>
              <a:ahLst/>
              <a:cxnLst/>
              <a:rect l="l" t="t" r="r" b="b"/>
              <a:pathLst>
                <a:path w="8913" h="1852" extrusionOk="0">
                  <a:moveTo>
                    <a:pt x="7765" y="1"/>
                  </a:moveTo>
                  <a:cubicBezTo>
                    <a:pt x="7566" y="1"/>
                    <a:pt x="7403" y="40"/>
                    <a:pt x="7154" y="67"/>
                  </a:cubicBezTo>
                  <a:cubicBezTo>
                    <a:pt x="7142" y="68"/>
                    <a:pt x="7129" y="68"/>
                    <a:pt x="7117" y="68"/>
                  </a:cubicBezTo>
                  <a:cubicBezTo>
                    <a:pt x="7035" y="68"/>
                    <a:pt x="6950" y="52"/>
                    <a:pt x="6870" y="52"/>
                  </a:cubicBezTo>
                  <a:cubicBezTo>
                    <a:pt x="6831" y="52"/>
                    <a:pt x="6794" y="56"/>
                    <a:pt x="6757" y="67"/>
                  </a:cubicBezTo>
                  <a:cubicBezTo>
                    <a:pt x="6616" y="104"/>
                    <a:pt x="6597" y="180"/>
                    <a:pt x="6455" y="256"/>
                  </a:cubicBezTo>
                  <a:cubicBezTo>
                    <a:pt x="6346" y="308"/>
                    <a:pt x="6239" y="322"/>
                    <a:pt x="6131" y="322"/>
                  </a:cubicBezTo>
                  <a:cubicBezTo>
                    <a:pt x="6005" y="322"/>
                    <a:pt x="5878" y="303"/>
                    <a:pt x="5746" y="303"/>
                  </a:cubicBezTo>
                  <a:cubicBezTo>
                    <a:pt x="5415" y="303"/>
                    <a:pt x="5141" y="454"/>
                    <a:pt x="4820" y="539"/>
                  </a:cubicBezTo>
                  <a:cubicBezTo>
                    <a:pt x="4757" y="556"/>
                    <a:pt x="4701" y="563"/>
                    <a:pt x="4650" y="563"/>
                  </a:cubicBezTo>
                  <a:cubicBezTo>
                    <a:pt x="4465" y="563"/>
                    <a:pt x="4337" y="478"/>
                    <a:pt x="4160" y="478"/>
                  </a:cubicBezTo>
                  <a:cubicBezTo>
                    <a:pt x="4110" y="478"/>
                    <a:pt x="4057" y="484"/>
                    <a:pt x="3998" y="501"/>
                  </a:cubicBezTo>
                  <a:cubicBezTo>
                    <a:pt x="3512" y="633"/>
                    <a:pt x="3021" y="741"/>
                    <a:pt x="2532" y="741"/>
                  </a:cubicBezTo>
                  <a:cubicBezTo>
                    <a:pt x="2318" y="741"/>
                    <a:pt x="2103" y="720"/>
                    <a:pt x="1890" y="672"/>
                  </a:cubicBezTo>
                  <a:cubicBezTo>
                    <a:pt x="1522" y="586"/>
                    <a:pt x="1219" y="350"/>
                    <a:pt x="851" y="227"/>
                  </a:cubicBezTo>
                  <a:cubicBezTo>
                    <a:pt x="803" y="218"/>
                    <a:pt x="756" y="208"/>
                    <a:pt x="699" y="208"/>
                  </a:cubicBezTo>
                  <a:cubicBezTo>
                    <a:pt x="614" y="293"/>
                    <a:pt x="567" y="360"/>
                    <a:pt x="567" y="416"/>
                  </a:cubicBezTo>
                  <a:cubicBezTo>
                    <a:pt x="638" y="407"/>
                    <a:pt x="711" y="402"/>
                    <a:pt x="785" y="402"/>
                  </a:cubicBezTo>
                  <a:cubicBezTo>
                    <a:pt x="858" y="402"/>
                    <a:pt x="931" y="407"/>
                    <a:pt x="1002" y="416"/>
                  </a:cubicBezTo>
                  <a:cubicBezTo>
                    <a:pt x="1134" y="1021"/>
                    <a:pt x="0" y="766"/>
                    <a:pt x="0" y="1352"/>
                  </a:cubicBezTo>
                  <a:cubicBezTo>
                    <a:pt x="391" y="1193"/>
                    <a:pt x="815" y="818"/>
                    <a:pt x="1239" y="818"/>
                  </a:cubicBezTo>
                  <a:cubicBezTo>
                    <a:pt x="1317" y="818"/>
                    <a:pt x="1396" y="831"/>
                    <a:pt x="1474" y="861"/>
                  </a:cubicBezTo>
                  <a:cubicBezTo>
                    <a:pt x="1370" y="974"/>
                    <a:pt x="1238" y="1078"/>
                    <a:pt x="1134" y="1191"/>
                  </a:cubicBezTo>
                  <a:cubicBezTo>
                    <a:pt x="1172" y="1210"/>
                    <a:pt x="1219" y="1257"/>
                    <a:pt x="1267" y="1295"/>
                  </a:cubicBezTo>
                  <a:cubicBezTo>
                    <a:pt x="1024" y="1641"/>
                    <a:pt x="703" y="1742"/>
                    <a:pt x="324" y="1742"/>
                  </a:cubicBezTo>
                  <a:cubicBezTo>
                    <a:pt x="289" y="1742"/>
                    <a:pt x="253" y="1741"/>
                    <a:pt x="218" y="1739"/>
                  </a:cubicBezTo>
                  <a:lnTo>
                    <a:pt x="218" y="1739"/>
                  </a:lnTo>
                  <a:cubicBezTo>
                    <a:pt x="199" y="1768"/>
                    <a:pt x="218" y="1787"/>
                    <a:pt x="227" y="1806"/>
                  </a:cubicBezTo>
                  <a:cubicBezTo>
                    <a:pt x="348" y="1813"/>
                    <a:pt x="476" y="1851"/>
                    <a:pt x="605" y="1851"/>
                  </a:cubicBezTo>
                  <a:cubicBezTo>
                    <a:pt x="636" y="1851"/>
                    <a:pt x="668" y="1849"/>
                    <a:pt x="699" y="1843"/>
                  </a:cubicBezTo>
                  <a:cubicBezTo>
                    <a:pt x="917" y="1777"/>
                    <a:pt x="1115" y="1588"/>
                    <a:pt x="1361" y="1541"/>
                  </a:cubicBezTo>
                  <a:cubicBezTo>
                    <a:pt x="1654" y="1484"/>
                    <a:pt x="1956" y="1428"/>
                    <a:pt x="2249" y="1343"/>
                  </a:cubicBezTo>
                  <a:cubicBezTo>
                    <a:pt x="2807" y="1201"/>
                    <a:pt x="3383" y="1182"/>
                    <a:pt x="3960" y="1153"/>
                  </a:cubicBezTo>
                  <a:cubicBezTo>
                    <a:pt x="4381" y="1133"/>
                    <a:pt x="4746" y="906"/>
                    <a:pt x="5129" y="906"/>
                  </a:cubicBezTo>
                  <a:cubicBezTo>
                    <a:pt x="5271" y="906"/>
                    <a:pt x="5416" y="937"/>
                    <a:pt x="5567" y="1021"/>
                  </a:cubicBezTo>
                  <a:cubicBezTo>
                    <a:pt x="5697" y="1103"/>
                    <a:pt x="5778" y="1220"/>
                    <a:pt x="5914" y="1220"/>
                  </a:cubicBezTo>
                  <a:cubicBezTo>
                    <a:pt x="5935" y="1220"/>
                    <a:pt x="5958" y="1217"/>
                    <a:pt x="5982" y="1210"/>
                  </a:cubicBezTo>
                  <a:cubicBezTo>
                    <a:pt x="6134" y="1182"/>
                    <a:pt x="6398" y="785"/>
                    <a:pt x="6540" y="690"/>
                  </a:cubicBezTo>
                  <a:cubicBezTo>
                    <a:pt x="6776" y="511"/>
                    <a:pt x="7041" y="388"/>
                    <a:pt x="7306" y="265"/>
                  </a:cubicBezTo>
                  <a:cubicBezTo>
                    <a:pt x="7398" y="227"/>
                    <a:pt x="7484" y="212"/>
                    <a:pt x="7567" y="212"/>
                  </a:cubicBezTo>
                  <a:cubicBezTo>
                    <a:pt x="7829" y="212"/>
                    <a:pt x="8062" y="360"/>
                    <a:pt x="8392" y="360"/>
                  </a:cubicBezTo>
                  <a:cubicBezTo>
                    <a:pt x="8458" y="360"/>
                    <a:pt x="8521" y="359"/>
                    <a:pt x="8582" y="359"/>
                  </a:cubicBezTo>
                  <a:cubicBezTo>
                    <a:pt x="8702" y="359"/>
                    <a:pt x="8811" y="363"/>
                    <a:pt x="8912" y="388"/>
                  </a:cubicBezTo>
                  <a:cubicBezTo>
                    <a:pt x="8884" y="293"/>
                    <a:pt x="8865" y="208"/>
                    <a:pt x="8855" y="114"/>
                  </a:cubicBezTo>
                  <a:cubicBezTo>
                    <a:pt x="8790" y="136"/>
                    <a:pt x="8722" y="145"/>
                    <a:pt x="8653" y="145"/>
                  </a:cubicBezTo>
                  <a:cubicBezTo>
                    <a:pt x="8453" y="145"/>
                    <a:pt x="8244" y="71"/>
                    <a:pt x="8062" y="29"/>
                  </a:cubicBezTo>
                  <a:cubicBezTo>
                    <a:pt x="7948" y="9"/>
                    <a:pt x="7853" y="1"/>
                    <a:pt x="7765" y="1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" name="Google Shape;65;p5"/>
            <p:cNvSpPr/>
            <p:nvPr/>
          </p:nvSpPr>
          <p:spPr>
            <a:xfrm>
              <a:off x="1123650" y="3819325"/>
              <a:ext cx="250" cy="500"/>
            </a:xfrm>
            <a:custGeom>
              <a:avLst/>
              <a:gdLst/>
              <a:ahLst/>
              <a:cxnLst/>
              <a:rect l="l" t="t" r="r" b="b"/>
              <a:pathLst>
                <a:path w="10" h="20" extrusionOk="0">
                  <a:moveTo>
                    <a:pt x="0" y="19"/>
                  </a:moveTo>
                  <a:cubicBezTo>
                    <a:pt x="0" y="19"/>
                    <a:pt x="10" y="0"/>
                    <a:pt x="0" y="19"/>
                  </a:cubicBezTo>
                  <a:cubicBezTo>
                    <a:pt x="0" y="0"/>
                    <a:pt x="0" y="0"/>
                    <a:pt x="0" y="19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" name="Google Shape;66;p5"/>
            <p:cNvSpPr/>
            <p:nvPr/>
          </p:nvSpPr>
          <p:spPr>
            <a:xfrm>
              <a:off x="1124350" y="3811625"/>
              <a:ext cx="103750" cy="56400"/>
            </a:xfrm>
            <a:custGeom>
              <a:avLst/>
              <a:gdLst/>
              <a:ahLst/>
              <a:cxnLst/>
              <a:rect l="l" t="t" r="r" b="b"/>
              <a:pathLst>
                <a:path w="4150" h="2256" extrusionOk="0">
                  <a:moveTo>
                    <a:pt x="1021" y="0"/>
                  </a:moveTo>
                  <a:cubicBezTo>
                    <a:pt x="809" y="0"/>
                    <a:pt x="610" y="96"/>
                    <a:pt x="416" y="204"/>
                  </a:cubicBezTo>
                  <a:cubicBezTo>
                    <a:pt x="350" y="242"/>
                    <a:pt x="274" y="290"/>
                    <a:pt x="189" y="299"/>
                  </a:cubicBezTo>
                  <a:cubicBezTo>
                    <a:pt x="158" y="299"/>
                    <a:pt x="122" y="295"/>
                    <a:pt x="91" y="295"/>
                  </a:cubicBezTo>
                  <a:cubicBezTo>
                    <a:pt x="75" y="295"/>
                    <a:pt x="60" y="296"/>
                    <a:pt x="48" y="299"/>
                  </a:cubicBezTo>
                  <a:cubicBezTo>
                    <a:pt x="29" y="308"/>
                    <a:pt x="19" y="308"/>
                    <a:pt x="0" y="327"/>
                  </a:cubicBezTo>
                  <a:cubicBezTo>
                    <a:pt x="76" y="337"/>
                    <a:pt x="133" y="384"/>
                    <a:pt x="189" y="384"/>
                  </a:cubicBezTo>
                  <a:cubicBezTo>
                    <a:pt x="265" y="393"/>
                    <a:pt x="322" y="403"/>
                    <a:pt x="397" y="422"/>
                  </a:cubicBezTo>
                  <a:cubicBezTo>
                    <a:pt x="462" y="437"/>
                    <a:pt x="530" y="440"/>
                    <a:pt x="601" y="440"/>
                  </a:cubicBezTo>
                  <a:cubicBezTo>
                    <a:pt x="648" y="440"/>
                    <a:pt x="695" y="439"/>
                    <a:pt x="742" y="439"/>
                  </a:cubicBezTo>
                  <a:cubicBezTo>
                    <a:pt x="802" y="439"/>
                    <a:pt x="860" y="441"/>
                    <a:pt x="917" y="450"/>
                  </a:cubicBezTo>
                  <a:cubicBezTo>
                    <a:pt x="1078" y="488"/>
                    <a:pt x="1210" y="601"/>
                    <a:pt x="1390" y="630"/>
                  </a:cubicBezTo>
                  <a:cubicBezTo>
                    <a:pt x="1417" y="637"/>
                    <a:pt x="1445" y="638"/>
                    <a:pt x="1474" y="638"/>
                  </a:cubicBezTo>
                  <a:cubicBezTo>
                    <a:pt x="1510" y="638"/>
                    <a:pt x="1547" y="636"/>
                    <a:pt x="1583" y="636"/>
                  </a:cubicBezTo>
                  <a:cubicBezTo>
                    <a:pt x="1638" y="636"/>
                    <a:pt x="1692" y="642"/>
                    <a:pt x="1739" y="677"/>
                  </a:cubicBezTo>
                  <a:cubicBezTo>
                    <a:pt x="1796" y="715"/>
                    <a:pt x="1834" y="772"/>
                    <a:pt x="1909" y="790"/>
                  </a:cubicBezTo>
                  <a:lnTo>
                    <a:pt x="2013" y="828"/>
                  </a:lnTo>
                  <a:cubicBezTo>
                    <a:pt x="2108" y="875"/>
                    <a:pt x="2250" y="932"/>
                    <a:pt x="2306" y="1027"/>
                  </a:cubicBezTo>
                  <a:cubicBezTo>
                    <a:pt x="2287" y="1064"/>
                    <a:pt x="2269" y="1112"/>
                    <a:pt x="2269" y="1150"/>
                  </a:cubicBezTo>
                  <a:cubicBezTo>
                    <a:pt x="2297" y="1159"/>
                    <a:pt x="2316" y="1187"/>
                    <a:pt x="2354" y="1187"/>
                  </a:cubicBezTo>
                  <a:cubicBezTo>
                    <a:pt x="2108" y="1244"/>
                    <a:pt x="1805" y="1395"/>
                    <a:pt x="1607" y="1546"/>
                  </a:cubicBezTo>
                  <a:cubicBezTo>
                    <a:pt x="1654" y="1546"/>
                    <a:pt x="1749" y="1565"/>
                    <a:pt x="1796" y="1613"/>
                  </a:cubicBezTo>
                  <a:cubicBezTo>
                    <a:pt x="1843" y="1660"/>
                    <a:pt x="1834" y="1707"/>
                    <a:pt x="1862" y="1773"/>
                  </a:cubicBezTo>
                  <a:cubicBezTo>
                    <a:pt x="1919" y="1953"/>
                    <a:pt x="2155" y="2151"/>
                    <a:pt x="2297" y="2255"/>
                  </a:cubicBezTo>
                  <a:cubicBezTo>
                    <a:pt x="2165" y="2151"/>
                    <a:pt x="2165" y="1906"/>
                    <a:pt x="2193" y="1735"/>
                  </a:cubicBezTo>
                  <a:cubicBezTo>
                    <a:pt x="2212" y="1632"/>
                    <a:pt x="2382" y="1518"/>
                    <a:pt x="2335" y="1405"/>
                  </a:cubicBezTo>
                  <a:cubicBezTo>
                    <a:pt x="2429" y="1386"/>
                    <a:pt x="2486" y="1320"/>
                    <a:pt x="2571" y="1253"/>
                  </a:cubicBezTo>
                  <a:cubicBezTo>
                    <a:pt x="2647" y="1187"/>
                    <a:pt x="2741" y="1159"/>
                    <a:pt x="2836" y="1131"/>
                  </a:cubicBezTo>
                  <a:cubicBezTo>
                    <a:pt x="2949" y="1093"/>
                    <a:pt x="3044" y="1017"/>
                    <a:pt x="3147" y="979"/>
                  </a:cubicBezTo>
                  <a:cubicBezTo>
                    <a:pt x="3233" y="961"/>
                    <a:pt x="3308" y="951"/>
                    <a:pt x="3393" y="904"/>
                  </a:cubicBezTo>
                  <a:cubicBezTo>
                    <a:pt x="3526" y="828"/>
                    <a:pt x="3677" y="762"/>
                    <a:pt x="3818" y="677"/>
                  </a:cubicBezTo>
                  <a:cubicBezTo>
                    <a:pt x="3904" y="630"/>
                    <a:pt x="3970" y="573"/>
                    <a:pt x="4045" y="526"/>
                  </a:cubicBezTo>
                  <a:cubicBezTo>
                    <a:pt x="4083" y="497"/>
                    <a:pt x="4111" y="450"/>
                    <a:pt x="4149" y="431"/>
                  </a:cubicBezTo>
                  <a:lnTo>
                    <a:pt x="4149" y="431"/>
                  </a:lnTo>
                  <a:cubicBezTo>
                    <a:pt x="3941" y="479"/>
                    <a:pt x="3724" y="469"/>
                    <a:pt x="3535" y="497"/>
                  </a:cubicBezTo>
                  <a:cubicBezTo>
                    <a:pt x="3440" y="516"/>
                    <a:pt x="3384" y="564"/>
                    <a:pt x="3308" y="611"/>
                  </a:cubicBezTo>
                  <a:cubicBezTo>
                    <a:pt x="3233" y="658"/>
                    <a:pt x="3110" y="668"/>
                    <a:pt x="3015" y="686"/>
                  </a:cubicBezTo>
                  <a:cubicBezTo>
                    <a:pt x="2991" y="694"/>
                    <a:pt x="2974" y="697"/>
                    <a:pt x="2960" y="697"/>
                  </a:cubicBezTo>
                  <a:cubicBezTo>
                    <a:pt x="2921" y="697"/>
                    <a:pt x="2916" y="672"/>
                    <a:pt x="2873" y="658"/>
                  </a:cubicBezTo>
                  <a:cubicBezTo>
                    <a:pt x="2845" y="644"/>
                    <a:pt x="2810" y="644"/>
                    <a:pt x="2774" y="644"/>
                  </a:cubicBezTo>
                  <a:cubicBezTo>
                    <a:pt x="2739" y="644"/>
                    <a:pt x="2703" y="644"/>
                    <a:pt x="2675" y="630"/>
                  </a:cubicBezTo>
                  <a:cubicBezTo>
                    <a:pt x="2618" y="611"/>
                    <a:pt x="2599" y="573"/>
                    <a:pt x="2552" y="535"/>
                  </a:cubicBezTo>
                  <a:cubicBezTo>
                    <a:pt x="2476" y="479"/>
                    <a:pt x="2354" y="441"/>
                    <a:pt x="2259" y="403"/>
                  </a:cubicBezTo>
                  <a:cubicBezTo>
                    <a:pt x="2193" y="384"/>
                    <a:pt x="2155" y="384"/>
                    <a:pt x="2108" y="327"/>
                  </a:cubicBezTo>
                  <a:cubicBezTo>
                    <a:pt x="2098" y="299"/>
                    <a:pt x="2098" y="261"/>
                    <a:pt x="2080" y="242"/>
                  </a:cubicBezTo>
                  <a:cubicBezTo>
                    <a:pt x="2051" y="195"/>
                    <a:pt x="2004" y="195"/>
                    <a:pt x="1957" y="167"/>
                  </a:cubicBezTo>
                  <a:cubicBezTo>
                    <a:pt x="1702" y="63"/>
                    <a:pt x="1418" y="63"/>
                    <a:pt x="1163" y="15"/>
                  </a:cubicBezTo>
                  <a:cubicBezTo>
                    <a:pt x="1115" y="5"/>
                    <a:pt x="1068" y="0"/>
                    <a:pt x="1021" y="0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" name="Google Shape;67;p5"/>
            <p:cNvSpPr/>
            <p:nvPr/>
          </p:nvSpPr>
          <p:spPr>
            <a:xfrm>
              <a:off x="1227125" y="3821225"/>
              <a:ext cx="1675" cy="475"/>
            </a:xfrm>
            <a:custGeom>
              <a:avLst/>
              <a:gdLst/>
              <a:ahLst/>
              <a:cxnLst/>
              <a:rect l="l" t="t" r="r" b="b"/>
              <a:pathLst>
                <a:path w="67" h="19" extrusionOk="0">
                  <a:moveTo>
                    <a:pt x="67" y="0"/>
                  </a:moveTo>
                  <a:cubicBezTo>
                    <a:pt x="48" y="0"/>
                    <a:pt x="29" y="9"/>
                    <a:pt x="0" y="19"/>
                  </a:cubicBezTo>
                  <a:cubicBezTo>
                    <a:pt x="29" y="9"/>
                    <a:pt x="38" y="9"/>
                    <a:pt x="67" y="0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" name="Google Shape;68;p5"/>
            <p:cNvSpPr/>
            <p:nvPr/>
          </p:nvSpPr>
          <p:spPr>
            <a:xfrm>
              <a:off x="1106400" y="3757550"/>
              <a:ext cx="93350" cy="22475"/>
            </a:xfrm>
            <a:custGeom>
              <a:avLst/>
              <a:gdLst/>
              <a:ahLst/>
              <a:cxnLst/>
              <a:rect l="l" t="t" r="r" b="b"/>
              <a:pathLst>
                <a:path w="3734" h="899" extrusionOk="0">
                  <a:moveTo>
                    <a:pt x="1228" y="1"/>
                  </a:moveTo>
                  <a:cubicBezTo>
                    <a:pt x="1139" y="1"/>
                    <a:pt x="1091" y="44"/>
                    <a:pt x="1002" y="52"/>
                  </a:cubicBezTo>
                  <a:lnTo>
                    <a:pt x="0" y="336"/>
                  </a:lnTo>
                  <a:cubicBezTo>
                    <a:pt x="397" y="336"/>
                    <a:pt x="851" y="468"/>
                    <a:pt x="1276" y="515"/>
                  </a:cubicBezTo>
                  <a:cubicBezTo>
                    <a:pt x="1371" y="525"/>
                    <a:pt x="1881" y="544"/>
                    <a:pt x="1645" y="733"/>
                  </a:cubicBezTo>
                  <a:cubicBezTo>
                    <a:pt x="1720" y="808"/>
                    <a:pt x="1881" y="799"/>
                    <a:pt x="1975" y="818"/>
                  </a:cubicBezTo>
                  <a:cubicBezTo>
                    <a:pt x="2108" y="846"/>
                    <a:pt x="2231" y="846"/>
                    <a:pt x="2363" y="865"/>
                  </a:cubicBezTo>
                  <a:cubicBezTo>
                    <a:pt x="2546" y="890"/>
                    <a:pt x="2716" y="898"/>
                    <a:pt x="2890" y="898"/>
                  </a:cubicBezTo>
                  <a:cubicBezTo>
                    <a:pt x="2977" y="898"/>
                    <a:pt x="3065" y="896"/>
                    <a:pt x="3157" y="893"/>
                  </a:cubicBezTo>
                  <a:cubicBezTo>
                    <a:pt x="3261" y="893"/>
                    <a:pt x="3308" y="865"/>
                    <a:pt x="3402" y="818"/>
                  </a:cubicBezTo>
                  <a:cubicBezTo>
                    <a:pt x="3506" y="770"/>
                    <a:pt x="3629" y="751"/>
                    <a:pt x="3733" y="714"/>
                  </a:cubicBezTo>
                  <a:cubicBezTo>
                    <a:pt x="3676" y="680"/>
                    <a:pt x="3593" y="673"/>
                    <a:pt x="3518" y="673"/>
                  </a:cubicBezTo>
                  <a:cubicBezTo>
                    <a:pt x="3469" y="673"/>
                    <a:pt x="3423" y="676"/>
                    <a:pt x="3393" y="676"/>
                  </a:cubicBezTo>
                  <a:cubicBezTo>
                    <a:pt x="3298" y="676"/>
                    <a:pt x="3223" y="666"/>
                    <a:pt x="3128" y="666"/>
                  </a:cubicBezTo>
                  <a:cubicBezTo>
                    <a:pt x="2987" y="666"/>
                    <a:pt x="2864" y="647"/>
                    <a:pt x="2722" y="647"/>
                  </a:cubicBezTo>
                  <a:cubicBezTo>
                    <a:pt x="2722" y="581"/>
                    <a:pt x="2779" y="515"/>
                    <a:pt x="2798" y="468"/>
                  </a:cubicBezTo>
                  <a:cubicBezTo>
                    <a:pt x="2599" y="383"/>
                    <a:pt x="2410" y="364"/>
                    <a:pt x="2193" y="317"/>
                  </a:cubicBezTo>
                  <a:cubicBezTo>
                    <a:pt x="2051" y="288"/>
                    <a:pt x="1975" y="184"/>
                    <a:pt x="1843" y="147"/>
                  </a:cubicBezTo>
                  <a:lnTo>
                    <a:pt x="1276" y="5"/>
                  </a:lnTo>
                  <a:cubicBezTo>
                    <a:pt x="1259" y="2"/>
                    <a:pt x="1243" y="1"/>
                    <a:pt x="1228" y="1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69" name="Google Shape;69;p5"/>
          <p:cNvSpPr/>
          <p:nvPr/>
        </p:nvSpPr>
        <p:spPr>
          <a:xfrm>
            <a:off x="-221900" y="5761834"/>
            <a:ext cx="12591307" cy="1039501"/>
          </a:xfrm>
          <a:custGeom>
            <a:avLst/>
            <a:gdLst/>
            <a:ahLst/>
            <a:cxnLst/>
            <a:rect l="l" t="t" r="r" b="b"/>
            <a:pathLst>
              <a:path w="376047" h="17145" extrusionOk="0">
                <a:moveTo>
                  <a:pt x="373761" y="1524"/>
                </a:moveTo>
                <a:lnTo>
                  <a:pt x="0" y="0"/>
                </a:lnTo>
                <a:lnTo>
                  <a:pt x="4572" y="17145"/>
                </a:lnTo>
                <a:lnTo>
                  <a:pt x="376047" y="163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0" name="Google Shape;70;p5"/>
          <p:cNvSpPr/>
          <p:nvPr/>
        </p:nvSpPr>
        <p:spPr>
          <a:xfrm>
            <a:off x="-32778" y="5992634"/>
            <a:ext cx="12402683" cy="935333"/>
          </a:xfrm>
          <a:custGeom>
            <a:avLst/>
            <a:gdLst/>
            <a:ahLst/>
            <a:cxnLst/>
            <a:rect l="l" t="t" r="r" b="b"/>
            <a:pathLst>
              <a:path w="375346" h="28060" extrusionOk="0">
                <a:moveTo>
                  <a:pt x="373060" y="0"/>
                </a:moveTo>
                <a:lnTo>
                  <a:pt x="0" y="8902"/>
                </a:lnTo>
                <a:lnTo>
                  <a:pt x="555" y="28060"/>
                </a:lnTo>
                <a:lnTo>
                  <a:pt x="375346" y="270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grpSp>
        <p:nvGrpSpPr>
          <p:cNvPr id="71" name="Google Shape;71;p5"/>
          <p:cNvGrpSpPr/>
          <p:nvPr/>
        </p:nvGrpSpPr>
        <p:grpSpPr>
          <a:xfrm>
            <a:off x="-665054" y="4864073"/>
            <a:ext cx="3232065" cy="2111881"/>
            <a:chOff x="-213250" y="3651883"/>
            <a:chExt cx="1136984" cy="742888"/>
          </a:xfrm>
        </p:grpSpPr>
        <p:sp>
          <p:nvSpPr>
            <p:cNvPr id="72" name="Google Shape;72;p5"/>
            <p:cNvSpPr/>
            <p:nvPr/>
          </p:nvSpPr>
          <p:spPr>
            <a:xfrm>
              <a:off x="-213250" y="3762282"/>
              <a:ext cx="891218" cy="597864"/>
            </a:xfrm>
            <a:custGeom>
              <a:avLst/>
              <a:gdLst/>
              <a:ahLst/>
              <a:cxnLst/>
              <a:rect l="l" t="t" r="r" b="b"/>
              <a:pathLst>
                <a:path w="4074" h="2733" extrusionOk="0">
                  <a:moveTo>
                    <a:pt x="1416" y="1"/>
                  </a:moveTo>
                  <a:cubicBezTo>
                    <a:pt x="1413" y="1"/>
                    <a:pt x="1411" y="1"/>
                    <a:pt x="1408" y="2"/>
                  </a:cubicBezTo>
                  <a:cubicBezTo>
                    <a:pt x="1285" y="39"/>
                    <a:pt x="1285" y="474"/>
                    <a:pt x="1285" y="474"/>
                  </a:cubicBezTo>
                  <a:cubicBezTo>
                    <a:pt x="1285" y="474"/>
                    <a:pt x="1104" y="221"/>
                    <a:pt x="986" y="221"/>
                  </a:cubicBezTo>
                  <a:cubicBezTo>
                    <a:pt x="975" y="221"/>
                    <a:pt x="964" y="224"/>
                    <a:pt x="955" y="228"/>
                  </a:cubicBezTo>
                  <a:cubicBezTo>
                    <a:pt x="851" y="285"/>
                    <a:pt x="1030" y="871"/>
                    <a:pt x="1030" y="871"/>
                  </a:cubicBezTo>
                  <a:cubicBezTo>
                    <a:pt x="1030" y="871"/>
                    <a:pt x="602" y="379"/>
                    <a:pt x="515" y="379"/>
                  </a:cubicBezTo>
                  <a:cubicBezTo>
                    <a:pt x="508" y="379"/>
                    <a:pt x="503" y="382"/>
                    <a:pt x="501" y="389"/>
                  </a:cubicBezTo>
                  <a:cubicBezTo>
                    <a:pt x="463" y="493"/>
                    <a:pt x="766" y="1174"/>
                    <a:pt x="766" y="1174"/>
                  </a:cubicBezTo>
                  <a:cubicBezTo>
                    <a:pt x="766" y="1174"/>
                    <a:pt x="473" y="1063"/>
                    <a:pt x="341" y="1063"/>
                  </a:cubicBezTo>
                  <a:cubicBezTo>
                    <a:pt x="314" y="1063"/>
                    <a:pt x="293" y="1068"/>
                    <a:pt x="284" y="1079"/>
                  </a:cubicBezTo>
                  <a:cubicBezTo>
                    <a:pt x="236" y="1155"/>
                    <a:pt x="662" y="1495"/>
                    <a:pt x="662" y="1495"/>
                  </a:cubicBezTo>
                  <a:cubicBezTo>
                    <a:pt x="662" y="1495"/>
                    <a:pt x="452" y="1446"/>
                    <a:pt x="314" y="1446"/>
                  </a:cubicBezTo>
                  <a:cubicBezTo>
                    <a:pt x="252" y="1446"/>
                    <a:pt x="204" y="1456"/>
                    <a:pt x="199" y="1485"/>
                  </a:cubicBezTo>
                  <a:cubicBezTo>
                    <a:pt x="180" y="1589"/>
                    <a:pt x="737" y="1911"/>
                    <a:pt x="737" y="1911"/>
                  </a:cubicBezTo>
                  <a:cubicBezTo>
                    <a:pt x="737" y="1911"/>
                    <a:pt x="597" y="1894"/>
                    <a:pt x="458" y="1894"/>
                  </a:cubicBezTo>
                  <a:cubicBezTo>
                    <a:pt x="343" y="1894"/>
                    <a:pt x="229" y="1906"/>
                    <a:pt x="199" y="1948"/>
                  </a:cubicBezTo>
                  <a:cubicBezTo>
                    <a:pt x="142" y="2043"/>
                    <a:pt x="690" y="2260"/>
                    <a:pt x="690" y="2260"/>
                  </a:cubicBezTo>
                  <a:cubicBezTo>
                    <a:pt x="690" y="2260"/>
                    <a:pt x="634" y="2259"/>
                    <a:pt x="554" y="2259"/>
                  </a:cubicBezTo>
                  <a:cubicBezTo>
                    <a:pt x="376" y="2259"/>
                    <a:pt x="83" y="2268"/>
                    <a:pt x="57" y="2327"/>
                  </a:cubicBezTo>
                  <a:cubicBezTo>
                    <a:pt x="0" y="2468"/>
                    <a:pt x="1191" y="2733"/>
                    <a:pt x="1191" y="2733"/>
                  </a:cubicBezTo>
                  <a:lnTo>
                    <a:pt x="2864" y="2733"/>
                  </a:lnTo>
                  <a:cubicBezTo>
                    <a:pt x="2864" y="2733"/>
                    <a:pt x="4073" y="2544"/>
                    <a:pt x="4054" y="2430"/>
                  </a:cubicBezTo>
                  <a:cubicBezTo>
                    <a:pt x="4037" y="2375"/>
                    <a:pt x="3895" y="2360"/>
                    <a:pt x="3743" y="2360"/>
                  </a:cubicBezTo>
                  <a:cubicBezTo>
                    <a:pt x="3556" y="2360"/>
                    <a:pt x="3355" y="2383"/>
                    <a:pt x="3355" y="2383"/>
                  </a:cubicBezTo>
                  <a:cubicBezTo>
                    <a:pt x="3355" y="2383"/>
                    <a:pt x="4054" y="2024"/>
                    <a:pt x="4054" y="1958"/>
                  </a:cubicBezTo>
                  <a:cubicBezTo>
                    <a:pt x="4054" y="1944"/>
                    <a:pt x="4025" y="1939"/>
                    <a:pt x="3978" y="1939"/>
                  </a:cubicBezTo>
                  <a:cubicBezTo>
                    <a:pt x="3764" y="1939"/>
                    <a:pt x="3175" y="2052"/>
                    <a:pt x="3175" y="2052"/>
                  </a:cubicBezTo>
                  <a:cubicBezTo>
                    <a:pt x="3175" y="2052"/>
                    <a:pt x="3629" y="1646"/>
                    <a:pt x="3582" y="1589"/>
                  </a:cubicBezTo>
                  <a:cubicBezTo>
                    <a:pt x="3576" y="1584"/>
                    <a:pt x="3565" y="1581"/>
                    <a:pt x="3550" y="1581"/>
                  </a:cubicBezTo>
                  <a:cubicBezTo>
                    <a:pt x="3435" y="1581"/>
                    <a:pt x="3081" y="1722"/>
                    <a:pt x="3081" y="1722"/>
                  </a:cubicBezTo>
                  <a:cubicBezTo>
                    <a:pt x="3081" y="1722"/>
                    <a:pt x="3506" y="1230"/>
                    <a:pt x="3431" y="1183"/>
                  </a:cubicBezTo>
                  <a:cubicBezTo>
                    <a:pt x="3421" y="1178"/>
                    <a:pt x="3408" y="1175"/>
                    <a:pt x="3393" y="1175"/>
                  </a:cubicBezTo>
                  <a:cubicBezTo>
                    <a:pt x="3268" y="1175"/>
                    <a:pt x="2977" y="1325"/>
                    <a:pt x="2977" y="1325"/>
                  </a:cubicBezTo>
                  <a:cubicBezTo>
                    <a:pt x="2977" y="1325"/>
                    <a:pt x="3506" y="607"/>
                    <a:pt x="3431" y="588"/>
                  </a:cubicBezTo>
                  <a:cubicBezTo>
                    <a:pt x="3428" y="587"/>
                    <a:pt x="3424" y="586"/>
                    <a:pt x="3420" y="586"/>
                  </a:cubicBezTo>
                  <a:cubicBezTo>
                    <a:pt x="3314" y="586"/>
                    <a:pt x="2883" y="947"/>
                    <a:pt x="2883" y="947"/>
                  </a:cubicBezTo>
                  <a:cubicBezTo>
                    <a:pt x="2883" y="947"/>
                    <a:pt x="3119" y="455"/>
                    <a:pt x="3034" y="446"/>
                  </a:cubicBezTo>
                  <a:cubicBezTo>
                    <a:pt x="3031" y="445"/>
                    <a:pt x="3028" y="444"/>
                    <a:pt x="3025" y="444"/>
                  </a:cubicBezTo>
                  <a:cubicBezTo>
                    <a:pt x="2931" y="444"/>
                    <a:pt x="2533" y="843"/>
                    <a:pt x="2533" y="843"/>
                  </a:cubicBezTo>
                  <a:cubicBezTo>
                    <a:pt x="2533" y="843"/>
                    <a:pt x="2646" y="210"/>
                    <a:pt x="2580" y="191"/>
                  </a:cubicBezTo>
                  <a:cubicBezTo>
                    <a:pt x="2579" y="191"/>
                    <a:pt x="2578" y="191"/>
                    <a:pt x="2578" y="191"/>
                  </a:cubicBezTo>
                  <a:cubicBezTo>
                    <a:pt x="2497" y="191"/>
                    <a:pt x="2174" y="607"/>
                    <a:pt x="2174" y="607"/>
                  </a:cubicBezTo>
                  <a:cubicBezTo>
                    <a:pt x="2174" y="607"/>
                    <a:pt x="2110" y="86"/>
                    <a:pt x="2018" y="86"/>
                  </a:cubicBezTo>
                  <a:cubicBezTo>
                    <a:pt x="2016" y="86"/>
                    <a:pt x="2015" y="86"/>
                    <a:pt x="2013" y="87"/>
                  </a:cubicBezTo>
                  <a:cubicBezTo>
                    <a:pt x="1919" y="115"/>
                    <a:pt x="1748" y="559"/>
                    <a:pt x="1748" y="559"/>
                  </a:cubicBezTo>
                  <a:cubicBezTo>
                    <a:pt x="1748" y="559"/>
                    <a:pt x="1523" y="1"/>
                    <a:pt x="1416" y="1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" name="Google Shape;73;p5"/>
            <p:cNvSpPr/>
            <p:nvPr/>
          </p:nvSpPr>
          <p:spPr>
            <a:xfrm>
              <a:off x="323901" y="3956162"/>
              <a:ext cx="599833" cy="438609"/>
            </a:xfrm>
            <a:custGeom>
              <a:avLst/>
              <a:gdLst/>
              <a:ahLst/>
              <a:cxnLst/>
              <a:rect l="l" t="t" r="r" b="b"/>
              <a:pathLst>
                <a:path w="2742" h="2005" extrusionOk="0">
                  <a:moveTo>
                    <a:pt x="950" y="0"/>
                  </a:moveTo>
                  <a:cubicBezTo>
                    <a:pt x="949" y="0"/>
                    <a:pt x="947" y="1"/>
                    <a:pt x="946" y="1"/>
                  </a:cubicBezTo>
                  <a:cubicBezTo>
                    <a:pt x="861" y="29"/>
                    <a:pt x="861" y="351"/>
                    <a:pt x="861" y="351"/>
                  </a:cubicBezTo>
                  <a:cubicBezTo>
                    <a:pt x="861" y="351"/>
                    <a:pt x="736" y="155"/>
                    <a:pt x="656" y="155"/>
                  </a:cubicBezTo>
                  <a:cubicBezTo>
                    <a:pt x="648" y="155"/>
                    <a:pt x="641" y="157"/>
                    <a:pt x="634" y="162"/>
                  </a:cubicBezTo>
                  <a:cubicBezTo>
                    <a:pt x="568" y="209"/>
                    <a:pt x="691" y="634"/>
                    <a:pt x="691" y="634"/>
                  </a:cubicBezTo>
                  <a:cubicBezTo>
                    <a:pt x="691" y="634"/>
                    <a:pt x="406" y="268"/>
                    <a:pt x="342" y="268"/>
                  </a:cubicBezTo>
                  <a:cubicBezTo>
                    <a:pt x="337" y="268"/>
                    <a:pt x="334" y="270"/>
                    <a:pt x="332" y="275"/>
                  </a:cubicBezTo>
                  <a:cubicBezTo>
                    <a:pt x="322" y="351"/>
                    <a:pt x="521" y="852"/>
                    <a:pt x="521" y="852"/>
                  </a:cubicBezTo>
                  <a:cubicBezTo>
                    <a:pt x="521" y="852"/>
                    <a:pt x="326" y="774"/>
                    <a:pt x="238" y="774"/>
                  </a:cubicBezTo>
                  <a:cubicBezTo>
                    <a:pt x="220" y="774"/>
                    <a:pt x="206" y="777"/>
                    <a:pt x="199" y="785"/>
                  </a:cubicBezTo>
                  <a:cubicBezTo>
                    <a:pt x="161" y="833"/>
                    <a:pt x="445" y="1088"/>
                    <a:pt x="445" y="1088"/>
                  </a:cubicBezTo>
                  <a:cubicBezTo>
                    <a:pt x="445" y="1088"/>
                    <a:pt x="303" y="1051"/>
                    <a:pt x="214" y="1051"/>
                  </a:cubicBezTo>
                  <a:cubicBezTo>
                    <a:pt x="175" y="1051"/>
                    <a:pt x="145" y="1058"/>
                    <a:pt x="143" y="1078"/>
                  </a:cubicBezTo>
                  <a:cubicBezTo>
                    <a:pt x="133" y="1154"/>
                    <a:pt x="492" y="1390"/>
                    <a:pt x="492" y="1390"/>
                  </a:cubicBezTo>
                  <a:cubicBezTo>
                    <a:pt x="492" y="1390"/>
                    <a:pt x="378" y="1374"/>
                    <a:pt x="278" y="1374"/>
                  </a:cubicBezTo>
                  <a:cubicBezTo>
                    <a:pt x="208" y="1374"/>
                    <a:pt x="145" y="1382"/>
                    <a:pt x="133" y="1409"/>
                  </a:cubicBezTo>
                  <a:cubicBezTo>
                    <a:pt x="95" y="1485"/>
                    <a:pt x="464" y="1645"/>
                    <a:pt x="464" y="1645"/>
                  </a:cubicBezTo>
                  <a:cubicBezTo>
                    <a:pt x="464" y="1645"/>
                    <a:pt x="438" y="1645"/>
                    <a:pt x="400" y="1645"/>
                  </a:cubicBezTo>
                  <a:cubicBezTo>
                    <a:pt x="285" y="1645"/>
                    <a:pt x="53" y="1650"/>
                    <a:pt x="39" y="1693"/>
                  </a:cubicBezTo>
                  <a:cubicBezTo>
                    <a:pt x="1" y="1797"/>
                    <a:pt x="804" y="2005"/>
                    <a:pt x="804" y="2005"/>
                  </a:cubicBezTo>
                  <a:lnTo>
                    <a:pt x="1929" y="2005"/>
                  </a:lnTo>
                  <a:cubicBezTo>
                    <a:pt x="1929" y="2005"/>
                    <a:pt x="2741" y="1872"/>
                    <a:pt x="2704" y="1778"/>
                  </a:cubicBezTo>
                  <a:cubicBezTo>
                    <a:pt x="2699" y="1735"/>
                    <a:pt x="2605" y="1723"/>
                    <a:pt x="2504" y="1723"/>
                  </a:cubicBezTo>
                  <a:cubicBezTo>
                    <a:pt x="2382" y="1723"/>
                    <a:pt x="2250" y="1740"/>
                    <a:pt x="2250" y="1740"/>
                  </a:cubicBezTo>
                  <a:cubicBezTo>
                    <a:pt x="2250" y="1740"/>
                    <a:pt x="2723" y="1475"/>
                    <a:pt x="2723" y="1419"/>
                  </a:cubicBezTo>
                  <a:cubicBezTo>
                    <a:pt x="2724" y="1411"/>
                    <a:pt x="2710" y="1408"/>
                    <a:pt x="2685" y="1408"/>
                  </a:cubicBezTo>
                  <a:cubicBezTo>
                    <a:pt x="2555" y="1408"/>
                    <a:pt x="2137" y="1494"/>
                    <a:pt x="2137" y="1494"/>
                  </a:cubicBezTo>
                  <a:cubicBezTo>
                    <a:pt x="2137" y="1494"/>
                    <a:pt x="2430" y="1182"/>
                    <a:pt x="2411" y="1154"/>
                  </a:cubicBezTo>
                  <a:cubicBezTo>
                    <a:pt x="2407" y="1149"/>
                    <a:pt x="2399" y="1147"/>
                    <a:pt x="2388" y="1147"/>
                  </a:cubicBezTo>
                  <a:cubicBezTo>
                    <a:pt x="2311" y="1147"/>
                    <a:pt x="2080" y="1248"/>
                    <a:pt x="2080" y="1248"/>
                  </a:cubicBezTo>
                  <a:cubicBezTo>
                    <a:pt x="2080" y="1248"/>
                    <a:pt x="2363" y="889"/>
                    <a:pt x="2307" y="852"/>
                  </a:cubicBezTo>
                  <a:cubicBezTo>
                    <a:pt x="2302" y="849"/>
                    <a:pt x="2295" y="848"/>
                    <a:pt x="2287" y="848"/>
                  </a:cubicBezTo>
                  <a:cubicBezTo>
                    <a:pt x="2206" y="848"/>
                    <a:pt x="1995" y="965"/>
                    <a:pt x="1995" y="965"/>
                  </a:cubicBezTo>
                  <a:cubicBezTo>
                    <a:pt x="1995" y="965"/>
                    <a:pt x="2363" y="445"/>
                    <a:pt x="2307" y="417"/>
                  </a:cubicBezTo>
                  <a:cubicBezTo>
                    <a:pt x="2306" y="417"/>
                    <a:pt x="2305" y="417"/>
                    <a:pt x="2304" y="417"/>
                  </a:cubicBezTo>
                  <a:cubicBezTo>
                    <a:pt x="2240" y="417"/>
                    <a:pt x="1938" y="691"/>
                    <a:pt x="1938" y="691"/>
                  </a:cubicBezTo>
                  <a:cubicBezTo>
                    <a:pt x="1938" y="691"/>
                    <a:pt x="2108" y="322"/>
                    <a:pt x="2042" y="313"/>
                  </a:cubicBezTo>
                  <a:cubicBezTo>
                    <a:pt x="2041" y="313"/>
                    <a:pt x="2040" y="313"/>
                    <a:pt x="2039" y="313"/>
                  </a:cubicBezTo>
                  <a:cubicBezTo>
                    <a:pt x="1977" y="313"/>
                    <a:pt x="1702" y="606"/>
                    <a:pt x="1702" y="606"/>
                  </a:cubicBezTo>
                  <a:cubicBezTo>
                    <a:pt x="1702" y="606"/>
                    <a:pt x="1778" y="133"/>
                    <a:pt x="1730" y="133"/>
                  </a:cubicBezTo>
                  <a:cubicBezTo>
                    <a:pt x="1683" y="133"/>
                    <a:pt x="1456" y="445"/>
                    <a:pt x="1456" y="445"/>
                  </a:cubicBezTo>
                  <a:cubicBezTo>
                    <a:pt x="1456" y="445"/>
                    <a:pt x="1420" y="66"/>
                    <a:pt x="1357" y="66"/>
                  </a:cubicBezTo>
                  <a:cubicBezTo>
                    <a:pt x="1355" y="66"/>
                    <a:pt x="1354" y="67"/>
                    <a:pt x="1352" y="67"/>
                  </a:cubicBezTo>
                  <a:cubicBezTo>
                    <a:pt x="1277" y="77"/>
                    <a:pt x="1173" y="407"/>
                    <a:pt x="1173" y="407"/>
                  </a:cubicBezTo>
                  <a:cubicBezTo>
                    <a:pt x="1173" y="407"/>
                    <a:pt x="1019" y="0"/>
                    <a:pt x="950" y="0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" name="Google Shape;74;p5"/>
            <p:cNvSpPr/>
            <p:nvPr/>
          </p:nvSpPr>
          <p:spPr>
            <a:xfrm>
              <a:off x="11629" y="3651883"/>
              <a:ext cx="730213" cy="732619"/>
            </a:xfrm>
            <a:custGeom>
              <a:avLst/>
              <a:gdLst/>
              <a:ahLst/>
              <a:cxnLst/>
              <a:rect l="l" t="t" r="r" b="b"/>
              <a:pathLst>
                <a:path w="3338" h="3349" extrusionOk="0">
                  <a:moveTo>
                    <a:pt x="1144" y="1"/>
                  </a:moveTo>
                  <a:cubicBezTo>
                    <a:pt x="1141" y="1"/>
                    <a:pt x="1138" y="1"/>
                    <a:pt x="1135" y="3"/>
                  </a:cubicBezTo>
                  <a:cubicBezTo>
                    <a:pt x="1041" y="50"/>
                    <a:pt x="1041" y="579"/>
                    <a:pt x="1041" y="579"/>
                  </a:cubicBezTo>
                  <a:cubicBezTo>
                    <a:pt x="1041" y="579"/>
                    <a:pt x="884" y="267"/>
                    <a:pt x="792" y="267"/>
                  </a:cubicBezTo>
                  <a:cubicBezTo>
                    <a:pt x="783" y="267"/>
                    <a:pt x="774" y="270"/>
                    <a:pt x="766" y="277"/>
                  </a:cubicBezTo>
                  <a:cubicBezTo>
                    <a:pt x="681" y="343"/>
                    <a:pt x="823" y="1071"/>
                    <a:pt x="823" y="1071"/>
                  </a:cubicBezTo>
                  <a:cubicBezTo>
                    <a:pt x="823" y="1071"/>
                    <a:pt x="467" y="463"/>
                    <a:pt x="399" y="463"/>
                  </a:cubicBezTo>
                  <a:cubicBezTo>
                    <a:pt x="393" y="463"/>
                    <a:pt x="390" y="467"/>
                    <a:pt x="388" y="475"/>
                  </a:cubicBezTo>
                  <a:cubicBezTo>
                    <a:pt x="360" y="598"/>
                    <a:pt x="615" y="1449"/>
                    <a:pt x="615" y="1449"/>
                  </a:cubicBezTo>
                  <a:cubicBezTo>
                    <a:pt x="615" y="1449"/>
                    <a:pt x="374" y="1305"/>
                    <a:pt x="265" y="1305"/>
                  </a:cubicBezTo>
                  <a:cubicBezTo>
                    <a:pt x="243" y="1305"/>
                    <a:pt x="226" y="1311"/>
                    <a:pt x="218" y="1326"/>
                  </a:cubicBezTo>
                  <a:cubicBezTo>
                    <a:pt x="171" y="1411"/>
                    <a:pt x="530" y="1836"/>
                    <a:pt x="530" y="1836"/>
                  </a:cubicBezTo>
                  <a:cubicBezTo>
                    <a:pt x="530" y="1836"/>
                    <a:pt x="358" y="1779"/>
                    <a:pt x="246" y="1779"/>
                  </a:cubicBezTo>
                  <a:cubicBezTo>
                    <a:pt x="194" y="1779"/>
                    <a:pt x="155" y="1791"/>
                    <a:pt x="152" y="1827"/>
                  </a:cubicBezTo>
                  <a:cubicBezTo>
                    <a:pt x="143" y="1940"/>
                    <a:pt x="587" y="2346"/>
                    <a:pt x="587" y="2346"/>
                  </a:cubicBezTo>
                  <a:cubicBezTo>
                    <a:pt x="587" y="2346"/>
                    <a:pt x="447" y="2316"/>
                    <a:pt x="326" y="2316"/>
                  </a:cubicBezTo>
                  <a:cubicBezTo>
                    <a:pt x="244" y="2316"/>
                    <a:pt x="171" y="2329"/>
                    <a:pt x="152" y="2375"/>
                  </a:cubicBezTo>
                  <a:cubicBezTo>
                    <a:pt x="105" y="2498"/>
                    <a:pt x="549" y="2772"/>
                    <a:pt x="549" y="2772"/>
                  </a:cubicBezTo>
                  <a:cubicBezTo>
                    <a:pt x="549" y="2772"/>
                    <a:pt x="483" y="2768"/>
                    <a:pt x="398" y="2768"/>
                  </a:cubicBezTo>
                  <a:cubicBezTo>
                    <a:pt x="257" y="2768"/>
                    <a:pt x="66" y="2779"/>
                    <a:pt x="48" y="2838"/>
                  </a:cubicBezTo>
                  <a:cubicBezTo>
                    <a:pt x="1" y="3008"/>
                    <a:pt x="974" y="3348"/>
                    <a:pt x="974" y="3348"/>
                  </a:cubicBezTo>
                  <a:lnTo>
                    <a:pt x="2335" y="3348"/>
                  </a:lnTo>
                  <a:cubicBezTo>
                    <a:pt x="2335" y="3348"/>
                    <a:pt x="3337" y="3121"/>
                    <a:pt x="3290" y="2980"/>
                  </a:cubicBezTo>
                  <a:cubicBezTo>
                    <a:pt x="3281" y="2912"/>
                    <a:pt x="3168" y="2894"/>
                    <a:pt x="3046" y="2894"/>
                  </a:cubicBezTo>
                  <a:cubicBezTo>
                    <a:pt x="2892" y="2894"/>
                    <a:pt x="2723" y="2923"/>
                    <a:pt x="2723" y="2923"/>
                  </a:cubicBezTo>
                  <a:cubicBezTo>
                    <a:pt x="2723" y="2923"/>
                    <a:pt x="3309" y="2469"/>
                    <a:pt x="3309" y="2394"/>
                  </a:cubicBezTo>
                  <a:cubicBezTo>
                    <a:pt x="3309" y="2379"/>
                    <a:pt x="3287" y="2373"/>
                    <a:pt x="3250" y="2373"/>
                  </a:cubicBezTo>
                  <a:cubicBezTo>
                    <a:pt x="3081" y="2373"/>
                    <a:pt x="2600" y="2507"/>
                    <a:pt x="2600" y="2507"/>
                  </a:cubicBezTo>
                  <a:cubicBezTo>
                    <a:pt x="2600" y="2507"/>
                    <a:pt x="2950" y="2006"/>
                    <a:pt x="2912" y="1940"/>
                  </a:cubicBezTo>
                  <a:cubicBezTo>
                    <a:pt x="2908" y="1929"/>
                    <a:pt x="2897" y="1925"/>
                    <a:pt x="2881" y="1925"/>
                  </a:cubicBezTo>
                  <a:cubicBezTo>
                    <a:pt x="2786" y="1925"/>
                    <a:pt x="2515" y="2091"/>
                    <a:pt x="2515" y="2091"/>
                  </a:cubicBezTo>
                  <a:cubicBezTo>
                    <a:pt x="2515" y="2091"/>
                    <a:pt x="2855" y="1505"/>
                    <a:pt x="2789" y="1449"/>
                  </a:cubicBezTo>
                  <a:cubicBezTo>
                    <a:pt x="2781" y="1441"/>
                    <a:pt x="2769" y="1437"/>
                    <a:pt x="2755" y="1437"/>
                  </a:cubicBezTo>
                  <a:cubicBezTo>
                    <a:pt x="2653" y="1437"/>
                    <a:pt x="2420" y="1619"/>
                    <a:pt x="2420" y="1619"/>
                  </a:cubicBezTo>
                  <a:cubicBezTo>
                    <a:pt x="2420" y="1619"/>
                    <a:pt x="2855" y="749"/>
                    <a:pt x="2789" y="712"/>
                  </a:cubicBezTo>
                  <a:cubicBezTo>
                    <a:pt x="2786" y="710"/>
                    <a:pt x="2783" y="709"/>
                    <a:pt x="2779" y="709"/>
                  </a:cubicBezTo>
                  <a:cubicBezTo>
                    <a:pt x="2685" y="709"/>
                    <a:pt x="2335" y="1156"/>
                    <a:pt x="2335" y="1156"/>
                  </a:cubicBezTo>
                  <a:cubicBezTo>
                    <a:pt x="2335" y="1156"/>
                    <a:pt x="2534" y="541"/>
                    <a:pt x="2468" y="532"/>
                  </a:cubicBezTo>
                  <a:cubicBezTo>
                    <a:pt x="2467" y="532"/>
                    <a:pt x="2465" y="531"/>
                    <a:pt x="2464" y="531"/>
                  </a:cubicBezTo>
                  <a:cubicBezTo>
                    <a:pt x="2398" y="531"/>
                    <a:pt x="2052" y="1033"/>
                    <a:pt x="2052" y="1033"/>
                  </a:cubicBezTo>
                  <a:cubicBezTo>
                    <a:pt x="2052" y="1033"/>
                    <a:pt x="2146" y="248"/>
                    <a:pt x="2090" y="239"/>
                  </a:cubicBezTo>
                  <a:cubicBezTo>
                    <a:pt x="2089" y="239"/>
                    <a:pt x="2089" y="239"/>
                    <a:pt x="2088" y="239"/>
                  </a:cubicBezTo>
                  <a:cubicBezTo>
                    <a:pt x="2028" y="239"/>
                    <a:pt x="1759" y="749"/>
                    <a:pt x="1759" y="749"/>
                  </a:cubicBezTo>
                  <a:cubicBezTo>
                    <a:pt x="1759" y="749"/>
                    <a:pt x="1704" y="106"/>
                    <a:pt x="1621" y="106"/>
                  </a:cubicBezTo>
                  <a:cubicBezTo>
                    <a:pt x="1619" y="106"/>
                    <a:pt x="1618" y="106"/>
                    <a:pt x="1617" y="107"/>
                  </a:cubicBezTo>
                  <a:cubicBezTo>
                    <a:pt x="1532" y="135"/>
                    <a:pt x="1400" y="683"/>
                    <a:pt x="1400" y="683"/>
                  </a:cubicBezTo>
                  <a:cubicBezTo>
                    <a:pt x="1400" y="683"/>
                    <a:pt x="1240" y="1"/>
                    <a:pt x="1144" y="1"/>
                  </a:cubicBezTo>
                  <a:close/>
                </a:path>
              </a:pathLst>
            </a:custGeom>
            <a:solidFill>
              <a:srgbClr val="C6C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" name="Google Shape;75;p5"/>
            <p:cNvSpPr/>
            <p:nvPr/>
          </p:nvSpPr>
          <p:spPr>
            <a:xfrm>
              <a:off x="-6965" y="4147806"/>
              <a:ext cx="767401" cy="240852"/>
            </a:xfrm>
            <a:custGeom>
              <a:avLst/>
              <a:gdLst/>
              <a:ahLst/>
              <a:cxnLst/>
              <a:rect l="l" t="t" r="r" b="b"/>
              <a:pathLst>
                <a:path w="3508" h="1101" extrusionOk="0">
                  <a:moveTo>
                    <a:pt x="373" y="1"/>
                  </a:moveTo>
                  <a:cubicBezTo>
                    <a:pt x="282" y="1"/>
                    <a:pt x="195" y="18"/>
                    <a:pt x="180" y="70"/>
                  </a:cubicBezTo>
                  <a:cubicBezTo>
                    <a:pt x="133" y="202"/>
                    <a:pt x="587" y="486"/>
                    <a:pt x="587" y="486"/>
                  </a:cubicBezTo>
                  <a:cubicBezTo>
                    <a:pt x="587" y="486"/>
                    <a:pt x="551" y="485"/>
                    <a:pt x="498" y="485"/>
                  </a:cubicBezTo>
                  <a:cubicBezTo>
                    <a:pt x="353" y="485"/>
                    <a:pt x="78" y="495"/>
                    <a:pt x="58" y="571"/>
                  </a:cubicBezTo>
                  <a:cubicBezTo>
                    <a:pt x="1" y="750"/>
                    <a:pt x="1031" y="1100"/>
                    <a:pt x="1031" y="1100"/>
                  </a:cubicBezTo>
                  <a:lnTo>
                    <a:pt x="2458" y="1100"/>
                  </a:lnTo>
                  <a:cubicBezTo>
                    <a:pt x="2458" y="1100"/>
                    <a:pt x="3507" y="864"/>
                    <a:pt x="3488" y="713"/>
                  </a:cubicBezTo>
                  <a:cubicBezTo>
                    <a:pt x="3476" y="645"/>
                    <a:pt x="3357" y="627"/>
                    <a:pt x="3228" y="627"/>
                  </a:cubicBezTo>
                  <a:cubicBezTo>
                    <a:pt x="3068" y="627"/>
                    <a:pt x="2893" y="656"/>
                    <a:pt x="2893" y="656"/>
                  </a:cubicBezTo>
                  <a:cubicBezTo>
                    <a:pt x="2893" y="656"/>
                    <a:pt x="3025" y="543"/>
                    <a:pt x="3167" y="429"/>
                  </a:cubicBezTo>
                  <a:lnTo>
                    <a:pt x="3167" y="429"/>
                  </a:lnTo>
                  <a:cubicBezTo>
                    <a:pt x="2885" y="542"/>
                    <a:pt x="2557" y="602"/>
                    <a:pt x="2208" y="602"/>
                  </a:cubicBezTo>
                  <a:cubicBezTo>
                    <a:pt x="2089" y="602"/>
                    <a:pt x="1967" y="595"/>
                    <a:pt x="1844" y="580"/>
                  </a:cubicBezTo>
                  <a:cubicBezTo>
                    <a:pt x="1286" y="514"/>
                    <a:pt x="804" y="297"/>
                    <a:pt x="445" y="4"/>
                  </a:cubicBezTo>
                  <a:cubicBezTo>
                    <a:pt x="422" y="2"/>
                    <a:pt x="397" y="1"/>
                    <a:pt x="373" y="1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0430161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27"/>
          <p:cNvSpPr txBox="1">
            <a:spLocks noGrp="1"/>
          </p:cNvSpPr>
          <p:nvPr>
            <p:ph type="title"/>
          </p:nvPr>
        </p:nvSpPr>
        <p:spPr>
          <a:xfrm>
            <a:off x="1569567" y="1860200"/>
            <a:ext cx="3074000" cy="70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2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502" name="Google Shape;502;p27"/>
          <p:cNvSpPr txBox="1">
            <a:spLocks noGrp="1"/>
          </p:cNvSpPr>
          <p:nvPr>
            <p:ph type="subTitle" idx="1"/>
          </p:nvPr>
        </p:nvSpPr>
        <p:spPr>
          <a:xfrm>
            <a:off x="1569567" y="2473496"/>
            <a:ext cx="30740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3" name="Google Shape;503;p27"/>
          <p:cNvSpPr txBox="1">
            <a:spLocks noGrp="1"/>
          </p:cNvSpPr>
          <p:nvPr>
            <p:ph type="title" idx="2"/>
          </p:nvPr>
        </p:nvSpPr>
        <p:spPr>
          <a:xfrm>
            <a:off x="4558992" y="1860200"/>
            <a:ext cx="3074000" cy="70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2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504" name="Google Shape;504;p27"/>
          <p:cNvSpPr txBox="1">
            <a:spLocks noGrp="1"/>
          </p:cNvSpPr>
          <p:nvPr>
            <p:ph type="subTitle" idx="3"/>
          </p:nvPr>
        </p:nvSpPr>
        <p:spPr>
          <a:xfrm>
            <a:off x="4558992" y="2473496"/>
            <a:ext cx="30740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5" name="Google Shape;505;p27"/>
          <p:cNvSpPr txBox="1">
            <a:spLocks noGrp="1"/>
          </p:cNvSpPr>
          <p:nvPr>
            <p:ph type="title" idx="4"/>
          </p:nvPr>
        </p:nvSpPr>
        <p:spPr>
          <a:xfrm>
            <a:off x="1569567" y="3263400"/>
            <a:ext cx="3074000" cy="70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2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506" name="Google Shape;506;p27"/>
          <p:cNvSpPr txBox="1">
            <a:spLocks noGrp="1"/>
          </p:cNvSpPr>
          <p:nvPr>
            <p:ph type="subTitle" idx="5"/>
          </p:nvPr>
        </p:nvSpPr>
        <p:spPr>
          <a:xfrm>
            <a:off x="1569567" y="3876696"/>
            <a:ext cx="30740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7" name="Google Shape;507;p27"/>
          <p:cNvSpPr txBox="1">
            <a:spLocks noGrp="1"/>
          </p:cNvSpPr>
          <p:nvPr>
            <p:ph type="title" idx="6"/>
          </p:nvPr>
        </p:nvSpPr>
        <p:spPr>
          <a:xfrm>
            <a:off x="4558992" y="3263400"/>
            <a:ext cx="3074000" cy="70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2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508" name="Google Shape;508;p27"/>
          <p:cNvSpPr txBox="1">
            <a:spLocks noGrp="1"/>
          </p:cNvSpPr>
          <p:nvPr>
            <p:ph type="subTitle" idx="7"/>
          </p:nvPr>
        </p:nvSpPr>
        <p:spPr>
          <a:xfrm>
            <a:off x="4558992" y="3876696"/>
            <a:ext cx="30740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9" name="Google Shape;509;p27"/>
          <p:cNvSpPr txBox="1">
            <a:spLocks noGrp="1"/>
          </p:cNvSpPr>
          <p:nvPr>
            <p:ph type="title" idx="8"/>
          </p:nvPr>
        </p:nvSpPr>
        <p:spPr>
          <a:xfrm>
            <a:off x="7548427" y="1860200"/>
            <a:ext cx="3074000" cy="70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2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510" name="Google Shape;510;p27"/>
          <p:cNvSpPr txBox="1">
            <a:spLocks noGrp="1"/>
          </p:cNvSpPr>
          <p:nvPr>
            <p:ph type="subTitle" idx="9"/>
          </p:nvPr>
        </p:nvSpPr>
        <p:spPr>
          <a:xfrm>
            <a:off x="7548427" y="2473496"/>
            <a:ext cx="30740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1" name="Google Shape;511;p27"/>
          <p:cNvSpPr txBox="1">
            <a:spLocks noGrp="1"/>
          </p:cNvSpPr>
          <p:nvPr>
            <p:ph type="title" idx="13"/>
          </p:nvPr>
        </p:nvSpPr>
        <p:spPr>
          <a:xfrm>
            <a:off x="7548427" y="3263400"/>
            <a:ext cx="3074000" cy="70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2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512" name="Google Shape;512;p27"/>
          <p:cNvSpPr txBox="1">
            <a:spLocks noGrp="1"/>
          </p:cNvSpPr>
          <p:nvPr>
            <p:ph type="subTitle" idx="14"/>
          </p:nvPr>
        </p:nvSpPr>
        <p:spPr>
          <a:xfrm>
            <a:off x="7548427" y="3876696"/>
            <a:ext cx="30740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3" name="Google Shape;513;p27"/>
          <p:cNvSpPr txBox="1">
            <a:spLocks noGrp="1"/>
          </p:cNvSpPr>
          <p:nvPr>
            <p:ph type="title" idx="15"/>
          </p:nvPr>
        </p:nvSpPr>
        <p:spPr>
          <a:xfrm>
            <a:off x="1177167" y="491767"/>
            <a:ext cx="9837600" cy="76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514" name="Google Shape;514;p27"/>
          <p:cNvSpPr/>
          <p:nvPr/>
        </p:nvSpPr>
        <p:spPr>
          <a:xfrm flipH="1">
            <a:off x="8657328" y="-169815"/>
            <a:ext cx="5262805" cy="1985147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15" name="Google Shape;515;p27"/>
          <p:cNvSpPr/>
          <p:nvPr/>
        </p:nvSpPr>
        <p:spPr>
          <a:xfrm flipH="1">
            <a:off x="-1836585" y="1245170"/>
            <a:ext cx="3618919" cy="1133604"/>
          </a:xfrm>
          <a:custGeom>
            <a:avLst/>
            <a:gdLst/>
            <a:ahLst/>
            <a:cxnLst/>
            <a:rect l="l" t="t" r="r" b="b"/>
            <a:pathLst>
              <a:path w="62593" h="19608" extrusionOk="0">
                <a:moveTo>
                  <a:pt x="8797" y="0"/>
                </a:moveTo>
                <a:cubicBezTo>
                  <a:pt x="8493" y="0"/>
                  <a:pt x="8193" y="36"/>
                  <a:pt x="7901" y="111"/>
                </a:cubicBezTo>
                <a:cubicBezTo>
                  <a:pt x="5245" y="791"/>
                  <a:pt x="0" y="3248"/>
                  <a:pt x="671" y="6773"/>
                </a:cubicBezTo>
                <a:cubicBezTo>
                  <a:pt x="885" y="7867"/>
                  <a:pt x="2286" y="9563"/>
                  <a:pt x="3341" y="9563"/>
                </a:cubicBezTo>
                <a:cubicBezTo>
                  <a:pt x="3407" y="9563"/>
                  <a:pt x="3472" y="9556"/>
                  <a:pt x="3535" y="9542"/>
                </a:cubicBezTo>
                <a:lnTo>
                  <a:pt x="3535" y="9542"/>
                </a:lnTo>
                <a:cubicBezTo>
                  <a:pt x="1179" y="10328"/>
                  <a:pt x="4622" y="12047"/>
                  <a:pt x="5785" y="12047"/>
                </a:cubicBezTo>
                <a:cubicBezTo>
                  <a:pt x="5798" y="12047"/>
                  <a:pt x="5810" y="12047"/>
                  <a:pt x="5822" y="12047"/>
                </a:cubicBezTo>
                <a:lnTo>
                  <a:pt x="5822" y="12047"/>
                </a:lnTo>
                <a:cubicBezTo>
                  <a:pt x="5406" y="12642"/>
                  <a:pt x="5699" y="13294"/>
                  <a:pt x="6134" y="13842"/>
                </a:cubicBezTo>
                <a:cubicBezTo>
                  <a:pt x="5548" y="15165"/>
                  <a:pt x="6493" y="17377"/>
                  <a:pt x="7646" y="18171"/>
                </a:cubicBezTo>
                <a:cubicBezTo>
                  <a:pt x="8031" y="18441"/>
                  <a:pt x="8988" y="18769"/>
                  <a:pt x="9751" y="18769"/>
                </a:cubicBezTo>
                <a:cubicBezTo>
                  <a:pt x="10431" y="18769"/>
                  <a:pt x="10958" y="18509"/>
                  <a:pt x="10793" y="17717"/>
                </a:cubicBezTo>
                <a:lnTo>
                  <a:pt x="10793" y="17717"/>
                </a:lnTo>
                <a:lnTo>
                  <a:pt x="54880" y="19607"/>
                </a:lnTo>
                <a:cubicBezTo>
                  <a:pt x="56430" y="18615"/>
                  <a:pt x="57810" y="19125"/>
                  <a:pt x="59558" y="18605"/>
                </a:cubicBezTo>
                <a:cubicBezTo>
                  <a:pt x="60279" y="18388"/>
                  <a:pt x="62593" y="16769"/>
                  <a:pt x="61320" y="16769"/>
                </a:cubicBezTo>
                <a:cubicBezTo>
                  <a:pt x="61207" y="16769"/>
                  <a:pt x="61065" y="16782"/>
                  <a:pt x="60891" y="16810"/>
                </a:cubicBezTo>
                <a:cubicBezTo>
                  <a:pt x="62053" y="14957"/>
                  <a:pt x="59974" y="14655"/>
                  <a:pt x="59407" y="13512"/>
                </a:cubicBezTo>
                <a:cubicBezTo>
                  <a:pt x="58878" y="12415"/>
                  <a:pt x="59918" y="10846"/>
                  <a:pt x="58963" y="9712"/>
                </a:cubicBezTo>
                <a:cubicBezTo>
                  <a:pt x="58415" y="9070"/>
                  <a:pt x="57423" y="8928"/>
                  <a:pt x="56685" y="8692"/>
                </a:cubicBezTo>
                <a:cubicBezTo>
                  <a:pt x="56597" y="7200"/>
                  <a:pt x="56663" y="6406"/>
                  <a:pt x="55600" y="6406"/>
                </a:cubicBezTo>
                <a:cubicBezTo>
                  <a:pt x="55296" y="6406"/>
                  <a:pt x="54899" y="6471"/>
                  <a:pt x="54379" y="6603"/>
                </a:cubicBezTo>
                <a:cubicBezTo>
                  <a:pt x="52971" y="6962"/>
                  <a:pt x="50788" y="7690"/>
                  <a:pt x="50420" y="9297"/>
                </a:cubicBezTo>
                <a:cubicBezTo>
                  <a:pt x="50375" y="9243"/>
                  <a:pt x="50296" y="9164"/>
                  <a:pt x="50288" y="9164"/>
                </a:cubicBezTo>
                <a:cubicBezTo>
                  <a:pt x="50288" y="9164"/>
                  <a:pt x="50287" y="9164"/>
                  <a:pt x="50287" y="9164"/>
                </a:cubicBezTo>
                <a:cubicBezTo>
                  <a:pt x="49626" y="9590"/>
                  <a:pt x="49002" y="10147"/>
                  <a:pt x="48416" y="10601"/>
                </a:cubicBezTo>
                <a:cubicBezTo>
                  <a:pt x="48397" y="10516"/>
                  <a:pt x="48378" y="10431"/>
                  <a:pt x="48369" y="10346"/>
                </a:cubicBezTo>
                <a:cubicBezTo>
                  <a:pt x="48214" y="10326"/>
                  <a:pt x="48059" y="10318"/>
                  <a:pt x="47905" y="10318"/>
                </a:cubicBezTo>
                <a:cubicBezTo>
                  <a:pt x="47292" y="10318"/>
                  <a:pt x="46688" y="10443"/>
                  <a:pt x="46084" y="10443"/>
                </a:cubicBezTo>
                <a:cubicBezTo>
                  <a:pt x="46036" y="10443"/>
                  <a:pt x="45988" y="10442"/>
                  <a:pt x="45940" y="10440"/>
                </a:cubicBezTo>
                <a:cubicBezTo>
                  <a:pt x="45618" y="9224"/>
                  <a:pt x="44875" y="8763"/>
                  <a:pt x="44005" y="8763"/>
                </a:cubicBezTo>
                <a:cubicBezTo>
                  <a:pt x="43421" y="8763"/>
                  <a:pt x="42780" y="8970"/>
                  <a:pt x="42169" y="9297"/>
                </a:cubicBezTo>
                <a:cubicBezTo>
                  <a:pt x="41319" y="7359"/>
                  <a:pt x="40430" y="5705"/>
                  <a:pt x="38228" y="5119"/>
                </a:cubicBezTo>
                <a:cubicBezTo>
                  <a:pt x="35677" y="4430"/>
                  <a:pt x="35488" y="4326"/>
                  <a:pt x="33881" y="2161"/>
                </a:cubicBezTo>
                <a:cubicBezTo>
                  <a:pt x="33122" y="1136"/>
                  <a:pt x="32038" y="708"/>
                  <a:pt x="30924" y="708"/>
                </a:cubicBezTo>
                <a:cubicBezTo>
                  <a:pt x="28042" y="708"/>
                  <a:pt x="24956" y="3574"/>
                  <a:pt x="26755" y="6395"/>
                </a:cubicBezTo>
                <a:cubicBezTo>
                  <a:pt x="25470" y="6546"/>
                  <a:pt x="20546" y="6726"/>
                  <a:pt x="22257" y="8777"/>
                </a:cubicBezTo>
                <a:cubicBezTo>
                  <a:pt x="21786" y="8506"/>
                  <a:pt x="21252" y="8421"/>
                  <a:pt x="20711" y="8421"/>
                </a:cubicBezTo>
                <a:cubicBezTo>
                  <a:pt x="20177" y="8421"/>
                  <a:pt x="19635" y="8503"/>
                  <a:pt x="19138" y="8569"/>
                </a:cubicBezTo>
                <a:cubicBezTo>
                  <a:pt x="19301" y="7969"/>
                  <a:pt x="18880" y="7783"/>
                  <a:pt x="18338" y="7783"/>
                </a:cubicBezTo>
                <a:cubicBezTo>
                  <a:pt x="17779" y="7783"/>
                  <a:pt x="17092" y="7981"/>
                  <a:pt x="16785" y="8125"/>
                </a:cubicBezTo>
                <a:cubicBezTo>
                  <a:pt x="16515" y="4775"/>
                  <a:pt x="12329" y="0"/>
                  <a:pt x="8797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516" name="Google Shape;516;p27"/>
          <p:cNvGrpSpPr/>
          <p:nvPr/>
        </p:nvGrpSpPr>
        <p:grpSpPr>
          <a:xfrm flipH="1">
            <a:off x="-269061" y="6138671"/>
            <a:ext cx="12356757" cy="807839"/>
            <a:chOff x="-65798" y="4177775"/>
            <a:chExt cx="9267568" cy="907276"/>
          </a:xfrm>
        </p:grpSpPr>
        <p:sp>
          <p:nvSpPr>
            <p:cNvPr id="517" name="Google Shape;517;p27"/>
            <p:cNvSpPr/>
            <p:nvPr/>
          </p:nvSpPr>
          <p:spPr>
            <a:xfrm>
              <a:off x="-65798" y="4177775"/>
              <a:ext cx="9267568" cy="610338"/>
            </a:xfrm>
            <a:custGeom>
              <a:avLst/>
              <a:gdLst/>
              <a:ahLst/>
              <a:cxnLst/>
              <a:rect l="l" t="t" r="r" b="b"/>
              <a:pathLst>
                <a:path w="100565" h="10936" extrusionOk="0">
                  <a:moveTo>
                    <a:pt x="1" y="1"/>
                  </a:moveTo>
                  <a:lnTo>
                    <a:pt x="1" y="10935"/>
                  </a:lnTo>
                  <a:lnTo>
                    <a:pt x="100565" y="10935"/>
                  </a:lnTo>
                  <a:lnTo>
                    <a:pt x="100565" y="1"/>
                  </a:lnTo>
                  <a:close/>
                </a:path>
              </a:pathLst>
            </a:custGeom>
            <a:solidFill>
              <a:srgbClr val="D8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8" name="Google Shape;518;p27"/>
            <p:cNvSpPr/>
            <p:nvPr/>
          </p:nvSpPr>
          <p:spPr>
            <a:xfrm>
              <a:off x="-65798" y="4744833"/>
              <a:ext cx="9267568" cy="340218"/>
            </a:xfrm>
            <a:custGeom>
              <a:avLst/>
              <a:gdLst/>
              <a:ahLst/>
              <a:cxnLst/>
              <a:rect l="l" t="t" r="r" b="b"/>
              <a:pathLst>
                <a:path w="100565" h="6096" extrusionOk="0">
                  <a:moveTo>
                    <a:pt x="1" y="0"/>
                  </a:moveTo>
                  <a:lnTo>
                    <a:pt x="1" y="6096"/>
                  </a:lnTo>
                  <a:lnTo>
                    <a:pt x="100565" y="6096"/>
                  </a:lnTo>
                  <a:lnTo>
                    <a:pt x="100565" y="0"/>
                  </a:lnTo>
                  <a:close/>
                </a:path>
              </a:pathLst>
            </a:custGeom>
            <a:solidFill>
              <a:srgbClr val="C9D3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19" name="Google Shape;519;p27"/>
          <p:cNvGrpSpPr/>
          <p:nvPr/>
        </p:nvGrpSpPr>
        <p:grpSpPr>
          <a:xfrm flipH="1">
            <a:off x="9644048" y="4989122"/>
            <a:ext cx="3278909" cy="2142389"/>
            <a:chOff x="-213250" y="3651883"/>
            <a:chExt cx="1136984" cy="742888"/>
          </a:xfrm>
        </p:grpSpPr>
        <p:sp>
          <p:nvSpPr>
            <p:cNvPr id="520" name="Google Shape;520;p27"/>
            <p:cNvSpPr/>
            <p:nvPr/>
          </p:nvSpPr>
          <p:spPr>
            <a:xfrm>
              <a:off x="-213250" y="3762282"/>
              <a:ext cx="891218" cy="597864"/>
            </a:xfrm>
            <a:custGeom>
              <a:avLst/>
              <a:gdLst/>
              <a:ahLst/>
              <a:cxnLst/>
              <a:rect l="l" t="t" r="r" b="b"/>
              <a:pathLst>
                <a:path w="4074" h="2733" extrusionOk="0">
                  <a:moveTo>
                    <a:pt x="1416" y="1"/>
                  </a:moveTo>
                  <a:cubicBezTo>
                    <a:pt x="1413" y="1"/>
                    <a:pt x="1411" y="1"/>
                    <a:pt x="1408" y="2"/>
                  </a:cubicBezTo>
                  <a:cubicBezTo>
                    <a:pt x="1285" y="39"/>
                    <a:pt x="1285" y="474"/>
                    <a:pt x="1285" y="474"/>
                  </a:cubicBezTo>
                  <a:cubicBezTo>
                    <a:pt x="1285" y="474"/>
                    <a:pt x="1104" y="221"/>
                    <a:pt x="986" y="221"/>
                  </a:cubicBezTo>
                  <a:cubicBezTo>
                    <a:pt x="975" y="221"/>
                    <a:pt x="964" y="224"/>
                    <a:pt x="955" y="228"/>
                  </a:cubicBezTo>
                  <a:cubicBezTo>
                    <a:pt x="851" y="285"/>
                    <a:pt x="1030" y="871"/>
                    <a:pt x="1030" y="871"/>
                  </a:cubicBezTo>
                  <a:cubicBezTo>
                    <a:pt x="1030" y="871"/>
                    <a:pt x="602" y="379"/>
                    <a:pt x="515" y="379"/>
                  </a:cubicBezTo>
                  <a:cubicBezTo>
                    <a:pt x="508" y="379"/>
                    <a:pt x="503" y="382"/>
                    <a:pt x="501" y="389"/>
                  </a:cubicBezTo>
                  <a:cubicBezTo>
                    <a:pt x="463" y="493"/>
                    <a:pt x="766" y="1174"/>
                    <a:pt x="766" y="1174"/>
                  </a:cubicBezTo>
                  <a:cubicBezTo>
                    <a:pt x="766" y="1174"/>
                    <a:pt x="473" y="1063"/>
                    <a:pt x="341" y="1063"/>
                  </a:cubicBezTo>
                  <a:cubicBezTo>
                    <a:pt x="314" y="1063"/>
                    <a:pt x="293" y="1068"/>
                    <a:pt x="284" y="1079"/>
                  </a:cubicBezTo>
                  <a:cubicBezTo>
                    <a:pt x="236" y="1155"/>
                    <a:pt x="662" y="1495"/>
                    <a:pt x="662" y="1495"/>
                  </a:cubicBezTo>
                  <a:cubicBezTo>
                    <a:pt x="662" y="1495"/>
                    <a:pt x="452" y="1446"/>
                    <a:pt x="314" y="1446"/>
                  </a:cubicBezTo>
                  <a:cubicBezTo>
                    <a:pt x="252" y="1446"/>
                    <a:pt x="204" y="1456"/>
                    <a:pt x="199" y="1485"/>
                  </a:cubicBezTo>
                  <a:cubicBezTo>
                    <a:pt x="180" y="1589"/>
                    <a:pt x="737" y="1911"/>
                    <a:pt x="737" y="1911"/>
                  </a:cubicBezTo>
                  <a:cubicBezTo>
                    <a:pt x="737" y="1911"/>
                    <a:pt x="597" y="1894"/>
                    <a:pt x="458" y="1894"/>
                  </a:cubicBezTo>
                  <a:cubicBezTo>
                    <a:pt x="343" y="1894"/>
                    <a:pt x="229" y="1906"/>
                    <a:pt x="199" y="1948"/>
                  </a:cubicBezTo>
                  <a:cubicBezTo>
                    <a:pt x="142" y="2043"/>
                    <a:pt x="690" y="2260"/>
                    <a:pt x="690" y="2260"/>
                  </a:cubicBezTo>
                  <a:cubicBezTo>
                    <a:pt x="690" y="2260"/>
                    <a:pt x="634" y="2259"/>
                    <a:pt x="554" y="2259"/>
                  </a:cubicBezTo>
                  <a:cubicBezTo>
                    <a:pt x="376" y="2259"/>
                    <a:pt x="83" y="2268"/>
                    <a:pt x="57" y="2327"/>
                  </a:cubicBezTo>
                  <a:cubicBezTo>
                    <a:pt x="0" y="2468"/>
                    <a:pt x="1191" y="2733"/>
                    <a:pt x="1191" y="2733"/>
                  </a:cubicBezTo>
                  <a:lnTo>
                    <a:pt x="2864" y="2733"/>
                  </a:lnTo>
                  <a:cubicBezTo>
                    <a:pt x="2864" y="2733"/>
                    <a:pt x="4073" y="2544"/>
                    <a:pt x="4054" y="2430"/>
                  </a:cubicBezTo>
                  <a:cubicBezTo>
                    <a:pt x="4037" y="2375"/>
                    <a:pt x="3895" y="2360"/>
                    <a:pt x="3743" y="2360"/>
                  </a:cubicBezTo>
                  <a:cubicBezTo>
                    <a:pt x="3556" y="2360"/>
                    <a:pt x="3355" y="2383"/>
                    <a:pt x="3355" y="2383"/>
                  </a:cubicBezTo>
                  <a:cubicBezTo>
                    <a:pt x="3355" y="2383"/>
                    <a:pt x="4054" y="2024"/>
                    <a:pt x="4054" y="1958"/>
                  </a:cubicBezTo>
                  <a:cubicBezTo>
                    <a:pt x="4054" y="1944"/>
                    <a:pt x="4025" y="1939"/>
                    <a:pt x="3978" y="1939"/>
                  </a:cubicBezTo>
                  <a:cubicBezTo>
                    <a:pt x="3764" y="1939"/>
                    <a:pt x="3175" y="2052"/>
                    <a:pt x="3175" y="2052"/>
                  </a:cubicBezTo>
                  <a:cubicBezTo>
                    <a:pt x="3175" y="2052"/>
                    <a:pt x="3629" y="1646"/>
                    <a:pt x="3582" y="1589"/>
                  </a:cubicBezTo>
                  <a:cubicBezTo>
                    <a:pt x="3576" y="1584"/>
                    <a:pt x="3565" y="1581"/>
                    <a:pt x="3550" y="1581"/>
                  </a:cubicBezTo>
                  <a:cubicBezTo>
                    <a:pt x="3435" y="1581"/>
                    <a:pt x="3081" y="1722"/>
                    <a:pt x="3081" y="1722"/>
                  </a:cubicBezTo>
                  <a:cubicBezTo>
                    <a:pt x="3081" y="1722"/>
                    <a:pt x="3506" y="1230"/>
                    <a:pt x="3431" y="1183"/>
                  </a:cubicBezTo>
                  <a:cubicBezTo>
                    <a:pt x="3421" y="1178"/>
                    <a:pt x="3408" y="1175"/>
                    <a:pt x="3393" y="1175"/>
                  </a:cubicBezTo>
                  <a:cubicBezTo>
                    <a:pt x="3268" y="1175"/>
                    <a:pt x="2977" y="1325"/>
                    <a:pt x="2977" y="1325"/>
                  </a:cubicBezTo>
                  <a:cubicBezTo>
                    <a:pt x="2977" y="1325"/>
                    <a:pt x="3506" y="607"/>
                    <a:pt x="3431" y="588"/>
                  </a:cubicBezTo>
                  <a:cubicBezTo>
                    <a:pt x="3428" y="587"/>
                    <a:pt x="3424" y="586"/>
                    <a:pt x="3420" y="586"/>
                  </a:cubicBezTo>
                  <a:cubicBezTo>
                    <a:pt x="3314" y="586"/>
                    <a:pt x="2883" y="947"/>
                    <a:pt x="2883" y="947"/>
                  </a:cubicBezTo>
                  <a:cubicBezTo>
                    <a:pt x="2883" y="947"/>
                    <a:pt x="3119" y="455"/>
                    <a:pt x="3034" y="446"/>
                  </a:cubicBezTo>
                  <a:cubicBezTo>
                    <a:pt x="3031" y="445"/>
                    <a:pt x="3028" y="444"/>
                    <a:pt x="3025" y="444"/>
                  </a:cubicBezTo>
                  <a:cubicBezTo>
                    <a:pt x="2931" y="444"/>
                    <a:pt x="2533" y="843"/>
                    <a:pt x="2533" y="843"/>
                  </a:cubicBezTo>
                  <a:cubicBezTo>
                    <a:pt x="2533" y="843"/>
                    <a:pt x="2646" y="210"/>
                    <a:pt x="2580" y="191"/>
                  </a:cubicBezTo>
                  <a:cubicBezTo>
                    <a:pt x="2579" y="191"/>
                    <a:pt x="2578" y="191"/>
                    <a:pt x="2578" y="191"/>
                  </a:cubicBezTo>
                  <a:cubicBezTo>
                    <a:pt x="2497" y="191"/>
                    <a:pt x="2174" y="607"/>
                    <a:pt x="2174" y="607"/>
                  </a:cubicBezTo>
                  <a:cubicBezTo>
                    <a:pt x="2174" y="607"/>
                    <a:pt x="2110" y="86"/>
                    <a:pt x="2018" y="86"/>
                  </a:cubicBezTo>
                  <a:cubicBezTo>
                    <a:pt x="2016" y="86"/>
                    <a:pt x="2015" y="86"/>
                    <a:pt x="2013" y="87"/>
                  </a:cubicBezTo>
                  <a:cubicBezTo>
                    <a:pt x="1919" y="115"/>
                    <a:pt x="1748" y="559"/>
                    <a:pt x="1748" y="559"/>
                  </a:cubicBezTo>
                  <a:cubicBezTo>
                    <a:pt x="1748" y="559"/>
                    <a:pt x="1523" y="1"/>
                    <a:pt x="1416" y="1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1" name="Google Shape;521;p27"/>
            <p:cNvSpPr/>
            <p:nvPr/>
          </p:nvSpPr>
          <p:spPr>
            <a:xfrm>
              <a:off x="323901" y="3956162"/>
              <a:ext cx="599833" cy="438609"/>
            </a:xfrm>
            <a:custGeom>
              <a:avLst/>
              <a:gdLst/>
              <a:ahLst/>
              <a:cxnLst/>
              <a:rect l="l" t="t" r="r" b="b"/>
              <a:pathLst>
                <a:path w="2742" h="2005" extrusionOk="0">
                  <a:moveTo>
                    <a:pt x="950" y="0"/>
                  </a:moveTo>
                  <a:cubicBezTo>
                    <a:pt x="949" y="0"/>
                    <a:pt x="947" y="1"/>
                    <a:pt x="946" y="1"/>
                  </a:cubicBezTo>
                  <a:cubicBezTo>
                    <a:pt x="861" y="29"/>
                    <a:pt x="861" y="351"/>
                    <a:pt x="861" y="351"/>
                  </a:cubicBezTo>
                  <a:cubicBezTo>
                    <a:pt x="861" y="351"/>
                    <a:pt x="736" y="155"/>
                    <a:pt x="656" y="155"/>
                  </a:cubicBezTo>
                  <a:cubicBezTo>
                    <a:pt x="648" y="155"/>
                    <a:pt x="641" y="157"/>
                    <a:pt x="634" y="162"/>
                  </a:cubicBezTo>
                  <a:cubicBezTo>
                    <a:pt x="568" y="209"/>
                    <a:pt x="691" y="634"/>
                    <a:pt x="691" y="634"/>
                  </a:cubicBezTo>
                  <a:cubicBezTo>
                    <a:pt x="691" y="634"/>
                    <a:pt x="406" y="268"/>
                    <a:pt x="342" y="268"/>
                  </a:cubicBezTo>
                  <a:cubicBezTo>
                    <a:pt x="337" y="268"/>
                    <a:pt x="334" y="270"/>
                    <a:pt x="332" y="275"/>
                  </a:cubicBezTo>
                  <a:cubicBezTo>
                    <a:pt x="322" y="351"/>
                    <a:pt x="521" y="852"/>
                    <a:pt x="521" y="852"/>
                  </a:cubicBezTo>
                  <a:cubicBezTo>
                    <a:pt x="521" y="852"/>
                    <a:pt x="326" y="774"/>
                    <a:pt x="238" y="774"/>
                  </a:cubicBezTo>
                  <a:cubicBezTo>
                    <a:pt x="220" y="774"/>
                    <a:pt x="206" y="777"/>
                    <a:pt x="199" y="785"/>
                  </a:cubicBezTo>
                  <a:cubicBezTo>
                    <a:pt x="161" y="833"/>
                    <a:pt x="445" y="1088"/>
                    <a:pt x="445" y="1088"/>
                  </a:cubicBezTo>
                  <a:cubicBezTo>
                    <a:pt x="445" y="1088"/>
                    <a:pt x="303" y="1051"/>
                    <a:pt x="214" y="1051"/>
                  </a:cubicBezTo>
                  <a:cubicBezTo>
                    <a:pt x="175" y="1051"/>
                    <a:pt x="145" y="1058"/>
                    <a:pt x="143" y="1078"/>
                  </a:cubicBezTo>
                  <a:cubicBezTo>
                    <a:pt x="133" y="1154"/>
                    <a:pt x="492" y="1390"/>
                    <a:pt x="492" y="1390"/>
                  </a:cubicBezTo>
                  <a:cubicBezTo>
                    <a:pt x="492" y="1390"/>
                    <a:pt x="378" y="1374"/>
                    <a:pt x="278" y="1374"/>
                  </a:cubicBezTo>
                  <a:cubicBezTo>
                    <a:pt x="208" y="1374"/>
                    <a:pt x="145" y="1382"/>
                    <a:pt x="133" y="1409"/>
                  </a:cubicBezTo>
                  <a:cubicBezTo>
                    <a:pt x="95" y="1485"/>
                    <a:pt x="464" y="1645"/>
                    <a:pt x="464" y="1645"/>
                  </a:cubicBezTo>
                  <a:cubicBezTo>
                    <a:pt x="464" y="1645"/>
                    <a:pt x="438" y="1645"/>
                    <a:pt x="400" y="1645"/>
                  </a:cubicBezTo>
                  <a:cubicBezTo>
                    <a:pt x="285" y="1645"/>
                    <a:pt x="53" y="1650"/>
                    <a:pt x="39" y="1693"/>
                  </a:cubicBezTo>
                  <a:cubicBezTo>
                    <a:pt x="1" y="1797"/>
                    <a:pt x="804" y="2005"/>
                    <a:pt x="804" y="2005"/>
                  </a:cubicBezTo>
                  <a:lnTo>
                    <a:pt x="1929" y="2005"/>
                  </a:lnTo>
                  <a:cubicBezTo>
                    <a:pt x="1929" y="2005"/>
                    <a:pt x="2741" y="1872"/>
                    <a:pt x="2704" y="1778"/>
                  </a:cubicBezTo>
                  <a:cubicBezTo>
                    <a:pt x="2699" y="1735"/>
                    <a:pt x="2605" y="1723"/>
                    <a:pt x="2504" y="1723"/>
                  </a:cubicBezTo>
                  <a:cubicBezTo>
                    <a:pt x="2382" y="1723"/>
                    <a:pt x="2250" y="1740"/>
                    <a:pt x="2250" y="1740"/>
                  </a:cubicBezTo>
                  <a:cubicBezTo>
                    <a:pt x="2250" y="1740"/>
                    <a:pt x="2723" y="1475"/>
                    <a:pt x="2723" y="1419"/>
                  </a:cubicBezTo>
                  <a:cubicBezTo>
                    <a:pt x="2724" y="1411"/>
                    <a:pt x="2710" y="1408"/>
                    <a:pt x="2685" y="1408"/>
                  </a:cubicBezTo>
                  <a:cubicBezTo>
                    <a:pt x="2555" y="1408"/>
                    <a:pt x="2137" y="1494"/>
                    <a:pt x="2137" y="1494"/>
                  </a:cubicBezTo>
                  <a:cubicBezTo>
                    <a:pt x="2137" y="1494"/>
                    <a:pt x="2430" y="1182"/>
                    <a:pt x="2411" y="1154"/>
                  </a:cubicBezTo>
                  <a:cubicBezTo>
                    <a:pt x="2407" y="1149"/>
                    <a:pt x="2399" y="1147"/>
                    <a:pt x="2388" y="1147"/>
                  </a:cubicBezTo>
                  <a:cubicBezTo>
                    <a:pt x="2311" y="1147"/>
                    <a:pt x="2080" y="1248"/>
                    <a:pt x="2080" y="1248"/>
                  </a:cubicBezTo>
                  <a:cubicBezTo>
                    <a:pt x="2080" y="1248"/>
                    <a:pt x="2363" y="889"/>
                    <a:pt x="2307" y="852"/>
                  </a:cubicBezTo>
                  <a:cubicBezTo>
                    <a:pt x="2302" y="849"/>
                    <a:pt x="2295" y="848"/>
                    <a:pt x="2287" y="848"/>
                  </a:cubicBezTo>
                  <a:cubicBezTo>
                    <a:pt x="2206" y="848"/>
                    <a:pt x="1995" y="965"/>
                    <a:pt x="1995" y="965"/>
                  </a:cubicBezTo>
                  <a:cubicBezTo>
                    <a:pt x="1995" y="965"/>
                    <a:pt x="2363" y="445"/>
                    <a:pt x="2307" y="417"/>
                  </a:cubicBezTo>
                  <a:cubicBezTo>
                    <a:pt x="2306" y="417"/>
                    <a:pt x="2305" y="417"/>
                    <a:pt x="2304" y="417"/>
                  </a:cubicBezTo>
                  <a:cubicBezTo>
                    <a:pt x="2240" y="417"/>
                    <a:pt x="1938" y="691"/>
                    <a:pt x="1938" y="691"/>
                  </a:cubicBezTo>
                  <a:cubicBezTo>
                    <a:pt x="1938" y="691"/>
                    <a:pt x="2108" y="322"/>
                    <a:pt x="2042" y="313"/>
                  </a:cubicBezTo>
                  <a:cubicBezTo>
                    <a:pt x="2041" y="313"/>
                    <a:pt x="2040" y="313"/>
                    <a:pt x="2039" y="313"/>
                  </a:cubicBezTo>
                  <a:cubicBezTo>
                    <a:pt x="1977" y="313"/>
                    <a:pt x="1702" y="606"/>
                    <a:pt x="1702" y="606"/>
                  </a:cubicBezTo>
                  <a:cubicBezTo>
                    <a:pt x="1702" y="606"/>
                    <a:pt x="1778" y="133"/>
                    <a:pt x="1730" y="133"/>
                  </a:cubicBezTo>
                  <a:cubicBezTo>
                    <a:pt x="1683" y="133"/>
                    <a:pt x="1456" y="445"/>
                    <a:pt x="1456" y="445"/>
                  </a:cubicBezTo>
                  <a:cubicBezTo>
                    <a:pt x="1456" y="445"/>
                    <a:pt x="1420" y="66"/>
                    <a:pt x="1357" y="66"/>
                  </a:cubicBezTo>
                  <a:cubicBezTo>
                    <a:pt x="1355" y="66"/>
                    <a:pt x="1354" y="67"/>
                    <a:pt x="1352" y="67"/>
                  </a:cubicBezTo>
                  <a:cubicBezTo>
                    <a:pt x="1277" y="77"/>
                    <a:pt x="1173" y="407"/>
                    <a:pt x="1173" y="407"/>
                  </a:cubicBezTo>
                  <a:cubicBezTo>
                    <a:pt x="1173" y="407"/>
                    <a:pt x="1019" y="0"/>
                    <a:pt x="950" y="0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2" name="Google Shape;522;p27"/>
            <p:cNvSpPr/>
            <p:nvPr/>
          </p:nvSpPr>
          <p:spPr>
            <a:xfrm>
              <a:off x="11629" y="3651883"/>
              <a:ext cx="730213" cy="732619"/>
            </a:xfrm>
            <a:custGeom>
              <a:avLst/>
              <a:gdLst/>
              <a:ahLst/>
              <a:cxnLst/>
              <a:rect l="l" t="t" r="r" b="b"/>
              <a:pathLst>
                <a:path w="3338" h="3349" extrusionOk="0">
                  <a:moveTo>
                    <a:pt x="1144" y="1"/>
                  </a:moveTo>
                  <a:cubicBezTo>
                    <a:pt x="1141" y="1"/>
                    <a:pt x="1138" y="1"/>
                    <a:pt x="1135" y="3"/>
                  </a:cubicBezTo>
                  <a:cubicBezTo>
                    <a:pt x="1041" y="50"/>
                    <a:pt x="1041" y="579"/>
                    <a:pt x="1041" y="579"/>
                  </a:cubicBezTo>
                  <a:cubicBezTo>
                    <a:pt x="1041" y="579"/>
                    <a:pt x="884" y="267"/>
                    <a:pt x="792" y="267"/>
                  </a:cubicBezTo>
                  <a:cubicBezTo>
                    <a:pt x="783" y="267"/>
                    <a:pt x="774" y="270"/>
                    <a:pt x="766" y="277"/>
                  </a:cubicBezTo>
                  <a:cubicBezTo>
                    <a:pt x="681" y="343"/>
                    <a:pt x="823" y="1071"/>
                    <a:pt x="823" y="1071"/>
                  </a:cubicBezTo>
                  <a:cubicBezTo>
                    <a:pt x="823" y="1071"/>
                    <a:pt x="467" y="463"/>
                    <a:pt x="399" y="463"/>
                  </a:cubicBezTo>
                  <a:cubicBezTo>
                    <a:pt x="393" y="463"/>
                    <a:pt x="390" y="467"/>
                    <a:pt x="388" y="475"/>
                  </a:cubicBezTo>
                  <a:cubicBezTo>
                    <a:pt x="360" y="598"/>
                    <a:pt x="615" y="1449"/>
                    <a:pt x="615" y="1449"/>
                  </a:cubicBezTo>
                  <a:cubicBezTo>
                    <a:pt x="615" y="1449"/>
                    <a:pt x="374" y="1305"/>
                    <a:pt x="265" y="1305"/>
                  </a:cubicBezTo>
                  <a:cubicBezTo>
                    <a:pt x="243" y="1305"/>
                    <a:pt x="226" y="1311"/>
                    <a:pt x="218" y="1326"/>
                  </a:cubicBezTo>
                  <a:cubicBezTo>
                    <a:pt x="171" y="1411"/>
                    <a:pt x="530" y="1836"/>
                    <a:pt x="530" y="1836"/>
                  </a:cubicBezTo>
                  <a:cubicBezTo>
                    <a:pt x="530" y="1836"/>
                    <a:pt x="358" y="1779"/>
                    <a:pt x="246" y="1779"/>
                  </a:cubicBezTo>
                  <a:cubicBezTo>
                    <a:pt x="194" y="1779"/>
                    <a:pt x="155" y="1791"/>
                    <a:pt x="152" y="1827"/>
                  </a:cubicBezTo>
                  <a:cubicBezTo>
                    <a:pt x="143" y="1940"/>
                    <a:pt x="587" y="2346"/>
                    <a:pt x="587" y="2346"/>
                  </a:cubicBezTo>
                  <a:cubicBezTo>
                    <a:pt x="587" y="2346"/>
                    <a:pt x="447" y="2316"/>
                    <a:pt x="326" y="2316"/>
                  </a:cubicBezTo>
                  <a:cubicBezTo>
                    <a:pt x="244" y="2316"/>
                    <a:pt x="171" y="2329"/>
                    <a:pt x="152" y="2375"/>
                  </a:cubicBezTo>
                  <a:cubicBezTo>
                    <a:pt x="105" y="2498"/>
                    <a:pt x="549" y="2772"/>
                    <a:pt x="549" y="2772"/>
                  </a:cubicBezTo>
                  <a:cubicBezTo>
                    <a:pt x="549" y="2772"/>
                    <a:pt x="483" y="2768"/>
                    <a:pt x="398" y="2768"/>
                  </a:cubicBezTo>
                  <a:cubicBezTo>
                    <a:pt x="257" y="2768"/>
                    <a:pt x="66" y="2779"/>
                    <a:pt x="48" y="2838"/>
                  </a:cubicBezTo>
                  <a:cubicBezTo>
                    <a:pt x="1" y="3008"/>
                    <a:pt x="974" y="3348"/>
                    <a:pt x="974" y="3348"/>
                  </a:cubicBezTo>
                  <a:lnTo>
                    <a:pt x="2335" y="3348"/>
                  </a:lnTo>
                  <a:cubicBezTo>
                    <a:pt x="2335" y="3348"/>
                    <a:pt x="3337" y="3121"/>
                    <a:pt x="3290" y="2980"/>
                  </a:cubicBezTo>
                  <a:cubicBezTo>
                    <a:pt x="3281" y="2912"/>
                    <a:pt x="3168" y="2894"/>
                    <a:pt x="3046" y="2894"/>
                  </a:cubicBezTo>
                  <a:cubicBezTo>
                    <a:pt x="2892" y="2894"/>
                    <a:pt x="2723" y="2923"/>
                    <a:pt x="2723" y="2923"/>
                  </a:cubicBezTo>
                  <a:cubicBezTo>
                    <a:pt x="2723" y="2923"/>
                    <a:pt x="3309" y="2469"/>
                    <a:pt x="3309" y="2394"/>
                  </a:cubicBezTo>
                  <a:cubicBezTo>
                    <a:pt x="3309" y="2379"/>
                    <a:pt x="3287" y="2373"/>
                    <a:pt x="3250" y="2373"/>
                  </a:cubicBezTo>
                  <a:cubicBezTo>
                    <a:pt x="3081" y="2373"/>
                    <a:pt x="2600" y="2507"/>
                    <a:pt x="2600" y="2507"/>
                  </a:cubicBezTo>
                  <a:cubicBezTo>
                    <a:pt x="2600" y="2507"/>
                    <a:pt x="2950" y="2006"/>
                    <a:pt x="2912" y="1940"/>
                  </a:cubicBezTo>
                  <a:cubicBezTo>
                    <a:pt x="2908" y="1929"/>
                    <a:pt x="2897" y="1925"/>
                    <a:pt x="2881" y="1925"/>
                  </a:cubicBezTo>
                  <a:cubicBezTo>
                    <a:pt x="2786" y="1925"/>
                    <a:pt x="2515" y="2091"/>
                    <a:pt x="2515" y="2091"/>
                  </a:cubicBezTo>
                  <a:cubicBezTo>
                    <a:pt x="2515" y="2091"/>
                    <a:pt x="2855" y="1505"/>
                    <a:pt x="2789" y="1449"/>
                  </a:cubicBezTo>
                  <a:cubicBezTo>
                    <a:pt x="2781" y="1441"/>
                    <a:pt x="2769" y="1437"/>
                    <a:pt x="2755" y="1437"/>
                  </a:cubicBezTo>
                  <a:cubicBezTo>
                    <a:pt x="2653" y="1437"/>
                    <a:pt x="2420" y="1619"/>
                    <a:pt x="2420" y="1619"/>
                  </a:cubicBezTo>
                  <a:cubicBezTo>
                    <a:pt x="2420" y="1619"/>
                    <a:pt x="2855" y="749"/>
                    <a:pt x="2789" y="712"/>
                  </a:cubicBezTo>
                  <a:cubicBezTo>
                    <a:pt x="2786" y="710"/>
                    <a:pt x="2783" y="709"/>
                    <a:pt x="2779" y="709"/>
                  </a:cubicBezTo>
                  <a:cubicBezTo>
                    <a:pt x="2685" y="709"/>
                    <a:pt x="2335" y="1156"/>
                    <a:pt x="2335" y="1156"/>
                  </a:cubicBezTo>
                  <a:cubicBezTo>
                    <a:pt x="2335" y="1156"/>
                    <a:pt x="2534" y="541"/>
                    <a:pt x="2468" y="532"/>
                  </a:cubicBezTo>
                  <a:cubicBezTo>
                    <a:pt x="2467" y="532"/>
                    <a:pt x="2465" y="531"/>
                    <a:pt x="2464" y="531"/>
                  </a:cubicBezTo>
                  <a:cubicBezTo>
                    <a:pt x="2398" y="531"/>
                    <a:pt x="2052" y="1033"/>
                    <a:pt x="2052" y="1033"/>
                  </a:cubicBezTo>
                  <a:cubicBezTo>
                    <a:pt x="2052" y="1033"/>
                    <a:pt x="2146" y="248"/>
                    <a:pt x="2090" y="239"/>
                  </a:cubicBezTo>
                  <a:cubicBezTo>
                    <a:pt x="2089" y="239"/>
                    <a:pt x="2089" y="239"/>
                    <a:pt x="2088" y="239"/>
                  </a:cubicBezTo>
                  <a:cubicBezTo>
                    <a:pt x="2028" y="239"/>
                    <a:pt x="1759" y="749"/>
                    <a:pt x="1759" y="749"/>
                  </a:cubicBezTo>
                  <a:cubicBezTo>
                    <a:pt x="1759" y="749"/>
                    <a:pt x="1704" y="106"/>
                    <a:pt x="1621" y="106"/>
                  </a:cubicBezTo>
                  <a:cubicBezTo>
                    <a:pt x="1619" y="106"/>
                    <a:pt x="1618" y="106"/>
                    <a:pt x="1617" y="107"/>
                  </a:cubicBezTo>
                  <a:cubicBezTo>
                    <a:pt x="1532" y="135"/>
                    <a:pt x="1400" y="683"/>
                    <a:pt x="1400" y="683"/>
                  </a:cubicBezTo>
                  <a:cubicBezTo>
                    <a:pt x="1400" y="683"/>
                    <a:pt x="1240" y="1"/>
                    <a:pt x="1144" y="1"/>
                  </a:cubicBezTo>
                  <a:close/>
                </a:path>
              </a:pathLst>
            </a:custGeom>
            <a:solidFill>
              <a:srgbClr val="C6C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9227790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ive columns ">
  <p:cSld name="Title and five columns "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28"/>
          <p:cNvSpPr txBox="1">
            <a:spLocks noGrp="1"/>
          </p:cNvSpPr>
          <p:nvPr>
            <p:ph type="title"/>
          </p:nvPr>
        </p:nvSpPr>
        <p:spPr>
          <a:xfrm>
            <a:off x="959967" y="1860200"/>
            <a:ext cx="3074000" cy="70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2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525" name="Google Shape;525;p28"/>
          <p:cNvSpPr txBox="1">
            <a:spLocks noGrp="1"/>
          </p:cNvSpPr>
          <p:nvPr>
            <p:ph type="subTitle" idx="1"/>
          </p:nvPr>
        </p:nvSpPr>
        <p:spPr>
          <a:xfrm>
            <a:off x="959967" y="2473496"/>
            <a:ext cx="30740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6" name="Google Shape;526;p28"/>
          <p:cNvSpPr txBox="1">
            <a:spLocks noGrp="1"/>
          </p:cNvSpPr>
          <p:nvPr>
            <p:ph type="title" idx="2"/>
          </p:nvPr>
        </p:nvSpPr>
        <p:spPr>
          <a:xfrm>
            <a:off x="4558997" y="1860200"/>
            <a:ext cx="3074000" cy="70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2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527" name="Google Shape;527;p28"/>
          <p:cNvSpPr txBox="1">
            <a:spLocks noGrp="1"/>
          </p:cNvSpPr>
          <p:nvPr>
            <p:ph type="subTitle" idx="3"/>
          </p:nvPr>
        </p:nvSpPr>
        <p:spPr>
          <a:xfrm>
            <a:off x="4558997" y="2473496"/>
            <a:ext cx="30740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8" name="Google Shape;528;p28"/>
          <p:cNvSpPr txBox="1">
            <a:spLocks noGrp="1"/>
          </p:cNvSpPr>
          <p:nvPr>
            <p:ph type="title" idx="4"/>
          </p:nvPr>
        </p:nvSpPr>
        <p:spPr>
          <a:xfrm>
            <a:off x="2759481" y="3365000"/>
            <a:ext cx="3074000" cy="70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2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529" name="Google Shape;529;p28"/>
          <p:cNvSpPr txBox="1">
            <a:spLocks noGrp="1"/>
          </p:cNvSpPr>
          <p:nvPr>
            <p:ph type="subTitle" idx="5"/>
          </p:nvPr>
        </p:nvSpPr>
        <p:spPr>
          <a:xfrm>
            <a:off x="2759481" y="3978296"/>
            <a:ext cx="30740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0" name="Google Shape;530;p28"/>
          <p:cNvSpPr txBox="1">
            <a:spLocks noGrp="1"/>
          </p:cNvSpPr>
          <p:nvPr>
            <p:ph type="title" idx="6"/>
          </p:nvPr>
        </p:nvSpPr>
        <p:spPr>
          <a:xfrm>
            <a:off x="8158027" y="1860200"/>
            <a:ext cx="3074000" cy="70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2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531" name="Google Shape;531;p28"/>
          <p:cNvSpPr txBox="1">
            <a:spLocks noGrp="1"/>
          </p:cNvSpPr>
          <p:nvPr>
            <p:ph type="subTitle" idx="7"/>
          </p:nvPr>
        </p:nvSpPr>
        <p:spPr>
          <a:xfrm>
            <a:off x="8158027" y="2473496"/>
            <a:ext cx="30740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2" name="Google Shape;532;p28"/>
          <p:cNvSpPr txBox="1">
            <a:spLocks noGrp="1"/>
          </p:cNvSpPr>
          <p:nvPr>
            <p:ph type="title" idx="8"/>
          </p:nvPr>
        </p:nvSpPr>
        <p:spPr>
          <a:xfrm>
            <a:off x="6358512" y="3365000"/>
            <a:ext cx="3074000" cy="70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2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533" name="Google Shape;533;p28"/>
          <p:cNvSpPr txBox="1">
            <a:spLocks noGrp="1"/>
          </p:cNvSpPr>
          <p:nvPr>
            <p:ph type="subTitle" idx="9"/>
          </p:nvPr>
        </p:nvSpPr>
        <p:spPr>
          <a:xfrm>
            <a:off x="6358512" y="3978296"/>
            <a:ext cx="30740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4" name="Google Shape;534;p28"/>
          <p:cNvSpPr txBox="1">
            <a:spLocks noGrp="1"/>
          </p:cNvSpPr>
          <p:nvPr>
            <p:ph type="title" idx="13"/>
          </p:nvPr>
        </p:nvSpPr>
        <p:spPr>
          <a:xfrm>
            <a:off x="960000" y="491767"/>
            <a:ext cx="10272000" cy="76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535" name="Google Shape;535;p28"/>
          <p:cNvSpPr/>
          <p:nvPr/>
        </p:nvSpPr>
        <p:spPr>
          <a:xfrm flipH="1">
            <a:off x="9181209" y="326999"/>
            <a:ext cx="4974892" cy="1558444"/>
          </a:xfrm>
          <a:custGeom>
            <a:avLst/>
            <a:gdLst/>
            <a:ahLst/>
            <a:cxnLst/>
            <a:rect l="l" t="t" r="r" b="b"/>
            <a:pathLst>
              <a:path w="62593" h="19608" extrusionOk="0">
                <a:moveTo>
                  <a:pt x="8797" y="0"/>
                </a:moveTo>
                <a:cubicBezTo>
                  <a:pt x="8493" y="0"/>
                  <a:pt x="8193" y="36"/>
                  <a:pt x="7901" y="111"/>
                </a:cubicBezTo>
                <a:cubicBezTo>
                  <a:pt x="5245" y="791"/>
                  <a:pt x="0" y="3248"/>
                  <a:pt x="671" y="6773"/>
                </a:cubicBezTo>
                <a:cubicBezTo>
                  <a:pt x="885" y="7867"/>
                  <a:pt x="2286" y="9563"/>
                  <a:pt x="3341" y="9563"/>
                </a:cubicBezTo>
                <a:cubicBezTo>
                  <a:pt x="3407" y="9563"/>
                  <a:pt x="3472" y="9556"/>
                  <a:pt x="3535" y="9542"/>
                </a:cubicBezTo>
                <a:lnTo>
                  <a:pt x="3535" y="9542"/>
                </a:lnTo>
                <a:cubicBezTo>
                  <a:pt x="1179" y="10328"/>
                  <a:pt x="4622" y="12047"/>
                  <a:pt x="5785" y="12047"/>
                </a:cubicBezTo>
                <a:cubicBezTo>
                  <a:pt x="5798" y="12047"/>
                  <a:pt x="5810" y="12047"/>
                  <a:pt x="5822" y="12047"/>
                </a:cubicBezTo>
                <a:lnTo>
                  <a:pt x="5822" y="12047"/>
                </a:lnTo>
                <a:cubicBezTo>
                  <a:pt x="5406" y="12642"/>
                  <a:pt x="5699" y="13294"/>
                  <a:pt x="6134" y="13842"/>
                </a:cubicBezTo>
                <a:cubicBezTo>
                  <a:pt x="5548" y="15165"/>
                  <a:pt x="6493" y="17377"/>
                  <a:pt x="7646" y="18171"/>
                </a:cubicBezTo>
                <a:cubicBezTo>
                  <a:pt x="8031" y="18441"/>
                  <a:pt x="8988" y="18769"/>
                  <a:pt x="9751" y="18769"/>
                </a:cubicBezTo>
                <a:cubicBezTo>
                  <a:pt x="10431" y="18769"/>
                  <a:pt x="10958" y="18509"/>
                  <a:pt x="10793" y="17717"/>
                </a:cubicBezTo>
                <a:lnTo>
                  <a:pt x="10793" y="17717"/>
                </a:lnTo>
                <a:lnTo>
                  <a:pt x="54880" y="19607"/>
                </a:lnTo>
                <a:cubicBezTo>
                  <a:pt x="56430" y="18615"/>
                  <a:pt x="57810" y="19125"/>
                  <a:pt x="59558" y="18605"/>
                </a:cubicBezTo>
                <a:cubicBezTo>
                  <a:pt x="60279" y="18388"/>
                  <a:pt x="62593" y="16769"/>
                  <a:pt x="61320" y="16769"/>
                </a:cubicBezTo>
                <a:cubicBezTo>
                  <a:pt x="61207" y="16769"/>
                  <a:pt x="61065" y="16782"/>
                  <a:pt x="60891" y="16810"/>
                </a:cubicBezTo>
                <a:cubicBezTo>
                  <a:pt x="62053" y="14957"/>
                  <a:pt x="59974" y="14655"/>
                  <a:pt x="59407" y="13512"/>
                </a:cubicBezTo>
                <a:cubicBezTo>
                  <a:pt x="58878" y="12415"/>
                  <a:pt x="59918" y="10846"/>
                  <a:pt x="58963" y="9712"/>
                </a:cubicBezTo>
                <a:cubicBezTo>
                  <a:pt x="58415" y="9070"/>
                  <a:pt x="57423" y="8928"/>
                  <a:pt x="56685" y="8692"/>
                </a:cubicBezTo>
                <a:cubicBezTo>
                  <a:pt x="56597" y="7200"/>
                  <a:pt x="56663" y="6406"/>
                  <a:pt x="55600" y="6406"/>
                </a:cubicBezTo>
                <a:cubicBezTo>
                  <a:pt x="55296" y="6406"/>
                  <a:pt x="54899" y="6471"/>
                  <a:pt x="54379" y="6603"/>
                </a:cubicBezTo>
                <a:cubicBezTo>
                  <a:pt x="52971" y="6962"/>
                  <a:pt x="50788" y="7690"/>
                  <a:pt x="50420" y="9297"/>
                </a:cubicBezTo>
                <a:cubicBezTo>
                  <a:pt x="50375" y="9243"/>
                  <a:pt x="50296" y="9164"/>
                  <a:pt x="50288" y="9164"/>
                </a:cubicBezTo>
                <a:cubicBezTo>
                  <a:pt x="50288" y="9164"/>
                  <a:pt x="50287" y="9164"/>
                  <a:pt x="50287" y="9164"/>
                </a:cubicBezTo>
                <a:cubicBezTo>
                  <a:pt x="49626" y="9590"/>
                  <a:pt x="49002" y="10147"/>
                  <a:pt x="48416" y="10601"/>
                </a:cubicBezTo>
                <a:cubicBezTo>
                  <a:pt x="48397" y="10516"/>
                  <a:pt x="48378" y="10431"/>
                  <a:pt x="48369" y="10346"/>
                </a:cubicBezTo>
                <a:cubicBezTo>
                  <a:pt x="48214" y="10326"/>
                  <a:pt x="48059" y="10318"/>
                  <a:pt x="47905" y="10318"/>
                </a:cubicBezTo>
                <a:cubicBezTo>
                  <a:pt x="47292" y="10318"/>
                  <a:pt x="46688" y="10443"/>
                  <a:pt x="46084" y="10443"/>
                </a:cubicBezTo>
                <a:cubicBezTo>
                  <a:pt x="46036" y="10443"/>
                  <a:pt x="45988" y="10442"/>
                  <a:pt x="45940" y="10440"/>
                </a:cubicBezTo>
                <a:cubicBezTo>
                  <a:pt x="45618" y="9224"/>
                  <a:pt x="44875" y="8763"/>
                  <a:pt x="44005" y="8763"/>
                </a:cubicBezTo>
                <a:cubicBezTo>
                  <a:pt x="43421" y="8763"/>
                  <a:pt x="42780" y="8970"/>
                  <a:pt x="42169" y="9297"/>
                </a:cubicBezTo>
                <a:cubicBezTo>
                  <a:pt x="41319" y="7359"/>
                  <a:pt x="40430" y="5705"/>
                  <a:pt x="38228" y="5119"/>
                </a:cubicBezTo>
                <a:cubicBezTo>
                  <a:pt x="35677" y="4430"/>
                  <a:pt x="35488" y="4326"/>
                  <a:pt x="33881" y="2161"/>
                </a:cubicBezTo>
                <a:cubicBezTo>
                  <a:pt x="33122" y="1136"/>
                  <a:pt x="32038" y="708"/>
                  <a:pt x="30924" y="708"/>
                </a:cubicBezTo>
                <a:cubicBezTo>
                  <a:pt x="28042" y="708"/>
                  <a:pt x="24956" y="3574"/>
                  <a:pt x="26755" y="6395"/>
                </a:cubicBezTo>
                <a:cubicBezTo>
                  <a:pt x="25470" y="6546"/>
                  <a:pt x="20546" y="6726"/>
                  <a:pt x="22257" y="8777"/>
                </a:cubicBezTo>
                <a:cubicBezTo>
                  <a:pt x="21786" y="8506"/>
                  <a:pt x="21252" y="8421"/>
                  <a:pt x="20711" y="8421"/>
                </a:cubicBezTo>
                <a:cubicBezTo>
                  <a:pt x="20177" y="8421"/>
                  <a:pt x="19635" y="8503"/>
                  <a:pt x="19138" y="8569"/>
                </a:cubicBezTo>
                <a:cubicBezTo>
                  <a:pt x="19301" y="7969"/>
                  <a:pt x="18880" y="7783"/>
                  <a:pt x="18338" y="7783"/>
                </a:cubicBezTo>
                <a:cubicBezTo>
                  <a:pt x="17779" y="7783"/>
                  <a:pt x="17092" y="7981"/>
                  <a:pt x="16785" y="8125"/>
                </a:cubicBezTo>
                <a:cubicBezTo>
                  <a:pt x="16515" y="4775"/>
                  <a:pt x="12329" y="0"/>
                  <a:pt x="8797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36" name="Google Shape;536;p28"/>
          <p:cNvSpPr/>
          <p:nvPr/>
        </p:nvSpPr>
        <p:spPr>
          <a:xfrm>
            <a:off x="10219480" y="3617127"/>
            <a:ext cx="3688685" cy="1391371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37" name="Google Shape;537;p28"/>
          <p:cNvSpPr/>
          <p:nvPr/>
        </p:nvSpPr>
        <p:spPr>
          <a:xfrm flipH="1">
            <a:off x="-1599887" y="270511"/>
            <a:ext cx="3688685" cy="1391371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38" name="Google Shape;538;p28"/>
          <p:cNvSpPr/>
          <p:nvPr/>
        </p:nvSpPr>
        <p:spPr>
          <a:xfrm flipH="1">
            <a:off x="-12066" y="5584433"/>
            <a:ext cx="12220433" cy="1289035"/>
          </a:xfrm>
          <a:custGeom>
            <a:avLst/>
            <a:gdLst/>
            <a:ahLst/>
            <a:cxnLst/>
            <a:rect l="l" t="t" r="r" b="b"/>
            <a:pathLst>
              <a:path w="366613" h="36489" extrusionOk="0">
                <a:moveTo>
                  <a:pt x="366310" y="0"/>
                </a:moveTo>
                <a:lnTo>
                  <a:pt x="286764" y="3122"/>
                </a:lnTo>
                <a:lnTo>
                  <a:pt x="0" y="4579"/>
                </a:lnTo>
                <a:lnTo>
                  <a:pt x="548" y="36489"/>
                </a:lnTo>
                <a:lnTo>
                  <a:pt x="366613" y="364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39" name="Google Shape;539;p28"/>
          <p:cNvSpPr/>
          <p:nvPr/>
        </p:nvSpPr>
        <p:spPr>
          <a:xfrm>
            <a:off x="-41733" y="5858600"/>
            <a:ext cx="12250200" cy="984200"/>
          </a:xfrm>
          <a:custGeom>
            <a:avLst/>
            <a:gdLst/>
            <a:ahLst/>
            <a:cxnLst/>
            <a:rect l="l" t="t" r="r" b="b"/>
            <a:pathLst>
              <a:path w="367506" h="29526" extrusionOk="0">
                <a:moveTo>
                  <a:pt x="0" y="6910"/>
                </a:moveTo>
                <a:lnTo>
                  <a:pt x="0" y="29526"/>
                </a:lnTo>
                <a:lnTo>
                  <a:pt x="367506" y="29526"/>
                </a:lnTo>
                <a:lnTo>
                  <a:pt x="36750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grpSp>
        <p:nvGrpSpPr>
          <p:cNvPr id="540" name="Google Shape;540;p28"/>
          <p:cNvGrpSpPr/>
          <p:nvPr/>
        </p:nvGrpSpPr>
        <p:grpSpPr>
          <a:xfrm>
            <a:off x="10739855" y="5176689"/>
            <a:ext cx="1200613" cy="681904"/>
            <a:chOff x="4352978" y="3127745"/>
            <a:chExt cx="430698" cy="244597"/>
          </a:xfrm>
        </p:grpSpPr>
        <p:sp>
          <p:nvSpPr>
            <p:cNvPr id="541" name="Google Shape;541;p28"/>
            <p:cNvSpPr/>
            <p:nvPr/>
          </p:nvSpPr>
          <p:spPr>
            <a:xfrm>
              <a:off x="4440980" y="3127745"/>
              <a:ext cx="258419" cy="241852"/>
            </a:xfrm>
            <a:custGeom>
              <a:avLst/>
              <a:gdLst/>
              <a:ahLst/>
              <a:cxnLst/>
              <a:rect l="l" t="t" r="r" b="b"/>
              <a:pathLst>
                <a:path w="2637" h="2468" extrusionOk="0">
                  <a:moveTo>
                    <a:pt x="1597" y="1"/>
                  </a:moveTo>
                  <a:lnTo>
                    <a:pt x="1597" y="1"/>
                  </a:lnTo>
                  <a:cubicBezTo>
                    <a:pt x="1711" y="502"/>
                    <a:pt x="1323" y="1163"/>
                    <a:pt x="1323" y="1163"/>
                  </a:cubicBezTo>
                  <a:cubicBezTo>
                    <a:pt x="1191" y="842"/>
                    <a:pt x="1276" y="199"/>
                    <a:pt x="1276" y="199"/>
                  </a:cubicBezTo>
                  <a:lnTo>
                    <a:pt x="1276" y="199"/>
                  </a:lnTo>
                  <a:cubicBezTo>
                    <a:pt x="1087" y="454"/>
                    <a:pt x="973" y="1324"/>
                    <a:pt x="973" y="1324"/>
                  </a:cubicBezTo>
                  <a:cubicBezTo>
                    <a:pt x="832" y="880"/>
                    <a:pt x="425" y="606"/>
                    <a:pt x="425" y="605"/>
                  </a:cubicBezTo>
                  <a:lnTo>
                    <a:pt x="425" y="605"/>
                  </a:lnTo>
                  <a:cubicBezTo>
                    <a:pt x="595" y="955"/>
                    <a:pt x="690" y="1664"/>
                    <a:pt x="690" y="1664"/>
                  </a:cubicBezTo>
                  <a:cubicBezTo>
                    <a:pt x="482" y="1362"/>
                    <a:pt x="9" y="1258"/>
                    <a:pt x="0" y="1258"/>
                  </a:cubicBezTo>
                  <a:lnTo>
                    <a:pt x="0" y="1258"/>
                  </a:lnTo>
                  <a:cubicBezTo>
                    <a:pt x="473" y="1787"/>
                    <a:pt x="671" y="2467"/>
                    <a:pt x="671" y="2467"/>
                  </a:cubicBezTo>
                  <a:lnTo>
                    <a:pt x="2571" y="2467"/>
                  </a:lnTo>
                  <a:cubicBezTo>
                    <a:pt x="2467" y="1702"/>
                    <a:pt x="2627" y="1182"/>
                    <a:pt x="2627" y="1182"/>
                  </a:cubicBezTo>
                  <a:lnTo>
                    <a:pt x="2627" y="1182"/>
                  </a:lnTo>
                  <a:cubicBezTo>
                    <a:pt x="2372" y="1352"/>
                    <a:pt x="2060" y="1796"/>
                    <a:pt x="2060" y="1796"/>
                  </a:cubicBezTo>
                  <a:lnTo>
                    <a:pt x="2060" y="1796"/>
                  </a:lnTo>
                  <a:cubicBezTo>
                    <a:pt x="2164" y="795"/>
                    <a:pt x="2637" y="284"/>
                    <a:pt x="2637" y="284"/>
                  </a:cubicBezTo>
                  <a:lnTo>
                    <a:pt x="2637" y="284"/>
                  </a:lnTo>
                  <a:cubicBezTo>
                    <a:pt x="2202" y="331"/>
                    <a:pt x="1701" y="1286"/>
                    <a:pt x="1701" y="1286"/>
                  </a:cubicBezTo>
                  <a:cubicBezTo>
                    <a:pt x="1862" y="379"/>
                    <a:pt x="1597" y="1"/>
                    <a:pt x="15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2" name="Google Shape;542;p28"/>
            <p:cNvSpPr/>
            <p:nvPr/>
          </p:nvSpPr>
          <p:spPr>
            <a:xfrm>
              <a:off x="4566906" y="3160263"/>
              <a:ext cx="216770" cy="203830"/>
            </a:xfrm>
            <a:custGeom>
              <a:avLst/>
              <a:gdLst/>
              <a:ahLst/>
              <a:cxnLst/>
              <a:rect l="l" t="t" r="r" b="b"/>
              <a:pathLst>
                <a:path w="2212" h="2080" extrusionOk="0">
                  <a:moveTo>
                    <a:pt x="2212" y="0"/>
                  </a:moveTo>
                  <a:lnTo>
                    <a:pt x="2212" y="0"/>
                  </a:lnTo>
                  <a:cubicBezTo>
                    <a:pt x="1966" y="293"/>
                    <a:pt x="1550" y="1286"/>
                    <a:pt x="1550" y="1286"/>
                  </a:cubicBezTo>
                  <a:cubicBezTo>
                    <a:pt x="1635" y="993"/>
                    <a:pt x="1465" y="435"/>
                    <a:pt x="1465" y="435"/>
                  </a:cubicBezTo>
                  <a:cubicBezTo>
                    <a:pt x="1465" y="851"/>
                    <a:pt x="1163" y="1465"/>
                    <a:pt x="1163" y="1465"/>
                  </a:cubicBezTo>
                  <a:cubicBezTo>
                    <a:pt x="1267" y="870"/>
                    <a:pt x="1115" y="76"/>
                    <a:pt x="1115" y="76"/>
                  </a:cubicBezTo>
                  <a:cubicBezTo>
                    <a:pt x="1115" y="634"/>
                    <a:pt x="785" y="1333"/>
                    <a:pt x="785" y="1333"/>
                  </a:cubicBezTo>
                  <a:cubicBezTo>
                    <a:pt x="832" y="851"/>
                    <a:pt x="605" y="473"/>
                    <a:pt x="605" y="473"/>
                  </a:cubicBezTo>
                  <a:lnTo>
                    <a:pt x="605" y="473"/>
                  </a:lnTo>
                  <a:cubicBezTo>
                    <a:pt x="700" y="946"/>
                    <a:pt x="378" y="1787"/>
                    <a:pt x="378" y="1787"/>
                  </a:cubicBezTo>
                  <a:cubicBezTo>
                    <a:pt x="444" y="1607"/>
                    <a:pt x="416" y="1173"/>
                    <a:pt x="416" y="1172"/>
                  </a:cubicBezTo>
                  <a:lnTo>
                    <a:pt x="416" y="1172"/>
                  </a:lnTo>
                  <a:cubicBezTo>
                    <a:pt x="312" y="1654"/>
                    <a:pt x="0" y="2080"/>
                    <a:pt x="0" y="2080"/>
                  </a:cubicBezTo>
                  <a:lnTo>
                    <a:pt x="1834" y="2080"/>
                  </a:lnTo>
                  <a:cubicBezTo>
                    <a:pt x="1758" y="1295"/>
                    <a:pt x="2212" y="1"/>
                    <a:pt x="22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3" name="Google Shape;543;p28"/>
            <p:cNvSpPr/>
            <p:nvPr/>
          </p:nvSpPr>
          <p:spPr>
            <a:xfrm>
              <a:off x="4352978" y="3250926"/>
              <a:ext cx="179727" cy="121416"/>
            </a:xfrm>
            <a:custGeom>
              <a:avLst/>
              <a:gdLst/>
              <a:ahLst/>
              <a:cxnLst/>
              <a:rect l="l" t="t" r="r" b="b"/>
              <a:pathLst>
                <a:path w="1834" h="1239" extrusionOk="0">
                  <a:moveTo>
                    <a:pt x="1730" y="1"/>
                  </a:moveTo>
                  <a:cubicBezTo>
                    <a:pt x="1541" y="171"/>
                    <a:pt x="1371" y="766"/>
                    <a:pt x="1371" y="766"/>
                  </a:cubicBezTo>
                  <a:cubicBezTo>
                    <a:pt x="1380" y="587"/>
                    <a:pt x="1087" y="256"/>
                    <a:pt x="1087" y="256"/>
                  </a:cubicBezTo>
                  <a:lnTo>
                    <a:pt x="1087" y="256"/>
                  </a:lnTo>
                  <a:cubicBezTo>
                    <a:pt x="1182" y="501"/>
                    <a:pt x="1030" y="870"/>
                    <a:pt x="1030" y="870"/>
                  </a:cubicBezTo>
                  <a:cubicBezTo>
                    <a:pt x="1002" y="520"/>
                    <a:pt x="652" y="48"/>
                    <a:pt x="652" y="48"/>
                  </a:cubicBezTo>
                  <a:lnTo>
                    <a:pt x="652" y="48"/>
                  </a:lnTo>
                  <a:cubicBezTo>
                    <a:pt x="785" y="379"/>
                    <a:pt x="605" y="785"/>
                    <a:pt x="605" y="785"/>
                  </a:cubicBezTo>
                  <a:cubicBezTo>
                    <a:pt x="548" y="502"/>
                    <a:pt x="227" y="284"/>
                    <a:pt x="227" y="284"/>
                  </a:cubicBezTo>
                  <a:lnTo>
                    <a:pt x="227" y="284"/>
                  </a:lnTo>
                  <a:cubicBezTo>
                    <a:pt x="425" y="549"/>
                    <a:pt x="312" y="1059"/>
                    <a:pt x="312" y="1059"/>
                  </a:cubicBezTo>
                  <a:cubicBezTo>
                    <a:pt x="331" y="955"/>
                    <a:pt x="199" y="691"/>
                    <a:pt x="199" y="690"/>
                  </a:cubicBezTo>
                  <a:lnTo>
                    <a:pt x="199" y="690"/>
                  </a:lnTo>
                  <a:cubicBezTo>
                    <a:pt x="218" y="974"/>
                    <a:pt x="0" y="1239"/>
                    <a:pt x="0" y="1239"/>
                  </a:cubicBezTo>
                  <a:lnTo>
                    <a:pt x="1834" y="1239"/>
                  </a:lnTo>
                  <a:cubicBezTo>
                    <a:pt x="1569" y="766"/>
                    <a:pt x="1730" y="1"/>
                    <a:pt x="17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544" name="Google Shape;544;p28"/>
          <p:cNvSpPr/>
          <p:nvPr/>
        </p:nvSpPr>
        <p:spPr>
          <a:xfrm>
            <a:off x="5886433" y="6150433"/>
            <a:ext cx="6386000" cy="786667"/>
          </a:xfrm>
          <a:custGeom>
            <a:avLst/>
            <a:gdLst/>
            <a:ahLst/>
            <a:cxnLst/>
            <a:rect l="l" t="t" r="r" b="b"/>
            <a:pathLst>
              <a:path w="191580" h="23600" extrusionOk="0">
                <a:moveTo>
                  <a:pt x="190192" y="1666"/>
                </a:moveTo>
                <a:lnTo>
                  <a:pt x="184916" y="1943"/>
                </a:lnTo>
                <a:lnTo>
                  <a:pt x="104952" y="0"/>
                </a:lnTo>
                <a:lnTo>
                  <a:pt x="38594" y="9995"/>
                </a:lnTo>
                <a:lnTo>
                  <a:pt x="0" y="21934"/>
                </a:lnTo>
                <a:lnTo>
                  <a:pt x="2777" y="23600"/>
                </a:lnTo>
                <a:lnTo>
                  <a:pt x="191580" y="21656"/>
                </a:lnTo>
                <a:close/>
              </a:path>
            </a:pathLst>
          </a:custGeom>
          <a:solidFill>
            <a:srgbClr val="50AAAA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5617513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29"/>
          <p:cNvSpPr txBox="1">
            <a:spLocks noGrp="1"/>
          </p:cNvSpPr>
          <p:nvPr>
            <p:ph type="title" hasCustomPrompt="1"/>
          </p:nvPr>
        </p:nvSpPr>
        <p:spPr>
          <a:xfrm>
            <a:off x="2992267" y="1244980"/>
            <a:ext cx="6207600" cy="110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547" name="Google Shape;547;p29"/>
          <p:cNvSpPr txBox="1">
            <a:spLocks noGrp="1"/>
          </p:cNvSpPr>
          <p:nvPr>
            <p:ph type="subTitle" idx="1"/>
          </p:nvPr>
        </p:nvSpPr>
        <p:spPr>
          <a:xfrm>
            <a:off x="3223633" y="2386400"/>
            <a:ext cx="5744800" cy="720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8" name="Google Shape;548;p29"/>
          <p:cNvSpPr txBox="1">
            <a:spLocks noGrp="1"/>
          </p:cNvSpPr>
          <p:nvPr>
            <p:ph type="title" idx="2" hasCustomPrompt="1"/>
          </p:nvPr>
        </p:nvSpPr>
        <p:spPr>
          <a:xfrm>
            <a:off x="2992267" y="3610552"/>
            <a:ext cx="6207600" cy="110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549" name="Google Shape;549;p29"/>
          <p:cNvSpPr txBox="1">
            <a:spLocks noGrp="1"/>
          </p:cNvSpPr>
          <p:nvPr>
            <p:ph type="subTitle" idx="3"/>
          </p:nvPr>
        </p:nvSpPr>
        <p:spPr>
          <a:xfrm>
            <a:off x="3223633" y="4751967"/>
            <a:ext cx="5744800" cy="720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0" name="Google Shape;550;p29"/>
          <p:cNvSpPr/>
          <p:nvPr/>
        </p:nvSpPr>
        <p:spPr>
          <a:xfrm>
            <a:off x="-221900" y="5761834"/>
            <a:ext cx="12591307" cy="1039501"/>
          </a:xfrm>
          <a:custGeom>
            <a:avLst/>
            <a:gdLst/>
            <a:ahLst/>
            <a:cxnLst/>
            <a:rect l="l" t="t" r="r" b="b"/>
            <a:pathLst>
              <a:path w="376047" h="17145" extrusionOk="0">
                <a:moveTo>
                  <a:pt x="373761" y="1524"/>
                </a:moveTo>
                <a:lnTo>
                  <a:pt x="0" y="0"/>
                </a:lnTo>
                <a:lnTo>
                  <a:pt x="4572" y="17145"/>
                </a:lnTo>
                <a:lnTo>
                  <a:pt x="376047" y="163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51" name="Google Shape;551;p29"/>
          <p:cNvSpPr/>
          <p:nvPr/>
        </p:nvSpPr>
        <p:spPr>
          <a:xfrm>
            <a:off x="-32778" y="5992634"/>
            <a:ext cx="12402683" cy="935333"/>
          </a:xfrm>
          <a:custGeom>
            <a:avLst/>
            <a:gdLst/>
            <a:ahLst/>
            <a:cxnLst/>
            <a:rect l="l" t="t" r="r" b="b"/>
            <a:pathLst>
              <a:path w="375346" h="28060" extrusionOk="0">
                <a:moveTo>
                  <a:pt x="373060" y="0"/>
                </a:moveTo>
                <a:lnTo>
                  <a:pt x="0" y="8902"/>
                </a:lnTo>
                <a:lnTo>
                  <a:pt x="555" y="28060"/>
                </a:lnTo>
                <a:lnTo>
                  <a:pt x="375346" y="270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552" name="Google Shape;552;p29"/>
          <p:cNvSpPr/>
          <p:nvPr/>
        </p:nvSpPr>
        <p:spPr>
          <a:xfrm flipH="1">
            <a:off x="8439275" y="-313467"/>
            <a:ext cx="4974892" cy="1558444"/>
          </a:xfrm>
          <a:custGeom>
            <a:avLst/>
            <a:gdLst/>
            <a:ahLst/>
            <a:cxnLst/>
            <a:rect l="l" t="t" r="r" b="b"/>
            <a:pathLst>
              <a:path w="62593" h="19608" extrusionOk="0">
                <a:moveTo>
                  <a:pt x="8797" y="0"/>
                </a:moveTo>
                <a:cubicBezTo>
                  <a:pt x="8493" y="0"/>
                  <a:pt x="8193" y="36"/>
                  <a:pt x="7901" y="111"/>
                </a:cubicBezTo>
                <a:cubicBezTo>
                  <a:pt x="5245" y="791"/>
                  <a:pt x="0" y="3248"/>
                  <a:pt x="671" y="6773"/>
                </a:cubicBezTo>
                <a:cubicBezTo>
                  <a:pt x="885" y="7867"/>
                  <a:pt x="2286" y="9563"/>
                  <a:pt x="3341" y="9563"/>
                </a:cubicBezTo>
                <a:cubicBezTo>
                  <a:pt x="3407" y="9563"/>
                  <a:pt x="3472" y="9556"/>
                  <a:pt x="3535" y="9542"/>
                </a:cubicBezTo>
                <a:lnTo>
                  <a:pt x="3535" y="9542"/>
                </a:lnTo>
                <a:cubicBezTo>
                  <a:pt x="1179" y="10328"/>
                  <a:pt x="4622" y="12047"/>
                  <a:pt x="5785" y="12047"/>
                </a:cubicBezTo>
                <a:cubicBezTo>
                  <a:pt x="5798" y="12047"/>
                  <a:pt x="5810" y="12047"/>
                  <a:pt x="5822" y="12047"/>
                </a:cubicBezTo>
                <a:lnTo>
                  <a:pt x="5822" y="12047"/>
                </a:lnTo>
                <a:cubicBezTo>
                  <a:pt x="5406" y="12642"/>
                  <a:pt x="5699" y="13294"/>
                  <a:pt x="6134" y="13842"/>
                </a:cubicBezTo>
                <a:cubicBezTo>
                  <a:pt x="5548" y="15165"/>
                  <a:pt x="6493" y="17377"/>
                  <a:pt x="7646" y="18171"/>
                </a:cubicBezTo>
                <a:cubicBezTo>
                  <a:pt x="8031" y="18441"/>
                  <a:pt x="8988" y="18769"/>
                  <a:pt x="9751" y="18769"/>
                </a:cubicBezTo>
                <a:cubicBezTo>
                  <a:pt x="10431" y="18769"/>
                  <a:pt x="10958" y="18509"/>
                  <a:pt x="10793" y="17717"/>
                </a:cubicBezTo>
                <a:lnTo>
                  <a:pt x="10793" y="17717"/>
                </a:lnTo>
                <a:lnTo>
                  <a:pt x="54880" y="19607"/>
                </a:lnTo>
                <a:cubicBezTo>
                  <a:pt x="56430" y="18615"/>
                  <a:pt x="57810" y="19125"/>
                  <a:pt x="59558" y="18605"/>
                </a:cubicBezTo>
                <a:cubicBezTo>
                  <a:pt x="60279" y="18388"/>
                  <a:pt x="62593" y="16769"/>
                  <a:pt x="61320" y="16769"/>
                </a:cubicBezTo>
                <a:cubicBezTo>
                  <a:pt x="61207" y="16769"/>
                  <a:pt x="61065" y="16782"/>
                  <a:pt x="60891" y="16810"/>
                </a:cubicBezTo>
                <a:cubicBezTo>
                  <a:pt x="62053" y="14957"/>
                  <a:pt x="59974" y="14655"/>
                  <a:pt x="59407" y="13512"/>
                </a:cubicBezTo>
                <a:cubicBezTo>
                  <a:pt x="58878" y="12415"/>
                  <a:pt x="59918" y="10846"/>
                  <a:pt x="58963" y="9712"/>
                </a:cubicBezTo>
                <a:cubicBezTo>
                  <a:pt x="58415" y="9070"/>
                  <a:pt x="57423" y="8928"/>
                  <a:pt x="56685" y="8692"/>
                </a:cubicBezTo>
                <a:cubicBezTo>
                  <a:pt x="56597" y="7200"/>
                  <a:pt x="56663" y="6406"/>
                  <a:pt x="55600" y="6406"/>
                </a:cubicBezTo>
                <a:cubicBezTo>
                  <a:pt x="55296" y="6406"/>
                  <a:pt x="54899" y="6471"/>
                  <a:pt x="54379" y="6603"/>
                </a:cubicBezTo>
                <a:cubicBezTo>
                  <a:pt x="52971" y="6962"/>
                  <a:pt x="50788" y="7690"/>
                  <a:pt x="50420" y="9297"/>
                </a:cubicBezTo>
                <a:cubicBezTo>
                  <a:pt x="50375" y="9243"/>
                  <a:pt x="50296" y="9164"/>
                  <a:pt x="50288" y="9164"/>
                </a:cubicBezTo>
                <a:cubicBezTo>
                  <a:pt x="50288" y="9164"/>
                  <a:pt x="50287" y="9164"/>
                  <a:pt x="50287" y="9164"/>
                </a:cubicBezTo>
                <a:cubicBezTo>
                  <a:pt x="49626" y="9590"/>
                  <a:pt x="49002" y="10147"/>
                  <a:pt x="48416" y="10601"/>
                </a:cubicBezTo>
                <a:cubicBezTo>
                  <a:pt x="48397" y="10516"/>
                  <a:pt x="48378" y="10431"/>
                  <a:pt x="48369" y="10346"/>
                </a:cubicBezTo>
                <a:cubicBezTo>
                  <a:pt x="48214" y="10326"/>
                  <a:pt x="48059" y="10318"/>
                  <a:pt x="47905" y="10318"/>
                </a:cubicBezTo>
                <a:cubicBezTo>
                  <a:pt x="47292" y="10318"/>
                  <a:pt x="46688" y="10443"/>
                  <a:pt x="46084" y="10443"/>
                </a:cubicBezTo>
                <a:cubicBezTo>
                  <a:pt x="46036" y="10443"/>
                  <a:pt x="45988" y="10442"/>
                  <a:pt x="45940" y="10440"/>
                </a:cubicBezTo>
                <a:cubicBezTo>
                  <a:pt x="45618" y="9224"/>
                  <a:pt x="44875" y="8763"/>
                  <a:pt x="44005" y="8763"/>
                </a:cubicBezTo>
                <a:cubicBezTo>
                  <a:pt x="43421" y="8763"/>
                  <a:pt x="42780" y="8970"/>
                  <a:pt x="42169" y="9297"/>
                </a:cubicBezTo>
                <a:cubicBezTo>
                  <a:pt x="41319" y="7359"/>
                  <a:pt x="40430" y="5705"/>
                  <a:pt x="38228" y="5119"/>
                </a:cubicBezTo>
                <a:cubicBezTo>
                  <a:pt x="35677" y="4430"/>
                  <a:pt x="35488" y="4326"/>
                  <a:pt x="33881" y="2161"/>
                </a:cubicBezTo>
                <a:cubicBezTo>
                  <a:pt x="33122" y="1136"/>
                  <a:pt x="32038" y="708"/>
                  <a:pt x="30924" y="708"/>
                </a:cubicBezTo>
                <a:cubicBezTo>
                  <a:pt x="28042" y="708"/>
                  <a:pt x="24956" y="3574"/>
                  <a:pt x="26755" y="6395"/>
                </a:cubicBezTo>
                <a:cubicBezTo>
                  <a:pt x="25470" y="6546"/>
                  <a:pt x="20546" y="6726"/>
                  <a:pt x="22257" y="8777"/>
                </a:cubicBezTo>
                <a:cubicBezTo>
                  <a:pt x="21786" y="8506"/>
                  <a:pt x="21252" y="8421"/>
                  <a:pt x="20711" y="8421"/>
                </a:cubicBezTo>
                <a:cubicBezTo>
                  <a:pt x="20177" y="8421"/>
                  <a:pt x="19635" y="8503"/>
                  <a:pt x="19138" y="8569"/>
                </a:cubicBezTo>
                <a:cubicBezTo>
                  <a:pt x="19301" y="7969"/>
                  <a:pt x="18880" y="7783"/>
                  <a:pt x="18338" y="7783"/>
                </a:cubicBezTo>
                <a:cubicBezTo>
                  <a:pt x="17779" y="7783"/>
                  <a:pt x="17092" y="7981"/>
                  <a:pt x="16785" y="8125"/>
                </a:cubicBezTo>
                <a:cubicBezTo>
                  <a:pt x="16515" y="4775"/>
                  <a:pt x="12329" y="0"/>
                  <a:pt x="8797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53" name="Google Shape;553;p29"/>
          <p:cNvSpPr/>
          <p:nvPr/>
        </p:nvSpPr>
        <p:spPr>
          <a:xfrm>
            <a:off x="9770647" y="2589593"/>
            <a:ext cx="3688685" cy="1391371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54" name="Google Shape;554;p29"/>
          <p:cNvSpPr/>
          <p:nvPr/>
        </p:nvSpPr>
        <p:spPr>
          <a:xfrm flipH="1">
            <a:off x="-573953" y="161060"/>
            <a:ext cx="3688685" cy="1391371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555" name="Google Shape;555;p29"/>
          <p:cNvGrpSpPr/>
          <p:nvPr/>
        </p:nvGrpSpPr>
        <p:grpSpPr>
          <a:xfrm>
            <a:off x="-665070" y="4842268"/>
            <a:ext cx="3404887" cy="2224800"/>
            <a:chOff x="-213250" y="3651883"/>
            <a:chExt cx="1136984" cy="742888"/>
          </a:xfrm>
        </p:grpSpPr>
        <p:sp>
          <p:nvSpPr>
            <p:cNvPr id="556" name="Google Shape;556;p29"/>
            <p:cNvSpPr/>
            <p:nvPr/>
          </p:nvSpPr>
          <p:spPr>
            <a:xfrm>
              <a:off x="-213250" y="3762282"/>
              <a:ext cx="891218" cy="597864"/>
            </a:xfrm>
            <a:custGeom>
              <a:avLst/>
              <a:gdLst/>
              <a:ahLst/>
              <a:cxnLst/>
              <a:rect l="l" t="t" r="r" b="b"/>
              <a:pathLst>
                <a:path w="4074" h="2733" extrusionOk="0">
                  <a:moveTo>
                    <a:pt x="1416" y="1"/>
                  </a:moveTo>
                  <a:cubicBezTo>
                    <a:pt x="1413" y="1"/>
                    <a:pt x="1411" y="1"/>
                    <a:pt x="1408" y="2"/>
                  </a:cubicBezTo>
                  <a:cubicBezTo>
                    <a:pt x="1285" y="39"/>
                    <a:pt x="1285" y="474"/>
                    <a:pt x="1285" y="474"/>
                  </a:cubicBezTo>
                  <a:cubicBezTo>
                    <a:pt x="1285" y="474"/>
                    <a:pt x="1104" y="221"/>
                    <a:pt x="986" y="221"/>
                  </a:cubicBezTo>
                  <a:cubicBezTo>
                    <a:pt x="975" y="221"/>
                    <a:pt x="964" y="224"/>
                    <a:pt x="955" y="228"/>
                  </a:cubicBezTo>
                  <a:cubicBezTo>
                    <a:pt x="851" y="285"/>
                    <a:pt x="1030" y="871"/>
                    <a:pt x="1030" y="871"/>
                  </a:cubicBezTo>
                  <a:cubicBezTo>
                    <a:pt x="1030" y="871"/>
                    <a:pt x="602" y="379"/>
                    <a:pt x="515" y="379"/>
                  </a:cubicBezTo>
                  <a:cubicBezTo>
                    <a:pt x="508" y="379"/>
                    <a:pt x="503" y="382"/>
                    <a:pt x="501" y="389"/>
                  </a:cubicBezTo>
                  <a:cubicBezTo>
                    <a:pt x="463" y="493"/>
                    <a:pt x="766" y="1174"/>
                    <a:pt x="766" y="1174"/>
                  </a:cubicBezTo>
                  <a:cubicBezTo>
                    <a:pt x="766" y="1174"/>
                    <a:pt x="473" y="1063"/>
                    <a:pt x="341" y="1063"/>
                  </a:cubicBezTo>
                  <a:cubicBezTo>
                    <a:pt x="314" y="1063"/>
                    <a:pt x="293" y="1068"/>
                    <a:pt x="284" y="1079"/>
                  </a:cubicBezTo>
                  <a:cubicBezTo>
                    <a:pt x="236" y="1155"/>
                    <a:pt x="662" y="1495"/>
                    <a:pt x="662" y="1495"/>
                  </a:cubicBezTo>
                  <a:cubicBezTo>
                    <a:pt x="662" y="1495"/>
                    <a:pt x="452" y="1446"/>
                    <a:pt x="314" y="1446"/>
                  </a:cubicBezTo>
                  <a:cubicBezTo>
                    <a:pt x="252" y="1446"/>
                    <a:pt x="204" y="1456"/>
                    <a:pt x="199" y="1485"/>
                  </a:cubicBezTo>
                  <a:cubicBezTo>
                    <a:pt x="180" y="1589"/>
                    <a:pt x="737" y="1911"/>
                    <a:pt x="737" y="1911"/>
                  </a:cubicBezTo>
                  <a:cubicBezTo>
                    <a:pt x="737" y="1911"/>
                    <a:pt x="597" y="1894"/>
                    <a:pt x="458" y="1894"/>
                  </a:cubicBezTo>
                  <a:cubicBezTo>
                    <a:pt x="343" y="1894"/>
                    <a:pt x="229" y="1906"/>
                    <a:pt x="199" y="1948"/>
                  </a:cubicBezTo>
                  <a:cubicBezTo>
                    <a:pt x="142" y="2043"/>
                    <a:pt x="690" y="2260"/>
                    <a:pt x="690" y="2260"/>
                  </a:cubicBezTo>
                  <a:cubicBezTo>
                    <a:pt x="690" y="2260"/>
                    <a:pt x="634" y="2259"/>
                    <a:pt x="554" y="2259"/>
                  </a:cubicBezTo>
                  <a:cubicBezTo>
                    <a:pt x="376" y="2259"/>
                    <a:pt x="83" y="2268"/>
                    <a:pt x="57" y="2327"/>
                  </a:cubicBezTo>
                  <a:cubicBezTo>
                    <a:pt x="0" y="2468"/>
                    <a:pt x="1191" y="2733"/>
                    <a:pt x="1191" y="2733"/>
                  </a:cubicBezTo>
                  <a:lnTo>
                    <a:pt x="2864" y="2733"/>
                  </a:lnTo>
                  <a:cubicBezTo>
                    <a:pt x="2864" y="2733"/>
                    <a:pt x="4073" y="2544"/>
                    <a:pt x="4054" y="2430"/>
                  </a:cubicBezTo>
                  <a:cubicBezTo>
                    <a:pt x="4037" y="2375"/>
                    <a:pt x="3895" y="2360"/>
                    <a:pt x="3743" y="2360"/>
                  </a:cubicBezTo>
                  <a:cubicBezTo>
                    <a:pt x="3556" y="2360"/>
                    <a:pt x="3355" y="2383"/>
                    <a:pt x="3355" y="2383"/>
                  </a:cubicBezTo>
                  <a:cubicBezTo>
                    <a:pt x="3355" y="2383"/>
                    <a:pt x="4054" y="2024"/>
                    <a:pt x="4054" y="1958"/>
                  </a:cubicBezTo>
                  <a:cubicBezTo>
                    <a:pt x="4054" y="1944"/>
                    <a:pt x="4025" y="1939"/>
                    <a:pt x="3978" y="1939"/>
                  </a:cubicBezTo>
                  <a:cubicBezTo>
                    <a:pt x="3764" y="1939"/>
                    <a:pt x="3175" y="2052"/>
                    <a:pt x="3175" y="2052"/>
                  </a:cubicBezTo>
                  <a:cubicBezTo>
                    <a:pt x="3175" y="2052"/>
                    <a:pt x="3629" y="1646"/>
                    <a:pt x="3582" y="1589"/>
                  </a:cubicBezTo>
                  <a:cubicBezTo>
                    <a:pt x="3576" y="1584"/>
                    <a:pt x="3565" y="1581"/>
                    <a:pt x="3550" y="1581"/>
                  </a:cubicBezTo>
                  <a:cubicBezTo>
                    <a:pt x="3435" y="1581"/>
                    <a:pt x="3081" y="1722"/>
                    <a:pt x="3081" y="1722"/>
                  </a:cubicBezTo>
                  <a:cubicBezTo>
                    <a:pt x="3081" y="1722"/>
                    <a:pt x="3506" y="1230"/>
                    <a:pt x="3431" y="1183"/>
                  </a:cubicBezTo>
                  <a:cubicBezTo>
                    <a:pt x="3421" y="1178"/>
                    <a:pt x="3408" y="1175"/>
                    <a:pt x="3393" y="1175"/>
                  </a:cubicBezTo>
                  <a:cubicBezTo>
                    <a:pt x="3268" y="1175"/>
                    <a:pt x="2977" y="1325"/>
                    <a:pt x="2977" y="1325"/>
                  </a:cubicBezTo>
                  <a:cubicBezTo>
                    <a:pt x="2977" y="1325"/>
                    <a:pt x="3506" y="607"/>
                    <a:pt x="3431" y="588"/>
                  </a:cubicBezTo>
                  <a:cubicBezTo>
                    <a:pt x="3428" y="587"/>
                    <a:pt x="3424" y="586"/>
                    <a:pt x="3420" y="586"/>
                  </a:cubicBezTo>
                  <a:cubicBezTo>
                    <a:pt x="3314" y="586"/>
                    <a:pt x="2883" y="947"/>
                    <a:pt x="2883" y="947"/>
                  </a:cubicBezTo>
                  <a:cubicBezTo>
                    <a:pt x="2883" y="947"/>
                    <a:pt x="3119" y="455"/>
                    <a:pt x="3034" y="446"/>
                  </a:cubicBezTo>
                  <a:cubicBezTo>
                    <a:pt x="3031" y="445"/>
                    <a:pt x="3028" y="444"/>
                    <a:pt x="3025" y="444"/>
                  </a:cubicBezTo>
                  <a:cubicBezTo>
                    <a:pt x="2931" y="444"/>
                    <a:pt x="2533" y="843"/>
                    <a:pt x="2533" y="843"/>
                  </a:cubicBezTo>
                  <a:cubicBezTo>
                    <a:pt x="2533" y="843"/>
                    <a:pt x="2646" y="210"/>
                    <a:pt x="2580" y="191"/>
                  </a:cubicBezTo>
                  <a:cubicBezTo>
                    <a:pt x="2579" y="191"/>
                    <a:pt x="2578" y="191"/>
                    <a:pt x="2578" y="191"/>
                  </a:cubicBezTo>
                  <a:cubicBezTo>
                    <a:pt x="2497" y="191"/>
                    <a:pt x="2174" y="607"/>
                    <a:pt x="2174" y="607"/>
                  </a:cubicBezTo>
                  <a:cubicBezTo>
                    <a:pt x="2174" y="607"/>
                    <a:pt x="2110" y="86"/>
                    <a:pt x="2018" y="86"/>
                  </a:cubicBezTo>
                  <a:cubicBezTo>
                    <a:pt x="2016" y="86"/>
                    <a:pt x="2015" y="86"/>
                    <a:pt x="2013" y="87"/>
                  </a:cubicBezTo>
                  <a:cubicBezTo>
                    <a:pt x="1919" y="115"/>
                    <a:pt x="1748" y="559"/>
                    <a:pt x="1748" y="559"/>
                  </a:cubicBezTo>
                  <a:cubicBezTo>
                    <a:pt x="1748" y="559"/>
                    <a:pt x="1523" y="1"/>
                    <a:pt x="1416" y="1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7" name="Google Shape;557;p29"/>
            <p:cNvSpPr/>
            <p:nvPr/>
          </p:nvSpPr>
          <p:spPr>
            <a:xfrm>
              <a:off x="323901" y="3956162"/>
              <a:ext cx="599833" cy="438609"/>
            </a:xfrm>
            <a:custGeom>
              <a:avLst/>
              <a:gdLst/>
              <a:ahLst/>
              <a:cxnLst/>
              <a:rect l="l" t="t" r="r" b="b"/>
              <a:pathLst>
                <a:path w="2742" h="2005" extrusionOk="0">
                  <a:moveTo>
                    <a:pt x="950" y="0"/>
                  </a:moveTo>
                  <a:cubicBezTo>
                    <a:pt x="949" y="0"/>
                    <a:pt x="947" y="1"/>
                    <a:pt x="946" y="1"/>
                  </a:cubicBezTo>
                  <a:cubicBezTo>
                    <a:pt x="861" y="29"/>
                    <a:pt x="861" y="351"/>
                    <a:pt x="861" y="351"/>
                  </a:cubicBezTo>
                  <a:cubicBezTo>
                    <a:pt x="861" y="351"/>
                    <a:pt x="736" y="155"/>
                    <a:pt x="656" y="155"/>
                  </a:cubicBezTo>
                  <a:cubicBezTo>
                    <a:pt x="648" y="155"/>
                    <a:pt x="641" y="157"/>
                    <a:pt x="634" y="162"/>
                  </a:cubicBezTo>
                  <a:cubicBezTo>
                    <a:pt x="568" y="209"/>
                    <a:pt x="691" y="634"/>
                    <a:pt x="691" y="634"/>
                  </a:cubicBezTo>
                  <a:cubicBezTo>
                    <a:pt x="691" y="634"/>
                    <a:pt x="406" y="268"/>
                    <a:pt x="342" y="268"/>
                  </a:cubicBezTo>
                  <a:cubicBezTo>
                    <a:pt x="337" y="268"/>
                    <a:pt x="334" y="270"/>
                    <a:pt x="332" y="275"/>
                  </a:cubicBezTo>
                  <a:cubicBezTo>
                    <a:pt x="322" y="351"/>
                    <a:pt x="521" y="852"/>
                    <a:pt x="521" y="852"/>
                  </a:cubicBezTo>
                  <a:cubicBezTo>
                    <a:pt x="521" y="852"/>
                    <a:pt x="326" y="774"/>
                    <a:pt x="238" y="774"/>
                  </a:cubicBezTo>
                  <a:cubicBezTo>
                    <a:pt x="220" y="774"/>
                    <a:pt x="206" y="777"/>
                    <a:pt x="199" y="785"/>
                  </a:cubicBezTo>
                  <a:cubicBezTo>
                    <a:pt x="161" y="833"/>
                    <a:pt x="445" y="1088"/>
                    <a:pt x="445" y="1088"/>
                  </a:cubicBezTo>
                  <a:cubicBezTo>
                    <a:pt x="445" y="1088"/>
                    <a:pt x="303" y="1051"/>
                    <a:pt x="214" y="1051"/>
                  </a:cubicBezTo>
                  <a:cubicBezTo>
                    <a:pt x="175" y="1051"/>
                    <a:pt x="145" y="1058"/>
                    <a:pt x="143" y="1078"/>
                  </a:cubicBezTo>
                  <a:cubicBezTo>
                    <a:pt x="133" y="1154"/>
                    <a:pt x="492" y="1390"/>
                    <a:pt x="492" y="1390"/>
                  </a:cubicBezTo>
                  <a:cubicBezTo>
                    <a:pt x="492" y="1390"/>
                    <a:pt x="378" y="1374"/>
                    <a:pt x="278" y="1374"/>
                  </a:cubicBezTo>
                  <a:cubicBezTo>
                    <a:pt x="208" y="1374"/>
                    <a:pt x="145" y="1382"/>
                    <a:pt x="133" y="1409"/>
                  </a:cubicBezTo>
                  <a:cubicBezTo>
                    <a:pt x="95" y="1485"/>
                    <a:pt x="464" y="1645"/>
                    <a:pt x="464" y="1645"/>
                  </a:cubicBezTo>
                  <a:cubicBezTo>
                    <a:pt x="464" y="1645"/>
                    <a:pt x="438" y="1645"/>
                    <a:pt x="400" y="1645"/>
                  </a:cubicBezTo>
                  <a:cubicBezTo>
                    <a:pt x="285" y="1645"/>
                    <a:pt x="53" y="1650"/>
                    <a:pt x="39" y="1693"/>
                  </a:cubicBezTo>
                  <a:cubicBezTo>
                    <a:pt x="1" y="1797"/>
                    <a:pt x="804" y="2005"/>
                    <a:pt x="804" y="2005"/>
                  </a:cubicBezTo>
                  <a:lnTo>
                    <a:pt x="1929" y="2005"/>
                  </a:lnTo>
                  <a:cubicBezTo>
                    <a:pt x="1929" y="2005"/>
                    <a:pt x="2741" y="1872"/>
                    <a:pt x="2704" y="1778"/>
                  </a:cubicBezTo>
                  <a:cubicBezTo>
                    <a:pt x="2699" y="1735"/>
                    <a:pt x="2605" y="1723"/>
                    <a:pt x="2504" y="1723"/>
                  </a:cubicBezTo>
                  <a:cubicBezTo>
                    <a:pt x="2382" y="1723"/>
                    <a:pt x="2250" y="1740"/>
                    <a:pt x="2250" y="1740"/>
                  </a:cubicBezTo>
                  <a:cubicBezTo>
                    <a:pt x="2250" y="1740"/>
                    <a:pt x="2723" y="1475"/>
                    <a:pt x="2723" y="1419"/>
                  </a:cubicBezTo>
                  <a:cubicBezTo>
                    <a:pt x="2724" y="1411"/>
                    <a:pt x="2710" y="1408"/>
                    <a:pt x="2685" y="1408"/>
                  </a:cubicBezTo>
                  <a:cubicBezTo>
                    <a:pt x="2555" y="1408"/>
                    <a:pt x="2137" y="1494"/>
                    <a:pt x="2137" y="1494"/>
                  </a:cubicBezTo>
                  <a:cubicBezTo>
                    <a:pt x="2137" y="1494"/>
                    <a:pt x="2430" y="1182"/>
                    <a:pt x="2411" y="1154"/>
                  </a:cubicBezTo>
                  <a:cubicBezTo>
                    <a:pt x="2407" y="1149"/>
                    <a:pt x="2399" y="1147"/>
                    <a:pt x="2388" y="1147"/>
                  </a:cubicBezTo>
                  <a:cubicBezTo>
                    <a:pt x="2311" y="1147"/>
                    <a:pt x="2080" y="1248"/>
                    <a:pt x="2080" y="1248"/>
                  </a:cubicBezTo>
                  <a:cubicBezTo>
                    <a:pt x="2080" y="1248"/>
                    <a:pt x="2363" y="889"/>
                    <a:pt x="2307" y="852"/>
                  </a:cubicBezTo>
                  <a:cubicBezTo>
                    <a:pt x="2302" y="849"/>
                    <a:pt x="2295" y="848"/>
                    <a:pt x="2287" y="848"/>
                  </a:cubicBezTo>
                  <a:cubicBezTo>
                    <a:pt x="2206" y="848"/>
                    <a:pt x="1995" y="965"/>
                    <a:pt x="1995" y="965"/>
                  </a:cubicBezTo>
                  <a:cubicBezTo>
                    <a:pt x="1995" y="965"/>
                    <a:pt x="2363" y="445"/>
                    <a:pt x="2307" y="417"/>
                  </a:cubicBezTo>
                  <a:cubicBezTo>
                    <a:pt x="2306" y="417"/>
                    <a:pt x="2305" y="417"/>
                    <a:pt x="2304" y="417"/>
                  </a:cubicBezTo>
                  <a:cubicBezTo>
                    <a:pt x="2240" y="417"/>
                    <a:pt x="1938" y="691"/>
                    <a:pt x="1938" y="691"/>
                  </a:cubicBezTo>
                  <a:cubicBezTo>
                    <a:pt x="1938" y="691"/>
                    <a:pt x="2108" y="322"/>
                    <a:pt x="2042" y="313"/>
                  </a:cubicBezTo>
                  <a:cubicBezTo>
                    <a:pt x="2041" y="313"/>
                    <a:pt x="2040" y="313"/>
                    <a:pt x="2039" y="313"/>
                  </a:cubicBezTo>
                  <a:cubicBezTo>
                    <a:pt x="1977" y="313"/>
                    <a:pt x="1702" y="606"/>
                    <a:pt x="1702" y="606"/>
                  </a:cubicBezTo>
                  <a:cubicBezTo>
                    <a:pt x="1702" y="606"/>
                    <a:pt x="1778" y="133"/>
                    <a:pt x="1730" y="133"/>
                  </a:cubicBezTo>
                  <a:cubicBezTo>
                    <a:pt x="1683" y="133"/>
                    <a:pt x="1456" y="445"/>
                    <a:pt x="1456" y="445"/>
                  </a:cubicBezTo>
                  <a:cubicBezTo>
                    <a:pt x="1456" y="445"/>
                    <a:pt x="1420" y="66"/>
                    <a:pt x="1357" y="66"/>
                  </a:cubicBezTo>
                  <a:cubicBezTo>
                    <a:pt x="1355" y="66"/>
                    <a:pt x="1354" y="67"/>
                    <a:pt x="1352" y="67"/>
                  </a:cubicBezTo>
                  <a:cubicBezTo>
                    <a:pt x="1277" y="77"/>
                    <a:pt x="1173" y="407"/>
                    <a:pt x="1173" y="407"/>
                  </a:cubicBezTo>
                  <a:cubicBezTo>
                    <a:pt x="1173" y="407"/>
                    <a:pt x="1019" y="0"/>
                    <a:pt x="950" y="0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8" name="Google Shape;558;p29"/>
            <p:cNvSpPr/>
            <p:nvPr/>
          </p:nvSpPr>
          <p:spPr>
            <a:xfrm>
              <a:off x="11629" y="3651883"/>
              <a:ext cx="730213" cy="732619"/>
            </a:xfrm>
            <a:custGeom>
              <a:avLst/>
              <a:gdLst/>
              <a:ahLst/>
              <a:cxnLst/>
              <a:rect l="l" t="t" r="r" b="b"/>
              <a:pathLst>
                <a:path w="3338" h="3349" extrusionOk="0">
                  <a:moveTo>
                    <a:pt x="1144" y="1"/>
                  </a:moveTo>
                  <a:cubicBezTo>
                    <a:pt x="1141" y="1"/>
                    <a:pt x="1138" y="1"/>
                    <a:pt x="1135" y="3"/>
                  </a:cubicBezTo>
                  <a:cubicBezTo>
                    <a:pt x="1041" y="50"/>
                    <a:pt x="1041" y="579"/>
                    <a:pt x="1041" y="579"/>
                  </a:cubicBezTo>
                  <a:cubicBezTo>
                    <a:pt x="1041" y="579"/>
                    <a:pt x="884" y="267"/>
                    <a:pt x="792" y="267"/>
                  </a:cubicBezTo>
                  <a:cubicBezTo>
                    <a:pt x="783" y="267"/>
                    <a:pt x="774" y="270"/>
                    <a:pt x="766" y="277"/>
                  </a:cubicBezTo>
                  <a:cubicBezTo>
                    <a:pt x="681" y="343"/>
                    <a:pt x="823" y="1071"/>
                    <a:pt x="823" y="1071"/>
                  </a:cubicBezTo>
                  <a:cubicBezTo>
                    <a:pt x="823" y="1071"/>
                    <a:pt x="467" y="463"/>
                    <a:pt x="399" y="463"/>
                  </a:cubicBezTo>
                  <a:cubicBezTo>
                    <a:pt x="393" y="463"/>
                    <a:pt x="390" y="467"/>
                    <a:pt x="388" y="475"/>
                  </a:cubicBezTo>
                  <a:cubicBezTo>
                    <a:pt x="360" y="598"/>
                    <a:pt x="615" y="1449"/>
                    <a:pt x="615" y="1449"/>
                  </a:cubicBezTo>
                  <a:cubicBezTo>
                    <a:pt x="615" y="1449"/>
                    <a:pt x="374" y="1305"/>
                    <a:pt x="265" y="1305"/>
                  </a:cubicBezTo>
                  <a:cubicBezTo>
                    <a:pt x="243" y="1305"/>
                    <a:pt x="226" y="1311"/>
                    <a:pt x="218" y="1326"/>
                  </a:cubicBezTo>
                  <a:cubicBezTo>
                    <a:pt x="171" y="1411"/>
                    <a:pt x="530" y="1836"/>
                    <a:pt x="530" y="1836"/>
                  </a:cubicBezTo>
                  <a:cubicBezTo>
                    <a:pt x="530" y="1836"/>
                    <a:pt x="358" y="1779"/>
                    <a:pt x="246" y="1779"/>
                  </a:cubicBezTo>
                  <a:cubicBezTo>
                    <a:pt x="194" y="1779"/>
                    <a:pt x="155" y="1791"/>
                    <a:pt x="152" y="1827"/>
                  </a:cubicBezTo>
                  <a:cubicBezTo>
                    <a:pt x="143" y="1940"/>
                    <a:pt x="587" y="2346"/>
                    <a:pt x="587" y="2346"/>
                  </a:cubicBezTo>
                  <a:cubicBezTo>
                    <a:pt x="587" y="2346"/>
                    <a:pt x="447" y="2316"/>
                    <a:pt x="326" y="2316"/>
                  </a:cubicBezTo>
                  <a:cubicBezTo>
                    <a:pt x="244" y="2316"/>
                    <a:pt x="171" y="2329"/>
                    <a:pt x="152" y="2375"/>
                  </a:cubicBezTo>
                  <a:cubicBezTo>
                    <a:pt x="105" y="2498"/>
                    <a:pt x="549" y="2772"/>
                    <a:pt x="549" y="2772"/>
                  </a:cubicBezTo>
                  <a:cubicBezTo>
                    <a:pt x="549" y="2772"/>
                    <a:pt x="483" y="2768"/>
                    <a:pt x="398" y="2768"/>
                  </a:cubicBezTo>
                  <a:cubicBezTo>
                    <a:pt x="257" y="2768"/>
                    <a:pt x="66" y="2779"/>
                    <a:pt x="48" y="2838"/>
                  </a:cubicBezTo>
                  <a:cubicBezTo>
                    <a:pt x="1" y="3008"/>
                    <a:pt x="974" y="3348"/>
                    <a:pt x="974" y="3348"/>
                  </a:cubicBezTo>
                  <a:lnTo>
                    <a:pt x="2335" y="3348"/>
                  </a:lnTo>
                  <a:cubicBezTo>
                    <a:pt x="2335" y="3348"/>
                    <a:pt x="3337" y="3121"/>
                    <a:pt x="3290" y="2980"/>
                  </a:cubicBezTo>
                  <a:cubicBezTo>
                    <a:pt x="3281" y="2912"/>
                    <a:pt x="3168" y="2894"/>
                    <a:pt x="3046" y="2894"/>
                  </a:cubicBezTo>
                  <a:cubicBezTo>
                    <a:pt x="2892" y="2894"/>
                    <a:pt x="2723" y="2923"/>
                    <a:pt x="2723" y="2923"/>
                  </a:cubicBezTo>
                  <a:cubicBezTo>
                    <a:pt x="2723" y="2923"/>
                    <a:pt x="3309" y="2469"/>
                    <a:pt x="3309" y="2394"/>
                  </a:cubicBezTo>
                  <a:cubicBezTo>
                    <a:pt x="3309" y="2379"/>
                    <a:pt x="3287" y="2373"/>
                    <a:pt x="3250" y="2373"/>
                  </a:cubicBezTo>
                  <a:cubicBezTo>
                    <a:pt x="3081" y="2373"/>
                    <a:pt x="2600" y="2507"/>
                    <a:pt x="2600" y="2507"/>
                  </a:cubicBezTo>
                  <a:cubicBezTo>
                    <a:pt x="2600" y="2507"/>
                    <a:pt x="2950" y="2006"/>
                    <a:pt x="2912" y="1940"/>
                  </a:cubicBezTo>
                  <a:cubicBezTo>
                    <a:pt x="2908" y="1929"/>
                    <a:pt x="2897" y="1925"/>
                    <a:pt x="2881" y="1925"/>
                  </a:cubicBezTo>
                  <a:cubicBezTo>
                    <a:pt x="2786" y="1925"/>
                    <a:pt x="2515" y="2091"/>
                    <a:pt x="2515" y="2091"/>
                  </a:cubicBezTo>
                  <a:cubicBezTo>
                    <a:pt x="2515" y="2091"/>
                    <a:pt x="2855" y="1505"/>
                    <a:pt x="2789" y="1449"/>
                  </a:cubicBezTo>
                  <a:cubicBezTo>
                    <a:pt x="2781" y="1441"/>
                    <a:pt x="2769" y="1437"/>
                    <a:pt x="2755" y="1437"/>
                  </a:cubicBezTo>
                  <a:cubicBezTo>
                    <a:pt x="2653" y="1437"/>
                    <a:pt x="2420" y="1619"/>
                    <a:pt x="2420" y="1619"/>
                  </a:cubicBezTo>
                  <a:cubicBezTo>
                    <a:pt x="2420" y="1619"/>
                    <a:pt x="2855" y="749"/>
                    <a:pt x="2789" y="712"/>
                  </a:cubicBezTo>
                  <a:cubicBezTo>
                    <a:pt x="2786" y="710"/>
                    <a:pt x="2783" y="709"/>
                    <a:pt x="2779" y="709"/>
                  </a:cubicBezTo>
                  <a:cubicBezTo>
                    <a:pt x="2685" y="709"/>
                    <a:pt x="2335" y="1156"/>
                    <a:pt x="2335" y="1156"/>
                  </a:cubicBezTo>
                  <a:cubicBezTo>
                    <a:pt x="2335" y="1156"/>
                    <a:pt x="2534" y="541"/>
                    <a:pt x="2468" y="532"/>
                  </a:cubicBezTo>
                  <a:cubicBezTo>
                    <a:pt x="2467" y="532"/>
                    <a:pt x="2465" y="531"/>
                    <a:pt x="2464" y="531"/>
                  </a:cubicBezTo>
                  <a:cubicBezTo>
                    <a:pt x="2398" y="531"/>
                    <a:pt x="2052" y="1033"/>
                    <a:pt x="2052" y="1033"/>
                  </a:cubicBezTo>
                  <a:cubicBezTo>
                    <a:pt x="2052" y="1033"/>
                    <a:pt x="2146" y="248"/>
                    <a:pt x="2090" y="239"/>
                  </a:cubicBezTo>
                  <a:cubicBezTo>
                    <a:pt x="2089" y="239"/>
                    <a:pt x="2089" y="239"/>
                    <a:pt x="2088" y="239"/>
                  </a:cubicBezTo>
                  <a:cubicBezTo>
                    <a:pt x="2028" y="239"/>
                    <a:pt x="1759" y="749"/>
                    <a:pt x="1759" y="749"/>
                  </a:cubicBezTo>
                  <a:cubicBezTo>
                    <a:pt x="1759" y="749"/>
                    <a:pt x="1704" y="106"/>
                    <a:pt x="1621" y="106"/>
                  </a:cubicBezTo>
                  <a:cubicBezTo>
                    <a:pt x="1619" y="106"/>
                    <a:pt x="1618" y="106"/>
                    <a:pt x="1617" y="107"/>
                  </a:cubicBezTo>
                  <a:cubicBezTo>
                    <a:pt x="1532" y="135"/>
                    <a:pt x="1400" y="683"/>
                    <a:pt x="1400" y="683"/>
                  </a:cubicBezTo>
                  <a:cubicBezTo>
                    <a:pt x="1400" y="683"/>
                    <a:pt x="1240" y="1"/>
                    <a:pt x="1144" y="1"/>
                  </a:cubicBezTo>
                  <a:close/>
                </a:path>
              </a:pathLst>
            </a:custGeom>
            <a:solidFill>
              <a:srgbClr val="C6C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9" name="Google Shape;559;p29"/>
            <p:cNvSpPr/>
            <p:nvPr/>
          </p:nvSpPr>
          <p:spPr>
            <a:xfrm>
              <a:off x="-6965" y="4147806"/>
              <a:ext cx="767401" cy="240852"/>
            </a:xfrm>
            <a:custGeom>
              <a:avLst/>
              <a:gdLst/>
              <a:ahLst/>
              <a:cxnLst/>
              <a:rect l="l" t="t" r="r" b="b"/>
              <a:pathLst>
                <a:path w="3508" h="1101" extrusionOk="0">
                  <a:moveTo>
                    <a:pt x="373" y="1"/>
                  </a:moveTo>
                  <a:cubicBezTo>
                    <a:pt x="282" y="1"/>
                    <a:pt x="195" y="18"/>
                    <a:pt x="180" y="70"/>
                  </a:cubicBezTo>
                  <a:cubicBezTo>
                    <a:pt x="133" y="202"/>
                    <a:pt x="587" y="486"/>
                    <a:pt x="587" y="486"/>
                  </a:cubicBezTo>
                  <a:cubicBezTo>
                    <a:pt x="587" y="486"/>
                    <a:pt x="551" y="485"/>
                    <a:pt x="498" y="485"/>
                  </a:cubicBezTo>
                  <a:cubicBezTo>
                    <a:pt x="353" y="485"/>
                    <a:pt x="78" y="495"/>
                    <a:pt x="58" y="571"/>
                  </a:cubicBezTo>
                  <a:cubicBezTo>
                    <a:pt x="1" y="750"/>
                    <a:pt x="1031" y="1100"/>
                    <a:pt x="1031" y="1100"/>
                  </a:cubicBezTo>
                  <a:lnTo>
                    <a:pt x="2458" y="1100"/>
                  </a:lnTo>
                  <a:cubicBezTo>
                    <a:pt x="2458" y="1100"/>
                    <a:pt x="3507" y="864"/>
                    <a:pt x="3488" y="713"/>
                  </a:cubicBezTo>
                  <a:cubicBezTo>
                    <a:pt x="3476" y="645"/>
                    <a:pt x="3357" y="627"/>
                    <a:pt x="3228" y="627"/>
                  </a:cubicBezTo>
                  <a:cubicBezTo>
                    <a:pt x="3068" y="627"/>
                    <a:pt x="2893" y="656"/>
                    <a:pt x="2893" y="656"/>
                  </a:cubicBezTo>
                  <a:cubicBezTo>
                    <a:pt x="2893" y="656"/>
                    <a:pt x="3025" y="543"/>
                    <a:pt x="3167" y="429"/>
                  </a:cubicBezTo>
                  <a:lnTo>
                    <a:pt x="3167" y="429"/>
                  </a:lnTo>
                  <a:cubicBezTo>
                    <a:pt x="2885" y="542"/>
                    <a:pt x="2557" y="602"/>
                    <a:pt x="2208" y="602"/>
                  </a:cubicBezTo>
                  <a:cubicBezTo>
                    <a:pt x="2089" y="602"/>
                    <a:pt x="1967" y="595"/>
                    <a:pt x="1844" y="580"/>
                  </a:cubicBezTo>
                  <a:cubicBezTo>
                    <a:pt x="1286" y="514"/>
                    <a:pt x="804" y="297"/>
                    <a:pt x="445" y="4"/>
                  </a:cubicBezTo>
                  <a:cubicBezTo>
                    <a:pt x="422" y="2"/>
                    <a:pt x="397" y="1"/>
                    <a:pt x="373" y="1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60" name="Google Shape;560;p29"/>
          <p:cNvGrpSpPr/>
          <p:nvPr/>
        </p:nvGrpSpPr>
        <p:grpSpPr>
          <a:xfrm>
            <a:off x="-2722997" y="81339"/>
            <a:ext cx="5596800" cy="5700304"/>
            <a:chOff x="763575" y="3697175"/>
            <a:chExt cx="638875" cy="611000"/>
          </a:xfrm>
        </p:grpSpPr>
        <p:sp>
          <p:nvSpPr>
            <p:cNvPr id="561" name="Google Shape;561;p29"/>
            <p:cNvSpPr/>
            <p:nvPr/>
          </p:nvSpPr>
          <p:spPr>
            <a:xfrm>
              <a:off x="1081575" y="3859950"/>
              <a:ext cx="50600" cy="43275"/>
            </a:xfrm>
            <a:custGeom>
              <a:avLst/>
              <a:gdLst/>
              <a:ahLst/>
              <a:cxnLst/>
              <a:rect l="l" t="t" r="r" b="b"/>
              <a:pathLst>
                <a:path w="2024" h="1731" extrusionOk="0">
                  <a:moveTo>
                    <a:pt x="29" y="1"/>
                  </a:moveTo>
                  <a:lnTo>
                    <a:pt x="1" y="48"/>
                  </a:lnTo>
                  <a:cubicBezTo>
                    <a:pt x="473" y="303"/>
                    <a:pt x="1636" y="823"/>
                    <a:pt x="1948" y="1730"/>
                  </a:cubicBezTo>
                  <a:lnTo>
                    <a:pt x="2023" y="1352"/>
                  </a:lnTo>
                  <a:cubicBezTo>
                    <a:pt x="1740" y="530"/>
                    <a:pt x="95" y="29"/>
                    <a:pt x="29" y="1"/>
                  </a:cubicBezTo>
                  <a:close/>
                </a:path>
              </a:pathLst>
            </a:custGeom>
            <a:solidFill>
              <a:srgbClr val="843D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2" name="Google Shape;562;p29"/>
            <p:cNvSpPr/>
            <p:nvPr/>
          </p:nvSpPr>
          <p:spPr>
            <a:xfrm>
              <a:off x="1163800" y="3751750"/>
              <a:ext cx="66650" cy="265350"/>
            </a:xfrm>
            <a:custGeom>
              <a:avLst/>
              <a:gdLst/>
              <a:ahLst/>
              <a:cxnLst/>
              <a:rect l="l" t="t" r="r" b="b"/>
              <a:pathLst>
                <a:path w="2666" h="10614" extrusionOk="0">
                  <a:moveTo>
                    <a:pt x="2420" y="1"/>
                  </a:moveTo>
                  <a:cubicBezTo>
                    <a:pt x="2392" y="898"/>
                    <a:pt x="1777" y="1749"/>
                    <a:pt x="1399" y="2269"/>
                  </a:cubicBezTo>
                  <a:cubicBezTo>
                    <a:pt x="1258" y="2458"/>
                    <a:pt x="1154" y="2599"/>
                    <a:pt x="1116" y="2694"/>
                  </a:cubicBezTo>
                  <a:cubicBezTo>
                    <a:pt x="1059" y="2855"/>
                    <a:pt x="1116" y="3110"/>
                    <a:pt x="1201" y="3507"/>
                  </a:cubicBezTo>
                  <a:cubicBezTo>
                    <a:pt x="1324" y="4017"/>
                    <a:pt x="1626" y="4820"/>
                    <a:pt x="1588" y="5775"/>
                  </a:cubicBezTo>
                  <a:cubicBezTo>
                    <a:pt x="1532" y="7372"/>
                    <a:pt x="10" y="10472"/>
                    <a:pt x="1" y="10500"/>
                  </a:cubicBezTo>
                  <a:lnTo>
                    <a:pt x="218" y="10614"/>
                  </a:lnTo>
                  <a:cubicBezTo>
                    <a:pt x="284" y="10481"/>
                    <a:pt x="1636" y="7419"/>
                    <a:pt x="1702" y="5765"/>
                  </a:cubicBezTo>
                  <a:cubicBezTo>
                    <a:pt x="1730" y="4773"/>
                    <a:pt x="1569" y="3979"/>
                    <a:pt x="1447" y="3450"/>
                  </a:cubicBezTo>
                  <a:cubicBezTo>
                    <a:pt x="1380" y="3138"/>
                    <a:pt x="1324" y="2883"/>
                    <a:pt x="1352" y="2788"/>
                  </a:cubicBezTo>
                  <a:cubicBezTo>
                    <a:pt x="1380" y="2732"/>
                    <a:pt x="1484" y="2590"/>
                    <a:pt x="1607" y="2420"/>
                  </a:cubicBezTo>
                  <a:cubicBezTo>
                    <a:pt x="1995" y="1891"/>
                    <a:pt x="2647" y="993"/>
                    <a:pt x="2666" y="10"/>
                  </a:cubicBezTo>
                  <a:lnTo>
                    <a:pt x="2420" y="1"/>
                  </a:lnTo>
                  <a:close/>
                </a:path>
              </a:pathLst>
            </a:custGeom>
            <a:solidFill>
              <a:srgbClr val="843D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3" name="Google Shape;563;p29"/>
            <p:cNvSpPr/>
            <p:nvPr/>
          </p:nvSpPr>
          <p:spPr>
            <a:xfrm>
              <a:off x="1126700" y="3842725"/>
              <a:ext cx="31925" cy="110825"/>
            </a:xfrm>
            <a:custGeom>
              <a:avLst/>
              <a:gdLst/>
              <a:ahLst/>
              <a:cxnLst/>
              <a:rect l="l" t="t" r="r" b="b"/>
              <a:pathLst>
                <a:path w="1277" h="4433" extrusionOk="0">
                  <a:moveTo>
                    <a:pt x="199" y="0"/>
                  </a:moveTo>
                  <a:cubicBezTo>
                    <a:pt x="190" y="47"/>
                    <a:pt x="1" y="1172"/>
                    <a:pt x="39" y="1966"/>
                  </a:cubicBezTo>
                  <a:cubicBezTo>
                    <a:pt x="58" y="2457"/>
                    <a:pt x="322" y="2939"/>
                    <a:pt x="596" y="3440"/>
                  </a:cubicBezTo>
                  <a:cubicBezTo>
                    <a:pt x="766" y="3761"/>
                    <a:pt x="946" y="4092"/>
                    <a:pt x="1069" y="4432"/>
                  </a:cubicBezTo>
                  <a:lnTo>
                    <a:pt x="1277" y="4300"/>
                  </a:lnTo>
                  <a:cubicBezTo>
                    <a:pt x="1163" y="3941"/>
                    <a:pt x="984" y="3620"/>
                    <a:pt x="804" y="3289"/>
                  </a:cubicBezTo>
                  <a:cubicBezTo>
                    <a:pt x="559" y="2816"/>
                    <a:pt x="313" y="2363"/>
                    <a:pt x="294" y="1928"/>
                  </a:cubicBezTo>
                  <a:cubicBezTo>
                    <a:pt x="266" y="1172"/>
                    <a:pt x="455" y="57"/>
                    <a:pt x="455" y="47"/>
                  </a:cubicBezTo>
                  <a:lnTo>
                    <a:pt x="199" y="0"/>
                  </a:lnTo>
                  <a:close/>
                </a:path>
              </a:pathLst>
            </a:custGeom>
            <a:solidFill>
              <a:srgbClr val="843D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4" name="Google Shape;564;p29"/>
            <p:cNvSpPr/>
            <p:nvPr/>
          </p:nvSpPr>
          <p:spPr>
            <a:xfrm>
              <a:off x="1160975" y="3888325"/>
              <a:ext cx="165175" cy="138225"/>
            </a:xfrm>
            <a:custGeom>
              <a:avLst/>
              <a:gdLst/>
              <a:ahLst/>
              <a:cxnLst/>
              <a:rect l="l" t="t" r="r" b="b"/>
              <a:pathLst>
                <a:path w="6607" h="5529" extrusionOk="0">
                  <a:moveTo>
                    <a:pt x="6587" y="0"/>
                  </a:moveTo>
                  <a:cubicBezTo>
                    <a:pt x="2335" y="1427"/>
                    <a:pt x="652" y="3922"/>
                    <a:pt x="38" y="5264"/>
                  </a:cubicBezTo>
                  <a:cubicBezTo>
                    <a:pt x="29" y="5302"/>
                    <a:pt x="0" y="5321"/>
                    <a:pt x="0" y="5340"/>
                  </a:cubicBezTo>
                  <a:cubicBezTo>
                    <a:pt x="0" y="5340"/>
                    <a:pt x="29" y="5311"/>
                    <a:pt x="48" y="5302"/>
                  </a:cubicBezTo>
                  <a:lnTo>
                    <a:pt x="161" y="5529"/>
                  </a:lnTo>
                  <a:cubicBezTo>
                    <a:pt x="208" y="5500"/>
                    <a:pt x="218" y="5481"/>
                    <a:pt x="265" y="5368"/>
                  </a:cubicBezTo>
                  <a:cubicBezTo>
                    <a:pt x="870" y="4064"/>
                    <a:pt x="2448" y="1484"/>
                    <a:pt x="6606" y="76"/>
                  </a:cubicBezTo>
                  <a:lnTo>
                    <a:pt x="6587" y="0"/>
                  </a:lnTo>
                  <a:close/>
                </a:path>
              </a:pathLst>
            </a:custGeom>
            <a:solidFill>
              <a:srgbClr val="843D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5" name="Google Shape;565;p29"/>
            <p:cNvSpPr/>
            <p:nvPr/>
          </p:nvSpPr>
          <p:spPr>
            <a:xfrm>
              <a:off x="1039050" y="3865150"/>
              <a:ext cx="138475" cy="443025"/>
            </a:xfrm>
            <a:custGeom>
              <a:avLst/>
              <a:gdLst/>
              <a:ahLst/>
              <a:cxnLst/>
              <a:rect l="l" t="t" r="r" b="b"/>
              <a:pathLst>
                <a:path w="5539" h="17721" extrusionOk="0">
                  <a:moveTo>
                    <a:pt x="29" y="1"/>
                  </a:moveTo>
                  <a:cubicBezTo>
                    <a:pt x="0" y="1"/>
                    <a:pt x="75" y="162"/>
                    <a:pt x="199" y="351"/>
                  </a:cubicBezTo>
                  <a:cubicBezTo>
                    <a:pt x="1229" y="1844"/>
                    <a:pt x="4102" y="3091"/>
                    <a:pt x="4575" y="3271"/>
                  </a:cubicBezTo>
                  <a:cubicBezTo>
                    <a:pt x="4679" y="3639"/>
                    <a:pt x="5236" y="5558"/>
                    <a:pt x="4868" y="6276"/>
                  </a:cubicBezTo>
                  <a:cubicBezTo>
                    <a:pt x="2628" y="10756"/>
                    <a:pt x="2637" y="14243"/>
                    <a:pt x="2845" y="17721"/>
                  </a:cubicBezTo>
                  <a:lnTo>
                    <a:pt x="3101" y="17692"/>
                  </a:lnTo>
                  <a:cubicBezTo>
                    <a:pt x="2883" y="14262"/>
                    <a:pt x="2883" y="10812"/>
                    <a:pt x="5095" y="6389"/>
                  </a:cubicBezTo>
                  <a:cubicBezTo>
                    <a:pt x="5539" y="5501"/>
                    <a:pt x="4830" y="3233"/>
                    <a:pt x="4802" y="3138"/>
                  </a:cubicBezTo>
                  <a:lnTo>
                    <a:pt x="4773" y="3082"/>
                  </a:lnTo>
                  <a:lnTo>
                    <a:pt x="4717" y="3063"/>
                  </a:lnTo>
                  <a:cubicBezTo>
                    <a:pt x="4679" y="3044"/>
                    <a:pt x="1352" y="1853"/>
                    <a:pt x="294" y="332"/>
                  </a:cubicBezTo>
                  <a:cubicBezTo>
                    <a:pt x="131" y="92"/>
                    <a:pt x="51" y="1"/>
                    <a:pt x="29" y="1"/>
                  </a:cubicBezTo>
                  <a:close/>
                </a:path>
              </a:pathLst>
            </a:custGeom>
            <a:solidFill>
              <a:srgbClr val="AA4A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6" name="Google Shape;566;p29"/>
            <p:cNvSpPr/>
            <p:nvPr/>
          </p:nvSpPr>
          <p:spPr>
            <a:xfrm>
              <a:off x="1039400" y="3865450"/>
              <a:ext cx="138600" cy="186375"/>
            </a:xfrm>
            <a:custGeom>
              <a:avLst/>
              <a:gdLst/>
              <a:ahLst/>
              <a:cxnLst/>
              <a:rect l="l" t="t" r="r" b="b"/>
              <a:pathLst>
                <a:path w="5544" h="7455" extrusionOk="0">
                  <a:moveTo>
                    <a:pt x="31" y="0"/>
                  </a:moveTo>
                  <a:cubicBezTo>
                    <a:pt x="0" y="0"/>
                    <a:pt x="74" y="159"/>
                    <a:pt x="204" y="348"/>
                  </a:cubicBezTo>
                  <a:cubicBezTo>
                    <a:pt x="1225" y="1832"/>
                    <a:pt x="4098" y="3098"/>
                    <a:pt x="4570" y="3259"/>
                  </a:cubicBezTo>
                  <a:cubicBezTo>
                    <a:pt x="4674" y="3637"/>
                    <a:pt x="5222" y="5555"/>
                    <a:pt x="4863" y="6274"/>
                  </a:cubicBezTo>
                  <a:cubicBezTo>
                    <a:pt x="4721" y="6566"/>
                    <a:pt x="4580" y="6850"/>
                    <a:pt x="4457" y="7134"/>
                  </a:cubicBezTo>
                  <a:cubicBezTo>
                    <a:pt x="4495" y="7247"/>
                    <a:pt x="4532" y="7351"/>
                    <a:pt x="4580" y="7455"/>
                  </a:cubicBezTo>
                  <a:cubicBezTo>
                    <a:pt x="4740" y="7105"/>
                    <a:pt x="4901" y="6746"/>
                    <a:pt x="5090" y="6377"/>
                  </a:cubicBezTo>
                  <a:cubicBezTo>
                    <a:pt x="5544" y="5499"/>
                    <a:pt x="4816" y="3230"/>
                    <a:pt x="4797" y="3136"/>
                  </a:cubicBezTo>
                  <a:lnTo>
                    <a:pt x="4769" y="3070"/>
                  </a:lnTo>
                  <a:lnTo>
                    <a:pt x="4712" y="3051"/>
                  </a:lnTo>
                  <a:cubicBezTo>
                    <a:pt x="4674" y="3041"/>
                    <a:pt x="1348" y="1841"/>
                    <a:pt x="299" y="320"/>
                  </a:cubicBezTo>
                  <a:cubicBezTo>
                    <a:pt x="137" y="89"/>
                    <a:pt x="55" y="0"/>
                    <a:pt x="31" y="0"/>
                  </a:cubicBezTo>
                  <a:close/>
                </a:path>
              </a:pathLst>
            </a:custGeom>
            <a:solidFill>
              <a:srgbClr val="843D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7" name="Google Shape;567;p29"/>
            <p:cNvSpPr/>
            <p:nvPr/>
          </p:nvSpPr>
          <p:spPr>
            <a:xfrm>
              <a:off x="1231850" y="3883575"/>
              <a:ext cx="170600" cy="64775"/>
            </a:xfrm>
            <a:custGeom>
              <a:avLst/>
              <a:gdLst/>
              <a:ahLst/>
              <a:cxnLst/>
              <a:rect l="l" t="t" r="r" b="b"/>
              <a:pathLst>
                <a:path w="6824" h="2591" extrusionOk="0">
                  <a:moveTo>
                    <a:pt x="6036" y="1"/>
                  </a:moveTo>
                  <a:cubicBezTo>
                    <a:pt x="5723" y="1"/>
                    <a:pt x="5328" y="64"/>
                    <a:pt x="5151" y="77"/>
                  </a:cubicBezTo>
                  <a:cubicBezTo>
                    <a:pt x="5088" y="83"/>
                    <a:pt x="5024" y="86"/>
                    <a:pt x="4960" y="86"/>
                  </a:cubicBezTo>
                  <a:cubicBezTo>
                    <a:pt x="4698" y="86"/>
                    <a:pt x="4426" y="43"/>
                    <a:pt x="4160" y="43"/>
                  </a:cubicBezTo>
                  <a:cubicBezTo>
                    <a:pt x="4109" y="43"/>
                    <a:pt x="4058" y="44"/>
                    <a:pt x="4008" y="48"/>
                  </a:cubicBezTo>
                  <a:cubicBezTo>
                    <a:pt x="3932" y="51"/>
                    <a:pt x="3852" y="51"/>
                    <a:pt x="3770" y="51"/>
                  </a:cubicBezTo>
                  <a:cubicBezTo>
                    <a:pt x="3632" y="51"/>
                    <a:pt x="3487" y="49"/>
                    <a:pt x="3339" y="49"/>
                  </a:cubicBezTo>
                  <a:cubicBezTo>
                    <a:pt x="2865" y="49"/>
                    <a:pt x="2363" y="70"/>
                    <a:pt x="2004" y="247"/>
                  </a:cubicBezTo>
                  <a:cubicBezTo>
                    <a:pt x="1654" y="407"/>
                    <a:pt x="1390" y="710"/>
                    <a:pt x="1059" y="899"/>
                  </a:cubicBezTo>
                  <a:cubicBezTo>
                    <a:pt x="728" y="1088"/>
                    <a:pt x="275" y="1201"/>
                    <a:pt x="0" y="1447"/>
                  </a:cubicBezTo>
                  <a:cubicBezTo>
                    <a:pt x="454" y="1475"/>
                    <a:pt x="936" y="1437"/>
                    <a:pt x="1371" y="1560"/>
                  </a:cubicBezTo>
                  <a:cubicBezTo>
                    <a:pt x="1371" y="1579"/>
                    <a:pt x="1352" y="1617"/>
                    <a:pt x="1352" y="1636"/>
                  </a:cubicBezTo>
                  <a:cubicBezTo>
                    <a:pt x="1399" y="1636"/>
                    <a:pt x="1456" y="1636"/>
                    <a:pt x="1494" y="1655"/>
                  </a:cubicBezTo>
                  <a:cubicBezTo>
                    <a:pt x="1614" y="1827"/>
                    <a:pt x="1727" y="2117"/>
                    <a:pt x="1961" y="2117"/>
                  </a:cubicBezTo>
                  <a:cubicBezTo>
                    <a:pt x="1983" y="2117"/>
                    <a:pt x="2007" y="2114"/>
                    <a:pt x="2032" y="2108"/>
                  </a:cubicBezTo>
                  <a:lnTo>
                    <a:pt x="2032" y="2108"/>
                  </a:lnTo>
                  <a:cubicBezTo>
                    <a:pt x="1921" y="2465"/>
                    <a:pt x="2120" y="2537"/>
                    <a:pt x="2385" y="2537"/>
                  </a:cubicBezTo>
                  <a:cubicBezTo>
                    <a:pt x="2565" y="2537"/>
                    <a:pt x="2776" y="2503"/>
                    <a:pt x="2939" y="2503"/>
                  </a:cubicBezTo>
                  <a:cubicBezTo>
                    <a:pt x="2962" y="2503"/>
                    <a:pt x="2985" y="2504"/>
                    <a:pt x="3006" y="2505"/>
                  </a:cubicBezTo>
                  <a:cubicBezTo>
                    <a:pt x="2959" y="2524"/>
                    <a:pt x="2911" y="2562"/>
                    <a:pt x="2873" y="2581"/>
                  </a:cubicBezTo>
                  <a:cubicBezTo>
                    <a:pt x="2919" y="2588"/>
                    <a:pt x="2970" y="2591"/>
                    <a:pt x="3025" y="2591"/>
                  </a:cubicBezTo>
                  <a:cubicBezTo>
                    <a:pt x="3200" y="2591"/>
                    <a:pt x="3415" y="2560"/>
                    <a:pt x="3609" y="2525"/>
                  </a:cubicBezTo>
                  <a:lnTo>
                    <a:pt x="3609" y="2525"/>
                  </a:lnTo>
                  <a:cubicBezTo>
                    <a:pt x="3867" y="2522"/>
                    <a:pt x="4108" y="2268"/>
                    <a:pt x="4386" y="2231"/>
                  </a:cubicBezTo>
                  <a:cubicBezTo>
                    <a:pt x="4415" y="2228"/>
                    <a:pt x="4451" y="2227"/>
                    <a:pt x="4491" y="2227"/>
                  </a:cubicBezTo>
                  <a:cubicBezTo>
                    <a:pt x="4650" y="2227"/>
                    <a:pt x="4883" y="2246"/>
                    <a:pt x="5114" y="2246"/>
                  </a:cubicBezTo>
                  <a:cubicBezTo>
                    <a:pt x="5556" y="2246"/>
                    <a:pt x="5991" y="2177"/>
                    <a:pt x="5888" y="1778"/>
                  </a:cubicBezTo>
                  <a:cubicBezTo>
                    <a:pt x="6219" y="1768"/>
                    <a:pt x="6143" y="1655"/>
                    <a:pt x="6276" y="1447"/>
                  </a:cubicBezTo>
                  <a:cubicBezTo>
                    <a:pt x="6408" y="1211"/>
                    <a:pt x="6824" y="1003"/>
                    <a:pt x="6758" y="644"/>
                  </a:cubicBezTo>
                  <a:cubicBezTo>
                    <a:pt x="6682" y="644"/>
                    <a:pt x="6606" y="577"/>
                    <a:pt x="6521" y="568"/>
                  </a:cubicBezTo>
                  <a:cubicBezTo>
                    <a:pt x="6512" y="388"/>
                    <a:pt x="6569" y="181"/>
                    <a:pt x="6427" y="77"/>
                  </a:cubicBezTo>
                  <a:cubicBezTo>
                    <a:pt x="6353" y="20"/>
                    <a:pt x="6207" y="1"/>
                    <a:pt x="6036" y="1"/>
                  </a:cubicBezTo>
                  <a:close/>
                </a:path>
              </a:pathLst>
            </a:custGeom>
            <a:solidFill>
              <a:srgbClr val="D6D6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8" name="Google Shape;568;p29"/>
            <p:cNvSpPr/>
            <p:nvPr/>
          </p:nvSpPr>
          <p:spPr>
            <a:xfrm>
              <a:off x="1231375" y="3895250"/>
              <a:ext cx="162100" cy="53450"/>
            </a:xfrm>
            <a:custGeom>
              <a:avLst/>
              <a:gdLst/>
              <a:ahLst/>
              <a:cxnLst/>
              <a:rect l="l" t="t" r="r" b="b"/>
              <a:pathLst>
                <a:path w="6484" h="2138" extrusionOk="0">
                  <a:moveTo>
                    <a:pt x="4998" y="0"/>
                  </a:moveTo>
                  <a:cubicBezTo>
                    <a:pt x="4805" y="0"/>
                    <a:pt x="4624" y="38"/>
                    <a:pt x="4509" y="129"/>
                  </a:cubicBezTo>
                  <a:cubicBezTo>
                    <a:pt x="4698" y="129"/>
                    <a:pt x="5520" y="356"/>
                    <a:pt x="5057" y="489"/>
                  </a:cubicBezTo>
                  <a:cubicBezTo>
                    <a:pt x="4926" y="524"/>
                    <a:pt x="4784" y="535"/>
                    <a:pt x="4638" y="535"/>
                  </a:cubicBezTo>
                  <a:cubicBezTo>
                    <a:pt x="4412" y="535"/>
                    <a:pt x="4174" y="509"/>
                    <a:pt x="3947" y="509"/>
                  </a:cubicBezTo>
                  <a:cubicBezTo>
                    <a:pt x="3778" y="509"/>
                    <a:pt x="3616" y="524"/>
                    <a:pt x="3469" y="574"/>
                  </a:cubicBezTo>
                  <a:cubicBezTo>
                    <a:pt x="3686" y="621"/>
                    <a:pt x="3516" y="763"/>
                    <a:pt x="3450" y="819"/>
                  </a:cubicBezTo>
                  <a:cubicBezTo>
                    <a:pt x="3393" y="876"/>
                    <a:pt x="3346" y="876"/>
                    <a:pt x="3299" y="952"/>
                  </a:cubicBezTo>
                  <a:cubicBezTo>
                    <a:pt x="3233" y="1027"/>
                    <a:pt x="3261" y="1150"/>
                    <a:pt x="3176" y="1216"/>
                  </a:cubicBezTo>
                  <a:cubicBezTo>
                    <a:pt x="3104" y="1282"/>
                    <a:pt x="3007" y="1312"/>
                    <a:pt x="2905" y="1312"/>
                  </a:cubicBezTo>
                  <a:cubicBezTo>
                    <a:pt x="2657" y="1312"/>
                    <a:pt x="2379" y="1134"/>
                    <a:pt x="2373" y="867"/>
                  </a:cubicBezTo>
                  <a:cubicBezTo>
                    <a:pt x="1928" y="857"/>
                    <a:pt x="1475" y="772"/>
                    <a:pt x="1012" y="772"/>
                  </a:cubicBezTo>
                  <a:cubicBezTo>
                    <a:pt x="776" y="772"/>
                    <a:pt x="558" y="772"/>
                    <a:pt x="331" y="781"/>
                  </a:cubicBezTo>
                  <a:cubicBezTo>
                    <a:pt x="199" y="838"/>
                    <a:pt x="95" y="914"/>
                    <a:pt x="1" y="999"/>
                  </a:cubicBezTo>
                  <a:cubicBezTo>
                    <a:pt x="445" y="1018"/>
                    <a:pt x="936" y="980"/>
                    <a:pt x="1371" y="1103"/>
                  </a:cubicBezTo>
                  <a:cubicBezTo>
                    <a:pt x="1371" y="1122"/>
                    <a:pt x="1343" y="1160"/>
                    <a:pt x="1343" y="1188"/>
                  </a:cubicBezTo>
                  <a:cubicBezTo>
                    <a:pt x="1390" y="1188"/>
                    <a:pt x="1456" y="1188"/>
                    <a:pt x="1484" y="1197"/>
                  </a:cubicBezTo>
                  <a:cubicBezTo>
                    <a:pt x="1606" y="1372"/>
                    <a:pt x="1728" y="1667"/>
                    <a:pt x="1969" y="1667"/>
                  </a:cubicBezTo>
                  <a:cubicBezTo>
                    <a:pt x="1990" y="1667"/>
                    <a:pt x="2011" y="1665"/>
                    <a:pt x="2032" y="1660"/>
                  </a:cubicBezTo>
                  <a:lnTo>
                    <a:pt x="2032" y="1660"/>
                  </a:lnTo>
                  <a:cubicBezTo>
                    <a:pt x="1922" y="2009"/>
                    <a:pt x="2114" y="2080"/>
                    <a:pt x="2374" y="2080"/>
                  </a:cubicBezTo>
                  <a:cubicBezTo>
                    <a:pt x="2553" y="2080"/>
                    <a:pt x="2765" y="2046"/>
                    <a:pt x="2930" y="2046"/>
                  </a:cubicBezTo>
                  <a:cubicBezTo>
                    <a:pt x="2953" y="2046"/>
                    <a:pt x="2975" y="2046"/>
                    <a:pt x="2996" y="2048"/>
                  </a:cubicBezTo>
                  <a:cubicBezTo>
                    <a:pt x="2949" y="2067"/>
                    <a:pt x="2902" y="2105"/>
                    <a:pt x="2874" y="2133"/>
                  </a:cubicBezTo>
                  <a:cubicBezTo>
                    <a:pt x="2908" y="2136"/>
                    <a:pt x="2945" y="2138"/>
                    <a:pt x="2985" y="2138"/>
                  </a:cubicBezTo>
                  <a:cubicBezTo>
                    <a:pt x="3166" y="2138"/>
                    <a:pt x="3399" y="2106"/>
                    <a:pt x="3600" y="2067"/>
                  </a:cubicBezTo>
                  <a:lnTo>
                    <a:pt x="3600" y="2067"/>
                  </a:lnTo>
                  <a:cubicBezTo>
                    <a:pt x="3602" y="2067"/>
                    <a:pt x="3604" y="2067"/>
                    <a:pt x="3605" y="2067"/>
                  </a:cubicBezTo>
                  <a:cubicBezTo>
                    <a:pt x="3856" y="2067"/>
                    <a:pt x="4107" y="1811"/>
                    <a:pt x="4386" y="1774"/>
                  </a:cubicBezTo>
                  <a:cubicBezTo>
                    <a:pt x="4413" y="1771"/>
                    <a:pt x="4446" y="1770"/>
                    <a:pt x="4484" y="1770"/>
                  </a:cubicBezTo>
                  <a:cubicBezTo>
                    <a:pt x="4647" y="1770"/>
                    <a:pt x="4893" y="1792"/>
                    <a:pt x="5135" y="1792"/>
                  </a:cubicBezTo>
                  <a:cubicBezTo>
                    <a:pt x="5568" y="1792"/>
                    <a:pt x="5985" y="1721"/>
                    <a:pt x="5879" y="1330"/>
                  </a:cubicBezTo>
                  <a:cubicBezTo>
                    <a:pt x="6210" y="1311"/>
                    <a:pt x="6143" y="1197"/>
                    <a:pt x="6276" y="999"/>
                  </a:cubicBezTo>
                  <a:cubicBezTo>
                    <a:pt x="6314" y="914"/>
                    <a:pt x="6399" y="838"/>
                    <a:pt x="6484" y="763"/>
                  </a:cubicBezTo>
                  <a:cubicBezTo>
                    <a:pt x="6399" y="725"/>
                    <a:pt x="6351" y="621"/>
                    <a:pt x="6285" y="574"/>
                  </a:cubicBezTo>
                  <a:cubicBezTo>
                    <a:pt x="6191" y="498"/>
                    <a:pt x="6096" y="479"/>
                    <a:pt x="5992" y="422"/>
                  </a:cubicBezTo>
                  <a:cubicBezTo>
                    <a:pt x="5879" y="366"/>
                    <a:pt x="5813" y="252"/>
                    <a:pt x="5709" y="177"/>
                  </a:cubicBezTo>
                  <a:cubicBezTo>
                    <a:pt x="5550" y="72"/>
                    <a:pt x="5264" y="0"/>
                    <a:pt x="4998" y="0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9" name="Google Shape;569;p29"/>
            <p:cNvSpPr/>
            <p:nvPr/>
          </p:nvSpPr>
          <p:spPr>
            <a:xfrm>
              <a:off x="763575" y="3697175"/>
              <a:ext cx="500675" cy="248100"/>
            </a:xfrm>
            <a:custGeom>
              <a:avLst/>
              <a:gdLst/>
              <a:ahLst/>
              <a:cxnLst/>
              <a:rect l="l" t="t" r="r" b="b"/>
              <a:pathLst>
                <a:path w="20027" h="9924" extrusionOk="0">
                  <a:moveTo>
                    <a:pt x="19246" y="0"/>
                  </a:moveTo>
                  <a:cubicBezTo>
                    <a:pt x="18397" y="0"/>
                    <a:pt x="17564" y="253"/>
                    <a:pt x="16737" y="397"/>
                  </a:cubicBezTo>
                  <a:cubicBezTo>
                    <a:pt x="16114" y="520"/>
                    <a:pt x="15698" y="634"/>
                    <a:pt x="15235" y="1087"/>
                  </a:cubicBezTo>
                  <a:cubicBezTo>
                    <a:pt x="15131" y="1191"/>
                    <a:pt x="15027" y="1333"/>
                    <a:pt x="14904" y="1418"/>
                  </a:cubicBezTo>
                  <a:cubicBezTo>
                    <a:pt x="14762" y="1522"/>
                    <a:pt x="14375" y="1579"/>
                    <a:pt x="14280" y="1683"/>
                  </a:cubicBezTo>
                  <a:cubicBezTo>
                    <a:pt x="14157" y="1843"/>
                    <a:pt x="14327" y="1995"/>
                    <a:pt x="14195" y="2193"/>
                  </a:cubicBezTo>
                  <a:cubicBezTo>
                    <a:pt x="13987" y="2486"/>
                    <a:pt x="13430" y="2316"/>
                    <a:pt x="13250" y="2599"/>
                  </a:cubicBezTo>
                  <a:cubicBezTo>
                    <a:pt x="13628" y="2552"/>
                    <a:pt x="13978" y="2382"/>
                    <a:pt x="14337" y="2288"/>
                  </a:cubicBezTo>
                  <a:lnTo>
                    <a:pt x="14337" y="2288"/>
                  </a:lnTo>
                  <a:cubicBezTo>
                    <a:pt x="13987" y="2609"/>
                    <a:pt x="13534" y="2788"/>
                    <a:pt x="13118" y="2996"/>
                  </a:cubicBezTo>
                  <a:cubicBezTo>
                    <a:pt x="12834" y="3148"/>
                    <a:pt x="11209" y="3856"/>
                    <a:pt x="11209" y="4215"/>
                  </a:cubicBezTo>
                  <a:cubicBezTo>
                    <a:pt x="11280" y="4201"/>
                    <a:pt x="11353" y="4194"/>
                    <a:pt x="11426" y="4194"/>
                  </a:cubicBezTo>
                  <a:cubicBezTo>
                    <a:pt x="11499" y="4194"/>
                    <a:pt x="11573" y="4201"/>
                    <a:pt x="11643" y="4215"/>
                  </a:cubicBezTo>
                  <a:cubicBezTo>
                    <a:pt x="11776" y="4820"/>
                    <a:pt x="10642" y="4556"/>
                    <a:pt x="10642" y="5151"/>
                  </a:cubicBezTo>
                  <a:cubicBezTo>
                    <a:pt x="11033" y="4991"/>
                    <a:pt x="11452" y="4608"/>
                    <a:pt x="11881" y="4608"/>
                  </a:cubicBezTo>
                  <a:cubicBezTo>
                    <a:pt x="11959" y="4608"/>
                    <a:pt x="12037" y="4621"/>
                    <a:pt x="12116" y="4650"/>
                  </a:cubicBezTo>
                  <a:cubicBezTo>
                    <a:pt x="12012" y="4773"/>
                    <a:pt x="11880" y="4877"/>
                    <a:pt x="11776" y="4981"/>
                  </a:cubicBezTo>
                  <a:cubicBezTo>
                    <a:pt x="11814" y="5009"/>
                    <a:pt x="11861" y="5057"/>
                    <a:pt x="11908" y="5085"/>
                  </a:cubicBezTo>
                  <a:cubicBezTo>
                    <a:pt x="11656" y="5445"/>
                    <a:pt x="11310" y="5539"/>
                    <a:pt x="10918" y="5539"/>
                  </a:cubicBezTo>
                  <a:cubicBezTo>
                    <a:pt x="10899" y="5539"/>
                    <a:pt x="10879" y="5539"/>
                    <a:pt x="10859" y="5539"/>
                  </a:cubicBezTo>
                  <a:lnTo>
                    <a:pt x="10859" y="5539"/>
                  </a:lnTo>
                  <a:cubicBezTo>
                    <a:pt x="10840" y="5586"/>
                    <a:pt x="10878" y="5605"/>
                    <a:pt x="10878" y="5624"/>
                  </a:cubicBezTo>
                  <a:cubicBezTo>
                    <a:pt x="10566" y="5624"/>
                    <a:pt x="10301" y="5964"/>
                    <a:pt x="10009" y="6068"/>
                  </a:cubicBezTo>
                  <a:cubicBezTo>
                    <a:pt x="9612" y="6219"/>
                    <a:pt x="9215" y="6295"/>
                    <a:pt x="8808" y="6446"/>
                  </a:cubicBezTo>
                  <a:cubicBezTo>
                    <a:pt x="8978" y="6673"/>
                    <a:pt x="9271" y="6502"/>
                    <a:pt x="9489" y="6663"/>
                  </a:cubicBezTo>
                  <a:cubicBezTo>
                    <a:pt x="9460" y="6814"/>
                    <a:pt x="9404" y="6899"/>
                    <a:pt x="9234" y="6947"/>
                  </a:cubicBezTo>
                  <a:cubicBezTo>
                    <a:pt x="9224" y="6975"/>
                    <a:pt x="9252" y="7041"/>
                    <a:pt x="9224" y="7060"/>
                  </a:cubicBezTo>
                  <a:cubicBezTo>
                    <a:pt x="8950" y="7060"/>
                    <a:pt x="8619" y="6635"/>
                    <a:pt x="8307" y="6569"/>
                  </a:cubicBezTo>
                  <a:cubicBezTo>
                    <a:pt x="7835" y="6455"/>
                    <a:pt x="7296" y="6285"/>
                    <a:pt x="6824" y="6247"/>
                  </a:cubicBezTo>
                  <a:cubicBezTo>
                    <a:pt x="6765" y="6242"/>
                    <a:pt x="6706" y="6239"/>
                    <a:pt x="6646" y="6239"/>
                  </a:cubicBezTo>
                  <a:cubicBezTo>
                    <a:pt x="6310" y="6239"/>
                    <a:pt x="5960" y="6324"/>
                    <a:pt x="5671" y="6436"/>
                  </a:cubicBezTo>
                  <a:cubicBezTo>
                    <a:pt x="5302" y="6588"/>
                    <a:pt x="4376" y="6635"/>
                    <a:pt x="4187" y="6918"/>
                  </a:cubicBezTo>
                  <a:cubicBezTo>
                    <a:pt x="4376" y="6928"/>
                    <a:pt x="4565" y="6899"/>
                    <a:pt x="4697" y="7013"/>
                  </a:cubicBezTo>
                  <a:cubicBezTo>
                    <a:pt x="4159" y="7013"/>
                    <a:pt x="2977" y="7372"/>
                    <a:pt x="2590" y="7655"/>
                  </a:cubicBezTo>
                  <a:cubicBezTo>
                    <a:pt x="2599" y="7659"/>
                    <a:pt x="2611" y="7660"/>
                    <a:pt x="2623" y="7660"/>
                  </a:cubicBezTo>
                  <a:cubicBezTo>
                    <a:pt x="2647" y="7660"/>
                    <a:pt x="2675" y="7655"/>
                    <a:pt x="2694" y="7655"/>
                  </a:cubicBezTo>
                  <a:cubicBezTo>
                    <a:pt x="2259" y="7986"/>
                    <a:pt x="1881" y="8412"/>
                    <a:pt x="1418" y="8657"/>
                  </a:cubicBezTo>
                  <a:cubicBezTo>
                    <a:pt x="908" y="8912"/>
                    <a:pt x="463" y="9309"/>
                    <a:pt x="0" y="9621"/>
                  </a:cubicBezTo>
                  <a:cubicBezTo>
                    <a:pt x="57" y="9650"/>
                    <a:pt x="151" y="9744"/>
                    <a:pt x="246" y="9753"/>
                  </a:cubicBezTo>
                  <a:cubicBezTo>
                    <a:pt x="246" y="9810"/>
                    <a:pt x="255" y="9876"/>
                    <a:pt x="255" y="9924"/>
                  </a:cubicBezTo>
                  <a:cubicBezTo>
                    <a:pt x="671" y="9848"/>
                    <a:pt x="1097" y="9650"/>
                    <a:pt x="1531" y="9555"/>
                  </a:cubicBezTo>
                  <a:cubicBezTo>
                    <a:pt x="2089" y="9451"/>
                    <a:pt x="2665" y="9546"/>
                    <a:pt x="3176" y="9215"/>
                  </a:cubicBezTo>
                  <a:lnTo>
                    <a:pt x="3176" y="9215"/>
                  </a:lnTo>
                  <a:cubicBezTo>
                    <a:pt x="3157" y="9281"/>
                    <a:pt x="3166" y="9357"/>
                    <a:pt x="3138" y="9413"/>
                  </a:cubicBezTo>
                  <a:cubicBezTo>
                    <a:pt x="3601" y="9375"/>
                    <a:pt x="3979" y="9130"/>
                    <a:pt x="4452" y="9101"/>
                  </a:cubicBezTo>
                  <a:cubicBezTo>
                    <a:pt x="4472" y="9100"/>
                    <a:pt x="4494" y="9100"/>
                    <a:pt x="4516" y="9100"/>
                  </a:cubicBezTo>
                  <a:cubicBezTo>
                    <a:pt x="4682" y="9100"/>
                    <a:pt x="4898" y="9131"/>
                    <a:pt x="5100" y="9131"/>
                  </a:cubicBezTo>
                  <a:cubicBezTo>
                    <a:pt x="5264" y="9131"/>
                    <a:pt x="5419" y="9110"/>
                    <a:pt x="5529" y="9035"/>
                  </a:cubicBezTo>
                  <a:lnTo>
                    <a:pt x="5529" y="9035"/>
                  </a:lnTo>
                  <a:cubicBezTo>
                    <a:pt x="5463" y="9092"/>
                    <a:pt x="5406" y="9177"/>
                    <a:pt x="5349" y="9234"/>
                  </a:cubicBezTo>
                  <a:cubicBezTo>
                    <a:pt x="5392" y="9238"/>
                    <a:pt x="5433" y="9240"/>
                    <a:pt x="5474" y="9240"/>
                  </a:cubicBezTo>
                  <a:cubicBezTo>
                    <a:pt x="6159" y="9240"/>
                    <a:pt x="6613" y="8667"/>
                    <a:pt x="7211" y="8506"/>
                  </a:cubicBezTo>
                  <a:cubicBezTo>
                    <a:pt x="7466" y="8430"/>
                    <a:pt x="7788" y="8430"/>
                    <a:pt x="8005" y="8241"/>
                  </a:cubicBezTo>
                  <a:cubicBezTo>
                    <a:pt x="8128" y="8137"/>
                    <a:pt x="8109" y="8015"/>
                    <a:pt x="8222" y="7920"/>
                  </a:cubicBezTo>
                  <a:cubicBezTo>
                    <a:pt x="8477" y="7684"/>
                    <a:pt x="8752" y="7655"/>
                    <a:pt x="9073" y="7655"/>
                  </a:cubicBezTo>
                  <a:cubicBezTo>
                    <a:pt x="9215" y="7769"/>
                    <a:pt x="9243" y="8005"/>
                    <a:pt x="9423" y="8100"/>
                  </a:cubicBezTo>
                  <a:cubicBezTo>
                    <a:pt x="9602" y="8194"/>
                    <a:pt x="10027" y="8251"/>
                    <a:pt x="10226" y="8289"/>
                  </a:cubicBezTo>
                  <a:cubicBezTo>
                    <a:pt x="10474" y="8329"/>
                    <a:pt x="10743" y="8339"/>
                    <a:pt x="11020" y="8339"/>
                  </a:cubicBezTo>
                  <a:cubicBezTo>
                    <a:pt x="11327" y="8339"/>
                    <a:pt x="11643" y="8326"/>
                    <a:pt x="11949" y="8326"/>
                  </a:cubicBezTo>
                  <a:cubicBezTo>
                    <a:pt x="12083" y="8326"/>
                    <a:pt x="12214" y="8329"/>
                    <a:pt x="12343" y="8336"/>
                  </a:cubicBezTo>
                  <a:cubicBezTo>
                    <a:pt x="12384" y="8514"/>
                    <a:pt x="12583" y="8686"/>
                    <a:pt x="12772" y="8686"/>
                  </a:cubicBezTo>
                  <a:cubicBezTo>
                    <a:pt x="12845" y="8686"/>
                    <a:pt x="12916" y="8661"/>
                    <a:pt x="12976" y="8601"/>
                  </a:cubicBezTo>
                  <a:cubicBezTo>
                    <a:pt x="13288" y="8298"/>
                    <a:pt x="12825" y="8232"/>
                    <a:pt x="12900" y="7892"/>
                  </a:cubicBezTo>
                  <a:cubicBezTo>
                    <a:pt x="12949" y="7892"/>
                    <a:pt x="13018" y="7871"/>
                    <a:pt x="13073" y="7871"/>
                  </a:cubicBezTo>
                  <a:cubicBezTo>
                    <a:pt x="13082" y="7871"/>
                    <a:pt x="13091" y="7871"/>
                    <a:pt x="13099" y="7873"/>
                  </a:cubicBezTo>
                  <a:cubicBezTo>
                    <a:pt x="12976" y="7542"/>
                    <a:pt x="12485" y="7523"/>
                    <a:pt x="12806" y="7098"/>
                  </a:cubicBezTo>
                  <a:cubicBezTo>
                    <a:pt x="12998" y="6848"/>
                    <a:pt x="13447" y="6833"/>
                    <a:pt x="13758" y="6833"/>
                  </a:cubicBezTo>
                  <a:cubicBezTo>
                    <a:pt x="13799" y="6833"/>
                    <a:pt x="13838" y="6833"/>
                    <a:pt x="13874" y="6833"/>
                  </a:cubicBezTo>
                  <a:cubicBezTo>
                    <a:pt x="14180" y="6833"/>
                    <a:pt x="14435" y="6935"/>
                    <a:pt x="14690" y="6935"/>
                  </a:cubicBezTo>
                  <a:cubicBezTo>
                    <a:pt x="14727" y="6935"/>
                    <a:pt x="14763" y="6932"/>
                    <a:pt x="14800" y="6928"/>
                  </a:cubicBezTo>
                  <a:cubicBezTo>
                    <a:pt x="15215" y="6872"/>
                    <a:pt x="15405" y="6341"/>
                    <a:pt x="15817" y="6341"/>
                  </a:cubicBezTo>
                  <a:cubicBezTo>
                    <a:pt x="15828" y="6341"/>
                    <a:pt x="15838" y="6341"/>
                    <a:pt x="15849" y="6342"/>
                  </a:cubicBezTo>
                  <a:cubicBezTo>
                    <a:pt x="15906" y="6918"/>
                    <a:pt x="15480" y="7164"/>
                    <a:pt x="15339" y="7655"/>
                  </a:cubicBezTo>
                  <a:cubicBezTo>
                    <a:pt x="15284" y="7875"/>
                    <a:pt x="15359" y="8125"/>
                    <a:pt x="15520" y="8125"/>
                  </a:cubicBezTo>
                  <a:cubicBezTo>
                    <a:pt x="15580" y="8125"/>
                    <a:pt x="15653" y="8090"/>
                    <a:pt x="15736" y="8005"/>
                  </a:cubicBezTo>
                  <a:lnTo>
                    <a:pt x="15736" y="8005"/>
                  </a:lnTo>
                  <a:cubicBezTo>
                    <a:pt x="15906" y="8194"/>
                    <a:pt x="15802" y="8534"/>
                    <a:pt x="15698" y="8723"/>
                  </a:cubicBezTo>
                  <a:cubicBezTo>
                    <a:pt x="15745" y="8723"/>
                    <a:pt x="15802" y="8742"/>
                    <a:pt x="15849" y="8742"/>
                  </a:cubicBezTo>
                  <a:cubicBezTo>
                    <a:pt x="15858" y="8884"/>
                    <a:pt x="15792" y="9319"/>
                    <a:pt x="15887" y="9423"/>
                  </a:cubicBezTo>
                  <a:cubicBezTo>
                    <a:pt x="15916" y="9454"/>
                    <a:pt x="15963" y="9465"/>
                    <a:pt x="16019" y="9465"/>
                  </a:cubicBezTo>
                  <a:cubicBezTo>
                    <a:pt x="16133" y="9465"/>
                    <a:pt x="16284" y="9421"/>
                    <a:pt x="16390" y="9421"/>
                  </a:cubicBezTo>
                  <a:cubicBezTo>
                    <a:pt x="16402" y="9421"/>
                    <a:pt x="16414" y="9421"/>
                    <a:pt x="16425" y="9423"/>
                  </a:cubicBezTo>
                  <a:cubicBezTo>
                    <a:pt x="16416" y="9479"/>
                    <a:pt x="16416" y="9527"/>
                    <a:pt x="16407" y="9574"/>
                  </a:cubicBezTo>
                  <a:cubicBezTo>
                    <a:pt x="16560" y="9444"/>
                    <a:pt x="17381" y="8998"/>
                    <a:pt x="17759" y="8998"/>
                  </a:cubicBezTo>
                  <a:cubicBezTo>
                    <a:pt x="17848" y="8998"/>
                    <a:pt x="17912" y="9023"/>
                    <a:pt x="17938" y="9083"/>
                  </a:cubicBezTo>
                  <a:cubicBezTo>
                    <a:pt x="17967" y="9088"/>
                    <a:pt x="17995" y="9090"/>
                    <a:pt x="18023" y="9090"/>
                  </a:cubicBezTo>
                  <a:cubicBezTo>
                    <a:pt x="18461" y="9090"/>
                    <a:pt x="18692" y="8487"/>
                    <a:pt x="18372" y="8185"/>
                  </a:cubicBezTo>
                  <a:cubicBezTo>
                    <a:pt x="18713" y="8185"/>
                    <a:pt x="18524" y="7844"/>
                    <a:pt x="18684" y="7665"/>
                  </a:cubicBezTo>
                  <a:cubicBezTo>
                    <a:pt x="18738" y="7608"/>
                    <a:pt x="18807" y="7601"/>
                    <a:pt x="18875" y="7601"/>
                  </a:cubicBezTo>
                  <a:cubicBezTo>
                    <a:pt x="18899" y="7601"/>
                    <a:pt x="18923" y="7602"/>
                    <a:pt x="18946" y="7602"/>
                  </a:cubicBezTo>
                  <a:cubicBezTo>
                    <a:pt x="19054" y="7602"/>
                    <a:pt x="19143" y="7582"/>
                    <a:pt x="19138" y="7353"/>
                  </a:cubicBezTo>
                  <a:lnTo>
                    <a:pt x="19138" y="7353"/>
                  </a:lnTo>
                  <a:cubicBezTo>
                    <a:pt x="19157" y="7391"/>
                    <a:pt x="19232" y="7429"/>
                    <a:pt x="19270" y="7485"/>
                  </a:cubicBezTo>
                  <a:cubicBezTo>
                    <a:pt x="19365" y="7381"/>
                    <a:pt x="19440" y="7344"/>
                    <a:pt x="19478" y="7183"/>
                  </a:cubicBezTo>
                  <a:cubicBezTo>
                    <a:pt x="19516" y="7202"/>
                    <a:pt x="19582" y="7230"/>
                    <a:pt x="19629" y="7259"/>
                  </a:cubicBezTo>
                  <a:cubicBezTo>
                    <a:pt x="19610" y="6862"/>
                    <a:pt x="19894" y="6521"/>
                    <a:pt x="19941" y="6124"/>
                  </a:cubicBezTo>
                  <a:cubicBezTo>
                    <a:pt x="20026" y="5387"/>
                    <a:pt x="19648" y="4669"/>
                    <a:pt x="19506" y="3932"/>
                  </a:cubicBezTo>
                  <a:cubicBezTo>
                    <a:pt x="19459" y="3686"/>
                    <a:pt x="19459" y="3459"/>
                    <a:pt x="19440" y="3204"/>
                  </a:cubicBezTo>
                  <a:cubicBezTo>
                    <a:pt x="19431" y="3034"/>
                    <a:pt x="19384" y="2883"/>
                    <a:pt x="19365" y="2703"/>
                  </a:cubicBezTo>
                  <a:cubicBezTo>
                    <a:pt x="19289" y="2165"/>
                    <a:pt x="19658" y="2080"/>
                    <a:pt x="19393" y="1569"/>
                  </a:cubicBezTo>
                  <a:cubicBezTo>
                    <a:pt x="19251" y="1286"/>
                    <a:pt x="19081" y="1172"/>
                    <a:pt x="18854" y="917"/>
                  </a:cubicBezTo>
                  <a:cubicBezTo>
                    <a:pt x="18996" y="785"/>
                    <a:pt x="19223" y="586"/>
                    <a:pt x="19034" y="397"/>
                  </a:cubicBezTo>
                  <a:cubicBezTo>
                    <a:pt x="19157" y="256"/>
                    <a:pt x="19393" y="152"/>
                    <a:pt x="19525" y="10"/>
                  </a:cubicBezTo>
                  <a:cubicBezTo>
                    <a:pt x="19432" y="3"/>
                    <a:pt x="19339" y="0"/>
                    <a:pt x="19246" y="0"/>
                  </a:cubicBezTo>
                  <a:close/>
                </a:path>
              </a:pathLst>
            </a:custGeom>
            <a:solidFill>
              <a:srgbClr val="D6D6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0" name="Google Shape;570;p29"/>
            <p:cNvSpPr/>
            <p:nvPr/>
          </p:nvSpPr>
          <p:spPr>
            <a:xfrm>
              <a:off x="768525" y="3845675"/>
              <a:ext cx="492650" cy="100775"/>
            </a:xfrm>
            <a:custGeom>
              <a:avLst/>
              <a:gdLst/>
              <a:ahLst/>
              <a:cxnLst/>
              <a:rect l="l" t="t" r="r" b="b"/>
              <a:pathLst>
                <a:path w="19706" h="4031" extrusionOk="0">
                  <a:moveTo>
                    <a:pt x="16126" y="0"/>
                  </a:moveTo>
                  <a:cubicBezTo>
                    <a:pt x="15814" y="0"/>
                    <a:pt x="15416" y="193"/>
                    <a:pt x="15169" y="251"/>
                  </a:cubicBezTo>
                  <a:cubicBezTo>
                    <a:pt x="15008" y="279"/>
                    <a:pt x="14838" y="281"/>
                    <a:pt x="14674" y="281"/>
                  </a:cubicBezTo>
                  <a:cubicBezTo>
                    <a:pt x="14641" y="281"/>
                    <a:pt x="14609" y="281"/>
                    <a:pt x="14576" y="281"/>
                  </a:cubicBezTo>
                  <a:cubicBezTo>
                    <a:pt x="14447" y="281"/>
                    <a:pt x="14324" y="283"/>
                    <a:pt x="14215" y="298"/>
                  </a:cubicBezTo>
                  <a:cubicBezTo>
                    <a:pt x="13884" y="345"/>
                    <a:pt x="13600" y="525"/>
                    <a:pt x="13222" y="525"/>
                  </a:cubicBezTo>
                  <a:cubicBezTo>
                    <a:pt x="13052" y="525"/>
                    <a:pt x="12324" y="525"/>
                    <a:pt x="12598" y="874"/>
                  </a:cubicBezTo>
                  <a:cubicBezTo>
                    <a:pt x="12440" y="1042"/>
                    <a:pt x="11903" y="1333"/>
                    <a:pt x="11655" y="1333"/>
                  </a:cubicBezTo>
                  <a:cubicBezTo>
                    <a:pt x="11637" y="1333"/>
                    <a:pt x="11621" y="1331"/>
                    <a:pt x="11606" y="1328"/>
                  </a:cubicBezTo>
                  <a:cubicBezTo>
                    <a:pt x="11634" y="1044"/>
                    <a:pt x="11956" y="1016"/>
                    <a:pt x="11871" y="676"/>
                  </a:cubicBezTo>
                  <a:cubicBezTo>
                    <a:pt x="11682" y="676"/>
                    <a:pt x="11474" y="742"/>
                    <a:pt x="11275" y="770"/>
                  </a:cubicBezTo>
                  <a:cubicBezTo>
                    <a:pt x="11191" y="779"/>
                    <a:pt x="11092" y="810"/>
                    <a:pt x="11005" y="810"/>
                  </a:cubicBezTo>
                  <a:cubicBezTo>
                    <a:pt x="10994" y="810"/>
                    <a:pt x="10983" y="809"/>
                    <a:pt x="10973" y="808"/>
                  </a:cubicBezTo>
                  <a:cubicBezTo>
                    <a:pt x="10869" y="780"/>
                    <a:pt x="10822" y="685"/>
                    <a:pt x="10727" y="676"/>
                  </a:cubicBezTo>
                  <a:cubicBezTo>
                    <a:pt x="10387" y="629"/>
                    <a:pt x="10018" y="648"/>
                    <a:pt x="9659" y="572"/>
                  </a:cubicBezTo>
                  <a:cubicBezTo>
                    <a:pt x="9366" y="506"/>
                    <a:pt x="9092" y="534"/>
                    <a:pt x="8799" y="459"/>
                  </a:cubicBezTo>
                  <a:lnTo>
                    <a:pt x="8620" y="534"/>
                  </a:lnTo>
                  <a:cubicBezTo>
                    <a:pt x="8790" y="761"/>
                    <a:pt x="9083" y="591"/>
                    <a:pt x="9300" y="742"/>
                  </a:cubicBezTo>
                  <a:cubicBezTo>
                    <a:pt x="9272" y="903"/>
                    <a:pt x="9215" y="978"/>
                    <a:pt x="9045" y="1026"/>
                  </a:cubicBezTo>
                  <a:cubicBezTo>
                    <a:pt x="9036" y="1063"/>
                    <a:pt x="9064" y="1120"/>
                    <a:pt x="9036" y="1148"/>
                  </a:cubicBezTo>
                  <a:lnTo>
                    <a:pt x="9026" y="1148"/>
                  </a:lnTo>
                  <a:cubicBezTo>
                    <a:pt x="9036" y="1186"/>
                    <a:pt x="9045" y="1215"/>
                    <a:pt x="9045" y="1262"/>
                  </a:cubicBezTo>
                  <a:cubicBezTo>
                    <a:pt x="9041" y="1413"/>
                    <a:pt x="8966" y="1462"/>
                    <a:pt x="8862" y="1462"/>
                  </a:cubicBezTo>
                  <a:cubicBezTo>
                    <a:pt x="8688" y="1462"/>
                    <a:pt x="8436" y="1323"/>
                    <a:pt x="8317" y="1300"/>
                  </a:cubicBezTo>
                  <a:cubicBezTo>
                    <a:pt x="8257" y="1290"/>
                    <a:pt x="8198" y="1287"/>
                    <a:pt x="8141" y="1287"/>
                  </a:cubicBezTo>
                  <a:cubicBezTo>
                    <a:pt x="7904" y="1287"/>
                    <a:pt x="7690" y="1352"/>
                    <a:pt x="7438" y="1375"/>
                  </a:cubicBezTo>
                  <a:cubicBezTo>
                    <a:pt x="7457" y="1422"/>
                    <a:pt x="7429" y="1479"/>
                    <a:pt x="7429" y="1526"/>
                  </a:cubicBezTo>
                  <a:cubicBezTo>
                    <a:pt x="7108" y="1630"/>
                    <a:pt x="6871" y="1895"/>
                    <a:pt x="6569" y="1999"/>
                  </a:cubicBezTo>
                  <a:cubicBezTo>
                    <a:pt x="6210" y="2131"/>
                    <a:pt x="5813" y="2084"/>
                    <a:pt x="5435" y="2207"/>
                  </a:cubicBezTo>
                  <a:cubicBezTo>
                    <a:pt x="5028" y="2349"/>
                    <a:pt x="4641" y="2396"/>
                    <a:pt x="4244" y="2481"/>
                  </a:cubicBezTo>
                  <a:cubicBezTo>
                    <a:pt x="3942" y="2538"/>
                    <a:pt x="3601" y="2500"/>
                    <a:pt x="3318" y="2575"/>
                  </a:cubicBezTo>
                  <a:cubicBezTo>
                    <a:pt x="2997" y="2661"/>
                    <a:pt x="2694" y="2812"/>
                    <a:pt x="2354" y="2878"/>
                  </a:cubicBezTo>
                  <a:cubicBezTo>
                    <a:pt x="1891" y="2963"/>
                    <a:pt x="1570" y="2925"/>
                    <a:pt x="1182" y="3275"/>
                  </a:cubicBezTo>
                  <a:cubicBezTo>
                    <a:pt x="823" y="3577"/>
                    <a:pt x="417" y="3710"/>
                    <a:pt x="1" y="3851"/>
                  </a:cubicBezTo>
                  <a:cubicBezTo>
                    <a:pt x="10" y="3851"/>
                    <a:pt x="10" y="3851"/>
                    <a:pt x="20" y="3861"/>
                  </a:cubicBezTo>
                  <a:cubicBezTo>
                    <a:pt x="20" y="3917"/>
                    <a:pt x="39" y="3984"/>
                    <a:pt x="39" y="4031"/>
                  </a:cubicBezTo>
                  <a:cubicBezTo>
                    <a:pt x="445" y="3955"/>
                    <a:pt x="870" y="3757"/>
                    <a:pt x="1314" y="3662"/>
                  </a:cubicBezTo>
                  <a:cubicBezTo>
                    <a:pt x="1863" y="3558"/>
                    <a:pt x="2448" y="3653"/>
                    <a:pt x="2949" y="3322"/>
                  </a:cubicBezTo>
                  <a:lnTo>
                    <a:pt x="2949" y="3322"/>
                  </a:lnTo>
                  <a:cubicBezTo>
                    <a:pt x="2930" y="3388"/>
                    <a:pt x="2940" y="3464"/>
                    <a:pt x="2921" y="3521"/>
                  </a:cubicBezTo>
                  <a:cubicBezTo>
                    <a:pt x="3375" y="3483"/>
                    <a:pt x="3753" y="3237"/>
                    <a:pt x="4225" y="3209"/>
                  </a:cubicBezTo>
                  <a:cubicBezTo>
                    <a:pt x="4246" y="3207"/>
                    <a:pt x="4269" y="3207"/>
                    <a:pt x="4292" y="3207"/>
                  </a:cubicBezTo>
                  <a:cubicBezTo>
                    <a:pt x="4461" y="3207"/>
                    <a:pt x="4679" y="3238"/>
                    <a:pt x="4880" y="3238"/>
                  </a:cubicBezTo>
                  <a:cubicBezTo>
                    <a:pt x="5044" y="3238"/>
                    <a:pt x="5196" y="3217"/>
                    <a:pt x="5303" y="3143"/>
                  </a:cubicBezTo>
                  <a:lnTo>
                    <a:pt x="5303" y="3143"/>
                  </a:lnTo>
                  <a:cubicBezTo>
                    <a:pt x="5246" y="3199"/>
                    <a:pt x="5189" y="3284"/>
                    <a:pt x="5123" y="3341"/>
                  </a:cubicBezTo>
                  <a:cubicBezTo>
                    <a:pt x="5165" y="3345"/>
                    <a:pt x="5207" y="3347"/>
                    <a:pt x="5247" y="3347"/>
                  </a:cubicBezTo>
                  <a:cubicBezTo>
                    <a:pt x="5932" y="3347"/>
                    <a:pt x="6387" y="2774"/>
                    <a:pt x="6994" y="2613"/>
                  </a:cubicBezTo>
                  <a:cubicBezTo>
                    <a:pt x="7240" y="2538"/>
                    <a:pt x="7561" y="2538"/>
                    <a:pt x="7788" y="2349"/>
                  </a:cubicBezTo>
                  <a:cubicBezTo>
                    <a:pt x="7901" y="2245"/>
                    <a:pt x="7892" y="2122"/>
                    <a:pt x="7996" y="2027"/>
                  </a:cubicBezTo>
                  <a:cubicBezTo>
                    <a:pt x="8261" y="1791"/>
                    <a:pt x="8525" y="1763"/>
                    <a:pt x="8847" y="1763"/>
                  </a:cubicBezTo>
                  <a:cubicBezTo>
                    <a:pt x="8988" y="1876"/>
                    <a:pt x="9026" y="2112"/>
                    <a:pt x="9206" y="2207"/>
                  </a:cubicBezTo>
                  <a:cubicBezTo>
                    <a:pt x="9376" y="2301"/>
                    <a:pt x="9801" y="2358"/>
                    <a:pt x="10009" y="2396"/>
                  </a:cubicBezTo>
                  <a:cubicBezTo>
                    <a:pt x="10253" y="2436"/>
                    <a:pt x="10522" y="2447"/>
                    <a:pt x="10799" y="2447"/>
                  </a:cubicBezTo>
                  <a:cubicBezTo>
                    <a:pt x="11105" y="2447"/>
                    <a:pt x="11421" y="2434"/>
                    <a:pt x="11726" y="2434"/>
                  </a:cubicBezTo>
                  <a:cubicBezTo>
                    <a:pt x="11859" y="2434"/>
                    <a:pt x="11990" y="2436"/>
                    <a:pt x="12116" y="2443"/>
                  </a:cubicBezTo>
                  <a:cubicBezTo>
                    <a:pt x="12164" y="2621"/>
                    <a:pt x="12360" y="2793"/>
                    <a:pt x="12551" y="2793"/>
                  </a:cubicBezTo>
                  <a:cubicBezTo>
                    <a:pt x="12624" y="2793"/>
                    <a:pt x="12696" y="2768"/>
                    <a:pt x="12759" y="2708"/>
                  </a:cubicBezTo>
                  <a:cubicBezTo>
                    <a:pt x="13062" y="2405"/>
                    <a:pt x="12608" y="2339"/>
                    <a:pt x="12674" y="1999"/>
                  </a:cubicBezTo>
                  <a:cubicBezTo>
                    <a:pt x="12723" y="1999"/>
                    <a:pt x="12792" y="1978"/>
                    <a:pt x="12847" y="1978"/>
                  </a:cubicBezTo>
                  <a:cubicBezTo>
                    <a:pt x="12856" y="1978"/>
                    <a:pt x="12864" y="1979"/>
                    <a:pt x="12873" y="1980"/>
                  </a:cubicBezTo>
                  <a:cubicBezTo>
                    <a:pt x="12759" y="1649"/>
                    <a:pt x="12258" y="1630"/>
                    <a:pt x="12580" y="1205"/>
                  </a:cubicBezTo>
                  <a:cubicBezTo>
                    <a:pt x="12780" y="955"/>
                    <a:pt x="13223" y="940"/>
                    <a:pt x="13538" y="940"/>
                  </a:cubicBezTo>
                  <a:cubicBezTo>
                    <a:pt x="13580" y="940"/>
                    <a:pt x="13620" y="941"/>
                    <a:pt x="13657" y="941"/>
                  </a:cubicBezTo>
                  <a:cubicBezTo>
                    <a:pt x="13955" y="941"/>
                    <a:pt x="14209" y="1042"/>
                    <a:pt x="14464" y="1042"/>
                  </a:cubicBezTo>
                  <a:cubicBezTo>
                    <a:pt x="14501" y="1042"/>
                    <a:pt x="14537" y="1040"/>
                    <a:pt x="14574" y="1035"/>
                  </a:cubicBezTo>
                  <a:cubicBezTo>
                    <a:pt x="14988" y="980"/>
                    <a:pt x="15178" y="448"/>
                    <a:pt x="15600" y="448"/>
                  </a:cubicBezTo>
                  <a:cubicBezTo>
                    <a:pt x="15610" y="448"/>
                    <a:pt x="15621" y="448"/>
                    <a:pt x="15632" y="449"/>
                  </a:cubicBezTo>
                  <a:cubicBezTo>
                    <a:pt x="15689" y="1026"/>
                    <a:pt x="15264" y="1271"/>
                    <a:pt x="15122" y="1763"/>
                  </a:cubicBezTo>
                  <a:cubicBezTo>
                    <a:pt x="15060" y="1983"/>
                    <a:pt x="15138" y="2233"/>
                    <a:pt x="15298" y="2233"/>
                  </a:cubicBezTo>
                  <a:cubicBezTo>
                    <a:pt x="15358" y="2233"/>
                    <a:pt x="15429" y="2197"/>
                    <a:pt x="15509" y="2112"/>
                  </a:cubicBezTo>
                  <a:lnTo>
                    <a:pt x="15509" y="2112"/>
                  </a:lnTo>
                  <a:cubicBezTo>
                    <a:pt x="15689" y="2301"/>
                    <a:pt x="15585" y="2642"/>
                    <a:pt x="15471" y="2831"/>
                  </a:cubicBezTo>
                  <a:cubicBezTo>
                    <a:pt x="15519" y="2831"/>
                    <a:pt x="15585" y="2850"/>
                    <a:pt x="15632" y="2850"/>
                  </a:cubicBezTo>
                  <a:cubicBezTo>
                    <a:pt x="15642" y="2991"/>
                    <a:pt x="15566" y="3426"/>
                    <a:pt x="15660" y="3530"/>
                  </a:cubicBezTo>
                  <a:cubicBezTo>
                    <a:pt x="15689" y="3562"/>
                    <a:pt x="15737" y="3572"/>
                    <a:pt x="15794" y="3572"/>
                  </a:cubicBezTo>
                  <a:cubicBezTo>
                    <a:pt x="15911" y="3572"/>
                    <a:pt x="16066" y="3528"/>
                    <a:pt x="16173" y="3528"/>
                  </a:cubicBezTo>
                  <a:cubicBezTo>
                    <a:pt x="16185" y="3528"/>
                    <a:pt x="16197" y="3529"/>
                    <a:pt x="16209" y="3530"/>
                  </a:cubicBezTo>
                  <a:cubicBezTo>
                    <a:pt x="16199" y="3587"/>
                    <a:pt x="16199" y="3634"/>
                    <a:pt x="16180" y="3681"/>
                  </a:cubicBezTo>
                  <a:cubicBezTo>
                    <a:pt x="16333" y="3551"/>
                    <a:pt x="17155" y="3106"/>
                    <a:pt x="17538" y="3106"/>
                  </a:cubicBezTo>
                  <a:cubicBezTo>
                    <a:pt x="17628" y="3106"/>
                    <a:pt x="17694" y="3130"/>
                    <a:pt x="17721" y="3190"/>
                  </a:cubicBezTo>
                  <a:cubicBezTo>
                    <a:pt x="17749" y="3195"/>
                    <a:pt x="17777" y="3197"/>
                    <a:pt x="17805" y="3197"/>
                  </a:cubicBezTo>
                  <a:cubicBezTo>
                    <a:pt x="18234" y="3197"/>
                    <a:pt x="18466" y="2594"/>
                    <a:pt x="18146" y="2292"/>
                  </a:cubicBezTo>
                  <a:cubicBezTo>
                    <a:pt x="18486" y="2292"/>
                    <a:pt x="18297" y="1952"/>
                    <a:pt x="18467" y="1772"/>
                  </a:cubicBezTo>
                  <a:cubicBezTo>
                    <a:pt x="18518" y="1715"/>
                    <a:pt x="18585" y="1708"/>
                    <a:pt x="18652" y="1708"/>
                  </a:cubicBezTo>
                  <a:cubicBezTo>
                    <a:pt x="18675" y="1708"/>
                    <a:pt x="18699" y="1709"/>
                    <a:pt x="18721" y="1709"/>
                  </a:cubicBezTo>
                  <a:cubicBezTo>
                    <a:pt x="18828" y="1709"/>
                    <a:pt x="18917" y="1689"/>
                    <a:pt x="18911" y="1460"/>
                  </a:cubicBezTo>
                  <a:lnTo>
                    <a:pt x="18911" y="1460"/>
                  </a:lnTo>
                  <a:cubicBezTo>
                    <a:pt x="18940" y="1498"/>
                    <a:pt x="19006" y="1536"/>
                    <a:pt x="19044" y="1593"/>
                  </a:cubicBezTo>
                  <a:cubicBezTo>
                    <a:pt x="19138" y="1489"/>
                    <a:pt x="19223" y="1451"/>
                    <a:pt x="19261" y="1290"/>
                  </a:cubicBezTo>
                  <a:cubicBezTo>
                    <a:pt x="19290" y="1309"/>
                    <a:pt x="19365" y="1337"/>
                    <a:pt x="19412" y="1366"/>
                  </a:cubicBezTo>
                  <a:cubicBezTo>
                    <a:pt x="19403" y="1007"/>
                    <a:pt x="19620" y="695"/>
                    <a:pt x="19705" y="355"/>
                  </a:cubicBezTo>
                  <a:lnTo>
                    <a:pt x="19705" y="355"/>
                  </a:lnTo>
                  <a:cubicBezTo>
                    <a:pt x="19611" y="392"/>
                    <a:pt x="19469" y="440"/>
                    <a:pt x="19460" y="440"/>
                  </a:cubicBezTo>
                  <a:cubicBezTo>
                    <a:pt x="19350" y="473"/>
                    <a:pt x="19308" y="537"/>
                    <a:pt x="19200" y="537"/>
                  </a:cubicBezTo>
                  <a:cubicBezTo>
                    <a:pt x="19187" y="537"/>
                    <a:pt x="19173" y="536"/>
                    <a:pt x="19157" y="534"/>
                  </a:cubicBezTo>
                  <a:cubicBezTo>
                    <a:pt x="19110" y="765"/>
                    <a:pt x="18910" y="874"/>
                    <a:pt x="18800" y="874"/>
                  </a:cubicBezTo>
                  <a:cubicBezTo>
                    <a:pt x="18735" y="874"/>
                    <a:pt x="18701" y="835"/>
                    <a:pt x="18751" y="761"/>
                  </a:cubicBezTo>
                  <a:lnTo>
                    <a:pt x="18751" y="761"/>
                  </a:lnTo>
                  <a:cubicBezTo>
                    <a:pt x="18552" y="855"/>
                    <a:pt x="18335" y="931"/>
                    <a:pt x="18108" y="1016"/>
                  </a:cubicBezTo>
                  <a:cubicBezTo>
                    <a:pt x="17799" y="1136"/>
                    <a:pt x="17435" y="1452"/>
                    <a:pt x="17102" y="1452"/>
                  </a:cubicBezTo>
                  <a:cubicBezTo>
                    <a:pt x="17069" y="1452"/>
                    <a:pt x="17035" y="1448"/>
                    <a:pt x="17002" y="1441"/>
                  </a:cubicBezTo>
                  <a:cubicBezTo>
                    <a:pt x="17002" y="1347"/>
                    <a:pt x="17021" y="1167"/>
                    <a:pt x="17002" y="1101"/>
                  </a:cubicBezTo>
                  <a:cubicBezTo>
                    <a:pt x="16917" y="912"/>
                    <a:pt x="16898" y="1026"/>
                    <a:pt x="16785" y="931"/>
                  </a:cubicBezTo>
                  <a:cubicBezTo>
                    <a:pt x="16643" y="780"/>
                    <a:pt x="16634" y="808"/>
                    <a:pt x="16624" y="506"/>
                  </a:cubicBezTo>
                  <a:cubicBezTo>
                    <a:pt x="16520" y="506"/>
                    <a:pt x="16407" y="534"/>
                    <a:pt x="16294" y="534"/>
                  </a:cubicBezTo>
                  <a:cubicBezTo>
                    <a:pt x="16341" y="449"/>
                    <a:pt x="16350" y="336"/>
                    <a:pt x="16341" y="222"/>
                  </a:cubicBezTo>
                  <a:lnTo>
                    <a:pt x="16341" y="222"/>
                  </a:lnTo>
                  <a:cubicBezTo>
                    <a:pt x="16294" y="251"/>
                    <a:pt x="16209" y="260"/>
                    <a:pt x="16171" y="270"/>
                  </a:cubicBezTo>
                  <a:cubicBezTo>
                    <a:pt x="16265" y="222"/>
                    <a:pt x="16313" y="128"/>
                    <a:pt x="16379" y="62"/>
                  </a:cubicBezTo>
                  <a:cubicBezTo>
                    <a:pt x="16307" y="18"/>
                    <a:pt x="16220" y="0"/>
                    <a:pt x="16126" y="0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1" name="Google Shape;571;p29"/>
            <p:cNvSpPr/>
            <p:nvPr/>
          </p:nvSpPr>
          <p:spPr>
            <a:xfrm>
              <a:off x="1029850" y="3792625"/>
              <a:ext cx="222825" cy="46300"/>
            </a:xfrm>
            <a:custGeom>
              <a:avLst/>
              <a:gdLst/>
              <a:ahLst/>
              <a:cxnLst/>
              <a:rect l="l" t="t" r="r" b="b"/>
              <a:pathLst>
                <a:path w="8913" h="1852" extrusionOk="0">
                  <a:moveTo>
                    <a:pt x="7765" y="1"/>
                  </a:moveTo>
                  <a:cubicBezTo>
                    <a:pt x="7566" y="1"/>
                    <a:pt x="7403" y="40"/>
                    <a:pt x="7154" y="67"/>
                  </a:cubicBezTo>
                  <a:cubicBezTo>
                    <a:pt x="7142" y="68"/>
                    <a:pt x="7129" y="68"/>
                    <a:pt x="7117" y="68"/>
                  </a:cubicBezTo>
                  <a:cubicBezTo>
                    <a:pt x="7035" y="68"/>
                    <a:pt x="6950" y="52"/>
                    <a:pt x="6870" y="52"/>
                  </a:cubicBezTo>
                  <a:cubicBezTo>
                    <a:pt x="6831" y="52"/>
                    <a:pt x="6794" y="56"/>
                    <a:pt x="6757" y="67"/>
                  </a:cubicBezTo>
                  <a:cubicBezTo>
                    <a:pt x="6616" y="104"/>
                    <a:pt x="6597" y="180"/>
                    <a:pt x="6455" y="256"/>
                  </a:cubicBezTo>
                  <a:cubicBezTo>
                    <a:pt x="6346" y="308"/>
                    <a:pt x="6239" y="322"/>
                    <a:pt x="6131" y="322"/>
                  </a:cubicBezTo>
                  <a:cubicBezTo>
                    <a:pt x="6005" y="322"/>
                    <a:pt x="5878" y="303"/>
                    <a:pt x="5746" y="303"/>
                  </a:cubicBezTo>
                  <a:cubicBezTo>
                    <a:pt x="5415" y="303"/>
                    <a:pt x="5141" y="454"/>
                    <a:pt x="4820" y="539"/>
                  </a:cubicBezTo>
                  <a:cubicBezTo>
                    <a:pt x="4757" y="556"/>
                    <a:pt x="4701" y="563"/>
                    <a:pt x="4650" y="563"/>
                  </a:cubicBezTo>
                  <a:cubicBezTo>
                    <a:pt x="4465" y="563"/>
                    <a:pt x="4337" y="478"/>
                    <a:pt x="4160" y="478"/>
                  </a:cubicBezTo>
                  <a:cubicBezTo>
                    <a:pt x="4110" y="478"/>
                    <a:pt x="4057" y="484"/>
                    <a:pt x="3998" y="501"/>
                  </a:cubicBezTo>
                  <a:cubicBezTo>
                    <a:pt x="3512" y="633"/>
                    <a:pt x="3021" y="741"/>
                    <a:pt x="2532" y="741"/>
                  </a:cubicBezTo>
                  <a:cubicBezTo>
                    <a:pt x="2318" y="741"/>
                    <a:pt x="2103" y="720"/>
                    <a:pt x="1890" y="672"/>
                  </a:cubicBezTo>
                  <a:cubicBezTo>
                    <a:pt x="1522" y="586"/>
                    <a:pt x="1219" y="350"/>
                    <a:pt x="851" y="227"/>
                  </a:cubicBezTo>
                  <a:cubicBezTo>
                    <a:pt x="803" y="218"/>
                    <a:pt x="756" y="208"/>
                    <a:pt x="699" y="208"/>
                  </a:cubicBezTo>
                  <a:cubicBezTo>
                    <a:pt x="614" y="293"/>
                    <a:pt x="567" y="360"/>
                    <a:pt x="567" y="416"/>
                  </a:cubicBezTo>
                  <a:cubicBezTo>
                    <a:pt x="638" y="407"/>
                    <a:pt x="711" y="402"/>
                    <a:pt x="785" y="402"/>
                  </a:cubicBezTo>
                  <a:cubicBezTo>
                    <a:pt x="858" y="402"/>
                    <a:pt x="931" y="407"/>
                    <a:pt x="1002" y="416"/>
                  </a:cubicBezTo>
                  <a:cubicBezTo>
                    <a:pt x="1134" y="1021"/>
                    <a:pt x="0" y="766"/>
                    <a:pt x="0" y="1352"/>
                  </a:cubicBezTo>
                  <a:cubicBezTo>
                    <a:pt x="391" y="1193"/>
                    <a:pt x="815" y="818"/>
                    <a:pt x="1239" y="818"/>
                  </a:cubicBezTo>
                  <a:cubicBezTo>
                    <a:pt x="1317" y="818"/>
                    <a:pt x="1396" y="831"/>
                    <a:pt x="1474" y="861"/>
                  </a:cubicBezTo>
                  <a:cubicBezTo>
                    <a:pt x="1370" y="974"/>
                    <a:pt x="1238" y="1078"/>
                    <a:pt x="1134" y="1191"/>
                  </a:cubicBezTo>
                  <a:cubicBezTo>
                    <a:pt x="1172" y="1210"/>
                    <a:pt x="1219" y="1257"/>
                    <a:pt x="1267" y="1295"/>
                  </a:cubicBezTo>
                  <a:cubicBezTo>
                    <a:pt x="1024" y="1641"/>
                    <a:pt x="703" y="1742"/>
                    <a:pt x="324" y="1742"/>
                  </a:cubicBezTo>
                  <a:cubicBezTo>
                    <a:pt x="289" y="1742"/>
                    <a:pt x="253" y="1741"/>
                    <a:pt x="218" y="1739"/>
                  </a:cubicBezTo>
                  <a:lnTo>
                    <a:pt x="218" y="1739"/>
                  </a:lnTo>
                  <a:cubicBezTo>
                    <a:pt x="199" y="1768"/>
                    <a:pt x="218" y="1787"/>
                    <a:pt x="227" y="1806"/>
                  </a:cubicBezTo>
                  <a:cubicBezTo>
                    <a:pt x="348" y="1813"/>
                    <a:pt x="476" y="1851"/>
                    <a:pt x="605" y="1851"/>
                  </a:cubicBezTo>
                  <a:cubicBezTo>
                    <a:pt x="636" y="1851"/>
                    <a:pt x="668" y="1849"/>
                    <a:pt x="699" y="1843"/>
                  </a:cubicBezTo>
                  <a:cubicBezTo>
                    <a:pt x="917" y="1777"/>
                    <a:pt x="1115" y="1588"/>
                    <a:pt x="1361" y="1541"/>
                  </a:cubicBezTo>
                  <a:cubicBezTo>
                    <a:pt x="1654" y="1484"/>
                    <a:pt x="1956" y="1428"/>
                    <a:pt x="2249" y="1343"/>
                  </a:cubicBezTo>
                  <a:cubicBezTo>
                    <a:pt x="2807" y="1201"/>
                    <a:pt x="3383" y="1182"/>
                    <a:pt x="3960" y="1153"/>
                  </a:cubicBezTo>
                  <a:cubicBezTo>
                    <a:pt x="4381" y="1133"/>
                    <a:pt x="4746" y="906"/>
                    <a:pt x="5129" y="906"/>
                  </a:cubicBezTo>
                  <a:cubicBezTo>
                    <a:pt x="5271" y="906"/>
                    <a:pt x="5416" y="937"/>
                    <a:pt x="5567" y="1021"/>
                  </a:cubicBezTo>
                  <a:cubicBezTo>
                    <a:pt x="5697" y="1103"/>
                    <a:pt x="5778" y="1220"/>
                    <a:pt x="5914" y="1220"/>
                  </a:cubicBezTo>
                  <a:cubicBezTo>
                    <a:pt x="5935" y="1220"/>
                    <a:pt x="5958" y="1217"/>
                    <a:pt x="5982" y="1210"/>
                  </a:cubicBezTo>
                  <a:cubicBezTo>
                    <a:pt x="6134" y="1182"/>
                    <a:pt x="6398" y="785"/>
                    <a:pt x="6540" y="690"/>
                  </a:cubicBezTo>
                  <a:cubicBezTo>
                    <a:pt x="6776" y="511"/>
                    <a:pt x="7041" y="388"/>
                    <a:pt x="7306" y="265"/>
                  </a:cubicBezTo>
                  <a:cubicBezTo>
                    <a:pt x="7398" y="227"/>
                    <a:pt x="7484" y="212"/>
                    <a:pt x="7567" y="212"/>
                  </a:cubicBezTo>
                  <a:cubicBezTo>
                    <a:pt x="7829" y="212"/>
                    <a:pt x="8062" y="360"/>
                    <a:pt x="8392" y="360"/>
                  </a:cubicBezTo>
                  <a:cubicBezTo>
                    <a:pt x="8458" y="360"/>
                    <a:pt x="8521" y="359"/>
                    <a:pt x="8582" y="359"/>
                  </a:cubicBezTo>
                  <a:cubicBezTo>
                    <a:pt x="8702" y="359"/>
                    <a:pt x="8811" y="363"/>
                    <a:pt x="8912" y="388"/>
                  </a:cubicBezTo>
                  <a:cubicBezTo>
                    <a:pt x="8884" y="293"/>
                    <a:pt x="8865" y="208"/>
                    <a:pt x="8855" y="114"/>
                  </a:cubicBezTo>
                  <a:cubicBezTo>
                    <a:pt x="8790" y="136"/>
                    <a:pt x="8722" y="145"/>
                    <a:pt x="8653" y="145"/>
                  </a:cubicBezTo>
                  <a:cubicBezTo>
                    <a:pt x="8453" y="145"/>
                    <a:pt x="8244" y="71"/>
                    <a:pt x="8062" y="29"/>
                  </a:cubicBezTo>
                  <a:cubicBezTo>
                    <a:pt x="7948" y="9"/>
                    <a:pt x="7853" y="1"/>
                    <a:pt x="7765" y="1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2" name="Google Shape;572;p29"/>
            <p:cNvSpPr/>
            <p:nvPr/>
          </p:nvSpPr>
          <p:spPr>
            <a:xfrm>
              <a:off x="1123650" y="3819325"/>
              <a:ext cx="250" cy="500"/>
            </a:xfrm>
            <a:custGeom>
              <a:avLst/>
              <a:gdLst/>
              <a:ahLst/>
              <a:cxnLst/>
              <a:rect l="l" t="t" r="r" b="b"/>
              <a:pathLst>
                <a:path w="10" h="20" extrusionOk="0">
                  <a:moveTo>
                    <a:pt x="0" y="19"/>
                  </a:moveTo>
                  <a:cubicBezTo>
                    <a:pt x="0" y="19"/>
                    <a:pt x="10" y="0"/>
                    <a:pt x="0" y="19"/>
                  </a:cubicBezTo>
                  <a:cubicBezTo>
                    <a:pt x="0" y="0"/>
                    <a:pt x="0" y="0"/>
                    <a:pt x="0" y="19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3" name="Google Shape;573;p29"/>
            <p:cNvSpPr/>
            <p:nvPr/>
          </p:nvSpPr>
          <p:spPr>
            <a:xfrm>
              <a:off x="1124350" y="3811625"/>
              <a:ext cx="103750" cy="56400"/>
            </a:xfrm>
            <a:custGeom>
              <a:avLst/>
              <a:gdLst/>
              <a:ahLst/>
              <a:cxnLst/>
              <a:rect l="l" t="t" r="r" b="b"/>
              <a:pathLst>
                <a:path w="4150" h="2256" extrusionOk="0">
                  <a:moveTo>
                    <a:pt x="1021" y="0"/>
                  </a:moveTo>
                  <a:cubicBezTo>
                    <a:pt x="809" y="0"/>
                    <a:pt x="610" y="96"/>
                    <a:pt x="416" y="204"/>
                  </a:cubicBezTo>
                  <a:cubicBezTo>
                    <a:pt x="350" y="242"/>
                    <a:pt x="274" y="290"/>
                    <a:pt x="189" y="299"/>
                  </a:cubicBezTo>
                  <a:cubicBezTo>
                    <a:pt x="158" y="299"/>
                    <a:pt x="122" y="295"/>
                    <a:pt x="91" y="295"/>
                  </a:cubicBezTo>
                  <a:cubicBezTo>
                    <a:pt x="75" y="295"/>
                    <a:pt x="60" y="296"/>
                    <a:pt x="48" y="299"/>
                  </a:cubicBezTo>
                  <a:cubicBezTo>
                    <a:pt x="29" y="308"/>
                    <a:pt x="19" y="308"/>
                    <a:pt x="0" y="327"/>
                  </a:cubicBezTo>
                  <a:cubicBezTo>
                    <a:pt x="76" y="337"/>
                    <a:pt x="133" y="384"/>
                    <a:pt x="189" y="384"/>
                  </a:cubicBezTo>
                  <a:cubicBezTo>
                    <a:pt x="265" y="393"/>
                    <a:pt x="322" y="403"/>
                    <a:pt x="397" y="422"/>
                  </a:cubicBezTo>
                  <a:cubicBezTo>
                    <a:pt x="462" y="437"/>
                    <a:pt x="530" y="440"/>
                    <a:pt x="601" y="440"/>
                  </a:cubicBezTo>
                  <a:cubicBezTo>
                    <a:pt x="648" y="440"/>
                    <a:pt x="695" y="439"/>
                    <a:pt x="742" y="439"/>
                  </a:cubicBezTo>
                  <a:cubicBezTo>
                    <a:pt x="802" y="439"/>
                    <a:pt x="860" y="441"/>
                    <a:pt x="917" y="450"/>
                  </a:cubicBezTo>
                  <a:cubicBezTo>
                    <a:pt x="1078" y="488"/>
                    <a:pt x="1210" y="601"/>
                    <a:pt x="1390" y="630"/>
                  </a:cubicBezTo>
                  <a:cubicBezTo>
                    <a:pt x="1417" y="637"/>
                    <a:pt x="1445" y="638"/>
                    <a:pt x="1474" y="638"/>
                  </a:cubicBezTo>
                  <a:cubicBezTo>
                    <a:pt x="1510" y="638"/>
                    <a:pt x="1547" y="636"/>
                    <a:pt x="1583" y="636"/>
                  </a:cubicBezTo>
                  <a:cubicBezTo>
                    <a:pt x="1638" y="636"/>
                    <a:pt x="1692" y="642"/>
                    <a:pt x="1739" y="677"/>
                  </a:cubicBezTo>
                  <a:cubicBezTo>
                    <a:pt x="1796" y="715"/>
                    <a:pt x="1834" y="772"/>
                    <a:pt x="1909" y="790"/>
                  </a:cubicBezTo>
                  <a:lnTo>
                    <a:pt x="2013" y="828"/>
                  </a:lnTo>
                  <a:cubicBezTo>
                    <a:pt x="2108" y="875"/>
                    <a:pt x="2250" y="932"/>
                    <a:pt x="2306" y="1027"/>
                  </a:cubicBezTo>
                  <a:cubicBezTo>
                    <a:pt x="2287" y="1064"/>
                    <a:pt x="2269" y="1112"/>
                    <a:pt x="2269" y="1150"/>
                  </a:cubicBezTo>
                  <a:cubicBezTo>
                    <a:pt x="2297" y="1159"/>
                    <a:pt x="2316" y="1187"/>
                    <a:pt x="2354" y="1187"/>
                  </a:cubicBezTo>
                  <a:cubicBezTo>
                    <a:pt x="2108" y="1244"/>
                    <a:pt x="1805" y="1395"/>
                    <a:pt x="1607" y="1546"/>
                  </a:cubicBezTo>
                  <a:cubicBezTo>
                    <a:pt x="1654" y="1546"/>
                    <a:pt x="1749" y="1565"/>
                    <a:pt x="1796" y="1613"/>
                  </a:cubicBezTo>
                  <a:cubicBezTo>
                    <a:pt x="1843" y="1660"/>
                    <a:pt x="1834" y="1707"/>
                    <a:pt x="1862" y="1773"/>
                  </a:cubicBezTo>
                  <a:cubicBezTo>
                    <a:pt x="1919" y="1953"/>
                    <a:pt x="2155" y="2151"/>
                    <a:pt x="2297" y="2255"/>
                  </a:cubicBezTo>
                  <a:cubicBezTo>
                    <a:pt x="2165" y="2151"/>
                    <a:pt x="2165" y="1906"/>
                    <a:pt x="2193" y="1735"/>
                  </a:cubicBezTo>
                  <a:cubicBezTo>
                    <a:pt x="2212" y="1632"/>
                    <a:pt x="2382" y="1518"/>
                    <a:pt x="2335" y="1405"/>
                  </a:cubicBezTo>
                  <a:cubicBezTo>
                    <a:pt x="2429" y="1386"/>
                    <a:pt x="2486" y="1320"/>
                    <a:pt x="2571" y="1253"/>
                  </a:cubicBezTo>
                  <a:cubicBezTo>
                    <a:pt x="2647" y="1187"/>
                    <a:pt x="2741" y="1159"/>
                    <a:pt x="2836" y="1131"/>
                  </a:cubicBezTo>
                  <a:cubicBezTo>
                    <a:pt x="2949" y="1093"/>
                    <a:pt x="3044" y="1017"/>
                    <a:pt x="3147" y="979"/>
                  </a:cubicBezTo>
                  <a:cubicBezTo>
                    <a:pt x="3233" y="961"/>
                    <a:pt x="3308" y="951"/>
                    <a:pt x="3393" y="904"/>
                  </a:cubicBezTo>
                  <a:cubicBezTo>
                    <a:pt x="3526" y="828"/>
                    <a:pt x="3677" y="762"/>
                    <a:pt x="3818" y="677"/>
                  </a:cubicBezTo>
                  <a:cubicBezTo>
                    <a:pt x="3904" y="630"/>
                    <a:pt x="3970" y="573"/>
                    <a:pt x="4045" y="526"/>
                  </a:cubicBezTo>
                  <a:cubicBezTo>
                    <a:pt x="4083" y="497"/>
                    <a:pt x="4111" y="450"/>
                    <a:pt x="4149" y="431"/>
                  </a:cubicBezTo>
                  <a:lnTo>
                    <a:pt x="4149" y="431"/>
                  </a:lnTo>
                  <a:cubicBezTo>
                    <a:pt x="3941" y="479"/>
                    <a:pt x="3724" y="469"/>
                    <a:pt x="3535" y="497"/>
                  </a:cubicBezTo>
                  <a:cubicBezTo>
                    <a:pt x="3440" y="516"/>
                    <a:pt x="3384" y="564"/>
                    <a:pt x="3308" y="611"/>
                  </a:cubicBezTo>
                  <a:cubicBezTo>
                    <a:pt x="3233" y="658"/>
                    <a:pt x="3110" y="668"/>
                    <a:pt x="3015" y="686"/>
                  </a:cubicBezTo>
                  <a:cubicBezTo>
                    <a:pt x="2991" y="694"/>
                    <a:pt x="2974" y="697"/>
                    <a:pt x="2960" y="697"/>
                  </a:cubicBezTo>
                  <a:cubicBezTo>
                    <a:pt x="2921" y="697"/>
                    <a:pt x="2916" y="672"/>
                    <a:pt x="2873" y="658"/>
                  </a:cubicBezTo>
                  <a:cubicBezTo>
                    <a:pt x="2845" y="644"/>
                    <a:pt x="2810" y="644"/>
                    <a:pt x="2774" y="644"/>
                  </a:cubicBezTo>
                  <a:cubicBezTo>
                    <a:pt x="2739" y="644"/>
                    <a:pt x="2703" y="644"/>
                    <a:pt x="2675" y="630"/>
                  </a:cubicBezTo>
                  <a:cubicBezTo>
                    <a:pt x="2618" y="611"/>
                    <a:pt x="2599" y="573"/>
                    <a:pt x="2552" y="535"/>
                  </a:cubicBezTo>
                  <a:cubicBezTo>
                    <a:pt x="2476" y="479"/>
                    <a:pt x="2354" y="441"/>
                    <a:pt x="2259" y="403"/>
                  </a:cubicBezTo>
                  <a:cubicBezTo>
                    <a:pt x="2193" y="384"/>
                    <a:pt x="2155" y="384"/>
                    <a:pt x="2108" y="327"/>
                  </a:cubicBezTo>
                  <a:cubicBezTo>
                    <a:pt x="2098" y="299"/>
                    <a:pt x="2098" y="261"/>
                    <a:pt x="2080" y="242"/>
                  </a:cubicBezTo>
                  <a:cubicBezTo>
                    <a:pt x="2051" y="195"/>
                    <a:pt x="2004" y="195"/>
                    <a:pt x="1957" y="167"/>
                  </a:cubicBezTo>
                  <a:cubicBezTo>
                    <a:pt x="1702" y="63"/>
                    <a:pt x="1418" y="63"/>
                    <a:pt x="1163" y="15"/>
                  </a:cubicBezTo>
                  <a:cubicBezTo>
                    <a:pt x="1115" y="5"/>
                    <a:pt x="1068" y="0"/>
                    <a:pt x="1021" y="0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4" name="Google Shape;574;p29"/>
            <p:cNvSpPr/>
            <p:nvPr/>
          </p:nvSpPr>
          <p:spPr>
            <a:xfrm>
              <a:off x="1227125" y="3821225"/>
              <a:ext cx="1675" cy="475"/>
            </a:xfrm>
            <a:custGeom>
              <a:avLst/>
              <a:gdLst/>
              <a:ahLst/>
              <a:cxnLst/>
              <a:rect l="l" t="t" r="r" b="b"/>
              <a:pathLst>
                <a:path w="67" h="19" extrusionOk="0">
                  <a:moveTo>
                    <a:pt x="67" y="0"/>
                  </a:moveTo>
                  <a:cubicBezTo>
                    <a:pt x="48" y="0"/>
                    <a:pt x="29" y="9"/>
                    <a:pt x="0" y="19"/>
                  </a:cubicBezTo>
                  <a:cubicBezTo>
                    <a:pt x="29" y="9"/>
                    <a:pt x="38" y="9"/>
                    <a:pt x="67" y="0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5" name="Google Shape;575;p29"/>
            <p:cNvSpPr/>
            <p:nvPr/>
          </p:nvSpPr>
          <p:spPr>
            <a:xfrm>
              <a:off x="1106400" y="3757550"/>
              <a:ext cx="93350" cy="22475"/>
            </a:xfrm>
            <a:custGeom>
              <a:avLst/>
              <a:gdLst/>
              <a:ahLst/>
              <a:cxnLst/>
              <a:rect l="l" t="t" r="r" b="b"/>
              <a:pathLst>
                <a:path w="3734" h="899" extrusionOk="0">
                  <a:moveTo>
                    <a:pt x="1228" y="1"/>
                  </a:moveTo>
                  <a:cubicBezTo>
                    <a:pt x="1139" y="1"/>
                    <a:pt x="1091" y="44"/>
                    <a:pt x="1002" y="52"/>
                  </a:cubicBezTo>
                  <a:lnTo>
                    <a:pt x="0" y="336"/>
                  </a:lnTo>
                  <a:cubicBezTo>
                    <a:pt x="397" y="336"/>
                    <a:pt x="851" y="468"/>
                    <a:pt x="1276" y="515"/>
                  </a:cubicBezTo>
                  <a:cubicBezTo>
                    <a:pt x="1371" y="525"/>
                    <a:pt x="1881" y="544"/>
                    <a:pt x="1645" y="733"/>
                  </a:cubicBezTo>
                  <a:cubicBezTo>
                    <a:pt x="1720" y="808"/>
                    <a:pt x="1881" y="799"/>
                    <a:pt x="1975" y="818"/>
                  </a:cubicBezTo>
                  <a:cubicBezTo>
                    <a:pt x="2108" y="846"/>
                    <a:pt x="2231" y="846"/>
                    <a:pt x="2363" y="865"/>
                  </a:cubicBezTo>
                  <a:cubicBezTo>
                    <a:pt x="2546" y="890"/>
                    <a:pt x="2716" y="898"/>
                    <a:pt x="2890" y="898"/>
                  </a:cubicBezTo>
                  <a:cubicBezTo>
                    <a:pt x="2977" y="898"/>
                    <a:pt x="3065" y="896"/>
                    <a:pt x="3157" y="893"/>
                  </a:cubicBezTo>
                  <a:cubicBezTo>
                    <a:pt x="3261" y="893"/>
                    <a:pt x="3308" y="865"/>
                    <a:pt x="3402" y="818"/>
                  </a:cubicBezTo>
                  <a:cubicBezTo>
                    <a:pt x="3506" y="770"/>
                    <a:pt x="3629" y="751"/>
                    <a:pt x="3733" y="714"/>
                  </a:cubicBezTo>
                  <a:cubicBezTo>
                    <a:pt x="3676" y="680"/>
                    <a:pt x="3593" y="673"/>
                    <a:pt x="3518" y="673"/>
                  </a:cubicBezTo>
                  <a:cubicBezTo>
                    <a:pt x="3469" y="673"/>
                    <a:pt x="3423" y="676"/>
                    <a:pt x="3393" y="676"/>
                  </a:cubicBezTo>
                  <a:cubicBezTo>
                    <a:pt x="3298" y="676"/>
                    <a:pt x="3223" y="666"/>
                    <a:pt x="3128" y="666"/>
                  </a:cubicBezTo>
                  <a:cubicBezTo>
                    <a:pt x="2987" y="666"/>
                    <a:pt x="2864" y="647"/>
                    <a:pt x="2722" y="647"/>
                  </a:cubicBezTo>
                  <a:cubicBezTo>
                    <a:pt x="2722" y="581"/>
                    <a:pt x="2779" y="515"/>
                    <a:pt x="2798" y="468"/>
                  </a:cubicBezTo>
                  <a:cubicBezTo>
                    <a:pt x="2599" y="383"/>
                    <a:pt x="2410" y="364"/>
                    <a:pt x="2193" y="317"/>
                  </a:cubicBezTo>
                  <a:cubicBezTo>
                    <a:pt x="2051" y="288"/>
                    <a:pt x="1975" y="184"/>
                    <a:pt x="1843" y="147"/>
                  </a:cubicBezTo>
                  <a:lnTo>
                    <a:pt x="1276" y="5"/>
                  </a:lnTo>
                  <a:cubicBezTo>
                    <a:pt x="1259" y="2"/>
                    <a:pt x="1243" y="1"/>
                    <a:pt x="1228" y="1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7074736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p30"/>
          <p:cNvSpPr txBox="1">
            <a:spLocks noGrp="1"/>
          </p:cNvSpPr>
          <p:nvPr>
            <p:ph type="title" hasCustomPrompt="1"/>
          </p:nvPr>
        </p:nvSpPr>
        <p:spPr>
          <a:xfrm>
            <a:off x="2611044" y="1010300"/>
            <a:ext cx="2349200" cy="110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578" name="Google Shape;578;p30"/>
          <p:cNvSpPr txBox="1">
            <a:spLocks noGrp="1"/>
          </p:cNvSpPr>
          <p:nvPr>
            <p:ph type="subTitle" idx="1"/>
          </p:nvPr>
        </p:nvSpPr>
        <p:spPr>
          <a:xfrm>
            <a:off x="1784529" y="2253333"/>
            <a:ext cx="4003200" cy="582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9" name="Google Shape;579;p30"/>
          <p:cNvSpPr txBox="1">
            <a:spLocks noGrp="1"/>
          </p:cNvSpPr>
          <p:nvPr>
            <p:ph type="title" idx="2" hasCustomPrompt="1"/>
          </p:nvPr>
        </p:nvSpPr>
        <p:spPr>
          <a:xfrm>
            <a:off x="2611044" y="3375871"/>
            <a:ext cx="2349200" cy="110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580" name="Google Shape;580;p30"/>
          <p:cNvSpPr txBox="1">
            <a:spLocks noGrp="1"/>
          </p:cNvSpPr>
          <p:nvPr>
            <p:ph type="subTitle" idx="3"/>
          </p:nvPr>
        </p:nvSpPr>
        <p:spPr>
          <a:xfrm>
            <a:off x="1784511" y="4618900"/>
            <a:ext cx="4003200" cy="582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1" name="Google Shape;581;p30"/>
          <p:cNvSpPr/>
          <p:nvPr/>
        </p:nvSpPr>
        <p:spPr>
          <a:xfrm>
            <a:off x="-221900" y="5761834"/>
            <a:ext cx="12591307" cy="1039501"/>
          </a:xfrm>
          <a:custGeom>
            <a:avLst/>
            <a:gdLst/>
            <a:ahLst/>
            <a:cxnLst/>
            <a:rect l="l" t="t" r="r" b="b"/>
            <a:pathLst>
              <a:path w="376047" h="17145" extrusionOk="0">
                <a:moveTo>
                  <a:pt x="373761" y="1524"/>
                </a:moveTo>
                <a:lnTo>
                  <a:pt x="0" y="0"/>
                </a:lnTo>
                <a:lnTo>
                  <a:pt x="4572" y="17145"/>
                </a:lnTo>
                <a:lnTo>
                  <a:pt x="376047" y="163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82" name="Google Shape;582;p30"/>
          <p:cNvSpPr/>
          <p:nvPr/>
        </p:nvSpPr>
        <p:spPr>
          <a:xfrm>
            <a:off x="-32778" y="5992634"/>
            <a:ext cx="12402683" cy="935333"/>
          </a:xfrm>
          <a:custGeom>
            <a:avLst/>
            <a:gdLst/>
            <a:ahLst/>
            <a:cxnLst/>
            <a:rect l="l" t="t" r="r" b="b"/>
            <a:pathLst>
              <a:path w="375346" h="28060" extrusionOk="0">
                <a:moveTo>
                  <a:pt x="373060" y="0"/>
                </a:moveTo>
                <a:lnTo>
                  <a:pt x="0" y="8902"/>
                </a:lnTo>
                <a:lnTo>
                  <a:pt x="555" y="28060"/>
                </a:lnTo>
                <a:lnTo>
                  <a:pt x="375346" y="270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583" name="Google Shape;583;p30"/>
          <p:cNvSpPr/>
          <p:nvPr/>
        </p:nvSpPr>
        <p:spPr>
          <a:xfrm>
            <a:off x="10811814" y="4009393"/>
            <a:ext cx="3688685" cy="1391371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84" name="Google Shape;584;p30"/>
          <p:cNvSpPr/>
          <p:nvPr/>
        </p:nvSpPr>
        <p:spPr>
          <a:xfrm flipH="1">
            <a:off x="-1313953" y="109427"/>
            <a:ext cx="3688685" cy="1391371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85" name="Google Shape;585;p30"/>
          <p:cNvSpPr txBox="1">
            <a:spLocks noGrp="1"/>
          </p:cNvSpPr>
          <p:nvPr>
            <p:ph type="title" idx="4" hasCustomPrompt="1"/>
          </p:nvPr>
        </p:nvSpPr>
        <p:spPr>
          <a:xfrm>
            <a:off x="7433375" y="1010300"/>
            <a:ext cx="2349200" cy="110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586" name="Google Shape;586;p30"/>
          <p:cNvSpPr txBox="1">
            <a:spLocks noGrp="1"/>
          </p:cNvSpPr>
          <p:nvPr>
            <p:ph type="subTitle" idx="5"/>
          </p:nvPr>
        </p:nvSpPr>
        <p:spPr>
          <a:xfrm>
            <a:off x="6809089" y="2253332"/>
            <a:ext cx="3598400" cy="582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7" name="Google Shape;587;p30"/>
          <p:cNvSpPr txBox="1">
            <a:spLocks noGrp="1"/>
          </p:cNvSpPr>
          <p:nvPr>
            <p:ph type="title" idx="6" hasCustomPrompt="1"/>
          </p:nvPr>
        </p:nvSpPr>
        <p:spPr>
          <a:xfrm>
            <a:off x="7433375" y="3375871"/>
            <a:ext cx="2349200" cy="110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588" name="Google Shape;588;p30"/>
          <p:cNvSpPr txBox="1">
            <a:spLocks noGrp="1"/>
          </p:cNvSpPr>
          <p:nvPr>
            <p:ph type="subTitle" idx="7"/>
          </p:nvPr>
        </p:nvSpPr>
        <p:spPr>
          <a:xfrm>
            <a:off x="6809083" y="4618900"/>
            <a:ext cx="3598400" cy="582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589" name="Google Shape;589;p30"/>
          <p:cNvGrpSpPr/>
          <p:nvPr/>
        </p:nvGrpSpPr>
        <p:grpSpPr>
          <a:xfrm>
            <a:off x="10371497" y="4923701"/>
            <a:ext cx="3404887" cy="2224800"/>
            <a:chOff x="-213250" y="3651883"/>
            <a:chExt cx="1136984" cy="742888"/>
          </a:xfrm>
        </p:grpSpPr>
        <p:sp>
          <p:nvSpPr>
            <p:cNvPr id="590" name="Google Shape;590;p30"/>
            <p:cNvSpPr/>
            <p:nvPr/>
          </p:nvSpPr>
          <p:spPr>
            <a:xfrm>
              <a:off x="-213250" y="3762282"/>
              <a:ext cx="891218" cy="597864"/>
            </a:xfrm>
            <a:custGeom>
              <a:avLst/>
              <a:gdLst/>
              <a:ahLst/>
              <a:cxnLst/>
              <a:rect l="l" t="t" r="r" b="b"/>
              <a:pathLst>
                <a:path w="4074" h="2733" extrusionOk="0">
                  <a:moveTo>
                    <a:pt x="1416" y="1"/>
                  </a:moveTo>
                  <a:cubicBezTo>
                    <a:pt x="1413" y="1"/>
                    <a:pt x="1411" y="1"/>
                    <a:pt x="1408" y="2"/>
                  </a:cubicBezTo>
                  <a:cubicBezTo>
                    <a:pt x="1285" y="39"/>
                    <a:pt x="1285" y="474"/>
                    <a:pt x="1285" y="474"/>
                  </a:cubicBezTo>
                  <a:cubicBezTo>
                    <a:pt x="1285" y="474"/>
                    <a:pt x="1104" y="221"/>
                    <a:pt x="986" y="221"/>
                  </a:cubicBezTo>
                  <a:cubicBezTo>
                    <a:pt x="975" y="221"/>
                    <a:pt x="964" y="224"/>
                    <a:pt x="955" y="228"/>
                  </a:cubicBezTo>
                  <a:cubicBezTo>
                    <a:pt x="851" y="285"/>
                    <a:pt x="1030" y="871"/>
                    <a:pt x="1030" y="871"/>
                  </a:cubicBezTo>
                  <a:cubicBezTo>
                    <a:pt x="1030" y="871"/>
                    <a:pt x="602" y="379"/>
                    <a:pt x="515" y="379"/>
                  </a:cubicBezTo>
                  <a:cubicBezTo>
                    <a:pt x="508" y="379"/>
                    <a:pt x="503" y="382"/>
                    <a:pt x="501" y="389"/>
                  </a:cubicBezTo>
                  <a:cubicBezTo>
                    <a:pt x="463" y="493"/>
                    <a:pt x="766" y="1174"/>
                    <a:pt x="766" y="1174"/>
                  </a:cubicBezTo>
                  <a:cubicBezTo>
                    <a:pt x="766" y="1174"/>
                    <a:pt x="473" y="1063"/>
                    <a:pt x="341" y="1063"/>
                  </a:cubicBezTo>
                  <a:cubicBezTo>
                    <a:pt x="314" y="1063"/>
                    <a:pt x="293" y="1068"/>
                    <a:pt x="284" y="1079"/>
                  </a:cubicBezTo>
                  <a:cubicBezTo>
                    <a:pt x="236" y="1155"/>
                    <a:pt x="662" y="1495"/>
                    <a:pt x="662" y="1495"/>
                  </a:cubicBezTo>
                  <a:cubicBezTo>
                    <a:pt x="662" y="1495"/>
                    <a:pt x="452" y="1446"/>
                    <a:pt x="314" y="1446"/>
                  </a:cubicBezTo>
                  <a:cubicBezTo>
                    <a:pt x="252" y="1446"/>
                    <a:pt x="204" y="1456"/>
                    <a:pt x="199" y="1485"/>
                  </a:cubicBezTo>
                  <a:cubicBezTo>
                    <a:pt x="180" y="1589"/>
                    <a:pt x="737" y="1911"/>
                    <a:pt x="737" y="1911"/>
                  </a:cubicBezTo>
                  <a:cubicBezTo>
                    <a:pt x="737" y="1911"/>
                    <a:pt x="597" y="1894"/>
                    <a:pt x="458" y="1894"/>
                  </a:cubicBezTo>
                  <a:cubicBezTo>
                    <a:pt x="343" y="1894"/>
                    <a:pt x="229" y="1906"/>
                    <a:pt x="199" y="1948"/>
                  </a:cubicBezTo>
                  <a:cubicBezTo>
                    <a:pt x="142" y="2043"/>
                    <a:pt x="690" y="2260"/>
                    <a:pt x="690" y="2260"/>
                  </a:cubicBezTo>
                  <a:cubicBezTo>
                    <a:pt x="690" y="2260"/>
                    <a:pt x="634" y="2259"/>
                    <a:pt x="554" y="2259"/>
                  </a:cubicBezTo>
                  <a:cubicBezTo>
                    <a:pt x="376" y="2259"/>
                    <a:pt x="83" y="2268"/>
                    <a:pt x="57" y="2327"/>
                  </a:cubicBezTo>
                  <a:cubicBezTo>
                    <a:pt x="0" y="2468"/>
                    <a:pt x="1191" y="2733"/>
                    <a:pt x="1191" y="2733"/>
                  </a:cubicBezTo>
                  <a:lnTo>
                    <a:pt x="2864" y="2733"/>
                  </a:lnTo>
                  <a:cubicBezTo>
                    <a:pt x="2864" y="2733"/>
                    <a:pt x="4073" y="2544"/>
                    <a:pt x="4054" y="2430"/>
                  </a:cubicBezTo>
                  <a:cubicBezTo>
                    <a:pt x="4037" y="2375"/>
                    <a:pt x="3895" y="2360"/>
                    <a:pt x="3743" y="2360"/>
                  </a:cubicBezTo>
                  <a:cubicBezTo>
                    <a:pt x="3556" y="2360"/>
                    <a:pt x="3355" y="2383"/>
                    <a:pt x="3355" y="2383"/>
                  </a:cubicBezTo>
                  <a:cubicBezTo>
                    <a:pt x="3355" y="2383"/>
                    <a:pt x="4054" y="2024"/>
                    <a:pt x="4054" y="1958"/>
                  </a:cubicBezTo>
                  <a:cubicBezTo>
                    <a:pt x="4054" y="1944"/>
                    <a:pt x="4025" y="1939"/>
                    <a:pt x="3978" y="1939"/>
                  </a:cubicBezTo>
                  <a:cubicBezTo>
                    <a:pt x="3764" y="1939"/>
                    <a:pt x="3175" y="2052"/>
                    <a:pt x="3175" y="2052"/>
                  </a:cubicBezTo>
                  <a:cubicBezTo>
                    <a:pt x="3175" y="2052"/>
                    <a:pt x="3629" y="1646"/>
                    <a:pt x="3582" y="1589"/>
                  </a:cubicBezTo>
                  <a:cubicBezTo>
                    <a:pt x="3576" y="1584"/>
                    <a:pt x="3565" y="1581"/>
                    <a:pt x="3550" y="1581"/>
                  </a:cubicBezTo>
                  <a:cubicBezTo>
                    <a:pt x="3435" y="1581"/>
                    <a:pt x="3081" y="1722"/>
                    <a:pt x="3081" y="1722"/>
                  </a:cubicBezTo>
                  <a:cubicBezTo>
                    <a:pt x="3081" y="1722"/>
                    <a:pt x="3506" y="1230"/>
                    <a:pt x="3431" y="1183"/>
                  </a:cubicBezTo>
                  <a:cubicBezTo>
                    <a:pt x="3421" y="1178"/>
                    <a:pt x="3408" y="1175"/>
                    <a:pt x="3393" y="1175"/>
                  </a:cubicBezTo>
                  <a:cubicBezTo>
                    <a:pt x="3268" y="1175"/>
                    <a:pt x="2977" y="1325"/>
                    <a:pt x="2977" y="1325"/>
                  </a:cubicBezTo>
                  <a:cubicBezTo>
                    <a:pt x="2977" y="1325"/>
                    <a:pt x="3506" y="607"/>
                    <a:pt x="3431" y="588"/>
                  </a:cubicBezTo>
                  <a:cubicBezTo>
                    <a:pt x="3428" y="587"/>
                    <a:pt x="3424" y="586"/>
                    <a:pt x="3420" y="586"/>
                  </a:cubicBezTo>
                  <a:cubicBezTo>
                    <a:pt x="3314" y="586"/>
                    <a:pt x="2883" y="947"/>
                    <a:pt x="2883" y="947"/>
                  </a:cubicBezTo>
                  <a:cubicBezTo>
                    <a:pt x="2883" y="947"/>
                    <a:pt x="3119" y="455"/>
                    <a:pt x="3034" y="446"/>
                  </a:cubicBezTo>
                  <a:cubicBezTo>
                    <a:pt x="3031" y="445"/>
                    <a:pt x="3028" y="444"/>
                    <a:pt x="3025" y="444"/>
                  </a:cubicBezTo>
                  <a:cubicBezTo>
                    <a:pt x="2931" y="444"/>
                    <a:pt x="2533" y="843"/>
                    <a:pt x="2533" y="843"/>
                  </a:cubicBezTo>
                  <a:cubicBezTo>
                    <a:pt x="2533" y="843"/>
                    <a:pt x="2646" y="210"/>
                    <a:pt x="2580" y="191"/>
                  </a:cubicBezTo>
                  <a:cubicBezTo>
                    <a:pt x="2579" y="191"/>
                    <a:pt x="2578" y="191"/>
                    <a:pt x="2578" y="191"/>
                  </a:cubicBezTo>
                  <a:cubicBezTo>
                    <a:pt x="2497" y="191"/>
                    <a:pt x="2174" y="607"/>
                    <a:pt x="2174" y="607"/>
                  </a:cubicBezTo>
                  <a:cubicBezTo>
                    <a:pt x="2174" y="607"/>
                    <a:pt x="2110" y="86"/>
                    <a:pt x="2018" y="86"/>
                  </a:cubicBezTo>
                  <a:cubicBezTo>
                    <a:pt x="2016" y="86"/>
                    <a:pt x="2015" y="86"/>
                    <a:pt x="2013" y="87"/>
                  </a:cubicBezTo>
                  <a:cubicBezTo>
                    <a:pt x="1919" y="115"/>
                    <a:pt x="1748" y="559"/>
                    <a:pt x="1748" y="559"/>
                  </a:cubicBezTo>
                  <a:cubicBezTo>
                    <a:pt x="1748" y="559"/>
                    <a:pt x="1523" y="1"/>
                    <a:pt x="1416" y="1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1" name="Google Shape;591;p30"/>
            <p:cNvSpPr/>
            <p:nvPr/>
          </p:nvSpPr>
          <p:spPr>
            <a:xfrm>
              <a:off x="323901" y="3956162"/>
              <a:ext cx="599833" cy="438609"/>
            </a:xfrm>
            <a:custGeom>
              <a:avLst/>
              <a:gdLst/>
              <a:ahLst/>
              <a:cxnLst/>
              <a:rect l="l" t="t" r="r" b="b"/>
              <a:pathLst>
                <a:path w="2742" h="2005" extrusionOk="0">
                  <a:moveTo>
                    <a:pt x="950" y="0"/>
                  </a:moveTo>
                  <a:cubicBezTo>
                    <a:pt x="949" y="0"/>
                    <a:pt x="947" y="1"/>
                    <a:pt x="946" y="1"/>
                  </a:cubicBezTo>
                  <a:cubicBezTo>
                    <a:pt x="861" y="29"/>
                    <a:pt x="861" y="351"/>
                    <a:pt x="861" y="351"/>
                  </a:cubicBezTo>
                  <a:cubicBezTo>
                    <a:pt x="861" y="351"/>
                    <a:pt x="736" y="155"/>
                    <a:pt x="656" y="155"/>
                  </a:cubicBezTo>
                  <a:cubicBezTo>
                    <a:pt x="648" y="155"/>
                    <a:pt x="641" y="157"/>
                    <a:pt x="634" y="162"/>
                  </a:cubicBezTo>
                  <a:cubicBezTo>
                    <a:pt x="568" y="209"/>
                    <a:pt x="691" y="634"/>
                    <a:pt x="691" y="634"/>
                  </a:cubicBezTo>
                  <a:cubicBezTo>
                    <a:pt x="691" y="634"/>
                    <a:pt x="406" y="268"/>
                    <a:pt x="342" y="268"/>
                  </a:cubicBezTo>
                  <a:cubicBezTo>
                    <a:pt x="337" y="268"/>
                    <a:pt x="334" y="270"/>
                    <a:pt x="332" y="275"/>
                  </a:cubicBezTo>
                  <a:cubicBezTo>
                    <a:pt x="322" y="351"/>
                    <a:pt x="521" y="852"/>
                    <a:pt x="521" y="852"/>
                  </a:cubicBezTo>
                  <a:cubicBezTo>
                    <a:pt x="521" y="852"/>
                    <a:pt x="326" y="774"/>
                    <a:pt x="238" y="774"/>
                  </a:cubicBezTo>
                  <a:cubicBezTo>
                    <a:pt x="220" y="774"/>
                    <a:pt x="206" y="777"/>
                    <a:pt x="199" y="785"/>
                  </a:cubicBezTo>
                  <a:cubicBezTo>
                    <a:pt x="161" y="833"/>
                    <a:pt x="445" y="1088"/>
                    <a:pt x="445" y="1088"/>
                  </a:cubicBezTo>
                  <a:cubicBezTo>
                    <a:pt x="445" y="1088"/>
                    <a:pt x="303" y="1051"/>
                    <a:pt x="214" y="1051"/>
                  </a:cubicBezTo>
                  <a:cubicBezTo>
                    <a:pt x="175" y="1051"/>
                    <a:pt x="145" y="1058"/>
                    <a:pt x="143" y="1078"/>
                  </a:cubicBezTo>
                  <a:cubicBezTo>
                    <a:pt x="133" y="1154"/>
                    <a:pt x="492" y="1390"/>
                    <a:pt x="492" y="1390"/>
                  </a:cubicBezTo>
                  <a:cubicBezTo>
                    <a:pt x="492" y="1390"/>
                    <a:pt x="378" y="1374"/>
                    <a:pt x="278" y="1374"/>
                  </a:cubicBezTo>
                  <a:cubicBezTo>
                    <a:pt x="208" y="1374"/>
                    <a:pt x="145" y="1382"/>
                    <a:pt x="133" y="1409"/>
                  </a:cubicBezTo>
                  <a:cubicBezTo>
                    <a:pt x="95" y="1485"/>
                    <a:pt x="464" y="1645"/>
                    <a:pt x="464" y="1645"/>
                  </a:cubicBezTo>
                  <a:cubicBezTo>
                    <a:pt x="464" y="1645"/>
                    <a:pt x="438" y="1645"/>
                    <a:pt x="400" y="1645"/>
                  </a:cubicBezTo>
                  <a:cubicBezTo>
                    <a:pt x="285" y="1645"/>
                    <a:pt x="53" y="1650"/>
                    <a:pt x="39" y="1693"/>
                  </a:cubicBezTo>
                  <a:cubicBezTo>
                    <a:pt x="1" y="1797"/>
                    <a:pt x="804" y="2005"/>
                    <a:pt x="804" y="2005"/>
                  </a:cubicBezTo>
                  <a:lnTo>
                    <a:pt x="1929" y="2005"/>
                  </a:lnTo>
                  <a:cubicBezTo>
                    <a:pt x="1929" y="2005"/>
                    <a:pt x="2741" y="1872"/>
                    <a:pt x="2704" y="1778"/>
                  </a:cubicBezTo>
                  <a:cubicBezTo>
                    <a:pt x="2699" y="1735"/>
                    <a:pt x="2605" y="1723"/>
                    <a:pt x="2504" y="1723"/>
                  </a:cubicBezTo>
                  <a:cubicBezTo>
                    <a:pt x="2382" y="1723"/>
                    <a:pt x="2250" y="1740"/>
                    <a:pt x="2250" y="1740"/>
                  </a:cubicBezTo>
                  <a:cubicBezTo>
                    <a:pt x="2250" y="1740"/>
                    <a:pt x="2723" y="1475"/>
                    <a:pt x="2723" y="1419"/>
                  </a:cubicBezTo>
                  <a:cubicBezTo>
                    <a:pt x="2724" y="1411"/>
                    <a:pt x="2710" y="1408"/>
                    <a:pt x="2685" y="1408"/>
                  </a:cubicBezTo>
                  <a:cubicBezTo>
                    <a:pt x="2555" y="1408"/>
                    <a:pt x="2137" y="1494"/>
                    <a:pt x="2137" y="1494"/>
                  </a:cubicBezTo>
                  <a:cubicBezTo>
                    <a:pt x="2137" y="1494"/>
                    <a:pt x="2430" y="1182"/>
                    <a:pt x="2411" y="1154"/>
                  </a:cubicBezTo>
                  <a:cubicBezTo>
                    <a:pt x="2407" y="1149"/>
                    <a:pt x="2399" y="1147"/>
                    <a:pt x="2388" y="1147"/>
                  </a:cubicBezTo>
                  <a:cubicBezTo>
                    <a:pt x="2311" y="1147"/>
                    <a:pt x="2080" y="1248"/>
                    <a:pt x="2080" y="1248"/>
                  </a:cubicBezTo>
                  <a:cubicBezTo>
                    <a:pt x="2080" y="1248"/>
                    <a:pt x="2363" y="889"/>
                    <a:pt x="2307" y="852"/>
                  </a:cubicBezTo>
                  <a:cubicBezTo>
                    <a:pt x="2302" y="849"/>
                    <a:pt x="2295" y="848"/>
                    <a:pt x="2287" y="848"/>
                  </a:cubicBezTo>
                  <a:cubicBezTo>
                    <a:pt x="2206" y="848"/>
                    <a:pt x="1995" y="965"/>
                    <a:pt x="1995" y="965"/>
                  </a:cubicBezTo>
                  <a:cubicBezTo>
                    <a:pt x="1995" y="965"/>
                    <a:pt x="2363" y="445"/>
                    <a:pt x="2307" y="417"/>
                  </a:cubicBezTo>
                  <a:cubicBezTo>
                    <a:pt x="2306" y="417"/>
                    <a:pt x="2305" y="417"/>
                    <a:pt x="2304" y="417"/>
                  </a:cubicBezTo>
                  <a:cubicBezTo>
                    <a:pt x="2240" y="417"/>
                    <a:pt x="1938" y="691"/>
                    <a:pt x="1938" y="691"/>
                  </a:cubicBezTo>
                  <a:cubicBezTo>
                    <a:pt x="1938" y="691"/>
                    <a:pt x="2108" y="322"/>
                    <a:pt x="2042" y="313"/>
                  </a:cubicBezTo>
                  <a:cubicBezTo>
                    <a:pt x="2041" y="313"/>
                    <a:pt x="2040" y="313"/>
                    <a:pt x="2039" y="313"/>
                  </a:cubicBezTo>
                  <a:cubicBezTo>
                    <a:pt x="1977" y="313"/>
                    <a:pt x="1702" y="606"/>
                    <a:pt x="1702" y="606"/>
                  </a:cubicBezTo>
                  <a:cubicBezTo>
                    <a:pt x="1702" y="606"/>
                    <a:pt x="1778" y="133"/>
                    <a:pt x="1730" y="133"/>
                  </a:cubicBezTo>
                  <a:cubicBezTo>
                    <a:pt x="1683" y="133"/>
                    <a:pt x="1456" y="445"/>
                    <a:pt x="1456" y="445"/>
                  </a:cubicBezTo>
                  <a:cubicBezTo>
                    <a:pt x="1456" y="445"/>
                    <a:pt x="1420" y="66"/>
                    <a:pt x="1357" y="66"/>
                  </a:cubicBezTo>
                  <a:cubicBezTo>
                    <a:pt x="1355" y="66"/>
                    <a:pt x="1354" y="67"/>
                    <a:pt x="1352" y="67"/>
                  </a:cubicBezTo>
                  <a:cubicBezTo>
                    <a:pt x="1277" y="77"/>
                    <a:pt x="1173" y="407"/>
                    <a:pt x="1173" y="407"/>
                  </a:cubicBezTo>
                  <a:cubicBezTo>
                    <a:pt x="1173" y="407"/>
                    <a:pt x="1019" y="0"/>
                    <a:pt x="950" y="0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2" name="Google Shape;592;p30"/>
            <p:cNvSpPr/>
            <p:nvPr/>
          </p:nvSpPr>
          <p:spPr>
            <a:xfrm>
              <a:off x="11629" y="3651883"/>
              <a:ext cx="730213" cy="732619"/>
            </a:xfrm>
            <a:custGeom>
              <a:avLst/>
              <a:gdLst/>
              <a:ahLst/>
              <a:cxnLst/>
              <a:rect l="l" t="t" r="r" b="b"/>
              <a:pathLst>
                <a:path w="3338" h="3349" extrusionOk="0">
                  <a:moveTo>
                    <a:pt x="1144" y="1"/>
                  </a:moveTo>
                  <a:cubicBezTo>
                    <a:pt x="1141" y="1"/>
                    <a:pt x="1138" y="1"/>
                    <a:pt x="1135" y="3"/>
                  </a:cubicBezTo>
                  <a:cubicBezTo>
                    <a:pt x="1041" y="50"/>
                    <a:pt x="1041" y="579"/>
                    <a:pt x="1041" y="579"/>
                  </a:cubicBezTo>
                  <a:cubicBezTo>
                    <a:pt x="1041" y="579"/>
                    <a:pt x="884" y="267"/>
                    <a:pt x="792" y="267"/>
                  </a:cubicBezTo>
                  <a:cubicBezTo>
                    <a:pt x="783" y="267"/>
                    <a:pt x="774" y="270"/>
                    <a:pt x="766" y="277"/>
                  </a:cubicBezTo>
                  <a:cubicBezTo>
                    <a:pt x="681" y="343"/>
                    <a:pt x="823" y="1071"/>
                    <a:pt x="823" y="1071"/>
                  </a:cubicBezTo>
                  <a:cubicBezTo>
                    <a:pt x="823" y="1071"/>
                    <a:pt x="467" y="463"/>
                    <a:pt x="399" y="463"/>
                  </a:cubicBezTo>
                  <a:cubicBezTo>
                    <a:pt x="393" y="463"/>
                    <a:pt x="390" y="467"/>
                    <a:pt x="388" y="475"/>
                  </a:cubicBezTo>
                  <a:cubicBezTo>
                    <a:pt x="360" y="598"/>
                    <a:pt x="615" y="1449"/>
                    <a:pt x="615" y="1449"/>
                  </a:cubicBezTo>
                  <a:cubicBezTo>
                    <a:pt x="615" y="1449"/>
                    <a:pt x="374" y="1305"/>
                    <a:pt x="265" y="1305"/>
                  </a:cubicBezTo>
                  <a:cubicBezTo>
                    <a:pt x="243" y="1305"/>
                    <a:pt x="226" y="1311"/>
                    <a:pt x="218" y="1326"/>
                  </a:cubicBezTo>
                  <a:cubicBezTo>
                    <a:pt x="171" y="1411"/>
                    <a:pt x="530" y="1836"/>
                    <a:pt x="530" y="1836"/>
                  </a:cubicBezTo>
                  <a:cubicBezTo>
                    <a:pt x="530" y="1836"/>
                    <a:pt x="358" y="1779"/>
                    <a:pt x="246" y="1779"/>
                  </a:cubicBezTo>
                  <a:cubicBezTo>
                    <a:pt x="194" y="1779"/>
                    <a:pt x="155" y="1791"/>
                    <a:pt x="152" y="1827"/>
                  </a:cubicBezTo>
                  <a:cubicBezTo>
                    <a:pt x="143" y="1940"/>
                    <a:pt x="587" y="2346"/>
                    <a:pt x="587" y="2346"/>
                  </a:cubicBezTo>
                  <a:cubicBezTo>
                    <a:pt x="587" y="2346"/>
                    <a:pt x="447" y="2316"/>
                    <a:pt x="326" y="2316"/>
                  </a:cubicBezTo>
                  <a:cubicBezTo>
                    <a:pt x="244" y="2316"/>
                    <a:pt x="171" y="2329"/>
                    <a:pt x="152" y="2375"/>
                  </a:cubicBezTo>
                  <a:cubicBezTo>
                    <a:pt x="105" y="2498"/>
                    <a:pt x="549" y="2772"/>
                    <a:pt x="549" y="2772"/>
                  </a:cubicBezTo>
                  <a:cubicBezTo>
                    <a:pt x="549" y="2772"/>
                    <a:pt x="483" y="2768"/>
                    <a:pt x="398" y="2768"/>
                  </a:cubicBezTo>
                  <a:cubicBezTo>
                    <a:pt x="257" y="2768"/>
                    <a:pt x="66" y="2779"/>
                    <a:pt x="48" y="2838"/>
                  </a:cubicBezTo>
                  <a:cubicBezTo>
                    <a:pt x="1" y="3008"/>
                    <a:pt x="974" y="3348"/>
                    <a:pt x="974" y="3348"/>
                  </a:cubicBezTo>
                  <a:lnTo>
                    <a:pt x="2335" y="3348"/>
                  </a:lnTo>
                  <a:cubicBezTo>
                    <a:pt x="2335" y="3348"/>
                    <a:pt x="3337" y="3121"/>
                    <a:pt x="3290" y="2980"/>
                  </a:cubicBezTo>
                  <a:cubicBezTo>
                    <a:pt x="3281" y="2912"/>
                    <a:pt x="3168" y="2894"/>
                    <a:pt x="3046" y="2894"/>
                  </a:cubicBezTo>
                  <a:cubicBezTo>
                    <a:pt x="2892" y="2894"/>
                    <a:pt x="2723" y="2923"/>
                    <a:pt x="2723" y="2923"/>
                  </a:cubicBezTo>
                  <a:cubicBezTo>
                    <a:pt x="2723" y="2923"/>
                    <a:pt x="3309" y="2469"/>
                    <a:pt x="3309" y="2394"/>
                  </a:cubicBezTo>
                  <a:cubicBezTo>
                    <a:pt x="3309" y="2379"/>
                    <a:pt x="3287" y="2373"/>
                    <a:pt x="3250" y="2373"/>
                  </a:cubicBezTo>
                  <a:cubicBezTo>
                    <a:pt x="3081" y="2373"/>
                    <a:pt x="2600" y="2507"/>
                    <a:pt x="2600" y="2507"/>
                  </a:cubicBezTo>
                  <a:cubicBezTo>
                    <a:pt x="2600" y="2507"/>
                    <a:pt x="2950" y="2006"/>
                    <a:pt x="2912" y="1940"/>
                  </a:cubicBezTo>
                  <a:cubicBezTo>
                    <a:pt x="2908" y="1929"/>
                    <a:pt x="2897" y="1925"/>
                    <a:pt x="2881" y="1925"/>
                  </a:cubicBezTo>
                  <a:cubicBezTo>
                    <a:pt x="2786" y="1925"/>
                    <a:pt x="2515" y="2091"/>
                    <a:pt x="2515" y="2091"/>
                  </a:cubicBezTo>
                  <a:cubicBezTo>
                    <a:pt x="2515" y="2091"/>
                    <a:pt x="2855" y="1505"/>
                    <a:pt x="2789" y="1449"/>
                  </a:cubicBezTo>
                  <a:cubicBezTo>
                    <a:pt x="2781" y="1441"/>
                    <a:pt x="2769" y="1437"/>
                    <a:pt x="2755" y="1437"/>
                  </a:cubicBezTo>
                  <a:cubicBezTo>
                    <a:pt x="2653" y="1437"/>
                    <a:pt x="2420" y="1619"/>
                    <a:pt x="2420" y="1619"/>
                  </a:cubicBezTo>
                  <a:cubicBezTo>
                    <a:pt x="2420" y="1619"/>
                    <a:pt x="2855" y="749"/>
                    <a:pt x="2789" y="712"/>
                  </a:cubicBezTo>
                  <a:cubicBezTo>
                    <a:pt x="2786" y="710"/>
                    <a:pt x="2783" y="709"/>
                    <a:pt x="2779" y="709"/>
                  </a:cubicBezTo>
                  <a:cubicBezTo>
                    <a:pt x="2685" y="709"/>
                    <a:pt x="2335" y="1156"/>
                    <a:pt x="2335" y="1156"/>
                  </a:cubicBezTo>
                  <a:cubicBezTo>
                    <a:pt x="2335" y="1156"/>
                    <a:pt x="2534" y="541"/>
                    <a:pt x="2468" y="532"/>
                  </a:cubicBezTo>
                  <a:cubicBezTo>
                    <a:pt x="2467" y="532"/>
                    <a:pt x="2465" y="531"/>
                    <a:pt x="2464" y="531"/>
                  </a:cubicBezTo>
                  <a:cubicBezTo>
                    <a:pt x="2398" y="531"/>
                    <a:pt x="2052" y="1033"/>
                    <a:pt x="2052" y="1033"/>
                  </a:cubicBezTo>
                  <a:cubicBezTo>
                    <a:pt x="2052" y="1033"/>
                    <a:pt x="2146" y="248"/>
                    <a:pt x="2090" y="239"/>
                  </a:cubicBezTo>
                  <a:cubicBezTo>
                    <a:pt x="2089" y="239"/>
                    <a:pt x="2089" y="239"/>
                    <a:pt x="2088" y="239"/>
                  </a:cubicBezTo>
                  <a:cubicBezTo>
                    <a:pt x="2028" y="239"/>
                    <a:pt x="1759" y="749"/>
                    <a:pt x="1759" y="749"/>
                  </a:cubicBezTo>
                  <a:cubicBezTo>
                    <a:pt x="1759" y="749"/>
                    <a:pt x="1704" y="106"/>
                    <a:pt x="1621" y="106"/>
                  </a:cubicBezTo>
                  <a:cubicBezTo>
                    <a:pt x="1619" y="106"/>
                    <a:pt x="1618" y="106"/>
                    <a:pt x="1617" y="107"/>
                  </a:cubicBezTo>
                  <a:cubicBezTo>
                    <a:pt x="1532" y="135"/>
                    <a:pt x="1400" y="683"/>
                    <a:pt x="1400" y="683"/>
                  </a:cubicBezTo>
                  <a:cubicBezTo>
                    <a:pt x="1400" y="683"/>
                    <a:pt x="1240" y="1"/>
                    <a:pt x="1144" y="1"/>
                  </a:cubicBezTo>
                  <a:close/>
                </a:path>
              </a:pathLst>
            </a:custGeom>
            <a:solidFill>
              <a:srgbClr val="C6C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3" name="Google Shape;593;p30"/>
            <p:cNvSpPr/>
            <p:nvPr/>
          </p:nvSpPr>
          <p:spPr>
            <a:xfrm>
              <a:off x="-6965" y="4147806"/>
              <a:ext cx="767401" cy="240852"/>
            </a:xfrm>
            <a:custGeom>
              <a:avLst/>
              <a:gdLst/>
              <a:ahLst/>
              <a:cxnLst/>
              <a:rect l="l" t="t" r="r" b="b"/>
              <a:pathLst>
                <a:path w="3508" h="1101" extrusionOk="0">
                  <a:moveTo>
                    <a:pt x="373" y="1"/>
                  </a:moveTo>
                  <a:cubicBezTo>
                    <a:pt x="282" y="1"/>
                    <a:pt x="195" y="18"/>
                    <a:pt x="180" y="70"/>
                  </a:cubicBezTo>
                  <a:cubicBezTo>
                    <a:pt x="133" y="202"/>
                    <a:pt x="587" y="486"/>
                    <a:pt x="587" y="486"/>
                  </a:cubicBezTo>
                  <a:cubicBezTo>
                    <a:pt x="587" y="486"/>
                    <a:pt x="551" y="485"/>
                    <a:pt x="498" y="485"/>
                  </a:cubicBezTo>
                  <a:cubicBezTo>
                    <a:pt x="353" y="485"/>
                    <a:pt x="78" y="495"/>
                    <a:pt x="58" y="571"/>
                  </a:cubicBezTo>
                  <a:cubicBezTo>
                    <a:pt x="1" y="750"/>
                    <a:pt x="1031" y="1100"/>
                    <a:pt x="1031" y="1100"/>
                  </a:cubicBezTo>
                  <a:lnTo>
                    <a:pt x="2458" y="1100"/>
                  </a:lnTo>
                  <a:cubicBezTo>
                    <a:pt x="2458" y="1100"/>
                    <a:pt x="3507" y="864"/>
                    <a:pt x="3488" y="713"/>
                  </a:cubicBezTo>
                  <a:cubicBezTo>
                    <a:pt x="3476" y="645"/>
                    <a:pt x="3357" y="627"/>
                    <a:pt x="3228" y="627"/>
                  </a:cubicBezTo>
                  <a:cubicBezTo>
                    <a:pt x="3068" y="627"/>
                    <a:pt x="2893" y="656"/>
                    <a:pt x="2893" y="656"/>
                  </a:cubicBezTo>
                  <a:cubicBezTo>
                    <a:pt x="2893" y="656"/>
                    <a:pt x="3025" y="543"/>
                    <a:pt x="3167" y="429"/>
                  </a:cubicBezTo>
                  <a:lnTo>
                    <a:pt x="3167" y="429"/>
                  </a:lnTo>
                  <a:cubicBezTo>
                    <a:pt x="2885" y="542"/>
                    <a:pt x="2557" y="602"/>
                    <a:pt x="2208" y="602"/>
                  </a:cubicBezTo>
                  <a:cubicBezTo>
                    <a:pt x="2089" y="602"/>
                    <a:pt x="1967" y="595"/>
                    <a:pt x="1844" y="580"/>
                  </a:cubicBezTo>
                  <a:cubicBezTo>
                    <a:pt x="1286" y="514"/>
                    <a:pt x="804" y="297"/>
                    <a:pt x="445" y="4"/>
                  </a:cubicBezTo>
                  <a:cubicBezTo>
                    <a:pt x="422" y="2"/>
                    <a:pt x="397" y="1"/>
                    <a:pt x="373" y="1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40899396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31"/>
          <p:cNvSpPr txBox="1">
            <a:spLocks noGrp="1"/>
          </p:cNvSpPr>
          <p:nvPr>
            <p:ph type="ctrTitle"/>
          </p:nvPr>
        </p:nvSpPr>
        <p:spPr>
          <a:xfrm>
            <a:off x="3991667" y="737333"/>
            <a:ext cx="4208400" cy="133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596" name="Google Shape;596;p31"/>
          <p:cNvSpPr txBox="1">
            <a:spLocks noGrp="1"/>
          </p:cNvSpPr>
          <p:nvPr>
            <p:ph type="subTitle" idx="1"/>
          </p:nvPr>
        </p:nvSpPr>
        <p:spPr>
          <a:xfrm>
            <a:off x="4139933" y="1879433"/>
            <a:ext cx="3912400" cy="17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597" name="Google Shape;597;p31"/>
          <p:cNvSpPr txBox="1">
            <a:spLocks noGrp="1"/>
          </p:cNvSpPr>
          <p:nvPr>
            <p:ph type="subTitle" idx="2"/>
          </p:nvPr>
        </p:nvSpPr>
        <p:spPr>
          <a:xfrm>
            <a:off x="3233333" y="5557900"/>
            <a:ext cx="5725200" cy="6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598" name="Google Shape;598;p31"/>
          <p:cNvSpPr txBox="1"/>
          <p:nvPr/>
        </p:nvSpPr>
        <p:spPr>
          <a:xfrm>
            <a:off x="3295233" y="4550300"/>
            <a:ext cx="5601600" cy="5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CREDITS: This presentation template was created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Manrope"/>
                <a:ea typeface="Manrope"/>
                <a:cs typeface="Manrope"/>
                <a:sym typeface="Manrope"/>
                <a:hlinkClick r:id="rId2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Slidesgo</a:t>
            </a:r>
            <a:r>
              <a:rPr lang="en" sz="16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, including icons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Manrope"/>
                <a:ea typeface="Manrope"/>
                <a:cs typeface="Manrope"/>
                <a:sym typeface="Manrope"/>
                <a:hlinkClick r:id="rId3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Flaticon</a:t>
            </a:r>
            <a:r>
              <a:rPr lang="en" sz="16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 and infographics &amp; images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Manrope"/>
                <a:ea typeface="Manrope"/>
                <a:cs typeface="Manrope"/>
                <a:sym typeface="Manrope"/>
                <a:hlinkClick r:id="rId4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Freepik</a:t>
            </a:r>
            <a:endParaRPr sz="1600" b="1">
              <a:solidFill>
                <a:schemeClr val="dk1"/>
              </a:solidFill>
              <a:highlight>
                <a:srgbClr val="DFDEFC"/>
              </a:highlight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599" name="Google Shape;599;p31"/>
          <p:cNvSpPr/>
          <p:nvPr/>
        </p:nvSpPr>
        <p:spPr>
          <a:xfrm flipH="1">
            <a:off x="-690072" y="-964731"/>
            <a:ext cx="5262805" cy="1985147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00" name="Google Shape;600;p31"/>
          <p:cNvSpPr/>
          <p:nvPr/>
        </p:nvSpPr>
        <p:spPr>
          <a:xfrm rot="544783" flipH="1">
            <a:off x="9014779" y="1350312"/>
            <a:ext cx="6395140" cy="2003353"/>
          </a:xfrm>
          <a:custGeom>
            <a:avLst/>
            <a:gdLst/>
            <a:ahLst/>
            <a:cxnLst/>
            <a:rect l="l" t="t" r="r" b="b"/>
            <a:pathLst>
              <a:path w="62593" h="19608" extrusionOk="0">
                <a:moveTo>
                  <a:pt x="8797" y="0"/>
                </a:moveTo>
                <a:cubicBezTo>
                  <a:pt x="8493" y="0"/>
                  <a:pt x="8193" y="36"/>
                  <a:pt x="7901" y="111"/>
                </a:cubicBezTo>
                <a:cubicBezTo>
                  <a:pt x="5245" y="791"/>
                  <a:pt x="0" y="3248"/>
                  <a:pt x="671" y="6773"/>
                </a:cubicBezTo>
                <a:cubicBezTo>
                  <a:pt x="885" y="7867"/>
                  <a:pt x="2286" y="9563"/>
                  <a:pt x="3341" y="9563"/>
                </a:cubicBezTo>
                <a:cubicBezTo>
                  <a:pt x="3407" y="9563"/>
                  <a:pt x="3472" y="9556"/>
                  <a:pt x="3535" y="9542"/>
                </a:cubicBezTo>
                <a:lnTo>
                  <a:pt x="3535" y="9542"/>
                </a:lnTo>
                <a:cubicBezTo>
                  <a:pt x="1179" y="10328"/>
                  <a:pt x="4622" y="12047"/>
                  <a:pt x="5785" y="12047"/>
                </a:cubicBezTo>
                <a:cubicBezTo>
                  <a:pt x="5798" y="12047"/>
                  <a:pt x="5810" y="12047"/>
                  <a:pt x="5822" y="12047"/>
                </a:cubicBezTo>
                <a:lnTo>
                  <a:pt x="5822" y="12047"/>
                </a:lnTo>
                <a:cubicBezTo>
                  <a:pt x="5406" y="12642"/>
                  <a:pt x="5699" y="13294"/>
                  <a:pt x="6134" y="13842"/>
                </a:cubicBezTo>
                <a:cubicBezTo>
                  <a:pt x="5548" y="15165"/>
                  <a:pt x="6493" y="17377"/>
                  <a:pt x="7646" y="18171"/>
                </a:cubicBezTo>
                <a:cubicBezTo>
                  <a:pt x="8031" y="18441"/>
                  <a:pt x="8988" y="18769"/>
                  <a:pt x="9751" y="18769"/>
                </a:cubicBezTo>
                <a:cubicBezTo>
                  <a:pt x="10431" y="18769"/>
                  <a:pt x="10958" y="18509"/>
                  <a:pt x="10793" y="17717"/>
                </a:cubicBezTo>
                <a:lnTo>
                  <a:pt x="10793" y="17717"/>
                </a:lnTo>
                <a:lnTo>
                  <a:pt x="54880" y="19607"/>
                </a:lnTo>
                <a:cubicBezTo>
                  <a:pt x="56430" y="18615"/>
                  <a:pt x="57810" y="19125"/>
                  <a:pt x="59558" y="18605"/>
                </a:cubicBezTo>
                <a:cubicBezTo>
                  <a:pt x="60279" y="18388"/>
                  <a:pt x="62593" y="16769"/>
                  <a:pt x="61320" y="16769"/>
                </a:cubicBezTo>
                <a:cubicBezTo>
                  <a:pt x="61207" y="16769"/>
                  <a:pt x="61065" y="16782"/>
                  <a:pt x="60891" y="16810"/>
                </a:cubicBezTo>
                <a:cubicBezTo>
                  <a:pt x="62053" y="14957"/>
                  <a:pt x="59974" y="14655"/>
                  <a:pt x="59407" y="13512"/>
                </a:cubicBezTo>
                <a:cubicBezTo>
                  <a:pt x="58878" y="12415"/>
                  <a:pt x="59918" y="10846"/>
                  <a:pt x="58963" y="9712"/>
                </a:cubicBezTo>
                <a:cubicBezTo>
                  <a:pt x="58415" y="9070"/>
                  <a:pt x="57423" y="8928"/>
                  <a:pt x="56685" y="8692"/>
                </a:cubicBezTo>
                <a:cubicBezTo>
                  <a:pt x="56597" y="7200"/>
                  <a:pt x="56663" y="6406"/>
                  <a:pt x="55600" y="6406"/>
                </a:cubicBezTo>
                <a:cubicBezTo>
                  <a:pt x="55296" y="6406"/>
                  <a:pt x="54899" y="6471"/>
                  <a:pt x="54379" y="6603"/>
                </a:cubicBezTo>
                <a:cubicBezTo>
                  <a:pt x="52971" y="6962"/>
                  <a:pt x="50788" y="7690"/>
                  <a:pt x="50420" y="9297"/>
                </a:cubicBezTo>
                <a:cubicBezTo>
                  <a:pt x="50375" y="9243"/>
                  <a:pt x="50296" y="9164"/>
                  <a:pt x="50288" y="9164"/>
                </a:cubicBezTo>
                <a:cubicBezTo>
                  <a:pt x="50288" y="9164"/>
                  <a:pt x="50287" y="9164"/>
                  <a:pt x="50287" y="9164"/>
                </a:cubicBezTo>
                <a:cubicBezTo>
                  <a:pt x="49626" y="9590"/>
                  <a:pt x="49002" y="10147"/>
                  <a:pt x="48416" y="10601"/>
                </a:cubicBezTo>
                <a:cubicBezTo>
                  <a:pt x="48397" y="10516"/>
                  <a:pt x="48378" y="10431"/>
                  <a:pt x="48369" y="10346"/>
                </a:cubicBezTo>
                <a:cubicBezTo>
                  <a:pt x="48214" y="10326"/>
                  <a:pt x="48059" y="10318"/>
                  <a:pt x="47905" y="10318"/>
                </a:cubicBezTo>
                <a:cubicBezTo>
                  <a:pt x="47292" y="10318"/>
                  <a:pt x="46688" y="10443"/>
                  <a:pt x="46084" y="10443"/>
                </a:cubicBezTo>
                <a:cubicBezTo>
                  <a:pt x="46036" y="10443"/>
                  <a:pt x="45988" y="10442"/>
                  <a:pt x="45940" y="10440"/>
                </a:cubicBezTo>
                <a:cubicBezTo>
                  <a:pt x="45618" y="9224"/>
                  <a:pt x="44875" y="8763"/>
                  <a:pt x="44005" y="8763"/>
                </a:cubicBezTo>
                <a:cubicBezTo>
                  <a:pt x="43421" y="8763"/>
                  <a:pt x="42780" y="8970"/>
                  <a:pt x="42169" y="9297"/>
                </a:cubicBezTo>
                <a:cubicBezTo>
                  <a:pt x="41319" y="7359"/>
                  <a:pt x="40430" y="5705"/>
                  <a:pt x="38228" y="5119"/>
                </a:cubicBezTo>
                <a:cubicBezTo>
                  <a:pt x="35677" y="4430"/>
                  <a:pt x="35488" y="4326"/>
                  <a:pt x="33881" y="2161"/>
                </a:cubicBezTo>
                <a:cubicBezTo>
                  <a:pt x="33122" y="1136"/>
                  <a:pt x="32038" y="708"/>
                  <a:pt x="30924" y="708"/>
                </a:cubicBezTo>
                <a:cubicBezTo>
                  <a:pt x="28042" y="708"/>
                  <a:pt x="24956" y="3574"/>
                  <a:pt x="26755" y="6395"/>
                </a:cubicBezTo>
                <a:cubicBezTo>
                  <a:pt x="25470" y="6546"/>
                  <a:pt x="20546" y="6726"/>
                  <a:pt x="22257" y="8777"/>
                </a:cubicBezTo>
                <a:cubicBezTo>
                  <a:pt x="21786" y="8506"/>
                  <a:pt x="21252" y="8421"/>
                  <a:pt x="20711" y="8421"/>
                </a:cubicBezTo>
                <a:cubicBezTo>
                  <a:pt x="20177" y="8421"/>
                  <a:pt x="19635" y="8503"/>
                  <a:pt x="19138" y="8569"/>
                </a:cubicBezTo>
                <a:cubicBezTo>
                  <a:pt x="19301" y="7969"/>
                  <a:pt x="18880" y="7783"/>
                  <a:pt x="18338" y="7783"/>
                </a:cubicBezTo>
                <a:cubicBezTo>
                  <a:pt x="17779" y="7783"/>
                  <a:pt x="17092" y="7981"/>
                  <a:pt x="16785" y="8125"/>
                </a:cubicBezTo>
                <a:cubicBezTo>
                  <a:pt x="16515" y="4775"/>
                  <a:pt x="12329" y="0"/>
                  <a:pt x="8797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01" name="Google Shape;601;p31"/>
          <p:cNvSpPr/>
          <p:nvPr/>
        </p:nvSpPr>
        <p:spPr>
          <a:xfrm>
            <a:off x="-1471333" y="3993269"/>
            <a:ext cx="3323017" cy="1253436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602" name="Google Shape;602;p31"/>
          <p:cNvGrpSpPr/>
          <p:nvPr/>
        </p:nvGrpSpPr>
        <p:grpSpPr>
          <a:xfrm>
            <a:off x="-91166" y="6095030"/>
            <a:ext cx="12361425" cy="851999"/>
            <a:chOff x="-68375" y="4177775"/>
            <a:chExt cx="9271069" cy="1032308"/>
          </a:xfrm>
        </p:grpSpPr>
        <p:sp>
          <p:nvSpPr>
            <p:cNvPr id="603" name="Google Shape;603;p31"/>
            <p:cNvSpPr/>
            <p:nvPr/>
          </p:nvSpPr>
          <p:spPr>
            <a:xfrm>
              <a:off x="-65798" y="4177775"/>
              <a:ext cx="9267568" cy="610338"/>
            </a:xfrm>
            <a:custGeom>
              <a:avLst/>
              <a:gdLst/>
              <a:ahLst/>
              <a:cxnLst/>
              <a:rect l="l" t="t" r="r" b="b"/>
              <a:pathLst>
                <a:path w="100565" h="10936" extrusionOk="0">
                  <a:moveTo>
                    <a:pt x="1" y="1"/>
                  </a:moveTo>
                  <a:lnTo>
                    <a:pt x="1" y="10935"/>
                  </a:lnTo>
                  <a:lnTo>
                    <a:pt x="100565" y="10935"/>
                  </a:lnTo>
                  <a:lnTo>
                    <a:pt x="100565" y="1"/>
                  </a:lnTo>
                  <a:close/>
                </a:path>
              </a:pathLst>
            </a:custGeom>
            <a:solidFill>
              <a:srgbClr val="D8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4" name="Google Shape;604;p31"/>
            <p:cNvSpPr/>
            <p:nvPr/>
          </p:nvSpPr>
          <p:spPr>
            <a:xfrm>
              <a:off x="-65798" y="4178333"/>
              <a:ext cx="9268489" cy="248466"/>
            </a:xfrm>
            <a:custGeom>
              <a:avLst/>
              <a:gdLst/>
              <a:ahLst/>
              <a:cxnLst/>
              <a:rect l="l" t="t" r="r" b="b"/>
              <a:pathLst>
                <a:path w="100575" h="4452" extrusionOk="0">
                  <a:moveTo>
                    <a:pt x="1" y="0"/>
                  </a:moveTo>
                  <a:lnTo>
                    <a:pt x="61685" y="4451"/>
                  </a:lnTo>
                  <a:lnTo>
                    <a:pt x="100574" y="0"/>
                  </a:lnTo>
                  <a:close/>
                </a:path>
              </a:pathLst>
            </a:custGeom>
            <a:solidFill>
              <a:srgbClr val="F9E3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5" name="Google Shape;605;p31"/>
            <p:cNvSpPr/>
            <p:nvPr/>
          </p:nvSpPr>
          <p:spPr>
            <a:xfrm>
              <a:off x="-65798" y="4744833"/>
              <a:ext cx="9267568" cy="340218"/>
            </a:xfrm>
            <a:custGeom>
              <a:avLst/>
              <a:gdLst/>
              <a:ahLst/>
              <a:cxnLst/>
              <a:rect l="l" t="t" r="r" b="b"/>
              <a:pathLst>
                <a:path w="100565" h="6096" extrusionOk="0">
                  <a:moveTo>
                    <a:pt x="1" y="0"/>
                  </a:moveTo>
                  <a:lnTo>
                    <a:pt x="1" y="6096"/>
                  </a:lnTo>
                  <a:lnTo>
                    <a:pt x="100565" y="6096"/>
                  </a:lnTo>
                  <a:lnTo>
                    <a:pt x="100565" y="0"/>
                  </a:lnTo>
                  <a:close/>
                </a:path>
              </a:pathLst>
            </a:custGeom>
            <a:solidFill>
              <a:srgbClr val="C9D3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6" name="Google Shape;606;p31"/>
            <p:cNvSpPr/>
            <p:nvPr/>
          </p:nvSpPr>
          <p:spPr>
            <a:xfrm>
              <a:off x="-68375" y="4869853"/>
              <a:ext cx="9271069" cy="340229"/>
            </a:xfrm>
            <a:custGeom>
              <a:avLst/>
              <a:gdLst/>
              <a:ahLst/>
              <a:cxnLst/>
              <a:rect l="l" t="t" r="r" b="b"/>
              <a:pathLst>
                <a:path w="100603" h="8421" extrusionOk="0">
                  <a:moveTo>
                    <a:pt x="33503" y="0"/>
                  </a:moveTo>
                  <a:cubicBezTo>
                    <a:pt x="33503" y="0"/>
                    <a:pt x="473" y="3478"/>
                    <a:pt x="38" y="3922"/>
                  </a:cubicBezTo>
                  <a:lnTo>
                    <a:pt x="0" y="7986"/>
                  </a:lnTo>
                  <a:lnTo>
                    <a:pt x="100602" y="8421"/>
                  </a:lnTo>
                  <a:lnTo>
                    <a:pt x="100602" y="1607"/>
                  </a:lnTo>
                  <a:lnTo>
                    <a:pt x="65408" y="0"/>
                  </a:lnTo>
                  <a:close/>
                </a:path>
              </a:pathLst>
            </a:custGeom>
            <a:solidFill>
              <a:srgbClr val="FFF3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0450619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32"/>
          <p:cNvSpPr/>
          <p:nvPr/>
        </p:nvSpPr>
        <p:spPr>
          <a:xfrm>
            <a:off x="7642692" y="-964731"/>
            <a:ext cx="5262805" cy="1985147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09" name="Google Shape;609;p32"/>
          <p:cNvSpPr/>
          <p:nvPr/>
        </p:nvSpPr>
        <p:spPr>
          <a:xfrm rot="-544783">
            <a:off x="-3194493" y="1350312"/>
            <a:ext cx="6395140" cy="2003353"/>
          </a:xfrm>
          <a:custGeom>
            <a:avLst/>
            <a:gdLst/>
            <a:ahLst/>
            <a:cxnLst/>
            <a:rect l="l" t="t" r="r" b="b"/>
            <a:pathLst>
              <a:path w="62593" h="19608" extrusionOk="0">
                <a:moveTo>
                  <a:pt x="8797" y="0"/>
                </a:moveTo>
                <a:cubicBezTo>
                  <a:pt x="8493" y="0"/>
                  <a:pt x="8193" y="36"/>
                  <a:pt x="7901" y="111"/>
                </a:cubicBezTo>
                <a:cubicBezTo>
                  <a:pt x="5245" y="791"/>
                  <a:pt x="0" y="3248"/>
                  <a:pt x="671" y="6773"/>
                </a:cubicBezTo>
                <a:cubicBezTo>
                  <a:pt x="885" y="7867"/>
                  <a:pt x="2286" y="9563"/>
                  <a:pt x="3341" y="9563"/>
                </a:cubicBezTo>
                <a:cubicBezTo>
                  <a:pt x="3407" y="9563"/>
                  <a:pt x="3472" y="9556"/>
                  <a:pt x="3535" y="9542"/>
                </a:cubicBezTo>
                <a:lnTo>
                  <a:pt x="3535" y="9542"/>
                </a:lnTo>
                <a:cubicBezTo>
                  <a:pt x="1179" y="10328"/>
                  <a:pt x="4622" y="12047"/>
                  <a:pt x="5785" y="12047"/>
                </a:cubicBezTo>
                <a:cubicBezTo>
                  <a:pt x="5798" y="12047"/>
                  <a:pt x="5810" y="12047"/>
                  <a:pt x="5822" y="12047"/>
                </a:cubicBezTo>
                <a:lnTo>
                  <a:pt x="5822" y="12047"/>
                </a:lnTo>
                <a:cubicBezTo>
                  <a:pt x="5406" y="12642"/>
                  <a:pt x="5699" y="13294"/>
                  <a:pt x="6134" y="13842"/>
                </a:cubicBezTo>
                <a:cubicBezTo>
                  <a:pt x="5548" y="15165"/>
                  <a:pt x="6493" y="17377"/>
                  <a:pt x="7646" y="18171"/>
                </a:cubicBezTo>
                <a:cubicBezTo>
                  <a:pt x="8031" y="18441"/>
                  <a:pt x="8988" y="18769"/>
                  <a:pt x="9751" y="18769"/>
                </a:cubicBezTo>
                <a:cubicBezTo>
                  <a:pt x="10431" y="18769"/>
                  <a:pt x="10958" y="18509"/>
                  <a:pt x="10793" y="17717"/>
                </a:cubicBezTo>
                <a:lnTo>
                  <a:pt x="10793" y="17717"/>
                </a:lnTo>
                <a:lnTo>
                  <a:pt x="54880" y="19607"/>
                </a:lnTo>
                <a:cubicBezTo>
                  <a:pt x="56430" y="18615"/>
                  <a:pt x="57810" y="19125"/>
                  <a:pt x="59558" y="18605"/>
                </a:cubicBezTo>
                <a:cubicBezTo>
                  <a:pt x="60279" y="18388"/>
                  <a:pt x="62593" y="16769"/>
                  <a:pt x="61320" y="16769"/>
                </a:cubicBezTo>
                <a:cubicBezTo>
                  <a:pt x="61207" y="16769"/>
                  <a:pt x="61065" y="16782"/>
                  <a:pt x="60891" y="16810"/>
                </a:cubicBezTo>
                <a:cubicBezTo>
                  <a:pt x="62053" y="14957"/>
                  <a:pt x="59974" y="14655"/>
                  <a:pt x="59407" y="13512"/>
                </a:cubicBezTo>
                <a:cubicBezTo>
                  <a:pt x="58878" y="12415"/>
                  <a:pt x="59918" y="10846"/>
                  <a:pt x="58963" y="9712"/>
                </a:cubicBezTo>
                <a:cubicBezTo>
                  <a:pt x="58415" y="9070"/>
                  <a:pt x="57423" y="8928"/>
                  <a:pt x="56685" y="8692"/>
                </a:cubicBezTo>
                <a:cubicBezTo>
                  <a:pt x="56597" y="7200"/>
                  <a:pt x="56663" y="6406"/>
                  <a:pt x="55600" y="6406"/>
                </a:cubicBezTo>
                <a:cubicBezTo>
                  <a:pt x="55296" y="6406"/>
                  <a:pt x="54899" y="6471"/>
                  <a:pt x="54379" y="6603"/>
                </a:cubicBezTo>
                <a:cubicBezTo>
                  <a:pt x="52971" y="6962"/>
                  <a:pt x="50788" y="7690"/>
                  <a:pt x="50420" y="9297"/>
                </a:cubicBezTo>
                <a:cubicBezTo>
                  <a:pt x="50375" y="9243"/>
                  <a:pt x="50296" y="9164"/>
                  <a:pt x="50288" y="9164"/>
                </a:cubicBezTo>
                <a:cubicBezTo>
                  <a:pt x="50288" y="9164"/>
                  <a:pt x="50287" y="9164"/>
                  <a:pt x="50287" y="9164"/>
                </a:cubicBezTo>
                <a:cubicBezTo>
                  <a:pt x="49626" y="9590"/>
                  <a:pt x="49002" y="10147"/>
                  <a:pt x="48416" y="10601"/>
                </a:cubicBezTo>
                <a:cubicBezTo>
                  <a:pt x="48397" y="10516"/>
                  <a:pt x="48378" y="10431"/>
                  <a:pt x="48369" y="10346"/>
                </a:cubicBezTo>
                <a:cubicBezTo>
                  <a:pt x="48214" y="10326"/>
                  <a:pt x="48059" y="10318"/>
                  <a:pt x="47905" y="10318"/>
                </a:cubicBezTo>
                <a:cubicBezTo>
                  <a:pt x="47292" y="10318"/>
                  <a:pt x="46688" y="10443"/>
                  <a:pt x="46084" y="10443"/>
                </a:cubicBezTo>
                <a:cubicBezTo>
                  <a:pt x="46036" y="10443"/>
                  <a:pt x="45988" y="10442"/>
                  <a:pt x="45940" y="10440"/>
                </a:cubicBezTo>
                <a:cubicBezTo>
                  <a:pt x="45618" y="9224"/>
                  <a:pt x="44875" y="8763"/>
                  <a:pt x="44005" y="8763"/>
                </a:cubicBezTo>
                <a:cubicBezTo>
                  <a:pt x="43421" y="8763"/>
                  <a:pt x="42780" y="8970"/>
                  <a:pt x="42169" y="9297"/>
                </a:cubicBezTo>
                <a:cubicBezTo>
                  <a:pt x="41319" y="7359"/>
                  <a:pt x="40430" y="5705"/>
                  <a:pt x="38228" y="5119"/>
                </a:cubicBezTo>
                <a:cubicBezTo>
                  <a:pt x="35677" y="4430"/>
                  <a:pt x="35488" y="4326"/>
                  <a:pt x="33881" y="2161"/>
                </a:cubicBezTo>
                <a:cubicBezTo>
                  <a:pt x="33122" y="1136"/>
                  <a:pt x="32038" y="708"/>
                  <a:pt x="30924" y="708"/>
                </a:cubicBezTo>
                <a:cubicBezTo>
                  <a:pt x="28042" y="708"/>
                  <a:pt x="24956" y="3574"/>
                  <a:pt x="26755" y="6395"/>
                </a:cubicBezTo>
                <a:cubicBezTo>
                  <a:pt x="25470" y="6546"/>
                  <a:pt x="20546" y="6726"/>
                  <a:pt x="22257" y="8777"/>
                </a:cubicBezTo>
                <a:cubicBezTo>
                  <a:pt x="21786" y="8506"/>
                  <a:pt x="21252" y="8421"/>
                  <a:pt x="20711" y="8421"/>
                </a:cubicBezTo>
                <a:cubicBezTo>
                  <a:pt x="20177" y="8421"/>
                  <a:pt x="19635" y="8503"/>
                  <a:pt x="19138" y="8569"/>
                </a:cubicBezTo>
                <a:cubicBezTo>
                  <a:pt x="19301" y="7969"/>
                  <a:pt x="18880" y="7783"/>
                  <a:pt x="18338" y="7783"/>
                </a:cubicBezTo>
                <a:cubicBezTo>
                  <a:pt x="17779" y="7783"/>
                  <a:pt x="17092" y="7981"/>
                  <a:pt x="16785" y="8125"/>
                </a:cubicBezTo>
                <a:cubicBezTo>
                  <a:pt x="16515" y="4775"/>
                  <a:pt x="12329" y="0"/>
                  <a:pt x="8797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10" name="Google Shape;610;p32"/>
          <p:cNvSpPr/>
          <p:nvPr/>
        </p:nvSpPr>
        <p:spPr>
          <a:xfrm flipH="1">
            <a:off x="10363742" y="3993269"/>
            <a:ext cx="3323017" cy="1253436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611" name="Google Shape;611;p32"/>
          <p:cNvGrpSpPr/>
          <p:nvPr/>
        </p:nvGrpSpPr>
        <p:grpSpPr>
          <a:xfrm flipH="1">
            <a:off x="-54833" y="6095030"/>
            <a:ext cx="12361425" cy="851999"/>
            <a:chOff x="-68375" y="4177775"/>
            <a:chExt cx="9271069" cy="1032308"/>
          </a:xfrm>
        </p:grpSpPr>
        <p:sp>
          <p:nvSpPr>
            <p:cNvPr id="612" name="Google Shape;612;p32"/>
            <p:cNvSpPr/>
            <p:nvPr/>
          </p:nvSpPr>
          <p:spPr>
            <a:xfrm>
              <a:off x="-65798" y="4177775"/>
              <a:ext cx="9267568" cy="610338"/>
            </a:xfrm>
            <a:custGeom>
              <a:avLst/>
              <a:gdLst/>
              <a:ahLst/>
              <a:cxnLst/>
              <a:rect l="l" t="t" r="r" b="b"/>
              <a:pathLst>
                <a:path w="100565" h="10936" extrusionOk="0">
                  <a:moveTo>
                    <a:pt x="1" y="1"/>
                  </a:moveTo>
                  <a:lnTo>
                    <a:pt x="1" y="10935"/>
                  </a:lnTo>
                  <a:lnTo>
                    <a:pt x="100565" y="10935"/>
                  </a:lnTo>
                  <a:lnTo>
                    <a:pt x="100565" y="1"/>
                  </a:lnTo>
                  <a:close/>
                </a:path>
              </a:pathLst>
            </a:custGeom>
            <a:solidFill>
              <a:srgbClr val="D8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3" name="Google Shape;613;p32"/>
            <p:cNvSpPr/>
            <p:nvPr/>
          </p:nvSpPr>
          <p:spPr>
            <a:xfrm>
              <a:off x="-65798" y="4178333"/>
              <a:ext cx="9268489" cy="248466"/>
            </a:xfrm>
            <a:custGeom>
              <a:avLst/>
              <a:gdLst/>
              <a:ahLst/>
              <a:cxnLst/>
              <a:rect l="l" t="t" r="r" b="b"/>
              <a:pathLst>
                <a:path w="100575" h="4452" extrusionOk="0">
                  <a:moveTo>
                    <a:pt x="1" y="0"/>
                  </a:moveTo>
                  <a:lnTo>
                    <a:pt x="61685" y="4451"/>
                  </a:lnTo>
                  <a:lnTo>
                    <a:pt x="100574" y="0"/>
                  </a:lnTo>
                  <a:close/>
                </a:path>
              </a:pathLst>
            </a:custGeom>
            <a:solidFill>
              <a:srgbClr val="F9E3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4" name="Google Shape;614;p32"/>
            <p:cNvSpPr/>
            <p:nvPr/>
          </p:nvSpPr>
          <p:spPr>
            <a:xfrm>
              <a:off x="-65798" y="4744833"/>
              <a:ext cx="9267568" cy="340218"/>
            </a:xfrm>
            <a:custGeom>
              <a:avLst/>
              <a:gdLst/>
              <a:ahLst/>
              <a:cxnLst/>
              <a:rect l="l" t="t" r="r" b="b"/>
              <a:pathLst>
                <a:path w="100565" h="6096" extrusionOk="0">
                  <a:moveTo>
                    <a:pt x="1" y="0"/>
                  </a:moveTo>
                  <a:lnTo>
                    <a:pt x="1" y="6096"/>
                  </a:lnTo>
                  <a:lnTo>
                    <a:pt x="100565" y="6096"/>
                  </a:lnTo>
                  <a:lnTo>
                    <a:pt x="100565" y="0"/>
                  </a:lnTo>
                  <a:close/>
                </a:path>
              </a:pathLst>
            </a:custGeom>
            <a:solidFill>
              <a:srgbClr val="C9D3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5" name="Google Shape;615;p32"/>
            <p:cNvSpPr/>
            <p:nvPr/>
          </p:nvSpPr>
          <p:spPr>
            <a:xfrm>
              <a:off x="-68375" y="4869853"/>
              <a:ext cx="9271069" cy="340229"/>
            </a:xfrm>
            <a:custGeom>
              <a:avLst/>
              <a:gdLst/>
              <a:ahLst/>
              <a:cxnLst/>
              <a:rect l="l" t="t" r="r" b="b"/>
              <a:pathLst>
                <a:path w="100603" h="8421" extrusionOk="0">
                  <a:moveTo>
                    <a:pt x="33503" y="0"/>
                  </a:moveTo>
                  <a:cubicBezTo>
                    <a:pt x="33503" y="0"/>
                    <a:pt x="473" y="3478"/>
                    <a:pt x="38" y="3922"/>
                  </a:cubicBezTo>
                  <a:lnTo>
                    <a:pt x="0" y="7986"/>
                  </a:lnTo>
                  <a:lnTo>
                    <a:pt x="100602" y="8421"/>
                  </a:lnTo>
                  <a:lnTo>
                    <a:pt x="100602" y="1607"/>
                  </a:lnTo>
                  <a:lnTo>
                    <a:pt x="65408" y="0"/>
                  </a:lnTo>
                  <a:close/>
                </a:path>
              </a:pathLst>
            </a:custGeom>
            <a:solidFill>
              <a:srgbClr val="FFF3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616" name="Google Shape;616;p32"/>
          <p:cNvGrpSpPr/>
          <p:nvPr/>
        </p:nvGrpSpPr>
        <p:grpSpPr>
          <a:xfrm>
            <a:off x="10168498" y="1679501"/>
            <a:ext cx="1892097" cy="4591537"/>
            <a:chOff x="3594050" y="3357900"/>
            <a:chExt cx="169900" cy="412300"/>
          </a:xfrm>
        </p:grpSpPr>
        <p:sp>
          <p:nvSpPr>
            <p:cNvPr id="617" name="Google Shape;617;p32"/>
            <p:cNvSpPr/>
            <p:nvPr/>
          </p:nvSpPr>
          <p:spPr>
            <a:xfrm>
              <a:off x="3700125" y="3618975"/>
              <a:ext cx="21050" cy="72075"/>
            </a:xfrm>
            <a:custGeom>
              <a:avLst/>
              <a:gdLst/>
              <a:ahLst/>
              <a:cxnLst/>
              <a:rect l="l" t="t" r="r" b="b"/>
              <a:pathLst>
                <a:path w="842" h="2883" extrusionOk="0">
                  <a:moveTo>
                    <a:pt x="57" y="0"/>
                  </a:moveTo>
                  <a:lnTo>
                    <a:pt x="0" y="95"/>
                  </a:lnTo>
                  <a:cubicBezTo>
                    <a:pt x="766" y="671"/>
                    <a:pt x="738" y="2146"/>
                    <a:pt x="624" y="2883"/>
                  </a:cubicBezTo>
                  <a:lnTo>
                    <a:pt x="662" y="2883"/>
                  </a:lnTo>
                  <a:cubicBezTo>
                    <a:pt x="785" y="2146"/>
                    <a:pt x="842" y="596"/>
                    <a:pt x="57" y="0"/>
                  </a:cubicBezTo>
                  <a:close/>
                </a:path>
              </a:pathLst>
            </a:custGeom>
            <a:solidFill>
              <a:srgbClr val="FF8E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8" name="Google Shape;618;p32"/>
            <p:cNvSpPr/>
            <p:nvPr/>
          </p:nvSpPr>
          <p:spPr>
            <a:xfrm>
              <a:off x="3713625" y="3686550"/>
              <a:ext cx="5425" cy="12775"/>
            </a:xfrm>
            <a:custGeom>
              <a:avLst/>
              <a:gdLst/>
              <a:ahLst/>
              <a:cxnLst/>
              <a:rect l="l" t="t" r="r" b="b"/>
              <a:pathLst>
                <a:path w="217" h="511" extrusionOk="0">
                  <a:moveTo>
                    <a:pt x="99" y="0"/>
                  </a:moveTo>
                  <a:cubicBezTo>
                    <a:pt x="8" y="0"/>
                    <a:pt x="0" y="343"/>
                    <a:pt x="75" y="511"/>
                  </a:cubicBezTo>
                  <a:cubicBezTo>
                    <a:pt x="75" y="511"/>
                    <a:pt x="198" y="236"/>
                    <a:pt x="188" y="161"/>
                  </a:cubicBezTo>
                  <a:cubicBezTo>
                    <a:pt x="179" y="95"/>
                    <a:pt x="217" y="10"/>
                    <a:pt x="103" y="0"/>
                  </a:cubicBezTo>
                  <a:cubicBezTo>
                    <a:pt x="102" y="0"/>
                    <a:pt x="101" y="0"/>
                    <a:pt x="99" y="0"/>
                  </a:cubicBezTo>
                  <a:close/>
                </a:path>
              </a:pathLst>
            </a:custGeom>
            <a:solidFill>
              <a:srgbClr val="F967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9" name="Google Shape;619;p32"/>
            <p:cNvSpPr/>
            <p:nvPr/>
          </p:nvSpPr>
          <p:spPr>
            <a:xfrm>
              <a:off x="3594050" y="3676850"/>
              <a:ext cx="19150" cy="92400"/>
            </a:xfrm>
            <a:custGeom>
              <a:avLst/>
              <a:gdLst/>
              <a:ahLst/>
              <a:cxnLst/>
              <a:rect l="l" t="t" r="r" b="b"/>
              <a:pathLst>
                <a:path w="766" h="3696" extrusionOk="0">
                  <a:moveTo>
                    <a:pt x="766" y="1"/>
                  </a:moveTo>
                  <a:lnTo>
                    <a:pt x="529" y="237"/>
                  </a:lnTo>
                  <a:cubicBezTo>
                    <a:pt x="529" y="237"/>
                    <a:pt x="57" y="2316"/>
                    <a:pt x="0" y="3696"/>
                  </a:cubicBezTo>
                  <a:lnTo>
                    <a:pt x="321" y="3696"/>
                  </a:lnTo>
                  <a:cubicBezTo>
                    <a:pt x="321" y="3696"/>
                    <a:pt x="416" y="1617"/>
                    <a:pt x="766" y="1"/>
                  </a:cubicBezTo>
                  <a:close/>
                </a:path>
              </a:pathLst>
            </a:custGeom>
            <a:solidFill>
              <a:srgbClr val="F967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0" name="Google Shape;620;p32"/>
            <p:cNvSpPr/>
            <p:nvPr/>
          </p:nvSpPr>
          <p:spPr>
            <a:xfrm>
              <a:off x="3601600" y="3595225"/>
              <a:ext cx="44675" cy="97725"/>
            </a:xfrm>
            <a:custGeom>
              <a:avLst/>
              <a:gdLst/>
              <a:ahLst/>
              <a:cxnLst/>
              <a:rect l="l" t="t" r="r" b="b"/>
              <a:pathLst>
                <a:path w="1787" h="3909" extrusionOk="0">
                  <a:moveTo>
                    <a:pt x="866" y="1"/>
                  </a:moveTo>
                  <a:cubicBezTo>
                    <a:pt x="1" y="1"/>
                    <a:pt x="82" y="2990"/>
                    <a:pt x="180" y="3908"/>
                  </a:cubicBezTo>
                  <a:lnTo>
                    <a:pt x="322" y="3814"/>
                  </a:lnTo>
                  <a:cubicBezTo>
                    <a:pt x="407" y="3322"/>
                    <a:pt x="1787" y="336"/>
                    <a:pt x="1031" y="34"/>
                  </a:cubicBezTo>
                  <a:cubicBezTo>
                    <a:pt x="972" y="11"/>
                    <a:pt x="917" y="1"/>
                    <a:pt x="866" y="1"/>
                  </a:cubicBezTo>
                  <a:close/>
                </a:path>
              </a:pathLst>
            </a:custGeom>
            <a:solidFill>
              <a:srgbClr val="F967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1" name="Google Shape;621;p32"/>
            <p:cNvSpPr/>
            <p:nvPr/>
          </p:nvSpPr>
          <p:spPr>
            <a:xfrm>
              <a:off x="3678150" y="3683225"/>
              <a:ext cx="16575" cy="86025"/>
            </a:xfrm>
            <a:custGeom>
              <a:avLst/>
              <a:gdLst/>
              <a:ahLst/>
              <a:cxnLst/>
              <a:rect l="l" t="t" r="r" b="b"/>
              <a:pathLst>
                <a:path w="663" h="3441" extrusionOk="0">
                  <a:moveTo>
                    <a:pt x="511" y="1"/>
                  </a:moveTo>
                  <a:cubicBezTo>
                    <a:pt x="511" y="1"/>
                    <a:pt x="48" y="2061"/>
                    <a:pt x="1" y="3441"/>
                  </a:cubicBezTo>
                  <a:lnTo>
                    <a:pt x="322" y="3441"/>
                  </a:lnTo>
                  <a:cubicBezTo>
                    <a:pt x="312" y="3441"/>
                    <a:pt x="312" y="1607"/>
                    <a:pt x="662" y="1"/>
                  </a:cubicBezTo>
                  <a:close/>
                </a:path>
              </a:pathLst>
            </a:custGeom>
            <a:solidFill>
              <a:srgbClr val="F967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2" name="Google Shape;622;p32"/>
            <p:cNvSpPr/>
            <p:nvPr/>
          </p:nvSpPr>
          <p:spPr>
            <a:xfrm>
              <a:off x="3676025" y="3607825"/>
              <a:ext cx="27225" cy="93400"/>
            </a:xfrm>
            <a:custGeom>
              <a:avLst/>
              <a:gdLst/>
              <a:ahLst/>
              <a:cxnLst/>
              <a:rect l="l" t="t" r="r" b="b"/>
              <a:pathLst>
                <a:path w="1089" h="3736" extrusionOk="0">
                  <a:moveTo>
                    <a:pt x="818" y="0"/>
                  </a:moveTo>
                  <a:cubicBezTo>
                    <a:pt x="728" y="0"/>
                    <a:pt x="613" y="76"/>
                    <a:pt x="473" y="267"/>
                  </a:cubicBezTo>
                  <a:cubicBezTo>
                    <a:pt x="38" y="872"/>
                    <a:pt x="0" y="1514"/>
                    <a:pt x="10" y="1798"/>
                  </a:cubicBezTo>
                  <a:cubicBezTo>
                    <a:pt x="29" y="2081"/>
                    <a:pt x="520" y="3111"/>
                    <a:pt x="473" y="3669"/>
                  </a:cubicBezTo>
                  <a:lnTo>
                    <a:pt x="596" y="3735"/>
                  </a:lnTo>
                  <a:cubicBezTo>
                    <a:pt x="728" y="3357"/>
                    <a:pt x="851" y="2913"/>
                    <a:pt x="832" y="2762"/>
                  </a:cubicBezTo>
                  <a:cubicBezTo>
                    <a:pt x="804" y="2601"/>
                    <a:pt x="860" y="1694"/>
                    <a:pt x="1031" y="692"/>
                  </a:cubicBezTo>
                  <a:cubicBezTo>
                    <a:pt x="1089" y="362"/>
                    <a:pt x="1014" y="0"/>
                    <a:pt x="818" y="0"/>
                  </a:cubicBezTo>
                  <a:close/>
                </a:path>
              </a:pathLst>
            </a:custGeom>
            <a:solidFill>
              <a:srgbClr val="F967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3" name="Google Shape;623;p32"/>
            <p:cNvSpPr/>
            <p:nvPr/>
          </p:nvSpPr>
          <p:spPr>
            <a:xfrm>
              <a:off x="3662325" y="3357900"/>
              <a:ext cx="10650" cy="28850"/>
            </a:xfrm>
            <a:custGeom>
              <a:avLst/>
              <a:gdLst/>
              <a:ahLst/>
              <a:cxnLst/>
              <a:rect l="l" t="t" r="r" b="b"/>
              <a:pathLst>
                <a:path w="426" h="1154" extrusionOk="0">
                  <a:moveTo>
                    <a:pt x="369" y="0"/>
                  </a:moveTo>
                  <a:lnTo>
                    <a:pt x="0" y="1012"/>
                  </a:lnTo>
                  <a:lnTo>
                    <a:pt x="104" y="1153"/>
                  </a:lnTo>
                  <a:lnTo>
                    <a:pt x="426" y="10"/>
                  </a:lnTo>
                  <a:lnTo>
                    <a:pt x="369" y="0"/>
                  </a:lnTo>
                  <a:close/>
                </a:path>
              </a:pathLst>
            </a:custGeom>
            <a:solidFill>
              <a:srgbClr val="FFB5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4" name="Google Shape;624;p32"/>
            <p:cNvSpPr/>
            <p:nvPr/>
          </p:nvSpPr>
          <p:spPr>
            <a:xfrm>
              <a:off x="3610100" y="3390775"/>
              <a:ext cx="106575" cy="254550"/>
            </a:xfrm>
            <a:custGeom>
              <a:avLst/>
              <a:gdLst/>
              <a:ahLst/>
              <a:cxnLst/>
              <a:rect l="l" t="t" r="r" b="b"/>
              <a:pathLst>
                <a:path w="4263" h="10182" extrusionOk="0">
                  <a:moveTo>
                    <a:pt x="2362" y="1"/>
                  </a:moveTo>
                  <a:cubicBezTo>
                    <a:pt x="2164" y="1"/>
                    <a:pt x="1730" y="292"/>
                    <a:pt x="1730" y="292"/>
                  </a:cubicBezTo>
                  <a:cubicBezTo>
                    <a:pt x="2288" y="793"/>
                    <a:pt x="993" y="2390"/>
                    <a:pt x="823" y="3949"/>
                  </a:cubicBezTo>
                  <a:cubicBezTo>
                    <a:pt x="738" y="4649"/>
                    <a:pt x="539" y="6114"/>
                    <a:pt x="379" y="7078"/>
                  </a:cubicBezTo>
                  <a:cubicBezTo>
                    <a:pt x="256" y="7493"/>
                    <a:pt x="1" y="8438"/>
                    <a:pt x="180" y="9346"/>
                  </a:cubicBezTo>
                  <a:cubicBezTo>
                    <a:pt x="253" y="9733"/>
                    <a:pt x="1716" y="10182"/>
                    <a:pt x="3083" y="10182"/>
                  </a:cubicBezTo>
                  <a:cubicBezTo>
                    <a:pt x="3318" y="10182"/>
                    <a:pt x="3550" y="10169"/>
                    <a:pt x="3772" y="10140"/>
                  </a:cubicBezTo>
                  <a:cubicBezTo>
                    <a:pt x="3772" y="10140"/>
                    <a:pt x="4263" y="9374"/>
                    <a:pt x="4055" y="8939"/>
                  </a:cubicBezTo>
                  <a:cubicBezTo>
                    <a:pt x="3922" y="8643"/>
                    <a:pt x="3766" y="8587"/>
                    <a:pt x="3601" y="8587"/>
                  </a:cubicBezTo>
                  <a:cubicBezTo>
                    <a:pt x="3500" y="8587"/>
                    <a:pt x="3396" y="8607"/>
                    <a:pt x="3291" y="8607"/>
                  </a:cubicBezTo>
                  <a:cubicBezTo>
                    <a:pt x="3199" y="8607"/>
                    <a:pt x="3107" y="8591"/>
                    <a:pt x="3016" y="8533"/>
                  </a:cubicBezTo>
                  <a:cubicBezTo>
                    <a:pt x="2694" y="8334"/>
                    <a:pt x="2345" y="8023"/>
                    <a:pt x="2061" y="7720"/>
                  </a:cubicBezTo>
                  <a:cubicBezTo>
                    <a:pt x="2042" y="7503"/>
                    <a:pt x="2014" y="7257"/>
                    <a:pt x="1948" y="7191"/>
                  </a:cubicBezTo>
                  <a:cubicBezTo>
                    <a:pt x="1863" y="7096"/>
                    <a:pt x="1721" y="7030"/>
                    <a:pt x="1541" y="7021"/>
                  </a:cubicBezTo>
                  <a:cubicBezTo>
                    <a:pt x="1305" y="6123"/>
                    <a:pt x="1135" y="4923"/>
                    <a:pt x="1314" y="3902"/>
                  </a:cubicBezTo>
                  <a:cubicBezTo>
                    <a:pt x="1551" y="2494"/>
                    <a:pt x="2439" y="774"/>
                    <a:pt x="2458" y="103"/>
                  </a:cubicBezTo>
                  <a:cubicBezTo>
                    <a:pt x="2462" y="29"/>
                    <a:pt x="2424" y="1"/>
                    <a:pt x="2362" y="1"/>
                  </a:cubicBezTo>
                  <a:close/>
                </a:path>
              </a:pathLst>
            </a:custGeom>
            <a:solidFill>
              <a:srgbClr val="FFB5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5" name="Google Shape;625;p32"/>
            <p:cNvSpPr/>
            <p:nvPr/>
          </p:nvSpPr>
          <p:spPr>
            <a:xfrm>
              <a:off x="3610100" y="3390500"/>
              <a:ext cx="102575" cy="254825"/>
            </a:xfrm>
            <a:custGeom>
              <a:avLst/>
              <a:gdLst/>
              <a:ahLst/>
              <a:cxnLst/>
              <a:rect l="l" t="t" r="r" b="b"/>
              <a:pathLst>
                <a:path w="4103" h="10193" extrusionOk="0">
                  <a:moveTo>
                    <a:pt x="2345" y="1"/>
                  </a:moveTo>
                  <a:lnTo>
                    <a:pt x="2345" y="1"/>
                  </a:lnTo>
                  <a:cubicBezTo>
                    <a:pt x="2137" y="29"/>
                    <a:pt x="1730" y="303"/>
                    <a:pt x="1730" y="303"/>
                  </a:cubicBezTo>
                  <a:cubicBezTo>
                    <a:pt x="2288" y="804"/>
                    <a:pt x="993" y="2401"/>
                    <a:pt x="823" y="3960"/>
                  </a:cubicBezTo>
                  <a:cubicBezTo>
                    <a:pt x="738" y="4660"/>
                    <a:pt x="539" y="6125"/>
                    <a:pt x="379" y="7089"/>
                  </a:cubicBezTo>
                  <a:cubicBezTo>
                    <a:pt x="256" y="7504"/>
                    <a:pt x="1" y="8449"/>
                    <a:pt x="180" y="9357"/>
                  </a:cubicBezTo>
                  <a:cubicBezTo>
                    <a:pt x="253" y="9744"/>
                    <a:pt x="1716" y="10193"/>
                    <a:pt x="3083" y="10193"/>
                  </a:cubicBezTo>
                  <a:cubicBezTo>
                    <a:pt x="3318" y="10193"/>
                    <a:pt x="3550" y="10180"/>
                    <a:pt x="3772" y="10151"/>
                  </a:cubicBezTo>
                  <a:cubicBezTo>
                    <a:pt x="3772" y="10151"/>
                    <a:pt x="4065" y="9678"/>
                    <a:pt x="4102" y="9262"/>
                  </a:cubicBezTo>
                  <a:cubicBezTo>
                    <a:pt x="2751" y="9262"/>
                    <a:pt x="1352" y="8931"/>
                    <a:pt x="1125" y="8629"/>
                  </a:cubicBezTo>
                  <a:cubicBezTo>
                    <a:pt x="530" y="7835"/>
                    <a:pt x="1267" y="7410"/>
                    <a:pt x="1069" y="4414"/>
                  </a:cubicBezTo>
                  <a:cubicBezTo>
                    <a:pt x="974" y="3091"/>
                    <a:pt x="2335" y="917"/>
                    <a:pt x="2345" y="1"/>
                  </a:cubicBezTo>
                  <a:close/>
                </a:path>
              </a:pathLst>
            </a:custGeom>
            <a:solidFill>
              <a:srgbClr val="FFA7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6" name="Google Shape;626;p32"/>
            <p:cNvSpPr/>
            <p:nvPr/>
          </p:nvSpPr>
          <p:spPr>
            <a:xfrm>
              <a:off x="3604425" y="3394525"/>
              <a:ext cx="104700" cy="251000"/>
            </a:xfrm>
            <a:custGeom>
              <a:avLst/>
              <a:gdLst/>
              <a:ahLst/>
              <a:cxnLst/>
              <a:rect l="l" t="t" r="r" b="b"/>
              <a:pathLst>
                <a:path w="4188" h="10040" extrusionOk="0">
                  <a:moveTo>
                    <a:pt x="2184" y="0"/>
                  </a:moveTo>
                  <a:lnTo>
                    <a:pt x="2184" y="0"/>
                  </a:lnTo>
                  <a:cubicBezTo>
                    <a:pt x="2033" y="76"/>
                    <a:pt x="1957" y="142"/>
                    <a:pt x="1957" y="142"/>
                  </a:cubicBezTo>
                  <a:cubicBezTo>
                    <a:pt x="2515" y="643"/>
                    <a:pt x="1220" y="2240"/>
                    <a:pt x="1050" y="3799"/>
                  </a:cubicBezTo>
                  <a:cubicBezTo>
                    <a:pt x="918" y="4943"/>
                    <a:pt x="681" y="6360"/>
                    <a:pt x="559" y="6899"/>
                  </a:cubicBezTo>
                  <a:cubicBezTo>
                    <a:pt x="473" y="7324"/>
                    <a:pt x="1" y="8336"/>
                    <a:pt x="388" y="9337"/>
                  </a:cubicBezTo>
                  <a:cubicBezTo>
                    <a:pt x="521" y="9689"/>
                    <a:pt x="1865" y="10040"/>
                    <a:pt x="3192" y="10040"/>
                  </a:cubicBezTo>
                  <a:cubicBezTo>
                    <a:pt x="3471" y="10040"/>
                    <a:pt x="3751" y="10024"/>
                    <a:pt x="4017" y="9990"/>
                  </a:cubicBezTo>
                  <a:cubicBezTo>
                    <a:pt x="4017" y="9990"/>
                    <a:pt x="4103" y="9923"/>
                    <a:pt x="4188" y="9574"/>
                  </a:cubicBezTo>
                  <a:cubicBezTo>
                    <a:pt x="3753" y="9356"/>
                    <a:pt x="1201" y="9328"/>
                    <a:pt x="880" y="8846"/>
                  </a:cubicBezTo>
                  <a:cubicBezTo>
                    <a:pt x="360" y="8033"/>
                    <a:pt x="1012" y="6663"/>
                    <a:pt x="1059" y="6389"/>
                  </a:cubicBezTo>
                  <a:cubicBezTo>
                    <a:pt x="1230" y="5482"/>
                    <a:pt x="1116" y="4366"/>
                    <a:pt x="1182" y="3705"/>
                  </a:cubicBezTo>
                  <a:cubicBezTo>
                    <a:pt x="1305" y="2259"/>
                    <a:pt x="2647" y="520"/>
                    <a:pt x="2184" y="0"/>
                  </a:cubicBezTo>
                  <a:close/>
                </a:path>
              </a:pathLst>
            </a:custGeom>
            <a:solidFill>
              <a:srgbClr val="FF8E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7" name="Google Shape;627;p32"/>
            <p:cNvSpPr/>
            <p:nvPr/>
          </p:nvSpPr>
          <p:spPr>
            <a:xfrm>
              <a:off x="3656425" y="3404200"/>
              <a:ext cx="11350" cy="8775"/>
            </a:xfrm>
            <a:custGeom>
              <a:avLst/>
              <a:gdLst/>
              <a:ahLst/>
              <a:cxnLst/>
              <a:rect l="l" t="t" r="r" b="b"/>
              <a:pathLst>
                <a:path w="454" h="351" extrusionOk="0">
                  <a:moveTo>
                    <a:pt x="454" y="1"/>
                  </a:moveTo>
                  <a:lnTo>
                    <a:pt x="10" y="114"/>
                  </a:lnTo>
                  <a:lnTo>
                    <a:pt x="0" y="350"/>
                  </a:lnTo>
                  <a:cubicBezTo>
                    <a:pt x="0" y="350"/>
                    <a:pt x="350" y="331"/>
                    <a:pt x="454" y="1"/>
                  </a:cubicBezTo>
                  <a:close/>
                </a:path>
              </a:pathLst>
            </a:custGeom>
            <a:solidFill>
              <a:srgbClr val="FF8E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8" name="Google Shape;628;p32"/>
            <p:cNvSpPr/>
            <p:nvPr/>
          </p:nvSpPr>
          <p:spPr>
            <a:xfrm>
              <a:off x="3607500" y="3583775"/>
              <a:ext cx="96675" cy="63275"/>
            </a:xfrm>
            <a:custGeom>
              <a:avLst/>
              <a:gdLst/>
              <a:ahLst/>
              <a:cxnLst/>
              <a:rect l="l" t="t" r="r" b="b"/>
              <a:pathLst>
                <a:path w="3867" h="2531" extrusionOk="0">
                  <a:moveTo>
                    <a:pt x="237" y="0"/>
                  </a:moveTo>
                  <a:cubicBezTo>
                    <a:pt x="114" y="492"/>
                    <a:pt x="1" y="1191"/>
                    <a:pt x="237" y="1834"/>
                  </a:cubicBezTo>
                  <a:cubicBezTo>
                    <a:pt x="376" y="2182"/>
                    <a:pt x="1703" y="2531"/>
                    <a:pt x="3015" y="2531"/>
                  </a:cubicBezTo>
                  <a:cubicBezTo>
                    <a:pt x="3303" y="2531"/>
                    <a:pt x="3592" y="2514"/>
                    <a:pt x="3866" y="2476"/>
                  </a:cubicBezTo>
                  <a:lnTo>
                    <a:pt x="3847" y="2420"/>
                  </a:lnTo>
                  <a:cubicBezTo>
                    <a:pt x="3622" y="2449"/>
                    <a:pt x="3389" y="2462"/>
                    <a:pt x="3156" y="2462"/>
                  </a:cubicBezTo>
                  <a:cubicBezTo>
                    <a:pt x="1805" y="2462"/>
                    <a:pt x="429" y="2018"/>
                    <a:pt x="284" y="1663"/>
                  </a:cubicBezTo>
                  <a:cubicBezTo>
                    <a:pt x="67" y="1078"/>
                    <a:pt x="133" y="473"/>
                    <a:pt x="237" y="0"/>
                  </a:cubicBezTo>
                  <a:close/>
                </a:path>
              </a:pathLst>
            </a:custGeom>
            <a:solidFill>
              <a:srgbClr val="F967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9" name="Google Shape;629;p32"/>
            <p:cNvSpPr/>
            <p:nvPr/>
          </p:nvSpPr>
          <p:spPr>
            <a:xfrm>
              <a:off x="3623575" y="3596525"/>
              <a:ext cx="13500" cy="38075"/>
            </a:xfrm>
            <a:custGeom>
              <a:avLst/>
              <a:gdLst/>
              <a:ahLst/>
              <a:cxnLst/>
              <a:rect l="l" t="t" r="r" b="b"/>
              <a:pathLst>
                <a:path w="540" h="1523" extrusionOk="0">
                  <a:moveTo>
                    <a:pt x="426" y="1"/>
                  </a:moveTo>
                  <a:cubicBezTo>
                    <a:pt x="0" y="577"/>
                    <a:pt x="256" y="1522"/>
                    <a:pt x="256" y="1522"/>
                  </a:cubicBezTo>
                  <a:lnTo>
                    <a:pt x="539" y="1437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FF8E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0" name="Google Shape;630;p32"/>
            <p:cNvSpPr/>
            <p:nvPr/>
          </p:nvSpPr>
          <p:spPr>
            <a:xfrm>
              <a:off x="3689725" y="3613525"/>
              <a:ext cx="11375" cy="30275"/>
            </a:xfrm>
            <a:custGeom>
              <a:avLst/>
              <a:gdLst/>
              <a:ahLst/>
              <a:cxnLst/>
              <a:rect l="l" t="t" r="r" b="b"/>
              <a:pathLst>
                <a:path w="455" h="1211" extrusionOk="0">
                  <a:moveTo>
                    <a:pt x="303" y="1"/>
                  </a:moveTo>
                  <a:cubicBezTo>
                    <a:pt x="1" y="473"/>
                    <a:pt x="237" y="1211"/>
                    <a:pt x="237" y="1211"/>
                  </a:cubicBezTo>
                  <a:lnTo>
                    <a:pt x="454" y="1135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rgbClr val="FF8E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1" name="Google Shape;631;p32"/>
            <p:cNvSpPr/>
            <p:nvPr/>
          </p:nvSpPr>
          <p:spPr>
            <a:xfrm>
              <a:off x="3632075" y="3392575"/>
              <a:ext cx="18925" cy="9400"/>
            </a:xfrm>
            <a:custGeom>
              <a:avLst/>
              <a:gdLst/>
              <a:ahLst/>
              <a:cxnLst/>
              <a:rect l="l" t="t" r="r" b="b"/>
              <a:pathLst>
                <a:path w="757" h="376" extrusionOk="0">
                  <a:moveTo>
                    <a:pt x="75" y="1"/>
                  </a:moveTo>
                  <a:cubicBezTo>
                    <a:pt x="29" y="1"/>
                    <a:pt x="1" y="15"/>
                    <a:pt x="1" y="50"/>
                  </a:cubicBezTo>
                  <a:cubicBezTo>
                    <a:pt x="1" y="201"/>
                    <a:pt x="124" y="296"/>
                    <a:pt x="246" y="362"/>
                  </a:cubicBezTo>
                  <a:cubicBezTo>
                    <a:pt x="269" y="372"/>
                    <a:pt x="300" y="376"/>
                    <a:pt x="334" y="376"/>
                  </a:cubicBezTo>
                  <a:cubicBezTo>
                    <a:pt x="496" y="376"/>
                    <a:pt x="749" y="283"/>
                    <a:pt x="757" y="267"/>
                  </a:cubicBezTo>
                  <a:cubicBezTo>
                    <a:pt x="757" y="244"/>
                    <a:pt x="266" y="1"/>
                    <a:pt x="75" y="1"/>
                  </a:cubicBezTo>
                  <a:close/>
                </a:path>
              </a:pathLst>
            </a:custGeom>
            <a:solidFill>
              <a:srgbClr val="FF8E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2" name="Google Shape;632;p32"/>
            <p:cNvSpPr/>
            <p:nvPr/>
          </p:nvSpPr>
          <p:spPr>
            <a:xfrm>
              <a:off x="3627600" y="3379100"/>
              <a:ext cx="49150" cy="30400"/>
            </a:xfrm>
            <a:custGeom>
              <a:avLst/>
              <a:gdLst/>
              <a:ahLst/>
              <a:cxnLst/>
              <a:rect l="l" t="t" r="r" b="b"/>
              <a:pathLst>
                <a:path w="1966" h="1216" extrusionOk="0">
                  <a:moveTo>
                    <a:pt x="1371" y="1"/>
                  </a:moveTo>
                  <a:cubicBezTo>
                    <a:pt x="1095" y="1"/>
                    <a:pt x="793" y="343"/>
                    <a:pt x="728" y="343"/>
                  </a:cubicBezTo>
                  <a:cubicBezTo>
                    <a:pt x="643" y="343"/>
                    <a:pt x="558" y="239"/>
                    <a:pt x="454" y="192"/>
                  </a:cubicBezTo>
                  <a:cubicBezTo>
                    <a:pt x="443" y="188"/>
                    <a:pt x="429" y="186"/>
                    <a:pt x="415" y="186"/>
                  </a:cubicBezTo>
                  <a:cubicBezTo>
                    <a:pt x="292" y="186"/>
                    <a:pt x="62" y="316"/>
                    <a:pt x="28" y="400"/>
                  </a:cubicBezTo>
                  <a:cubicBezTo>
                    <a:pt x="0" y="494"/>
                    <a:pt x="180" y="589"/>
                    <a:pt x="359" y="636"/>
                  </a:cubicBezTo>
                  <a:cubicBezTo>
                    <a:pt x="359" y="636"/>
                    <a:pt x="901" y="1215"/>
                    <a:pt x="1281" y="1215"/>
                  </a:cubicBezTo>
                  <a:cubicBezTo>
                    <a:pt x="1330" y="1215"/>
                    <a:pt x="1376" y="1206"/>
                    <a:pt x="1418" y="1184"/>
                  </a:cubicBezTo>
                  <a:cubicBezTo>
                    <a:pt x="1966" y="920"/>
                    <a:pt x="1805" y="192"/>
                    <a:pt x="1503" y="31"/>
                  </a:cubicBezTo>
                  <a:cubicBezTo>
                    <a:pt x="1460" y="10"/>
                    <a:pt x="1416" y="1"/>
                    <a:pt x="1371" y="1"/>
                  </a:cubicBezTo>
                  <a:close/>
                </a:path>
              </a:pathLst>
            </a:custGeom>
            <a:solidFill>
              <a:srgbClr val="FFB5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3" name="Google Shape;633;p32"/>
            <p:cNvSpPr/>
            <p:nvPr/>
          </p:nvSpPr>
          <p:spPr>
            <a:xfrm>
              <a:off x="3639875" y="3392625"/>
              <a:ext cx="32625" cy="17050"/>
            </a:xfrm>
            <a:custGeom>
              <a:avLst/>
              <a:gdLst/>
              <a:ahLst/>
              <a:cxnLst/>
              <a:rect l="l" t="t" r="r" b="b"/>
              <a:pathLst>
                <a:path w="1305" h="682" extrusionOk="0">
                  <a:moveTo>
                    <a:pt x="1286" y="1"/>
                  </a:moveTo>
                  <a:lnTo>
                    <a:pt x="1286" y="1"/>
                  </a:lnTo>
                  <a:cubicBezTo>
                    <a:pt x="1248" y="142"/>
                    <a:pt x="1163" y="294"/>
                    <a:pt x="1012" y="416"/>
                  </a:cubicBezTo>
                  <a:cubicBezTo>
                    <a:pt x="947" y="469"/>
                    <a:pt x="863" y="490"/>
                    <a:pt x="771" y="490"/>
                  </a:cubicBezTo>
                  <a:cubicBezTo>
                    <a:pt x="528" y="490"/>
                    <a:pt x="220" y="344"/>
                    <a:pt x="1" y="227"/>
                  </a:cubicBezTo>
                  <a:lnTo>
                    <a:pt x="1" y="227"/>
                  </a:lnTo>
                  <a:cubicBezTo>
                    <a:pt x="185" y="396"/>
                    <a:pt x="541" y="681"/>
                    <a:pt x="800" y="681"/>
                  </a:cubicBezTo>
                  <a:cubicBezTo>
                    <a:pt x="846" y="681"/>
                    <a:pt x="889" y="672"/>
                    <a:pt x="927" y="653"/>
                  </a:cubicBezTo>
                  <a:cubicBezTo>
                    <a:pt x="1210" y="511"/>
                    <a:pt x="1305" y="246"/>
                    <a:pt x="1286" y="1"/>
                  </a:cubicBezTo>
                  <a:close/>
                </a:path>
              </a:pathLst>
            </a:custGeom>
            <a:solidFill>
              <a:srgbClr val="FFA7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4" name="Google Shape;634;p32"/>
            <p:cNvSpPr/>
            <p:nvPr/>
          </p:nvSpPr>
          <p:spPr>
            <a:xfrm>
              <a:off x="3668700" y="3382450"/>
              <a:ext cx="20100" cy="10200"/>
            </a:xfrm>
            <a:custGeom>
              <a:avLst/>
              <a:gdLst/>
              <a:ahLst/>
              <a:cxnLst/>
              <a:rect l="l" t="t" r="r" b="b"/>
              <a:pathLst>
                <a:path w="804" h="408" extrusionOk="0">
                  <a:moveTo>
                    <a:pt x="566" y="0"/>
                  </a:moveTo>
                  <a:cubicBezTo>
                    <a:pt x="391" y="0"/>
                    <a:pt x="135" y="156"/>
                    <a:pt x="1" y="304"/>
                  </a:cubicBezTo>
                  <a:lnTo>
                    <a:pt x="29" y="408"/>
                  </a:lnTo>
                  <a:cubicBezTo>
                    <a:pt x="511" y="398"/>
                    <a:pt x="804" y="398"/>
                    <a:pt x="738" y="124"/>
                  </a:cubicBezTo>
                  <a:cubicBezTo>
                    <a:pt x="713" y="36"/>
                    <a:pt x="649" y="0"/>
                    <a:pt x="566" y="0"/>
                  </a:cubicBezTo>
                  <a:close/>
                </a:path>
              </a:pathLst>
            </a:custGeom>
            <a:solidFill>
              <a:srgbClr val="FFB5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5" name="Google Shape;635;p32"/>
            <p:cNvSpPr/>
            <p:nvPr/>
          </p:nvSpPr>
          <p:spPr>
            <a:xfrm>
              <a:off x="3667525" y="3360725"/>
              <a:ext cx="22475" cy="28150"/>
            </a:xfrm>
            <a:custGeom>
              <a:avLst/>
              <a:gdLst/>
              <a:ahLst/>
              <a:cxnLst/>
              <a:rect l="l" t="t" r="r" b="b"/>
              <a:pathLst>
                <a:path w="899" h="1126" extrusionOk="0">
                  <a:moveTo>
                    <a:pt x="851" y="1"/>
                  </a:moveTo>
                  <a:lnTo>
                    <a:pt x="0" y="927"/>
                  </a:lnTo>
                  <a:lnTo>
                    <a:pt x="76" y="1125"/>
                  </a:lnTo>
                  <a:lnTo>
                    <a:pt x="898" y="39"/>
                  </a:lnTo>
                  <a:lnTo>
                    <a:pt x="851" y="1"/>
                  </a:lnTo>
                  <a:close/>
                </a:path>
              </a:pathLst>
            </a:custGeom>
            <a:solidFill>
              <a:srgbClr val="FFB5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6" name="Google Shape;636;p32"/>
            <p:cNvSpPr/>
            <p:nvPr/>
          </p:nvSpPr>
          <p:spPr>
            <a:xfrm>
              <a:off x="3646975" y="3675675"/>
              <a:ext cx="17250" cy="93575"/>
            </a:xfrm>
            <a:custGeom>
              <a:avLst/>
              <a:gdLst/>
              <a:ahLst/>
              <a:cxnLst/>
              <a:rect l="l" t="t" r="r" b="b"/>
              <a:pathLst>
                <a:path w="690" h="3743" extrusionOk="0">
                  <a:moveTo>
                    <a:pt x="170" y="0"/>
                  </a:moveTo>
                  <a:lnTo>
                    <a:pt x="0" y="237"/>
                  </a:lnTo>
                  <a:cubicBezTo>
                    <a:pt x="0" y="237"/>
                    <a:pt x="66" y="2335"/>
                    <a:pt x="378" y="3743"/>
                  </a:cubicBezTo>
                  <a:lnTo>
                    <a:pt x="690" y="3743"/>
                  </a:lnTo>
                  <a:cubicBezTo>
                    <a:pt x="690" y="3743"/>
                    <a:pt x="246" y="1635"/>
                    <a:pt x="170" y="0"/>
                  </a:cubicBezTo>
                  <a:close/>
                </a:path>
              </a:pathLst>
            </a:custGeom>
            <a:solidFill>
              <a:srgbClr val="FFB5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7" name="Google Shape;637;p32"/>
            <p:cNvSpPr/>
            <p:nvPr/>
          </p:nvSpPr>
          <p:spPr>
            <a:xfrm>
              <a:off x="3646975" y="3675675"/>
              <a:ext cx="8275" cy="41375"/>
            </a:xfrm>
            <a:custGeom>
              <a:avLst/>
              <a:gdLst/>
              <a:ahLst/>
              <a:cxnLst/>
              <a:rect l="l" t="t" r="r" b="b"/>
              <a:pathLst>
                <a:path w="331" h="1655" extrusionOk="0">
                  <a:moveTo>
                    <a:pt x="170" y="0"/>
                  </a:moveTo>
                  <a:lnTo>
                    <a:pt x="0" y="237"/>
                  </a:lnTo>
                  <a:cubicBezTo>
                    <a:pt x="0" y="237"/>
                    <a:pt x="10" y="728"/>
                    <a:pt x="66" y="1399"/>
                  </a:cubicBezTo>
                  <a:cubicBezTo>
                    <a:pt x="151" y="1437"/>
                    <a:pt x="246" y="1531"/>
                    <a:pt x="331" y="1654"/>
                  </a:cubicBezTo>
                  <a:cubicBezTo>
                    <a:pt x="255" y="1106"/>
                    <a:pt x="199" y="530"/>
                    <a:pt x="170" y="0"/>
                  </a:cubicBezTo>
                  <a:close/>
                </a:path>
              </a:pathLst>
            </a:custGeom>
            <a:solidFill>
              <a:srgbClr val="FFA7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8" name="Google Shape;638;p32"/>
            <p:cNvSpPr/>
            <p:nvPr/>
          </p:nvSpPr>
          <p:spPr>
            <a:xfrm>
              <a:off x="3730600" y="3683950"/>
              <a:ext cx="33350" cy="86250"/>
            </a:xfrm>
            <a:custGeom>
              <a:avLst/>
              <a:gdLst/>
              <a:ahLst/>
              <a:cxnLst/>
              <a:rect l="l" t="t" r="r" b="b"/>
              <a:pathLst>
                <a:path w="1334" h="3450" extrusionOk="0">
                  <a:moveTo>
                    <a:pt x="1" y="0"/>
                  </a:moveTo>
                  <a:cubicBezTo>
                    <a:pt x="1" y="0"/>
                    <a:pt x="445" y="2060"/>
                    <a:pt x="983" y="3450"/>
                  </a:cubicBezTo>
                  <a:lnTo>
                    <a:pt x="1314" y="3450"/>
                  </a:lnTo>
                  <a:cubicBezTo>
                    <a:pt x="1333" y="3450"/>
                    <a:pt x="511" y="1607"/>
                    <a:pt x="171" y="0"/>
                  </a:cubicBezTo>
                  <a:close/>
                </a:path>
              </a:pathLst>
            </a:custGeom>
            <a:solidFill>
              <a:srgbClr val="FFB5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9" name="Google Shape;639;p32"/>
            <p:cNvSpPr/>
            <p:nvPr/>
          </p:nvSpPr>
          <p:spPr>
            <a:xfrm>
              <a:off x="3730600" y="3683950"/>
              <a:ext cx="13500" cy="33325"/>
            </a:xfrm>
            <a:custGeom>
              <a:avLst/>
              <a:gdLst/>
              <a:ahLst/>
              <a:cxnLst/>
              <a:rect l="l" t="t" r="r" b="b"/>
              <a:pathLst>
                <a:path w="540" h="1333" extrusionOk="0">
                  <a:moveTo>
                    <a:pt x="1" y="0"/>
                  </a:moveTo>
                  <a:cubicBezTo>
                    <a:pt x="1" y="0"/>
                    <a:pt x="95" y="454"/>
                    <a:pt x="265" y="1087"/>
                  </a:cubicBezTo>
                  <a:cubicBezTo>
                    <a:pt x="360" y="1144"/>
                    <a:pt x="445" y="1229"/>
                    <a:pt x="539" y="1333"/>
                  </a:cubicBezTo>
                  <a:cubicBezTo>
                    <a:pt x="398" y="898"/>
                    <a:pt x="265" y="435"/>
                    <a:pt x="171" y="0"/>
                  </a:cubicBezTo>
                  <a:close/>
                </a:path>
              </a:pathLst>
            </a:custGeom>
            <a:solidFill>
              <a:srgbClr val="FFA7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0" name="Google Shape;640;p32"/>
            <p:cNvSpPr/>
            <p:nvPr/>
          </p:nvSpPr>
          <p:spPr>
            <a:xfrm>
              <a:off x="3618375" y="3593625"/>
              <a:ext cx="49175" cy="91750"/>
            </a:xfrm>
            <a:custGeom>
              <a:avLst/>
              <a:gdLst/>
              <a:ahLst/>
              <a:cxnLst/>
              <a:rect l="l" t="t" r="r" b="b"/>
              <a:pathLst>
                <a:path w="1967" h="3670" extrusionOk="0">
                  <a:moveTo>
                    <a:pt x="872" y="0"/>
                  </a:moveTo>
                  <a:cubicBezTo>
                    <a:pt x="0" y="0"/>
                    <a:pt x="844" y="2742"/>
                    <a:pt x="1191" y="3660"/>
                  </a:cubicBezTo>
                  <a:lnTo>
                    <a:pt x="1267" y="3670"/>
                  </a:lnTo>
                  <a:cubicBezTo>
                    <a:pt x="1220" y="3169"/>
                    <a:pt x="1966" y="324"/>
                    <a:pt x="1050" y="31"/>
                  </a:cubicBezTo>
                  <a:cubicBezTo>
                    <a:pt x="984" y="10"/>
                    <a:pt x="925" y="0"/>
                    <a:pt x="872" y="0"/>
                  </a:cubicBezTo>
                  <a:close/>
                </a:path>
              </a:pathLst>
            </a:custGeom>
            <a:solidFill>
              <a:srgbClr val="FFB5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1" name="Google Shape;641;p32"/>
            <p:cNvSpPr/>
            <p:nvPr/>
          </p:nvSpPr>
          <p:spPr>
            <a:xfrm>
              <a:off x="3623575" y="3597225"/>
              <a:ext cx="32150" cy="95250"/>
            </a:xfrm>
            <a:custGeom>
              <a:avLst/>
              <a:gdLst/>
              <a:ahLst/>
              <a:cxnLst/>
              <a:rect l="l" t="t" r="r" b="b"/>
              <a:pathLst>
                <a:path w="1286" h="3810" extrusionOk="0">
                  <a:moveTo>
                    <a:pt x="378" y="1"/>
                  </a:moveTo>
                  <a:lnTo>
                    <a:pt x="378" y="1"/>
                  </a:lnTo>
                  <a:cubicBezTo>
                    <a:pt x="0" y="653"/>
                    <a:pt x="709" y="3025"/>
                    <a:pt x="1012" y="3809"/>
                  </a:cubicBezTo>
                  <a:lnTo>
                    <a:pt x="1135" y="3724"/>
                  </a:lnTo>
                  <a:cubicBezTo>
                    <a:pt x="1097" y="3441"/>
                    <a:pt x="1276" y="2382"/>
                    <a:pt x="1286" y="1437"/>
                  </a:cubicBezTo>
                  <a:lnTo>
                    <a:pt x="1286" y="1437"/>
                  </a:lnTo>
                  <a:cubicBezTo>
                    <a:pt x="1182" y="1674"/>
                    <a:pt x="1040" y="1815"/>
                    <a:pt x="889" y="1815"/>
                  </a:cubicBezTo>
                  <a:cubicBezTo>
                    <a:pt x="577" y="1815"/>
                    <a:pt x="322" y="1258"/>
                    <a:pt x="322" y="568"/>
                  </a:cubicBezTo>
                  <a:cubicBezTo>
                    <a:pt x="322" y="369"/>
                    <a:pt x="341" y="180"/>
                    <a:pt x="378" y="1"/>
                  </a:cubicBezTo>
                  <a:close/>
                </a:path>
              </a:pathLst>
            </a:custGeom>
            <a:solidFill>
              <a:srgbClr val="FFA7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2" name="Google Shape;642;p32"/>
            <p:cNvSpPr/>
            <p:nvPr/>
          </p:nvSpPr>
          <p:spPr>
            <a:xfrm>
              <a:off x="3692325" y="3605850"/>
              <a:ext cx="47050" cy="96075"/>
            </a:xfrm>
            <a:custGeom>
              <a:avLst/>
              <a:gdLst/>
              <a:ahLst/>
              <a:cxnLst/>
              <a:rect l="l" t="t" r="r" b="b"/>
              <a:pathLst>
                <a:path w="1882" h="3843" extrusionOk="0">
                  <a:moveTo>
                    <a:pt x="417" y="0"/>
                  </a:moveTo>
                  <a:cubicBezTo>
                    <a:pt x="327" y="0"/>
                    <a:pt x="246" y="77"/>
                    <a:pt x="190" y="270"/>
                  </a:cubicBezTo>
                  <a:cubicBezTo>
                    <a:pt x="1" y="884"/>
                    <a:pt x="275" y="1565"/>
                    <a:pt x="416" y="1858"/>
                  </a:cubicBezTo>
                  <a:cubicBezTo>
                    <a:pt x="558" y="2151"/>
                    <a:pt x="1522" y="3200"/>
                    <a:pt x="1730" y="3767"/>
                  </a:cubicBezTo>
                  <a:lnTo>
                    <a:pt x="1881" y="3842"/>
                  </a:lnTo>
                  <a:cubicBezTo>
                    <a:pt x="1834" y="3464"/>
                    <a:pt x="1758" y="2992"/>
                    <a:pt x="1664" y="2841"/>
                  </a:cubicBezTo>
                  <a:cubicBezTo>
                    <a:pt x="1569" y="2680"/>
                    <a:pt x="1229" y="1754"/>
                    <a:pt x="946" y="714"/>
                  </a:cubicBezTo>
                  <a:cubicBezTo>
                    <a:pt x="848" y="371"/>
                    <a:pt x="613" y="0"/>
                    <a:pt x="417" y="0"/>
                  </a:cubicBezTo>
                  <a:close/>
                </a:path>
              </a:pathLst>
            </a:custGeom>
            <a:solidFill>
              <a:srgbClr val="FFB5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3" name="Google Shape;643;p32"/>
            <p:cNvSpPr/>
            <p:nvPr/>
          </p:nvSpPr>
          <p:spPr>
            <a:xfrm>
              <a:off x="3693750" y="3617325"/>
              <a:ext cx="45150" cy="84375"/>
            </a:xfrm>
            <a:custGeom>
              <a:avLst/>
              <a:gdLst/>
              <a:ahLst/>
              <a:cxnLst/>
              <a:rect l="l" t="t" r="r" b="b"/>
              <a:pathLst>
                <a:path w="1806" h="3375" extrusionOk="0">
                  <a:moveTo>
                    <a:pt x="85" y="0"/>
                  </a:moveTo>
                  <a:cubicBezTo>
                    <a:pt x="0" y="558"/>
                    <a:pt x="227" y="1115"/>
                    <a:pt x="350" y="1380"/>
                  </a:cubicBezTo>
                  <a:cubicBezTo>
                    <a:pt x="492" y="1682"/>
                    <a:pt x="1456" y="2731"/>
                    <a:pt x="1654" y="3298"/>
                  </a:cubicBezTo>
                  <a:lnTo>
                    <a:pt x="1805" y="3374"/>
                  </a:lnTo>
                  <a:cubicBezTo>
                    <a:pt x="1777" y="3005"/>
                    <a:pt x="1701" y="2533"/>
                    <a:pt x="1607" y="2382"/>
                  </a:cubicBezTo>
                  <a:cubicBezTo>
                    <a:pt x="1560" y="2306"/>
                    <a:pt x="1456" y="2032"/>
                    <a:pt x="1323" y="1654"/>
                  </a:cubicBezTo>
                  <a:cubicBezTo>
                    <a:pt x="1323" y="1786"/>
                    <a:pt x="1295" y="1871"/>
                    <a:pt x="1219" y="1881"/>
                  </a:cubicBezTo>
                  <a:cubicBezTo>
                    <a:pt x="1209" y="1884"/>
                    <a:pt x="1198" y="1886"/>
                    <a:pt x="1186" y="1886"/>
                  </a:cubicBezTo>
                  <a:cubicBezTo>
                    <a:pt x="918" y="1886"/>
                    <a:pt x="287" y="1078"/>
                    <a:pt x="142" y="435"/>
                  </a:cubicBezTo>
                  <a:cubicBezTo>
                    <a:pt x="114" y="284"/>
                    <a:pt x="85" y="142"/>
                    <a:pt x="85" y="0"/>
                  </a:cubicBezTo>
                  <a:close/>
                </a:path>
              </a:pathLst>
            </a:custGeom>
            <a:solidFill>
              <a:srgbClr val="FFA7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4" name="Google Shape;644;p32"/>
            <p:cNvSpPr/>
            <p:nvPr/>
          </p:nvSpPr>
          <p:spPr>
            <a:xfrm>
              <a:off x="3651700" y="3399250"/>
              <a:ext cx="15850" cy="9950"/>
            </a:xfrm>
            <a:custGeom>
              <a:avLst/>
              <a:gdLst/>
              <a:ahLst/>
              <a:cxnLst/>
              <a:rect l="l" t="t" r="r" b="b"/>
              <a:pathLst>
                <a:path w="634" h="398" extrusionOk="0">
                  <a:moveTo>
                    <a:pt x="312" y="0"/>
                  </a:moveTo>
                  <a:cubicBezTo>
                    <a:pt x="142" y="0"/>
                    <a:pt x="0" y="95"/>
                    <a:pt x="0" y="199"/>
                  </a:cubicBezTo>
                  <a:cubicBezTo>
                    <a:pt x="0" y="303"/>
                    <a:pt x="142" y="397"/>
                    <a:pt x="312" y="397"/>
                  </a:cubicBezTo>
                  <a:cubicBezTo>
                    <a:pt x="320" y="398"/>
                    <a:pt x="328" y="398"/>
                    <a:pt x="337" y="398"/>
                  </a:cubicBezTo>
                  <a:cubicBezTo>
                    <a:pt x="504" y="398"/>
                    <a:pt x="633" y="307"/>
                    <a:pt x="633" y="199"/>
                  </a:cubicBezTo>
                  <a:cubicBezTo>
                    <a:pt x="633" y="95"/>
                    <a:pt x="492" y="0"/>
                    <a:pt x="312" y="0"/>
                  </a:cubicBezTo>
                  <a:close/>
                </a:path>
              </a:pathLst>
            </a:custGeom>
            <a:solidFill>
              <a:srgbClr val="FFA7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5" name="Google Shape;645;p32"/>
            <p:cNvSpPr/>
            <p:nvPr/>
          </p:nvSpPr>
          <p:spPr>
            <a:xfrm>
              <a:off x="3634250" y="3385250"/>
              <a:ext cx="9675" cy="4025"/>
            </a:xfrm>
            <a:custGeom>
              <a:avLst/>
              <a:gdLst/>
              <a:ahLst/>
              <a:cxnLst/>
              <a:rect l="l" t="t" r="r" b="b"/>
              <a:pathLst>
                <a:path w="387" h="161" extrusionOk="0">
                  <a:moveTo>
                    <a:pt x="162" y="0"/>
                  </a:moveTo>
                  <a:cubicBezTo>
                    <a:pt x="109" y="0"/>
                    <a:pt x="16" y="20"/>
                    <a:pt x="8" y="59"/>
                  </a:cubicBezTo>
                  <a:cubicBezTo>
                    <a:pt x="0" y="99"/>
                    <a:pt x="183" y="160"/>
                    <a:pt x="290" y="160"/>
                  </a:cubicBezTo>
                  <a:cubicBezTo>
                    <a:pt x="309" y="160"/>
                    <a:pt x="326" y="158"/>
                    <a:pt x="339" y="154"/>
                  </a:cubicBezTo>
                  <a:cubicBezTo>
                    <a:pt x="386" y="135"/>
                    <a:pt x="226" y="3"/>
                    <a:pt x="188" y="3"/>
                  </a:cubicBezTo>
                  <a:cubicBezTo>
                    <a:pt x="181" y="1"/>
                    <a:pt x="173" y="0"/>
                    <a:pt x="162" y="0"/>
                  </a:cubicBezTo>
                  <a:close/>
                </a:path>
              </a:pathLst>
            </a:custGeom>
            <a:solidFill>
              <a:srgbClr val="CC5A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6" name="Google Shape;646;p32"/>
            <p:cNvSpPr/>
            <p:nvPr/>
          </p:nvSpPr>
          <p:spPr>
            <a:xfrm>
              <a:off x="3673200" y="3384875"/>
              <a:ext cx="12125" cy="5850"/>
            </a:xfrm>
            <a:custGeom>
              <a:avLst/>
              <a:gdLst/>
              <a:ahLst/>
              <a:cxnLst/>
              <a:rect l="l" t="t" r="r" b="b"/>
              <a:pathLst>
                <a:path w="485" h="234" extrusionOk="0">
                  <a:moveTo>
                    <a:pt x="357" y="0"/>
                  </a:moveTo>
                  <a:cubicBezTo>
                    <a:pt x="249" y="0"/>
                    <a:pt x="89" y="87"/>
                    <a:pt x="0" y="169"/>
                  </a:cubicBezTo>
                  <a:lnTo>
                    <a:pt x="10" y="226"/>
                  </a:lnTo>
                  <a:cubicBezTo>
                    <a:pt x="87" y="230"/>
                    <a:pt x="157" y="234"/>
                    <a:pt x="216" y="234"/>
                  </a:cubicBezTo>
                  <a:cubicBezTo>
                    <a:pt x="394" y="234"/>
                    <a:pt x="484" y="202"/>
                    <a:pt x="463" y="74"/>
                  </a:cubicBezTo>
                  <a:cubicBezTo>
                    <a:pt x="451" y="21"/>
                    <a:pt x="410" y="0"/>
                    <a:pt x="357" y="0"/>
                  </a:cubicBezTo>
                  <a:close/>
                </a:path>
              </a:pathLst>
            </a:custGeom>
            <a:solidFill>
              <a:srgbClr val="F77A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7" name="Google Shape;647;p32"/>
            <p:cNvSpPr/>
            <p:nvPr/>
          </p:nvSpPr>
          <p:spPr>
            <a:xfrm>
              <a:off x="3672000" y="3387600"/>
              <a:ext cx="6275" cy="2975"/>
            </a:xfrm>
            <a:custGeom>
              <a:avLst/>
              <a:gdLst/>
              <a:ahLst/>
              <a:cxnLst/>
              <a:rect l="l" t="t" r="r" b="b"/>
              <a:pathLst>
                <a:path w="251" h="119" extrusionOk="0">
                  <a:moveTo>
                    <a:pt x="177" y="1"/>
                  </a:moveTo>
                  <a:cubicBezTo>
                    <a:pt x="121" y="1"/>
                    <a:pt x="45" y="44"/>
                    <a:pt x="1" y="88"/>
                  </a:cubicBezTo>
                  <a:lnTo>
                    <a:pt x="10" y="117"/>
                  </a:lnTo>
                  <a:cubicBezTo>
                    <a:pt x="53" y="117"/>
                    <a:pt x="92" y="118"/>
                    <a:pt x="125" y="118"/>
                  </a:cubicBezTo>
                  <a:cubicBezTo>
                    <a:pt x="206" y="118"/>
                    <a:pt x="251" y="108"/>
                    <a:pt x="237" y="41"/>
                  </a:cubicBezTo>
                  <a:cubicBezTo>
                    <a:pt x="227" y="12"/>
                    <a:pt x="205" y="1"/>
                    <a:pt x="177" y="1"/>
                  </a:cubicBezTo>
                  <a:close/>
                </a:path>
              </a:pathLst>
            </a:custGeom>
            <a:solidFill>
              <a:srgbClr val="FFB5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8" name="Google Shape;648;p32"/>
            <p:cNvSpPr/>
            <p:nvPr/>
          </p:nvSpPr>
          <p:spPr>
            <a:xfrm>
              <a:off x="3632075" y="3393325"/>
              <a:ext cx="8775" cy="3825"/>
            </a:xfrm>
            <a:custGeom>
              <a:avLst/>
              <a:gdLst/>
              <a:ahLst/>
              <a:cxnLst/>
              <a:rect l="l" t="t" r="r" b="b"/>
              <a:pathLst>
                <a:path w="351" h="153" extrusionOk="0">
                  <a:moveTo>
                    <a:pt x="1" y="1"/>
                  </a:moveTo>
                  <a:cubicBezTo>
                    <a:pt x="1" y="1"/>
                    <a:pt x="171" y="124"/>
                    <a:pt x="322" y="152"/>
                  </a:cubicBezTo>
                  <a:cubicBezTo>
                    <a:pt x="324" y="153"/>
                    <a:pt x="326" y="153"/>
                    <a:pt x="328" y="153"/>
                  </a:cubicBezTo>
                  <a:cubicBezTo>
                    <a:pt x="351" y="153"/>
                    <a:pt x="180" y="73"/>
                    <a:pt x="1" y="1"/>
                  </a:cubicBezTo>
                  <a:close/>
                </a:path>
              </a:pathLst>
            </a:custGeom>
            <a:solidFill>
              <a:srgbClr val="CC5A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9" name="Google Shape;649;p32"/>
            <p:cNvSpPr/>
            <p:nvPr/>
          </p:nvSpPr>
          <p:spPr>
            <a:xfrm>
              <a:off x="3639175" y="3396225"/>
              <a:ext cx="1425" cy="1325"/>
            </a:xfrm>
            <a:custGeom>
              <a:avLst/>
              <a:gdLst/>
              <a:ahLst/>
              <a:cxnLst/>
              <a:rect l="l" t="t" r="r" b="b"/>
              <a:pathLst>
                <a:path w="57" h="53" extrusionOk="0">
                  <a:moveTo>
                    <a:pt x="32" y="1"/>
                  </a:moveTo>
                  <a:cubicBezTo>
                    <a:pt x="26" y="1"/>
                    <a:pt x="19" y="3"/>
                    <a:pt x="10" y="8"/>
                  </a:cubicBezTo>
                  <a:cubicBezTo>
                    <a:pt x="0" y="27"/>
                    <a:pt x="0" y="36"/>
                    <a:pt x="0" y="46"/>
                  </a:cubicBezTo>
                  <a:cubicBezTo>
                    <a:pt x="5" y="50"/>
                    <a:pt x="12" y="53"/>
                    <a:pt x="19" y="53"/>
                  </a:cubicBezTo>
                  <a:cubicBezTo>
                    <a:pt x="26" y="53"/>
                    <a:pt x="33" y="50"/>
                    <a:pt x="38" y="46"/>
                  </a:cubicBezTo>
                  <a:cubicBezTo>
                    <a:pt x="47" y="36"/>
                    <a:pt x="57" y="27"/>
                    <a:pt x="47" y="8"/>
                  </a:cubicBezTo>
                  <a:cubicBezTo>
                    <a:pt x="43" y="3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CC5A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0" name="Google Shape;650;p32"/>
            <p:cNvSpPr/>
            <p:nvPr/>
          </p:nvSpPr>
          <p:spPr>
            <a:xfrm>
              <a:off x="3650025" y="3383975"/>
              <a:ext cx="10750" cy="8100"/>
            </a:xfrm>
            <a:custGeom>
              <a:avLst/>
              <a:gdLst/>
              <a:ahLst/>
              <a:cxnLst/>
              <a:rect l="l" t="t" r="r" b="b"/>
              <a:pathLst>
                <a:path w="430" h="324" extrusionOk="0">
                  <a:moveTo>
                    <a:pt x="162" y="1"/>
                  </a:moveTo>
                  <a:cubicBezTo>
                    <a:pt x="117" y="1"/>
                    <a:pt x="75" y="22"/>
                    <a:pt x="48" y="91"/>
                  </a:cubicBezTo>
                  <a:cubicBezTo>
                    <a:pt x="1" y="205"/>
                    <a:pt x="48" y="280"/>
                    <a:pt x="114" y="309"/>
                  </a:cubicBezTo>
                  <a:cubicBezTo>
                    <a:pt x="131" y="319"/>
                    <a:pt x="149" y="323"/>
                    <a:pt x="167" y="323"/>
                  </a:cubicBezTo>
                  <a:cubicBezTo>
                    <a:pt x="288" y="323"/>
                    <a:pt x="429" y="132"/>
                    <a:pt x="266" y="25"/>
                  </a:cubicBezTo>
                  <a:cubicBezTo>
                    <a:pt x="233" y="13"/>
                    <a:pt x="197" y="1"/>
                    <a:pt x="162" y="1"/>
                  </a:cubicBezTo>
                  <a:close/>
                </a:path>
              </a:pathLst>
            </a:custGeom>
            <a:solidFill>
              <a:srgbClr val="FF8E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1" name="Google Shape;651;p32"/>
            <p:cNvSpPr/>
            <p:nvPr/>
          </p:nvSpPr>
          <p:spPr>
            <a:xfrm>
              <a:off x="3653350" y="3386350"/>
              <a:ext cx="2850" cy="2900"/>
            </a:xfrm>
            <a:custGeom>
              <a:avLst/>
              <a:gdLst/>
              <a:ahLst/>
              <a:cxnLst/>
              <a:rect l="l" t="t" r="r" b="b"/>
              <a:pathLst>
                <a:path w="114" h="116" extrusionOk="0">
                  <a:moveTo>
                    <a:pt x="52" y="0"/>
                  </a:moveTo>
                  <a:cubicBezTo>
                    <a:pt x="33" y="0"/>
                    <a:pt x="16" y="7"/>
                    <a:pt x="10" y="25"/>
                  </a:cubicBezTo>
                  <a:cubicBezTo>
                    <a:pt x="0" y="63"/>
                    <a:pt x="10" y="100"/>
                    <a:pt x="19" y="110"/>
                  </a:cubicBezTo>
                  <a:cubicBezTo>
                    <a:pt x="30" y="113"/>
                    <a:pt x="41" y="116"/>
                    <a:pt x="52" y="116"/>
                  </a:cubicBezTo>
                  <a:cubicBezTo>
                    <a:pt x="71" y="116"/>
                    <a:pt x="89" y="109"/>
                    <a:pt x="95" y="91"/>
                  </a:cubicBezTo>
                  <a:cubicBezTo>
                    <a:pt x="114" y="63"/>
                    <a:pt x="104" y="15"/>
                    <a:pt x="85" y="6"/>
                  </a:cubicBezTo>
                  <a:cubicBezTo>
                    <a:pt x="75" y="2"/>
                    <a:pt x="63" y="0"/>
                    <a:pt x="52" y="0"/>
                  </a:cubicBezTo>
                  <a:close/>
                </a:path>
              </a:pathLst>
            </a:custGeom>
            <a:solidFill>
              <a:srgbClr val="5E38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2" name="Google Shape;652;p32"/>
            <p:cNvSpPr/>
            <p:nvPr/>
          </p:nvSpPr>
          <p:spPr>
            <a:xfrm>
              <a:off x="3654525" y="3386725"/>
              <a:ext cx="975" cy="975"/>
            </a:xfrm>
            <a:custGeom>
              <a:avLst/>
              <a:gdLst/>
              <a:ahLst/>
              <a:cxnLst/>
              <a:rect l="l" t="t" r="r" b="b"/>
              <a:pathLst>
                <a:path w="39" h="39" extrusionOk="0">
                  <a:moveTo>
                    <a:pt x="29" y="0"/>
                  </a:moveTo>
                  <a:cubicBezTo>
                    <a:pt x="10" y="0"/>
                    <a:pt x="0" y="0"/>
                    <a:pt x="0" y="10"/>
                  </a:cubicBezTo>
                  <a:lnTo>
                    <a:pt x="0" y="38"/>
                  </a:lnTo>
                  <a:cubicBezTo>
                    <a:pt x="10" y="38"/>
                    <a:pt x="29" y="38"/>
                    <a:pt x="29" y="29"/>
                  </a:cubicBezTo>
                  <a:cubicBezTo>
                    <a:pt x="38" y="10"/>
                    <a:pt x="38" y="0"/>
                    <a:pt x="29" y="0"/>
                  </a:cubicBezTo>
                  <a:close/>
                </a:path>
              </a:pathLst>
            </a:custGeom>
            <a:solidFill>
              <a:srgbClr val="FFB5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3" name="Google Shape;653;p32"/>
            <p:cNvSpPr/>
            <p:nvPr/>
          </p:nvSpPr>
          <p:spPr>
            <a:xfrm>
              <a:off x="3656425" y="3379625"/>
              <a:ext cx="5200" cy="6875"/>
            </a:xfrm>
            <a:custGeom>
              <a:avLst/>
              <a:gdLst/>
              <a:ahLst/>
              <a:cxnLst/>
              <a:rect l="l" t="t" r="r" b="b"/>
              <a:pathLst>
                <a:path w="208" h="275" extrusionOk="0">
                  <a:moveTo>
                    <a:pt x="47" y="1"/>
                  </a:moveTo>
                  <a:lnTo>
                    <a:pt x="0" y="48"/>
                  </a:lnTo>
                  <a:cubicBezTo>
                    <a:pt x="19" y="76"/>
                    <a:pt x="161" y="143"/>
                    <a:pt x="151" y="275"/>
                  </a:cubicBezTo>
                  <a:lnTo>
                    <a:pt x="199" y="256"/>
                  </a:lnTo>
                  <a:cubicBezTo>
                    <a:pt x="199" y="256"/>
                    <a:pt x="208" y="105"/>
                    <a:pt x="47" y="1"/>
                  </a:cubicBezTo>
                  <a:close/>
                </a:path>
              </a:pathLst>
            </a:custGeom>
            <a:solidFill>
              <a:srgbClr val="CC5A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4" name="Google Shape;654;p32"/>
            <p:cNvSpPr/>
            <p:nvPr/>
          </p:nvSpPr>
          <p:spPr>
            <a:xfrm>
              <a:off x="3652875" y="3420800"/>
              <a:ext cx="11125" cy="9425"/>
            </a:xfrm>
            <a:custGeom>
              <a:avLst/>
              <a:gdLst/>
              <a:ahLst/>
              <a:cxnLst/>
              <a:rect l="l" t="t" r="r" b="b"/>
              <a:pathLst>
                <a:path w="445" h="377" extrusionOk="0">
                  <a:moveTo>
                    <a:pt x="380" y="1"/>
                  </a:moveTo>
                  <a:cubicBezTo>
                    <a:pt x="355" y="1"/>
                    <a:pt x="326" y="3"/>
                    <a:pt x="293" y="8"/>
                  </a:cubicBezTo>
                  <a:cubicBezTo>
                    <a:pt x="0" y="93"/>
                    <a:pt x="114" y="329"/>
                    <a:pt x="312" y="376"/>
                  </a:cubicBezTo>
                  <a:cubicBezTo>
                    <a:pt x="359" y="244"/>
                    <a:pt x="407" y="131"/>
                    <a:pt x="445" y="8"/>
                  </a:cubicBezTo>
                  <a:cubicBezTo>
                    <a:pt x="426" y="3"/>
                    <a:pt x="404" y="1"/>
                    <a:pt x="380" y="1"/>
                  </a:cubicBezTo>
                  <a:close/>
                </a:path>
              </a:pathLst>
            </a:custGeom>
            <a:solidFill>
              <a:srgbClr val="E580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5" name="Google Shape;655;p32"/>
            <p:cNvSpPr/>
            <p:nvPr/>
          </p:nvSpPr>
          <p:spPr>
            <a:xfrm>
              <a:off x="3640575" y="3437750"/>
              <a:ext cx="17525" cy="15375"/>
            </a:xfrm>
            <a:custGeom>
              <a:avLst/>
              <a:gdLst/>
              <a:ahLst/>
              <a:cxnLst/>
              <a:rect l="l" t="t" r="r" b="b"/>
              <a:pathLst>
                <a:path w="701" h="615" extrusionOk="0">
                  <a:moveTo>
                    <a:pt x="700" y="1"/>
                  </a:moveTo>
                  <a:cubicBezTo>
                    <a:pt x="558" y="1"/>
                    <a:pt x="398" y="29"/>
                    <a:pt x="237" y="67"/>
                  </a:cubicBezTo>
                  <a:cubicBezTo>
                    <a:pt x="171" y="237"/>
                    <a:pt x="86" y="426"/>
                    <a:pt x="1" y="615"/>
                  </a:cubicBezTo>
                  <a:cubicBezTo>
                    <a:pt x="152" y="615"/>
                    <a:pt x="332" y="587"/>
                    <a:pt x="502" y="520"/>
                  </a:cubicBezTo>
                  <a:cubicBezTo>
                    <a:pt x="568" y="350"/>
                    <a:pt x="644" y="171"/>
                    <a:pt x="700" y="1"/>
                  </a:cubicBezTo>
                  <a:close/>
                </a:path>
              </a:pathLst>
            </a:custGeom>
            <a:solidFill>
              <a:srgbClr val="E580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6" name="Google Shape;656;p32"/>
            <p:cNvSpPr/>
            <p:nvPr/>
          </p:nvSpPr>
          <p:spPr>
            <a:xfrm>
              <a:off x="3633975" y="3460075"/>
              <a:ext cx="15600" cy="32525"/>
            </a:xfrm>
            <a:custGeom>
              <a:avLst/>
              <a:gdLst/>
              <a:ahLst/>
              <a:cxnLst/>
              <a:rect l="l" t="t" r="r" b="b"/>
              <a:pathLst>
                <a:path w="624" h="1301" extrusionOk="0">
                  <a:moveTo>
                    <a:pt x="383" y="1"/>
                  </a:moveTo>
                  <a:cubicBezTo>
                    <a:pt x="298" y="1"/>
                    <a:pt x="213" y="24"/>
                    <a:pt x="142" y="72"/>
                  </a:cubicBezTo>
                  <a:cubicBezTo>
                    <a:pt x="95" y="223"/>
                    <a:pt x="29" y="365"/>
                    <a:pt x="0" y="516"/>
                  </a:cubicBezTo>
                  <a:cubicBezTo>
                    <a:pt x="10" y="847"/>
                    <a:pt x="142" y="1225"/>
                    <a:pt x="340" y="1300"/>
                  </a:cubicBezTo>
                  <a:cubicBezTo>
                    <a:pt x="350" y="1234"/>
                    <a:pt x="350" y="1177"/>
                    <a:pt x="359" y="1121"/>
                  </a:cubicBezTo>
                  <a:cubicBezTo>
                    <a:pt x="426" y="780"/>
                    <a:pt x="520" y="421"/>
                    <a:pt x="624" y="72"/>
                  </a:cubicBezTo>
                  <a:cubicBezTo>
                    <a:pt x="553" y="24"/>
                    <a:pt x="468" y="1"/>
                    <a:pt x="383" y="1"/>
                  </a:cubicBezTo>
                  <a:close/>
                </a:path>
              </a:pathLst>
            </a:custGeom>
            <a:solidFill>
              <a:srgbClr val="E580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7" name="Google Shape;657;p32"/>
            <p:cNvSpPr/>
            <p:nvPr/>
          </p:nvSpPr>
          <p:spPr>
            <a:xfrm>
              <a:off x="3628775" y="3489450"/>
              <a:ext cx="7825" cy="14950"/>
            </a:xfrm>
            <a:custGeom>
              <a:avLst/>
              <a:gdLst/>
              <a:ahLst/>
              <a:cxnLst/>
              <a:rect l="l" t="t" r="r" b="b"/>
              <a:pathLst>
                <a:path w="313" h="598" extrusionOk="0">
                  <a:moveTo>
                    <a:pt x="90" y="1"/>
                  </a:moveTo>
                  <a:cubicBezTo>
                    <a:pt x="85" y="1"/>
                    <a:pt x="81" y="1"/>
                    <a:pt x="76" y="2"/>
                  </a:cubicBezTo>
                  <a:lnTo>
                    <a:pt x="76" y="12"/>
                  </a:lnTo>
                  <a:cubicBezTo>
                    <a:pt x="76" y="40"/>
                    <a:pt x="76" y="59"/>
                    <a:pt x="67" y="87"/>
                  </a:cubicBezTo>
                  <a:cubicBezTo>
                    <a:pt x="48" y="229"/>
                    <a:pt x="29" y="409"/>
                    <a:pt x="0" y="598"/>
                  </a:cubicBezTo>
                  <a:cubicBezTo>
                    <a:pt x="161" y="503"/>
                    <a:pt x="312" y="276"/>
                    <a:pt x="227" y="125"/>
                  </a:cubicBezTo>
                  <a:cubicBezTo>
                    <a:pt x="185" y="40"/>
                    <a:pt x="134" y="1"/>
                    <a:pt x="90" y="1"/>
                  </a:cubicBezTo>
                  <a:close/>
                </a:path>
              </a:pathLst>
            </a:custGeom>
            <a:solidFill>
              <a:srgbClr val="E580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8" name="Google Shape;658;p32"/>
            <p:cNvSpPr/>
            <p:nvPr/>
          </p:nvSpPr>
          <p:spPr>
            <a:xfrm>
              <a:off x="3630200" y="3507925"/>
              <a:ext cx="12775" cy="28850"/>
            </a:xfrm>
            <a:custGeom>
              <a:avLst/>
              <a:gdLst/>
              <a:ahLst/>
              <a:cxnLst/>
              <a:rect l="l" t="t" r="r" b="b"/>
              <a:pathLst>
                <a:path w="511" h="1154" extrusionOk="0">
                  <a:moveTo>
                    <a:pt x="444" y="1"/>
                  </a:moveTo>
                  <a:cubicBezTo>
                    <a:pt x="406" y="1"/>
                    <a:pt x="388" y="1"/>
                    <a:pt x="350" y="10"/>
                  </a:cubicBezTo>
                  <a:cubicBezTo>
                    <a:pt x="66" y="95"/>
                    <a:pt x="0" y="407"/>
                    <a:pt x="104" y="681"/>
                  </a:cubicBezTo>
                  <a:cubicBezTo>
                    <a:pt x="170" y="879"/>
                    <a:pt x="350" y="1012"/>
                    <a:pt x="510" y="1154"/>
                  </a:cubicBezTo>
                  <a:cubicBezTo>
                    <a:pt x="463" y="775"/>
                    <a:pt x="444" y="388"/>
                    <a:pt x="444" y="1"/>
                  </a:cubicBezTo>
                  <a:close/>
                </a:path>
              </a:pathLst>
            </a:custGeom>
            <a:solidFill>
              <a:srgbClr val="E580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9" name="Google Shape;659;p32"/>
            <p:cNvSpPr/>
            <p:nvPr/>
          </p:nvSpPr>
          <p:spPr>
            <a:xfrm>
              <a:off x="3620500" y="3537675"/>
              <a:ext cx="9675" cy="19175"/>
            </a:xfrm>
            <a:custGeom>
              <a:avLst/>
              <a:gdLst/>
              <a:ahLst/>
              <a:cxnLst/>
              <a:rect l="l" t="t" r="r" b="b"/>
              <a:pathLst>
                <a:path w="387" h="767" extrusionOk="0">
                  <a:moveTo>
                    <a:pt x="265" y="0"/>
                  </a:moveTo>
                  <a:cubicBezTo>
                    <a:pt x="240" y="0"/>
                    <a:pt x="208" y="4"/>
                    <a:pt x="171" y="11"/>
                  </a:cubicBezTo>
                  <a:cubicBezTo>
                    <a:pt x="161" y="11"/>
                    <a:pt x="142" y="11"/>
                    <a:pt x="133" y="20"/>
                  </a:cubicBezTo>
                  <a:cubicBezTo>
                    <a:pt x="86" y="304"/>
                    <a:pt x="38" y="559"/>
                    <a:pt x="1" y="767"/>
                  </a:cubicBezTo>
                  <a:cubicBezTo>
                    <a:pt x="152" y="757"/>
                    <a:pt x="369" y="342"/>
                    <a:pt x="379" y="209"/>
                  </a:cubicBezTo>
                  <a:cubicBezTo>
                    <a:pt x="386" y="70"/>
                    <a:pt x="381" y="0"/>
                    <a:pt x="265" y="0"/>
                  </a:cubicBezTo>
                  <a:close/>
                </a:path>
              </a:pathLst>
            </a:custGeom>
            <a:solidFill>
              <a:srgbClr val="E580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0" name="Google Shape;660;p32"/>
            <p:cNvSpPr/>
            <p:nvPr/>
          </p:nvSpPr>
          <p:spPr>
            <a:xfrm>
              <a:off x="3635850" y="3553300"/>
              <a:ext cx="21300" cy="23475"/>
            </a:xfrm>
            <a:custGeom>
              <a:avLst/>
              <a:gdLst/>
              <a:ahLst/>
              <a:cxnLst/>
              <a:rect l="l" t="t" r="r" b="b"/>
              <a:pathLst>
                <a:path w="852" h="939" extrusionOk="0">
                  <a:moveTo>
                    <a:pt x="398" y="0"/>
                  </a:moveTo>
                  <a:cubicBezTo>
                    <a:pt x="190" y="170"/>
                    <a:pt x="1" y="520"/>
                    <a:pt x="67" y="718"/>
                  </a:cubicBezTo>
                  <a:cubicBezTo>
                    <a:pt x="114" y="888"/>
                    <a:pt x="186" y="938"/>
                    <a:pt x="277" y="938"/>
                  </a:cubicBezTo>
                  <a:cubicBezTo>
                    <a:pt x="333" y="938"/>
                    <a:pt x="396" y="919"/>
                    <a:pt x="464" y="898"/>
                  </a:cubicBezTo>
                  <a:cubicBezTo>
                    <a:pt x="634" y="832"/>
                    <a:pt x="747" y="803"/>
                    <a:pt x="851" y="633"/>
                  </a:cubicBezTo>
                  <a:cubicBezTo>
                    <a:pt x="776" y="577"/>
                    <a:pt x="653" y="548"/>
                    <a:pt x="521" y="529"/>
                  </a:cubicBezTo>
                  <a:cubicBezTo>
                    <a:pt x="473" y="369"/>
                    <a:pt x="445" y="189"/>
                    <a:pt x="398" y="0"/>
                  </a:cubicBezTo>
                  <a:close/>
                </a:path>
              </a:pathLst>
            </a:custGeom>
            <a:solidFill>
              <a:srgbClr val="E580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1" name="Google Shape;661;p32"/>
            <p:cNvSpPr/>
            <p:nvPr/>
          </p:nvSpPr>
          <p:spPr>
            <a:xfrm>
              <a:off x="3611750" y="3571725"/>
              <a:ext cx="16575" cy="19450"/>
            </a:xfrm>
            <a:custGeom>
              <a:avLst/>
              <a:gdLst/>
              <a:ahLst/>
              <a:cxnLst/>
              <a:rect l="l" t="t" r="r" b="b"/>
              <a:pathLst>
                <a:path w="663" h="778" extrusionOk="0">
                  <a:moveTo>
                    <a:pt x="209" y="0"/>
                  </a:moveTo>
                  <a:cubicBezTo>
                    <a:pt x="180" y="123"/>
                    <a:pt x="114" y="293"/>
                    <a:pt x="67" y="473"/>
                  </a:cubicBezTo>
                  <a:cubicBezTo>
                    <a:pt x="48" y="567"/>
                    <a:pt x="20" y="671"/>
                    <a:pt x="1" y="766"/>
                  </a:cubicBezTo>
                  <a:cubicBezTo>
                    <a:pt x="52" y="773"/>
                    <a:pt x="104" y="778"/>
                    <a:pt x="155" y="778"/>
                  </a:cubicBezTo>
                  <a:cubicBezTo>
                    <a:pt x="356" y="778"/>
                    <a:pt x="538" y="707"/>
                    <a:pt x="606" y="473"/>
                  </a:cubicBezTo>
                  <a:cubicBezTo>
                    <a:pt x="662" y="265"/>
                    <a:pt x="625" y="114"/>
                    <a:pt x="436" y="29"/>
                  </a:cubicBezTo>
                  <a:cubicBezTo>
                    <a:pt x="369" y="0"/>
                    <a:pt x="284" y="0"/>
                    <a:pt x="209" y="0"/>
                  </a:cubicBezTo>
                  <a:close/>
                </a:path>
              </a:pathLst>
            </a:custGeom>
            <a:solidFill>
              <a:srgbClr val="E580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2" name="Google Shape;662;p32"/>
            <p:cNvSpPr/>
            <p:nvPr/>
          </p:nvSpPr>
          <p:spPr>
            <a:xfrm>
              <a:off x="3651925" y="3743250"/>
              <a:ext cx="9475" cy="9950"/>
            </a:xfrm>
            <a:custGeom>
              <a:avLst/>
              <a:gdLst/>
              <a:ahLst/>
              <a:cxnLst/>
              <a:rect l="l" t="t" r="r" b="b"/>
              <a:pathLst>
                <a:path w="379" h="398" extrusionOk="0">
                  <a:moveTo>
                    <a:pt x="1" y="0"/>
                  </a:moveTo>
                  <a:lnTo>
                    <a:pt x="1" y="0"/>
                  </a:lnTo>
                  <a:cubicBezTo>
                    <a:pt x="19" y="142"/>
                    <a:pt x="38" y="274"/>
                    <a:pt x="57" y="397"/>
                  </a:cubicBezTo>
                  <a:cubicBezTo>
                    <a:pt x="67" y="397"/>
                    <a:pt x="86" y="388"/>
                    <a:pt x="104" y="378"/>
                  </a:cubicBezTo>
                  <a:cubicBezTo>
                    <a:pt x="379" y="256"/>
                    <a:pt x="199" y="38"/>
                    <a:pt x="1" y="0"/>
                  </a:cubicBezTo>
                  <a:close/>
                </a:path>
              </a:pathLst>
            </a:custGeom>
            <a:solidFill>
              <a:srgbClr val="E580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3" name="Google Shape;663;p32"/>
            <p:cNvSpPr/>
            <p:nvPr/>
          </p:nvSpPr>
          <p:spPr>
            <a:xfrm>
              <a:off x="3648625" y="3710175"/>
              <a:ext cx="9225" cy="25075"/>
            </a:xfrm>
            <a:custGeom>
              <a:avLst/>
              <a:gdLst/>
              <a:ahLst/>
              <a:cxnLst/>
              <a:rect l="l" t="t" r="r" b="b"/>
              <a:pathLst>
                <a:path w="369" h="1003" extrusionOk="0">
                  <a:moveTo>
                    <a:pt x="227" y="0"/>
                  </a:moveTo>
                  <a:cubicBezTo>
                    <a:pt x="142" y="0"/>
                    <a:pt x="76" y="10"/>
                    <a:pt x="0" y="38"/>
                  </a:cubicBezTo>
                  <a:cubicBezTo>
                    <a:pt x="10" y="255"/>
                    <a:pt x="38" y="492"/>
                    <a:pt x="57" y="747"/>
                  </a:cubicBezTo>
                  <a:cubicBezTo>
                    <a:pt x="142" y="841"/>
                    <a:pt x="246" y="936"/>
                    <a:pt x="369" y="1002"/>
                  </a:cubicBezTo>
                  <a:cubicBezTo>
                    <a:pt x="322" y="700"/>
                    <a:pt x="255" y="350"/>
                    <a:pt x="227" y="0"/>
                  </a:cubicBezTo>
                  <a:close/>
                </a:path>
              </a:pathLst>
            </a:custGeom>
            <a:solidFill>
              <a:srgbClr val="E580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4" name="Google Shape;664;p32"/>
            <p:cNvSpPr/>
            <p:nvPr/>
          </p:nvSpPr>
          <p:spPr>
            <a:xfrm>
              <a:off x="3640575" y="3662925"/>
              <a:ext cx="6875" cy="21275"/>
            </a:xfrm>
            <a:custGeom>
              <a:avLst/>
              <a:gdLst/>
              <a:ahLst/>
              <a:cxnLst/>
              <a:rect l="l" t="t" r="r" b="b"/>
              <a:pathLst>
                <a:path w="275" h="851" extrusionOk="0">
                  <a:moveTo>
                    <a:pt x="1" y="0"/>
                  </a:moveTo>
                  <a:cubicBezTo>
                    <a:pt x="86" y="293"/>
                    <a:pt x="180" y="558"/>
                    <a:pt x="256" y="766"/>
                  </a:cubicBezTo>
                  <a:lnTo>
                    <a:pt x="256" y="851"/>
                  </a:lnTo>
                  <a:cubicBezTo>
                    <a:pt x="266" y="756"/>
                    <a:pt x="275" y="662"/>
                    <a:pt x="275" y="567"/>
                  </a:cubicBezTo>
                  <a:cubicBezTo>
                    <a:pt x="275" y="425"/>
                    <a:pt x="256" y="246"/>
                    <a:pt x="162" y="132"/>
                  </a:cubicBezTo>
                  <a:cubicBezTo>
                    <a:pt x="95" y="47"/>
                    <a:pt x="39" y="10"/>
                    <a:pt x="1" y="0"/>
                  </a:cubicBezTo>
                  <a:close/>
                </a:path>
              </a:pathLst>
            </a:custGeom>
            <a:solidFill>
              <a:srgbClr val="E580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5" name="Google Shape;665;p32"/>
            <p:cNvSpPr/>
            <p:nvPr/>
          </p:nvSpPr>
          <p:spPr>
            <a:xfrm>
              <a:off x="3748325" y="3749575"/>
              <a:ext cx="5700" cy="5750"/>
            </a:xfrm>
            <a:custGeom>
              <a:avLst/>
              <a:gdLst/>
              <a:ahLst/>
              <a:cxnLst/>
              <a:rect l="l" t="t" r="r" b="b"/>
              <a:pathLst>
                <a:path w="228" h="230" extrusionOk="0">
                  <a:moveTo>
                    <a:pt x="29" y="1"/>
                  </a:moveTo>
                  <a:cubicBezTo>
                    <a:pt x="20" y="1"/>
                    <a:pt x="10" y="1"/>
                    <a:pt x="0" y="3"/>
                  </a:cubicBezTo>
                  <a:cubicBezTo>
                    <a:pt x="29" y="78"/>
                    <a:pt x="57" y="144"/>
                    <a:pt x="76" y="229"/>
                  </a:cubicBezTo>
                  <a:cubicBezTo>
                    <a:pt x="170" y="220"/>
                    <a:pt x="227" y="173"/>
                    <a:pt x="170" y="69"/>
                  </a:cubicBezTo>
                  <a:cubicBezTo>
                    <a:pt x="138" y="28"/>
                    <a:pt x="90" y="1"/>
                    <a:pt x="29" y="1"/>
                  </a:cubicBezTo>
                  <a:close/>
                </a:path>
              </a:pathLst>
            </a:custGeom>
            <a:solidFill>
              <a:srgbClr val="E580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6" name="Google Shape;666;p32"/>
            <p:cNvSpPr/>
            <p:nvPr/>
          </p:nvSpPr>
          <p:spPr>
            <a:xfrm>
              <a:off x="3745250" y="3731675"/>
              <a:ext cx="7125" cy="9475"/>
            </a:xfrm>
            <a:custGeom>
              <a:avLst/>
              <a:gdLst/>
              <a:ahLst/>
              <a:cxnLst/>
              <a:rect l="l" t="t" r="r" b="b"/>
              <a:pathLst>
                <a:path w="285" h="379" extrusionOk="0">
                  <a:moveTo>
                    <a:pt x="142" y="0"/>
                  </a:moveTo>
                  <a:lnTo>
                    <a:pt x="104" y="38"/>
                  </a:lnTo>
                  <a:cubicBezTo>
                    <a:pt x="1" y="151"/>
                    <a:pt x="142" y="312"/>
                    <a:pt x="284" y="378"/>
                  </a:cubicBezTo>
                  <a:cubicBezTo>
                    <a:pt x="237" y="265"/>
                    <a:pt x="190" y="133"/>
                    <a:pt x="142" y="0"/>
                  </a:cubicBezTo>
                  <a:close/>
                </a:path>
              </a:pathLst>
            </a:custGeom>
            <a:solidFill>
              <a:srgbClr val="E580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7" name="Google Shape;667;p32"/>
            <p:cNvSpPr/>
            <p:nvPr/>
          </p:nvSpPr>
          <p:spPr>
            <a:xfrm>
              <a:off x="3734850" y="3700000"/>
              <a:ext cx="9725" cy="23200"/>
            </a:xfrm>
            <a:custGeom>
              <a:avLst/>
              <a:gdLst/>
              <a:ahLst/>
              <a:cxnLst/>
              <a:rect l="l" t="t" r="r" b="b"/>
              <a:pathLst>
                <a:path w="389" h="928" extrusionOk="0">
                  <a:moveTo>
                    <a:pt x="1" y="1"/>
                  </a:moveTo>
                  <a:cubicBezTo>
                    <a:pt x="57" y="265"/>
                    <a:pt x="142" y="587"/>
                    <a:pt x="237" y="927"/>
                  </a:cubicBezTo>
                  <a:cubicBezTo>
                    <a:pt x="284" y="880"/>
                    <a:pt x="341" y="823"/>
                    <a:pt x="388" y="757"/>
                  </a:cubicBezTo>
                  <a:cubicBezTo>
                    <a:pt x="322" y="549"/>
                    <a:pt x="265" y="332"/>
                    <a:pt x="199" y="124"/>
                  </a:cubicBezTo>
                  <a:cubicBezTo>
                    <a:pt x="180" y="95"/>
                    <a:pt x="142" y="76"/>
                    <a:pt x="133" y="67"/>
                  </a:cubicBezTo>
                  <a:cubicBezTo>
                    <a:pt x="95" y="39"/>
                    <a:pt x="48" y="20"/>
                    <a:pt x="1" y="1"/>
                  </a:cubicBezTo>
                  <a:close/>
                </a:path>
              </a:pathLst>
            </a:custGeom>
            <a:solidFill>
              <a:srgbClr val="E580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8" name="Google Shape;668;p32"/>
            <p:cNvSpPr/>
            <p:nvPr/>
          </p:nvSpPr>
          <p:spPr>
            <a:xfrm>
              <a:off x="3723750" y="3660800"/>
              <a:ext cx="12550" cy="23450"/>
            </a:xfrm>
            <a:custGeom>
              <a:avLst/>
              <a:gdLst/>
              <a:ahLst/>
              <a:cxnLst/>
              <a:rect l="l" t="t" r="r" b="b"/>
              <a:pathLst>
                <a:path w="502" h="938" extrusionOk="0">
                  <a:moveTo>
                    <a:pt x="152" y="0"/>
                  </a:moveTo>
                  <a:cubicBezTo>
                    <a:pt x="104" y="0"/>
                    <a:pt x="57" y="10"/>
                    <a:pt x="1" y="38"/>
                  </a:cubicBezTo>
                  <a:cubicBezTo>
                    <a:pt x="1" y="268"/>
                    <a:pt x="225" y="937"/>
                    <a:pt x="481" y="937"/>
                  </a:cubicBezTo>
                  <a:cubicBezTo>
                    <a:pt x="488" y="937"/>
                    <a:pt x="494" y="937"/>
                    <a:pt x="501" y="936"/>
                  </a:cubicBezTo>
                  <a:cubicBezTo>
                    <a:pt x="473" y="803"/>
                    <a:pt x="445" y="699"/>
                    <a:pt x="407" y="643"/>
                  </a:cubicBezTo>
                  <a:cubicBezTo>
                    <a:pt x="360" y="567"/>
                    <a:pt x="265" y="331"/>
                    <a:pt x="152" y="0"/>
                  </a:cubicBezTo>
                  <a:close/>
                </a:path>
              </a:pathLst>
            </a:custGeom>
            <a:solidFill>
              <a:srgbClr val="E580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9" name="Google Shape;669;p32"/>
            <p:cNvSpPr/>
            <p:nvPr/>
          </p:nvSpPr>
          <p:spPr>
            <a:xfrm>
              <a:off x="3705550" y="3656100"/>
              <a:ext cx="17050" cy="23375"/>
            </a:xfrm>
            <a:custGeom>
              <a:avLst/>
              <a:gdLst/>
              <a:ahLst/>
              <a:cxnLst/>
              <a:rect l="l" t="t" r="r" b="b"/>
              <a:pathLst>
                <a:path w="682" h="935" extrusionOk="0">
                  <a:moveTo>
                    <a:pt x="129" y="1"/>
                  </a:moveTo>
                  <a:cubicBezTo>
                    <a:pt x="112" y="1"/>
                    <a:pt x="95" y="3"/>
                    <a:pt x="76" y="9"/>
                  </a:cubicBezTo>
                  <a:lnTo>
                    <a:pt x="1" y="46"/>
                  </a:lnTo>
                  <a:cubicBezTo>
                    <a:pt x="171" y="273"/>
                    <a:pt x="445" y="604"/>
                    <a:pt x="681" y="935"/>
                  </a:cubicBezTo>
                  <a:cubicBezTo>
                    <a:pt x="653" y="708"/>
                    <a:pt x="568" y="481"/>
                    <a:pt x="492" y="368"/>
                  </a:cubicBezTo>
                  <a:cubicBezTo>
                    <a:pt x="406" y="239"/>
                    <a:pt x="297" y="1"/>
                    <a:pt x="129" y="1"/>
                  </a:cubicBezTo>
                  <a:close/>
                </a:path>
              </a:pathLst>
            </a:custGeom>
            <a:solidFill>
              <a:srgbClr val="E580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0" name="Google Shape;670;p32"/>
            <p:cNvSpPr/>
            <p:nvPr/>
          </p:nvSpPr>
          <p:spPr>
            <a:xfrm>
              <a:off x="3683175" y="3630050"/>
              <a:ext cx="17125" cy="11575"/>
            </a:xfrm>
            <a:custGeom>
              <a:avLst/>
              <a:gdLst/>
              <a:ahLst/>
              <a:cxnLst/>
              <a:rect l="l" t="t" r="r" b="b"/>
              <a:pathLst>
                <a:path w="685" h="463" extrusionOk="0">
                  <a:moveTo>
                    <a:pt x="487" y="1"/>
                  </a:moveTo>
                  <a:cubicBezTo>
                    <a:pt x="414" y="1"/>
                    <a:pt x="321" y="44"/>
                    <a:pt x="225" y="143"/>
                  </a:cubicBezTo>
                  <a:cubicBezTo>
                    <a:pt x="0" y="368"/>
                    <a:pt x="143" y="462"/>
                    <a:pt x="303" y="462"/>
                  </a:cubicBezTo>
                  <a:cubicBezTo>
                    <a:pt x="413" y="462"/>
                    <a:pt x="531" y="418"/>
                    <a:pt x="546" y="342"/>
                  </a:cubicBezTo>
                  <a:lnTo>
                    <a:pt x="556" y="380"/>
                  </a:lnTo>
                  <a:cubicBezTo>
                    <a:pt x="685" y="152"/>
                    <a:pt x="622" y="1"/>
                    <a:pt x="487" y="1"/>
                  </a:cubicBezTo>
                  <a:close/>
                </a:path>
              </a:pathLst>
            </a:custGeom>
            <a:solidFill>
              <a:srgbClr val="E580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1" name="Google Shape;671;p32"/>
            <p:cNvSpPr/>
            <p:nvPr/>
          </p:nvSpPr>
          <p:spPr>
            <a:xfrm>
              <a:off x="3703900" y="3627475"/>
              <a:ext cx="19400" cy="21300"/>
            </a:xfrm>
            <a:custGeom>
              <a:avLst/>
              <a:gdLst/>
              <a:ahLst/>
              <a:cxnLst/>
              <a:rect l="l" t="t" r="r" b="b"/>
              <a:pathLst>
                <a:path w="776" h="852" extrusionOk="0">
                  <a:moveTo>
                    <a:pt x="520" y="1"/>
                  </a:moveTo>
                  <a:cubicBezTo>
                    <a:pt x="483" y="10"/>
                    <a:pt x="435" y="29"/>
                    <a:pt x="379" y="57"/>
                  </a:cubicBezTo>
                  <a:cubicBezTo>
                    <a:pt x="1" y="303"/>
                    <a:pt x="379" y="672"/>
                    <a:pt x="776" y="851"/>
                  </a:cubicBezTo>
                  <a:cubicBezTo>
                    <a:pt x="691" y="586"/>
                    <a:pt x="596" y="303"/>
                    <a:pt x="520" y="1"/>
                  </a:cubicBezTo>
                  <a:close/>
                </a:path>
              </a:pathLst>
            </a:custGeom>
            <a:solidFill>
              <a:srgbClr val="E580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2" name="Google Shape;672;p32"/>
            <p:cNvSpPr/>
            <p:nvPr/>
          </p:nvSpPr>
          <p:spPr>
            <a:xfrm>
              <a:off x="3642250" y="3631200"/>
              <a:ext cx="21750" cy="30550"/>
            </a:xfrm>
            <a:custGeom>
              <a:avLst/>
              <a:gdLst/>
              <a:ahLst/>
              <a:cxnLst/>
              <a:rect l="l" t="t" r="r" b="b"/>
              <a:pathLst>
                <a:path w="870" h="1222" extrusionOk="0">
                  <a:moveTo>
                    <a:pt x="373" y="0"/>
                  </a:moveTo>
                  <a:cubicBezTo>
                    <a:pt x="249" y="0"/>
                    <a:pt x="25" y="25"/>
                    <a:pt x="9" y="135"/>
                  </a:cubicBezTo>
                  <a:cubicBezTo>
                    <a:pt x="0" y="230"/>
                    <a:pt x="170" y="315"/>
                    <a:pt x="208" y="390"/>
                  </a:cubicBezTo>
                  <a:cubicBezTo>
                    <a:pt x="340" y="626"/>
                    <a:pt x="208" y="1052"/>
                    <a:pt x="406" y="1222"/>
                  </a:cubicBezTo>
                  <a:cubicBezTo>
                    <a:pt x="444" y="1005"/>
                    <a:pt x="473" y="768"/>
                    <a:pt x="491" y="532"/>
                  </a:cubicBezTo>
                  <a:cubicBezTo>
                    <a:pt x="624" y="560"/>
                    <a:pt x="737" y="570"/>
                    <a:pt x="870" y="579"/>
                  </a:cubicBezTo>
                  <a:cubicBezTo>
                    <a:pt x="851" y="475"/>
                    <a:pt x="822" y="381"/>
                    <a:pt x="813" y="315"/>
                  </a:cubicBezTo>
                  <a:cubicBezTo>
                    <a:pt x="851" y="145"/>
                    <a:pt x="548" y="12"/>
                    <a:pt x="435" y="3"/>
                  </a:cubicBezTo>
                  <a:cubicBezTo>
                    <a:pt x="420" y="1"/>
                    <a:pt x="399" y="0"/>
                    <a:pt x="373" y="0"/>
                  </a:cubicBezTo>
                  <a:close/>
                </a:path>
              </a:pathLst>
            </a:custGeom>
            <a:solidFill>
              <a:srgbClr val="E580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3" name="Google Shape;673;p32"/>
            <p:cNvSpPr/>
            <p:nvPr/>
          </p:nvSpPr>
          <p:spPr>
            <a:xfrm>
              <a:off x="3642000" y="3595575"/>
              <a:ext cx="18525" cy="20000"/>
            </a:xfrm>
            <a:custGeom>
              <a:avLst/>
              <a:gdLst/>
              <a:ahLst/>
              <a:cxnLst/>
              <a:rect l="l" t="t" r="r" b="b"/>
              <a:pathLst>
                <a:path w="741" h="800" extrusionOk="0">
                  <a:moveTo>
                    <a:pt x="341" y="48"/>
                  </a:moveTo>
                  <a:cubicBezTo>
                    <a:pt x="227" y="161"/>
                    <a:pt x="114" y="1"/>
                    <a:pt x="57" y="237"/>
                  </a:cubicBezTo>
                  <a:cubicBezTo>
                    <a:pt x="1" y="417"/>
                    <a:pt x="114" y="728"/>
                    <a:pt x="275" y="776"/>
                  </a:cubicBezTo>
                  <a:cubicBezTo>
                    <a:pt x="325" y="792"/>
                    <a:pt x="369" y="800"/>
                    <a:pt x="407" y="800"/>
                  </a:cubicBezTo>
                  <a:cubicBezTo>
                    <a:pt x="741" y="800"/>
                    <a:pt x="621" y="226"/>
                    <a:pt x="341" y="48"/>
                  </a:cubicBezTo>
                  <a:close/>
                </a:path>
              </a:pathLst>
            </a:custGeom>
            <a:solidFill>
              <a:srgbClr val="E580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4" name="Google Shape;674;p32"/>
            <p:cNvSpPr/>
            <p:nvPr/>
          </p:nvSpPr>
          <p:spPr>
            <a:xfrm>
              <a:off x="3663975" y="3614475"/>
              <a:ext cx="25075" cy="20000"/>
            </a:xfrm>
            <a:custGeom>
              <a:avLst/>
              <a:gdLst/>
              <a:ahLst/>
              <a:cxnLst/>
              <a:rect l="l" t="t" r="r" b="b"/>
              <a:pathLst>
                <a:path w="1003" h="800" extrusionOk="0">
                  <a:moveTo>
                    <a:pt x="237" y="1"/>
                  </a:moveTo>
                  <a:lnTo>
                    <a:pt x="223" y="7"/>
                  </a:lnTo>
                  <a:lnTo>
                    <a:pt x="223" y="7"/>
                  </a:lnTo>
                  <a:cubicBezTo>
                    <a:pt x="229" y="6"/>
                    <a:pt x="234" y="4"/>
                    <a:pt x="237" y="1"/>
                  </a:cubicBezTo>
                  <a:close/>
                  <a:moveTo>
                    <a:pt x="322" y="3"/>
                  </a:moveTo>
                  <a:cubicBezTo>
                    <a:pt x="276" y="3"/>
                    <a:pt x="234" y="8"/>
                    <a:pt x="199" y="20"/>
                  </a:cubicBezTo>
                  <a:lnTo>
                    <a:pt x="223" y="7"/>
                  </a:lnTo>
                  <a:lnTo>
                    <a:pt x="223" y="7"/>
                  </a:lnTo>
                  <a:cubicBezTo>
                    <a:pt x="211" y="11"/>
                    <a:pt x="196" y="13"/>
                    <a:pt x="190" y="20"/>
                  </a:cubicBezTo>
                  <a:cubicBezTo>
                    <a:pt x="161" y="39"/>
                    <a:pt x="142" y="48"/>
                    <a:pt x="133" y="57"/>
                  </a:cubicBezTo>
                  <a:lnTo>
                    <a:pt x="152" y="48"/>
                  </a:lnTo>
                  <a:lnTo>
                    <a:pt x="152" y="48"/>
                  </a:lnTo>
                  <a:cubicBezTo>
                    <a:pt x="1" y="180"/>
                    <a:pt x="95" y="379"/>
                    <a:pt x="152" y="606"/>
                  </a:cubicBezTo>
                  <a:cubicBezTo>
                    <a:pt x="196" y="739"/>
                    <a:pt x="249" y="800"/>
                    <a:pt x="344" y="800"/>
                  </a:cubicBezTo>
                  <a:cubicBezTo>
                    <a:pt x="391" y="800"/>
                    <a:pt x="449" y="785"/>
                    <a:pt x="520" y="757"/>
                  </a:cubicBezTo>
                  <a:cubicBezTo>
                    <a:pt x="662" y="710"/>
                    <a:pt x="1002" y="511"/>
                    <a:pt x="983" y="350"/>
                  </a:cubicBezTo>
                  <a:cubicBezTo>
                    <a:pt x="959" y="166"/>
                    <a:pt x="576" y="3"/>
                    <a:pt x="322" y="3"/>
                  </a:cubicBezTo>
                  <a:close/>
                </a:path>
              </a:pathLst>
            </a:custGeom>
            <a:solidFill>
              <a:srgbClr val="E580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5" name="Google Shape;675;p32"/>
            <p:cNvSpPr/>
            <p:nvPr/>
          </p:nvSpPr>
          <p:spPr>
            <a:xfrm>
              <a:off x="3686650" y="3604800"/>
              <a:ext cx="23175" cy="13225"/>
            </a:xfrm>
            <a:custGeom>
              <a:avLst/>
              <a:gdLst/>
              <a:ahLst/>
              <a:cxnLst/>
              <a:rect l="l" t="t" r="r" b="b"/>
              <a:pathLst>
                <a:path w="927" h="529" extrusionOk="0">
                  <a:moveTo>
                    <a:pt x="29" y="0"/>
                  </a:moveTo>
                  <a:lnTo>
                    <a:pt x="29" y="0"/>
                  </a:lnTo>
                  <a:cubicBezTo>
                    <a:pt x="1" y="208"/>
                    <a:pt x="67" y="397"/>
                    <a:pt x="228" y="473"/>
                  </a:cubicBezTo>
                  <a:cubicBezTo>
                    <a:pt x="306" y="502"/>
                    <a:pt x="432" y="529"/>
                    <a:pt x="554" y="529"/>
                  </a:cubicBezTo>
                  <a:cubicBezTo>
                    <a:pt x="712" y="529"/>
                    <a:pt x="866" y="484"/>
                    <a:pt x="908" y="341"/>
                  </a:cubicBezTo>
                  <a:cubicBezTo>
                    <a:pt x="927" y="303"/>
                    <a:pt x="908" y="255"/>
                    <a:pt x="889" y="199"/>
                  </a:cubicBezTo>
                  <a:cubicBezTo>
                    <a:pt x="889" y="199"/>
                    <a:pt x="889" y="189"/>
                    <a:pt x="880" y="189"/>
                  </a:cubicBezTo>
                  <a:cubicBezTo>
                    <a:pt x="842" y="151"/>
                    <a:pt x="814" y="114"/>
                    <a:pt x="785" y="95"/>
                  </a:cubicBezTo>
                  <a:cubicBezTo>
                    <a:pt x="747" y="66"/>
                    <a:pt x="700" y="48"/>
                    <a:pt x="662" y="29"/>
                  </a:cubicBezTo>
                  <a:cubicBezTo>
                    <a:pt x="622" y="17"/>
                    <a:pt x="580" y="13"/>
                    <a:pt x="538" y="13"/>
                  </a:cubicBezTo>
                  <a:cubicBezTo>
                    <a:pt x="434" y="13"/>
                    <a:pt x="326" y="37"/>
                    <a:pt x="219" y="37"/>
                  </a:cubicBezTo>
                  <a:cubicBezTo>
                    <a:pt x="155" y="37"/>
                    <a:pt x="91" y="29"/>
                    <a:pt x="29" y="0"/>
                  </a:cubicBezTo>
                  <a:close/>
                </a:path>
              </a:pathLst>
            </a:custGeom>
            <a:solidFill>
              <a:srgbClr val="E580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6" name="Google Shape;676;p32"/>
            <p:cNvSpPr/>
            <p:nvPr/>
          </p:nvSpPr>
          <p:spPr>
            <a:xfrm>
              <a:off x="3658075" y="3580225"/>
              <a:ext cx="22475" cy="25250"/>
            </a:xfrm>
            <a:custGeom>
              <a:avLst/>
              <a:gdLst/>
              <a:ahLst/>
              <a:cxnLst/>
              <a:rect l="l" t="t" r="r" b="b"/>
              <a:pathLst>
                <a:path w="899" h="1010" extrusionOk="0">
                  <a:moveTo>
                    <a:pt x="133" y="0"/>
                  </a:moveTo>
                  <a:cubicBezTo>
                    <a:pt x="38" y="114"/>
                    <a:pt x="0" y="284"/>
                    <a:pt x="10" y="416"/>
                  </a:cubicBezTo>
                  <a:cubicBezTo>
                    <a:pt x="33" y="716"/>
                    <a:pt x="282" y="1010"/>
                    <a:pt x="561" y="1010"/>
                  </a:cubicBezTo>
                  <a:cubicBezTo>
                    <a:pt x="616" y="1010"/>
                    <a:pt x="672" y="999"/>
                    <a:pt x="728" y="974"/>
                  </a:cubicBezTo>
                  <a:cubicBezTo>
                    <a:pt x="822" y="945"/>
                    <a:pt x="889" y="889"/>
                    <a:pt x="898" y="813"/>
                  </a:cubicBezTo>
                  <a:cubicBezTo>
                    <a:pt x="633" y="624"/>
                    <a:pt x="369" y="378"/>
                    <a:pt x="142" y="142"/>
                  </a:cubicBezTo>
                  <a:cubicBezTo>
                    <a:pt x="142" y="95"/>
                    <a:pt x="133" y="48"/>
                    <a:pt x="133" y="0"/>
                  </a:cubicBezTo>
                  <a:close/>
                </a:path>
              </a:pathLst>
            </a:custGeom>
            <a:solidFill>
              <a:srgbClr val="E580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677" name="Google Shape;677;p32"/>
          <p:cNvGrpSpPr/>
          <p:nvPr/>
        </p:nvGrpSpPr>
        <p:grpSpPr>
          <a:xfrm flipH="1">
            <a:off x="-2245713" y="690066"/>
            <a:ext cx="4497589" cy="6256972"/>
            <a:chOff x="864225" y="0"/>
            <a:chExt cx="2549461" cy="3546769"/>
          </a:xfrm>
        </p:grpSpPr>
        <p:sp>
          <p:nvSpPr>
            <p:cNvPr id="678" name="Google Shape;678;p32"/>
            <p:cNvSpPr/>
            <p:nvPr/>
          </p:nvSpPr>
          <p:spPr>
            <a:xfrm>
              <a:off x="1438749" y="3094382"/>
              <a:ext cx="516203" cy="452387"/>
            </a:xfrm>
            <a:custGeom>
              <a:avLst/>
              <a:gdLst/>
              <a:ahLst/>
              <a:cxnLst/>
              <a:rect l="l" t="t" r="r" b="b"/>
              <a:pathLst>
                <a:path w="2912" h="2552" extrusionOk="0">
                  <a:moveTo>
                    <a:pt x="1" y="0"/>
                  </a:moveTo>
                  <a:cubicBezTo>
                    <a:pt x="1" y="0"/>
                    <a:pt x="615" y="1607"/>
                    <a:pt x="473" y="2552"/>
                  </a:cubicBezTo>
                  <a:lnTo>
                    <a:pt x="2912" y="2552"/>
                  </a:lnTo>
                  <a:cubicBezTo>
                    <a:pt x="2912" y="2552"/>
                    <a:pt x="2486" y="2022"/>
                    <a:pt x="2363" y="1437"/>
                  </a:cubicBezTo>
                  <a:lnTo>
                    <a:pt x="2363" y="1437"/>
                  </a:lnTo>
                  <a:cubicBezTo>
                    <a:pt x="2363" y="1437"/>
                    <a:pt x="2335" y="1975"/>
                    <a:pt x="2420" y="2193"/>
                  </a:cubicBezTo>
                  <a:cubicBezTo>
                    <a:pt x="2420" y="2193"/>
                    <a:pt x="2004" y="1162"/>
                    <a:pt x="2127" y="586"/>
                  </a:cubicBezTo>
                  <a:lnTo>
                    <a:pt x="2127" y="586"/>
                  </a:lnTo>
                  <a:cubicBezTo>
                    <a:pt x="2127" y="586"/>
                    <a:pt x="1825" y="1040"/>
                    <a:pt x="1900" y="1635"/>
                  </a:cubicBezTo>
                  <a:cubicBezTo>
                    <a:pt x="1900" y="1635"/>
                    <a:pt x="1447" y="775"/>
                    <a:pt x="1447" y="95"/>
                  </a:cubicBezTo>
                  <a:cubicBezTo>
                    <a:pt x="1447" y="95"/>
                    <a:pt x="1229" y="1068"/>
                    <a:pt x="1381" y="1796"/>
                  </a:cubicBezTo>
                  <a:cubicBezTo>
                    <a:pt x="1381" y="1796"/>
                    <a:pt x="974" y="1040"/>
                    <a:pt x="974" y="539"/>
                  </a:cubicBezTo>
                  <a:cubicBezTo>
                    <a:pt x="974" y="539"/>
                    <a:pt x="766" y="1219"/>
                    <a:pt x="870" y="1588"/>
                  </a:cubicBezTo>
                  <a:cubicBezTo>
                    <a:pt x="870" y="1588"/>
                    <a:pt x="341" y="369"/>
                    <a:pt x="1" y="0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9" name="Google Shape;679;p32"/>
            <p:cNvSpPr/>
            <p:nvPr/>
          </p:nvSpPr>
          <p:spPr>
            <a:xfrm>
              <a:off x="1507529" y="219457"/>
              <a:ext cx="160959" cy="378821"/>
            </a:xfrm>
            <a:custGeom>
              <a:avLst/>
              <a:gdLst/>
              <a:ahLst/>
              <a:cxnLst/>
              <a:rect l="l" t="t" r="r" b="b"/>
              <a:pathLst>
                <a:path w="908" h="2137" extrusionOk="0">
                  <a:moveTo>
                    <a:pt x="38" y="1"/>
                  </a:moveTo>
                  <a:lnTo>
                    <a:pt x="0" y="48"/>
                  </a:lnTo>
                  <a:cubicBezTo>
                    <a:pt x="237" y="322"/>
                    <a:pt x="444" y="1163"/>
                    <a:pt x="463" y="1352"/>
                  </a:cubicBezTo>
                  <a:cubicBezTo>
                    <a:pt x="473" y="1522"/>
                    <a:pt x="822" y="2137"/>
                    <a:pt x="822" y="2137"/>
                  </a:cubicBezTo>
                  <a:lnTo>
                    <a:pt x="908" y="1929"/>
                  </a:lnTo>
                  <a:cubicBezTo>
                    <a:pt x="908" y="1919"/>
                    <a:pt x="605" y="1541"/>
                    <a:pt x="577" y="1352"/>
                  </a:cubicBezTo>
                  <a:cubicBezTo>
                    <a:pt x="520" y="728"/>
                    <a:pt x="38" y="1"/>
                    <a:pt x="38" y="1"/>
                  </a:cubicBezTo>
                  <a:close/>
                </a:path>
              </a:pathLst>
            </a:custGeom>
            <a:solidFill>
              <a:srgbClr val="7F4A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0" name="Google Shape;680;p32"/>
            <p:cNvSpPr/>
            <p:nvPr/>
          </p:nvSpPr>
          <p:spPr>
            <a:xfrm>
              <a:off x="1829092" y="368539"/>
              <a:ext cx="261647" cy="308445"/>
            </a:xfrm>
            <a:custGeom>
              <a:avLst/>
              <a:gdLst/>
              <a:ahLst/>
              <a:cxnLst/>
              <a:rect l="l" t="t" r="r" b="b"/>
              <a:pathLst>
                <a:path w="1476" h="1740" extrusionOk="0">
                  <a:moveTo>
                    <a:pt x="1418" y="1"/>
                  </a:moveTo>
                  <a:cubicBezTo>
                    <a:pt x="1305" y="341"/>
                    <a:pt x="672" y="936"/>
                    <a:pt x="511" y="1031"/>
                  </a:cubicBezTo>
                  <a:cubicBezTo>
                    <a:pt x="369" y="1125"/>
                    <a:pt x="1" y="1740"/>
                    <a:pt x="1" y="1740"/>
                  </a:cubicBezTo>
                  <a:lnTo>
                    <a:pt x="228" y="1711"/>
                  </a:lnTo>
                  <a:cubicBezTo>
                    <a:pt x="228" y="1711"/>
                    <a:pt x="417" y="1248"/>
                    <a:pt x="568" y="1144"/>
                  </a:cubicBezTo>
                  <a:cubicBezTo>
                    <a:pt x="1069" y="795"/>
                    <a:pt x="1475" y="10"/>
                    <a:pt x="1475" y="10"/>
                  </a:cubicBezTo>
                  <a:lnTo>
                    <a:pt x="1418" y="1"/>
                  </a:lnTo>
                  <a:close/>
                </a:path>
              </a:pathLst>
            </a:custGeom>
            <a:solidFill>
              <a:srgbClr val="6837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1" name="Google Shape;681;p32"/>
            <p:cNvSpPr/>
            <p:nvPr/>
          </p:nvSpPr>
          <p:spPr>
            <a:xfrm>
              <a:off x="1938112" y="539071"/>
              <a:ext cx="700384" cy="102638"/>
            </a:xfrm>
            <a:custGeom>
              <a:avLst/>
              <a:gdLst/>
              <a:ahLst/>
              <a:cxnLst/>
              <a:rect l="l" t="t" r="r" b="b"/>
              <a:pathLst>
                <a:path w="3951" h="579" extrusionOk="0">
                  <a:moveTo>
                    <a:pt x="3774" y="0"/>
                  </a:moveTo>
                  <a:cubicBezTo>
                    <a:pt x="3373" y="0"/>
                    <a:pt x="2376" y="35"/>
                    <a:pt x="1645" y="353"/>
                  </a:cubicBezTo>
                  <a:cubicBezTo>
                    <a:pt x="1543" y="393"/>
                    <a:pt x="1347" y="406"/>
                    <a:pt x="1139" y="406"/>
                  </a:cubicBezTo>
                  <a:cubicBezTo>
                    <a:pt x="793" y="406"/>
                    <a:pt x="410" y="371"/>
                    <a:pt x="364" y="371"/>
                  </a:cubicBezTo>
                  <a:cubicBezTo>
                    <a:pt x="360" y="371"/>
                    <a:pt x="359" y="371"/>
                    <a:pt x="359" y="371"/>
                  </a:cubicBezTo>
                  <a:lnTo>
                    <a:pt x="0" y="570"/>
                  </a:lnTo>
                  <a:cubicBezTo>
                    <a:pt x="0" y="570"/>
                    <a:pt x="266" y="579"/>
                    <a:pt x="588" y="579"/>
                  </a:cubicBezTo>
                  <a:cubicBezTo>
                    <a:pt x="1007" y="579"/>
                    <a:pt x="1519" y="564"/>
                    <a:pt x="1663" y="494"/>
                  </a:cubicBezTo>
                  <a:cubicBezTo>
                    <a:pt x="1908" y="372"/>
                    <a:pt x="2964" y="73"/>
                    <a:pt x="3631" y="73"/>
                  </a:cubicBezTo>
                  <a:cubicBezTo>
                    <a:pt x="3736" y="73"/>
                    <a:pt x="3832" y="81"/>
                    <a:pt x="3913" y="97"/>
                  </a:cubicBezTo>
                  <a:lnTo>
                    <a:pt x="3950" y="3"/>
                  </a:lnTo>
                  <a:cubicBezTo>
                    <a:pt x="3950" y="3"/>
                    <a:pt x="3885" y="0"/>
                    <a:pt x="3774" y="0"/>
                  </a:cubicBezTo>
                  <a:close/>
                </a:path>
              </a:pathLst>
            </a:custGeom>
            <a:solidFill>
              <a:srgbClr val="6837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2" name="Google Shape;682;p32"/>
            <p:cNvSpPr/>
            <p:nvPr/>
          </p:nvSpPr>
          <p:spPr>
            <a:xfrm>
              <a:off x="1554327" y="546161"/>
              <a:ext cx="601646" cy="291782"/>
            </a:xfrm>
            <a:custGeom>
              <a:avLst/>
              <a:gdLst/>
              <a:ahLst/>
              <a:cxnLst/>
              <a:rect l="l" t="t" r="r" b="b"/>
              <a:pathLst>
                <a:path w="3394" h="1646" extrusionOk="0">
                  <a:moveTo>
                    <a:pt x="162" y="1286"/>
                  </a:moveTo>
                  <a:cubicBezTo>
                    <a:pt x="162" y="1286"/>
                    <a:pt x="162" y="1286"/>
                    <a:pt x="162" y="1286"/>
                  </a:cubicBezTo>
                  <a:lnTo>
                    <a:pt x="162" y="1286"/>
                  </a:lnTo>
                  <a:lnTo>
                    <a:pt x="162" y="1286"/>
                  </a:lnTo>
                  <a:close/>
                  <a:moveTo>
                    <a:pt x="3394" y="1"/>
                  </a:moveTo>
                  <a:cubicBezTo>
                    <a:pt x="3394" y="1"/>
                    <a:pt x="1976" y="322"/>
                    <a:pt x="1201" y="984"/>
                  </a:cubicBezTo>
                  <a:cubicBezTo>
                    <a:pt x="981" y="1169"/>
                    <a:pt x="260" y="1288"/>
                    <a:pt x="171" y="1288"/>
                  </a:cubicBezTo>
                  <a:cubicBezTo>
                    <a:pt x="164" y="1288"/>
                    <a:pt x="161" y="1287"/>
                    <a:pt x="162" y="1286"/>
                  </a:cubicBezTo>
                  <a:lnTo>
                    <a:pt x="162" y="1286"/>
                  </a:lnTo>
                  <a:lnTo>
                    <a:pt x="1" y="1645"/>
                  </a:lnTo>
                  <a:cubicBezTo>
                    <a:pt x="1" y="1645"/>
                    <a:pt x="1135" y="1324"/>
                    <a:pt x="1352" y="1125"/>
                  </a:cubicBezTo>
                  <a:cubicBezTo>
                    <a:pt x="1579" y="908"/>
                    <a:pt x="2779" y="142"/>
                    <a:pt x="3384" y="95"/>
                  </a:cubicBezTo>
                  <a:lnTo>
                    <a:pt x="3394" y="1"/>
                  </a:lnTo>
                  <a:close/>
                </a:path>
              </a:pathLst>
            </a:custGeom>
            <a:solidFill>
              <a:srgbClr val="6837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3" name="Google Shape;683;p32"/>
            <p:cNvSpPr/>
            <p:nvPr/>
          </p:nvSpPr>
          <p:spPr>
            <a:xfrm>
              <a:off x="1474025" y="928173"/>
              <a:ext cx="405588" cy="728924"/>
            </a:xfrm>
            <a:custGeom>
              <a:avLst/>
              <a:gdLst/>
              <a:ahLst/>
              <a:cxnLst/>
              <a:rect l="l" t="t" r="r" b="b"/>
              <a:pathLst>
                <a:path w="2288" h="4112" extrusionOk="0">
                  <a:moveTo>
                    <a:pt x="2259" y="0"/>
                  </a:moveTo>
                  <a:cubicBezTo>
                    <a:pt x="2259" y="0"/>
                    <a:pt x="1153" y="1286"/>
                    <a:pt x="775" y="2561"/>
                  </a:cubicBezTo>
                  <a:cubicBezTo>
                    <a:pt x="662" y="2949"/>
                    <a:pt x="0" y="3592"/>
                    <a:pt x="10" y="3601"/>
                  </a:cubicBezTo>
                  <a:lnTo>
                    <a:pt x="48" y="4111"/>
                  </a:lnTo>
                  <a:cubicBezTo>
                    <a:pt x="48" y="4111"/>
                    <a:pt x="889" y="2996"/>
                    <a:pt x="983" y="2628"/>
                  </a:cubicBezTo>
                  <a:cubicBezTo>
                    <a:pt x="1087" y="2240"/>
                    <a:pt x="1786" y="567"/>
                    <a:pt x="2287" y="123"/>
                  </a:cubicBezTo>
                  <a:lnTo>
                    <a:pt x="2259" y="0"/>
                  </a:lnTo>
                  <a:close/>
                </a:path>
              </a:pathLst>
            </a:custGeom>
            <a:solidFill>
              <a:srgbClr val="6837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4" name="Google Shape;684;p32"/>
            <p:cNvSpPr/>
            <p:nvPr/>
          </p:nvSpPr>
          <p:spPr>
            <a:xfrm>
              <a:off x="1221065" y="519394"/>
              <a:ext cx="243034" cy="822698"/>
            </a:xfrm>
            <a:custGeom>
              <a:avLst/>
              <a:gdLst/>
              <a:ahLst/>
              <a:cxnLst/>
              <a:rect l="l" t="t" r="r" b="b"/>
              <a:pathLst>
                <a:path w="1371" h="4641" extrusionOk="0">
                  <a:moveTo>
                    <a:pt x="29" y="0"/>
                  </a:moveTo>
                  <a:lnTo>
                    <a:pt x="0" y="85"/>
                  </a:lnTo>
                  <a:cubicBezTo>
                    <a:pt x="284" y="492"/>
                    <a:pt x="615" y="2117"/>
                    <a:pt x="643" y="2562"/>
                  </a:cubicBezTo>
                  <a:cubicBezTo>
                    <a:pt x="681" y="3015"/>
                    <a:pt x="1333" y="4641"/>
                    <a:pt x="1333" y="4641"/>
                  </a:cubicBezTo>
                  <a:lnTo>
                    <a:pt x="1371" y="3885"/>
                  </a:lnTo>
                  <a:cubicBezTo>
                    <a:pt x="1371" y="3875"/>
                    <a:pt x="860" y="2977"/>
                    <a:pt x="804" y="2505"/>
                  </a:cubicBezTo>
                  <a:cubicBezTo>
                    <a:pt x="633" y="1182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6837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5" name="Google Shape;685;p32"/>
            <p:cNvSpPr/>
            <p:nvPr/>
          </p:nvSpPr>
          <p:spPr>
            <a:xfrm>
              <a:off x="1408614" y="236298"/>
              <a:ext cx="410729" cy="3308875"/>
            </a:xfrm>
            <a:custGeom>
              <a:avLst/>
              <a:gdLst/>
              <a:ahLst/>
              <a:cxnLst/>
              <a:rect l="l" t="t" r="r" b="b"/>
              <a:pathLst>
                <a:path w="2317" h="18666" extrusionOk="0">
                  <a:moveTo>
                    <a:pt x="1929" y="0"/>
                  </a:moveTo>
                  <a:cubicBezTo>
                    <a:pt x="1929" y="766"/>
                    <a:pt x="1" y="5179"/>
                    <a:pt x="133" y="6096"/>
                  </a:cubicBezTo>
                  <a:cubicBezTo>
                    <a:pt x="246" y="6937"/>
                    <a:pt x="284" y="11823"/>
                    <a:pt x="284" y="12362"/>
                  </a:cubicBezTo>
                  <a:cubicBezTo>
                    <a:pt x="284" y="12362"/>
                    <a:pt x="1740" y="17257"/>
                    <a:pt x="1966" y="18665"/>
                  </a:cubicBezTo>
                  <a:lnTo>
                    <a:pt x="2316" y="18609"/>
                  </a:lnTo>
                  <a:cubicBezTo>
                    <a:pt x="2070" y="17021"/>
                    <a:pt x="785" y="12362"/>
                    <a:pt x="785" y="12362"/>
                  </a:cubicBezTo>
                  <a:cubicBezTo>
                    <a:pt x="785" y="12296"/>
                    <a:pt x="511" y="6956"/>
                    <a:pt x="379" y="6049"/>
                  </a:cubicBezTo>
                  <a:cubicBezTo>
                    <a:pt x="265" y="5245"/>
                    <a:pt x="2023" y="832"/>
                    <a:pt x="2023" y="0"/>
                  </a:cubicBezTo>
                  <a:close/>
                </a:path>
              </a:pathLst>
            </a:custGeom>
            <a:solidFill>
              <a:srgbClr val="7F4A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6" name="Google Shape;686;p32"/>
            <p:cNvSpPr/>
            <p:nvPr/>
          </p:nvSpPr>
          <p:spPr>
            <a:xfrm>
              <a:off x="1407018" y="234525"/>
              <a:ext cx="358612" cy="1447744"/>
            </a:xfrm>
            <a:custGeom>
              <a:avLst/>
              <a:gdLst/>
              <a:ahLst/>
              <a:cxnLst/>
              <a:rect l="l" t="t" r="r" b="b"/>
              <a:pathLst>
                <a:path w="2023" h="8167" extrusionOk="0">
                  <a:moveTo>
                    <a:pt x="1928" y="1"/>
                  </a:moveTo>
                  <a:cubicBezTo>
                    <a:pt x="1928" y="766"/>
                    <a:pt x="0" y="5161"/>
                    <a:pt x="133" y="6096"/>
                  </a:cubicBezTo>
                  <a:cubicBezTo>
                    <a:pt x="189" y="6399"/>
                    <a:pt x="208" y="7221"/>
                    <a:pt x="237" y="8166"/>
                  </a:cubicBezTo>
                  <a:cubicBezTo>
                    <a:pt x="331" y="8053"/>
                    <a:pt x="426" y="7977"/>
                    <a:pt x="529" y="7930"/>
                  </a:cubicBezTo>
                  <a:cubicBezTo>
                    <a:pt x="473" y="7060"/>
                    <a:pt x="426" y="6333"/>
                    <a:pt x="378" y="6049"/>
                  </a:cubicBezTo>
                  <a:cubicBezTo>
                    <a:pt x="255" y="5255"/>
                    <a:pt x="2023" y="823"/>
                    <a:pt x="2023" y="1"/>
                  </a:cubicBezTo>
                  <a:close/>
                </a:path>
              </a:pathLst>
            </a:custGeom>
            <a:solidFill>
              <a:srgbClr val="6837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7" name="Google Shape;687;p32"/>
            <p:cNvSpPr/>
            <p:nvPr/>
          </p:nvSpPr>
          <p:spPr>
            <a:xfrm>
              <a:off x="1678415" y="3209960"/>
              <a:ext cx="142523" cy="335213"/>
            </a:xfrm>
            <a:custGeom>
              <a:avLst/>
              <a:gdLst/>
              <a:ahLst/>
              <a:cxnLst/>
              <a:rect l="l" t="t" r="r" b="b"/>
              <a:pathLst>
                <a:path w="804" h="1891" extrusionOk="0">
                  <a:moveTo>
                    <a:pt x="0" y="0"/>
                  </a:moveTo>
                  <a:cubicBezTo>
                    <a:pt x="208" y="785"/>
                    <a:pt x="369" y="1474"/>
                    <a:pt x="444" y="1890"/>
                  </a:cubicBezTo>
                  <a:lnTo>
                    <a:pt x="804" y="1834"/>
                  </a:lnTo>
                  <a:cubicBezTo>
                    <a:pt x="747" y="1456"/>
                    <a:pt x="633" y="907"/>
                    <a:pt x="492" y="312"/>
                  </a:cubicBezTo>
                  <a:cubicBezTo>
                    <a:pt x="322" y="265"/>
                    <a:pt x="161" y="151"/>
                    <a:pt x="0" y="0"/>
                  </a:cubicBezTo>
                  <a:close/>
                </a:path>
              </a:pathLst>
            </a:custGeom>
            <a:solidFill>
              <a:srgbClr val="6837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8" name="Google Shape;688;p32"/>
            <p:cNvSpPr/>
            <p:nvPr/>
          </p:nvSpPr>
          <p:spPr>
            <a:xfrm>
              <a:off x="864225" y="0"/>
              <a:ext cx="2549461" cy="630363"/>
            </a:xfrm>
            <a:custGeom>
              <a:avLst/>
              <a:gdLst/>
              <a:ahLst/>
              <a:cxnLst/>
              <a:rect l="l" t="t" r="r" b="b"/>
              <a:pathLst>
                <a:path w="14382" h="3556" extrusionOk="0">
                  <a:moveTo>
                    <a:pt x="4395" y="1"/>
                  </a:moveTo>
                  <a:cubicBezTo>
                    <a:pt x="4405" y="1"/>
                    <a:pt x="4415" y="1"/>
                    <a:pt x="4426" y="1"/>
                  </a:cubicBezTo>
                  <a:lnTo>
                    <a:pt x="4426" y="1"/>
                  </a:lnTo>
                  <a:cubicBezTo>
                    <a:pt x="4415" y="1"/>
                    <a:pt x="4405" y="1"/>
                    <a:pt x="4395" y="1"/>
                  </a:cubicBezTo>
                  <a:close/>
                  <a:moveTo>
                    <a:pt x="4426" y="1"/>
                  </a:moveTo>
                  <a:lnTo>
                    <a:pt x="4426" y="1"/>
                  </a:lnTo>
                  <a:cubicBezTo>
                    <a:pt x="4444" y="2"/>
                    <a:pt x="4462" y="4"/>
                    <a:pt x="4480" y="10"/>
                  </a:cubicBezTo>
                  <a:cubicBezTo>
                    <a:pt x="3780" y="341"/>
                    <a:pt x="3128" y="587"/>
                    <a:pt x="2363" y="728"/>
                  </a:cubicBezTo>
                  <a:cubicBezTo>
                    <a:pt x="1654" y="861"/>
                    <a:pt x="908" y="974"/>
                    <a:pt x="237" y="1135"/>
                  </a:cubicBezTo>
                  <a:cubicBezTo>
                    <a:pt x="378" y="1163"/>
                    <a:pt x="511" y="1163"/>
                    <a:pt x="605" y="1277"/>
                  </a:cubicBezTo>
                  <a:cubicBezTo>
                    <a:pt x="435" y="1428"/>
                    <a:pt x="218" y="1418"/>
                    <a:pt x="0" y="1475"/>
                  </a:cubicBezTo>
                  <a:cubicBezTo>
                    <a:pt x="29" y="1768"/>
                    <a:pt x="832" y="1664"/>
                    <a:pt x="1068" y="1702"/>
                  </a:cubicBezTo>
                  <a:cubicBezTo>
                    <a:pt x="1333" y="1730"/>
                    <a:pt x="1597" y="1806"/>
                    <a:pt x="1824" y="1919"/>
                  </a:cubicBezTo>
                  <a:cubicBezTo>
                    <a:pt x="1654" y="2099"/>
                    <a:pt x="1286" y="1985"/>
                    <a:pt x="1097" y="2127"/>
                  </a:cubicBezTo>
                  <a:cubicBezTo>
                    <a:pt x="945" y="2250"/>
                    <a:pt x="983" y="2420"/>
                    <a:pt x="945" y="2600"/>
                  </a:cubicBezTo>
                  <a:cubicBezTo>
                    <a:pt x="1087" y="2656"/>
                    <a:pt x="1446" y="2656"/>
                    <a:pt x="1503" y="2808"/>
                  </a:cubicBezTo>
                  <a:cubicBezTo>
                    <a:pt x="1569" y="2978"/>
                    <a:pt x="1267" y="2902"/>
                    <a:pt x="1380" y="3091"/>
                  </a:cubicBezTo>
                  <a:cubicBezTo>
                    <a:pt x="1457" y="3217"/>
                    <a:pt x="1757" y="3242"/>
                    <a:pt x="2033" y="3242"/>
                  </a:cubicBezTo>
                  <a:cubicBezTo>
                    <a:pt x="2206" y="3242"/>
                    <a:pt x="2370" y="3232"/>
                    <a:pt x="2465" y="3232"/>
                  </a:cubicBezTo>
                  <a:cubicBezTo>
                    <a:pt x="2480" y="3232"/>
                    <a:pt x="2493" y="3232"/>
                    <a:pt x="2505" y="3233"/>
                  </a:cubicBezTo>
                  <a:cubicBezTo>
                    <a:pt x="2453" y="3486"/>
                    <a:pt x="2670" y="3556"/>
                    <a:pt x="2915" y="3556"/>
                  </a:cubicBezTo>
                  <a:cubicBezTo>
                    <a:pt x="3117" y="3556"/>
                    <a:pt x="3338" y="3508"/>
                    <a:pt x="3440" y="3479"/>
                  </a:cubicBezTo>
                  <a:cubicBezTo>
                    <a:pt x="3913" y="3356"/>
                    <a:pt x="4348" y="3101"/>
                    <a:pt x="4848" y="3072"/>
                  </a:cubicBezTo>
                  <a:cubicBezTo>
                    <a:pt x="4952" y="3063"/>
                    <a:pt x="5058" y="3060"/>
                    <a:pt x="5166" y="3060"/>
                  </a:cubicBezTo>
                  <a:cubicBezTo>
                    <a:pt x="5380" y="3060"/>
                    <a:pt x="5598" y="3072"/>
                    <a:pt x="5812" y="3072"/>
                  </a:cubicBezTo>
                  <a:cubicBezTo>
                    <a:pt x="6408" y="3072"/>
                    <a:pt x="6861" y="3412"/>
                    <a:pt x="7447" y="3497"/>
                  </a:cubicBezTo>
                  <a:lnTo>
                    <a:pt x="7223" y="3436"/>
                  </a:lnTo>
                  <a:lnTo>
                    <a:pt x="7223" y="3436"/>
                  </a:lnTo>
                  <a:cubicBezTo>
                    <a:pt x="7488" y="3505"/>
                    <a:pt x="7781" y="3524"/>
                    <a:pt x="8079" y="3524"/>
                  </a:cubicBezTo>
                  <a:cubicBezTo>
                    <a:pt x="8430" y="3524"/>
                    <a:pt x="8787" y="3497"/>
                    <a:pt x="9111" y="3497"/>
                  </a:cubicBezTo>
                  <a:cubicBezTo>
                    <a:pt x="9177" y="3497"/>
                    <a:pt x="9249" y="3498"/>
                    <a:pt x="9325" y="3498"/>
                  </a:cubicBezTo>
                  <a:cubicBezTo>
                    <a:pt x="9973" y="3498"/>
                    <a:pt x="10920" y="3483"/>
                    <a:pt x="11436" y="3195"/>
                  </a:cubicBezTo>
                  <a:cubicBezTo>
                    <a:pt x="11936" y="2930"/>
                    <a:pt x="11247" y="2845"/>
                    <a:pt x="10850" y="2845"/>
                  </a:cubicBezTo>
                  <a:cubicBezTo>
                    <a:pt x="11247" y="2836"/>
                    <a:pt x="11625" y="2713"/>
                    <a:pt x="12031" y="2713"/>
                  </a:cubicBezTo>
                  <a:cubicBezTo>
                    <a:pt x="12054" y="2713"/>
                    <a:pt x="12078" y="2713"/>
                    <a:pt x="12102" y="2713"/>
                  </a:cubicBezTo>
                  <a:cubicBezTo>
                    <a:pt x="12521" y="2713"/>
                    <a:pt x="13002" y="2705"/>
                    <a:pt x="13288" y="2392"/>
                  </a:cubicBezTo>
                  <a:cubicBezTo>
                    <a:pt x="13156" y="2316"/>
                    <a:pt x="12985" y="2297"/>
                    <a:pt x="12815" y="2297"/>
                  </a:cubicBezTo>
                  <a:cubicBezTo>
                    <a:pt x="12916" y="2291"/>
                    <a:pt x="13017" y="2291"/>
                    <a:pt x="13117" y="2291"/>
                  </a:cubicBezTo>
                  <a:cubicBezTo>
                    <a:pt x="13316" y="2291"/>
                    <a:pt x="13512" y="2291"/>
                    <a:pt x="13694" y="2241"/>
                  </a:cubicBezTo>
                  <a:cubicBezTo>
                    <a:pt x="14323" y="2082"/>
                    <a:pt x="14382" y="2056"/>
                    <a:pt x="14184" y="2056"/>
                  </a:cubicBezTo>
                  <a:cubicBezTo>
                    <a:pt x="14090" y="2056"/>
                    <a:pt x="13937" y="2062"/>
                    <a:pt x="13761" y="2062"/>
                  </a:cubicBezTo>
                  <a:cubicBezTo>
                    <a:pt x="13645" y="2062"/>
                    <a:pt x="13519" y="2060"/>
                    <a:pt x="13392" y="2052"/>
                  </a:cubicBezTo>
                  <a:cubicBezTo>
                    <a:pt x="13260" y="1853"/>
                    <a:pt x="12749" y="2004"/>
                    <a:pt x="12683" y="1730"/>
                  </a:cubicBezTo>
                  <a:cubicBezTo>
                    <a:pt x="12528" y="1724"/>
                    <a:pt x="12371" y="1721"/>
                    <a:pt x="12212" y="1721"/>
                  </a:cubicBezTo>
                  <a:cubicBezTo>
                    <a:pt x="11436" y="1721"/>
                    <a:pt x="10630" y="1790"/>
                    <a:pt x="9876" y="1853"/>
                  </a:cubicBezTo>
                  <a:cubicBezTo>
                    <a:pt x="9281" y="1900"/>
                    <a:pt x="8695" y="2165"/>
                    <a:pt x="8118" y="2184"/>
                  </a:cubicBezTo>
                  <a:cubicBezTo>
                    <a:pt x="8101" y="2184"/>
                    <a:pt x="8084" y="2184"/>
                    <a:pt x="8066" y="2184"/>
                  </a:cubicBezTo>
                  <a:cubicBezTo>
                    <a:pt x="7720" y="2184"/>
                    <a:pt x="7374" y="2106"/>
                    <a:pt x="7034" y="2106"/>
                  </a:cubicBezTo>
                  <a:cubicBezTo>
                    <a:pt x="7002" y="2106"/>
                    <a:pt x="6969" y="2107"/>
                    <a:pt x="6937" y="2108"/>
                  </a:cubicBezTo>
                  <a:cubicBezTo>
                    <a:pt x="7088" y="2089"/>
                    <a:pt x="7239" y="2061"/>
                    <a:pt x="7287" y="1919"/>
                  </a:cubicBezTo>
                  <a:cubicBezTo>
                    <a:pt x="6791" y="1845"/>
                    <a:pt x="6348" y="1754"/>
                    <a:pt x="5875" y="1754"/>
                  </a:cubicBezTo>
                  <a:cubicBezTo>
                    <a:pt x="5744" y="1754"/>
                    <a:pt x="5610" y="1761"/>
                    <a:pt x="5472" y="1777"/>
                  </a:cubicBezTo>
                  <a:cubicBezTo>
                    <a:pt x="5444" y="1655"/>
                    <a:pt x="5557" y="1588"/>
                    <a:pt x="5680" y="1588"/>
                  </a:cubicBezTo>
                  <a:cubicBezTo>
                    <a:pt x="5378" y="1541"/>
                    <a:pt x="5141" y="1324"/>
                    <a:pt x="4830" y="1258"/>
                  </a:cubicBezTo>
                  <a:cubicBezTo>
                    <a:pt x="5236" y="1192"/>
                    <a:pt x="5661" y="1106"/>
                    <a:pt x="5812" y="662"/>
                  </a:cubicBezTo>
                  <a:cubicBezTo>
                    <a:pt x="5604" y="549"/>
                    <a:pt x="5557" y="332"/>
                    <a:pt x="5378" y="218"/>
                  </a:cubicBezTo>
                  <a:cubicBezTo>
                    <a:pt x="5169" y="100"/>
                    <a:pt x="4682" y="8"/>
                    <a:pt x="4426" y="1"/>
                  </a:cubicBezTo>
                  <a:close/>
                </a:path>
              </a:pathLst>
            </a:custGeom>
            <a:solidFill>
              <a:srgbClr val="D6D6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9" name="Google Shape;689;p32"/>
            <p:cNvSpPr/>
            <p:nvPr/>
          </p:nvSpPr>
          <p:spPr>
            <a:xfrm>
              <a:off x="867593" y="109020"/>
              <a:ext cx="2286928" cy="523471"/>
            </a:xfrm>
            <a:custGeom>
              <a:avLst/>
              <a:gdLst/>
              <a:ahLst/>
              <a:cxnLst/>
              <a:rect l="l" t="t" r="r" b="b"/>
              <a:pathLst>
                <a:path w="12901" h="2953" extrusionOk="0">
                  <a:moveTo>
                    <a:pt x="5699" y="0"/>
                  </a:moveTo>
                  <a:cubicBezTo>
                    <a:pt x="5642" y="9"/>
                    <a:pt x="5595" y="38"/>
                    <a:pt x="5529" y="47"/>
                  </a:cubicBezTo>
                  <a:cubicBezTo>
                    <a:pt x="5189" y="151"/>
                    <a:pt x="4839" y="227"/>
                    <a:pt x="4536" y="444"/>
                  </a:cubicBezTo>
                  <a:cubicBezTo>
                    <a:pt x="4432" y="529"/>
                    <a:pt x="4347" y="652"/>
                    <a:pt x="4234" y="709"/>
                  </a:cubicBezTo>
                  <a:cubicBezTo>
                    <a:pt x="4187" y="728"/>
                    <a:pt x="3951" y="756"/>
                    <a:pt x="3922" y="794"/>
                  </a:cubicBezTo>
                  <a:cubicBezTo>
                    <a:pt x="3875" y="869"/>
                    <a:pt x="4007" y="1040"/>
                    <a:pt x="4054" y="1096"/>
                  </a:cubicBezTo>
                  <a:cubicBezTo>
                    <a:pt x="4130" y="1172"/>
                    <a:pt x="4385" y="1238"/>
                    <a:pt x="4376" y="1361"/>
                  </a:cubicBezTo>
                  <a:cubicBezTo>
                    <a:pt x="4376" y="1418"/>
                    <a:pt x="4140" y="1512"/>
                    <a:pt x="4092" y="1550"/>
                  </a:cubicBezTo>
                  <a:cubicBezTo>
                    <a:pt x="3903" y="1663"/>
                    <a:pt x="3724" y="1748"/>
                    <a:pt x="3497" y="1767"/>
                  </a:cubicBezTo>
                  <a:cubicBezTo>
                    <a:pt x="3452" y="1773"/>
                    <a:pt x="3387" y="1776"/>
                    <a:pt x="3310" y="1776"/>
                  </a:cubicBezTo>
                  <a:cubicBezTo>
                    <a:pt x="2977" y="1776"/>
                    <a:pt x="2419" y="1714"/>
                    <a:pt x="2334" y="1484"/>
                  </a:cubicBezTo>
                  <a:cubicBezTo>
                    <a:pt x="2268" y="1314"/>
                    <a:pt x="2495" y="1200"/>
                    <a:pt x="2476" y="1040"/>
                  </a:cubicBezTo>
                  <a:cubicBezTo>
                    <a:pt x="2420" y="1027"/>
                    <a:pt x="2361" y="1024"/>
                    <a:pt x="2301" y="1024"/>
                  </a:cubicBezTo>
                  <a:cubicBezTo>
                    <a:pt x="2241" y="1024"/>
                    <a:pt x="2180" y="1027"/>
                    <a:pt x="2119" y="1027"/>
                  </a:cubicBezTo>
                  <a:cubicBezTo>
                    <a:pt x="2058" y="1027"/>
                    <a:pt x="1997" y="1024"/>
                    <a:pt x="1938" y="1011"/>
                  </a:cubicBezTo>
                  <a:cubicBezTo>
                    <a:pt x="1645" y="955"/>
                    <a:pt x="1446" y="888"/>
                    <a:pt x="1172" y="756"/>
                  </a:cubicBezTo>
                  <a:cubicBezTo>
                    <a:pt x="1085" y="714"/>
                    <a:pt x="1003" y="698"/>
                    <a:pt x="922" y="698"/>
                  </a:cubicBezTo>
                  <a:cubicBezTo>
                    <a:pt x="765" y="698"/>
                    <a:pt x="616" y="760"/>
                    <a:pt x="454" y="822"/>
                  </a:cubicBezTo>
                  <a:cubicBezTo>
                    <a:pt x="312" y="869"/>
                    <a:pt x="161" y="917"/>
                    <a:pt x="0" y="945"/>
                  </a:cubicBezTo>
                  <a:cubicBezTo>
                    <a:pt x="88" y="1074"/>
                    <a:pt x="387" y="1087"/>
                    <a:pt x="651" y="1087"/>
                  </a:cubicBezTo>
                  <a:cubicBezTo>
                    <a:pt x="715" y="1087"/>
                    <a:pt x="777" y="1086"/>
                    <a:pt x="833" y="1086"/>
                  </a:cubicBezTo>
                  <a:cubicBezTo>
                    <a:pt x="919" y="1086"/>
                    <a:pt x="992" y="1088"/>
                    <a:pt x="1040" y="1096"/>
                  </a:cubicBezTo>
                  <a:cubicBezTo>
                    <a:pt x="1314" y="1134"/>
                    <a:pt x="1578" y="1200"/>
                    <a:pt x="1796" y="1323"/>
                  </a:cubicBezTo>
                  <a:cubicBezTo>
                    <a:pt x="1635" y="1503"/>
                    <a:pt x="1267" y="1380"/>
                    <a:pt x="1078" y="1522"/>
                  </a:cubicBezTo>
                  <a:cubicBezTo>
                    <a:pt x="926" y="1654"/>
                    <a:pt x="964" y="1815"/>
                    <a:pt x="926" y="1994"/>
                  </a:cubicBezTo>
                  <a:cubicBezTo>
                    <a:pt x="1068" y="2051"/>
                    <a:pt x="1418" y="2051"/>
                    <a:pt x="1484" y="2211"/>
                  </a:cubicBezTo>
                  <a:cubicBezTo>
                    <a:pt x="1550" y="2372"/>
                    <a:pt x="1248" y="2306"/>
                    <a:pt x="1361" y="2495"/>
                  </a:cubicBezTo>
                  <a:cubicBezTo>
                    <a:pt x="1440" y="2618"/>
                    <a:pt x="1751" y="2639"/>
                    <a:pt x="2033" y="2639"/>
                  </a:cubicBezTo>
                  <a:cubicBezTo>
                    <a:pt x="2170" y="2639"/>
                    <a:pt x="2301" y="2634"/>
                    <a:pt x="2393" y="2634"/>
                  </a:cubicBezTo>
                  <a:cubicBezTo>
                    <a:pt x="2431" y="2634"/>
                    <a:pt x="2462" y="2635"/>
                    <a:pt x="2486" y="2637"/>
                  </a:cubicBezTo>
                  <a:cubicBezTo>
                    <a:pt x="2434" y="2886"/>
                    <a:pt x="2653" y="2953"/>
                    <a:pt x="2899" y="2953"/>
                  </a:cubicBezTo>
                  <a:cubicBezTo>
                    <a:pt x="3100" y="2953"/>
                    <a:pt x="3319" y="2908"/>
                    <a:pt x="3421" y="2882"/>
                  </a:cubicBezTo>
                  <a:cubicBezTo>
                    <a:pt x="3894" y="2750"/>
                    <a:pt x="4329" y="2504"/>
                    <a:pt x="4820" y="2467"/>
                  </a:cubicBezTo>
                  <a:cubicBezTo>
                    <a:pt x="4927" y="2460"/>
                    <a:pt x="5035" y="2458"/>
                    <a:pt x="5144" y="2458"/>
                  </a:cubicBezTo>
                  <a:cubicBezTo>
                    <a:pt x="5361" y="2458"/>
                    <a:pt x="5579" y="2467"/>
                    <a:pt x="5793" y="2467"/>
                  </a:cubicBezTo>
                  <a:cubicBezTo>
                    <a:pt x="6379" y="2467"/>
                    <a:pt x="6842" y="2807"/>
                    <a:pt x="7419" y="2892"/>
                  </a:cubicBezTo>
                  <a:lnTo>
                    <a:pt x="7242" y="2848"/>
                  </a:lnTo>
                  <a:lnTo>
                    <a:pt x="7242" y="2848"/>
                  </a:lnTo>
                  <a:cubicBezTo>
                    <a:pt x="7489" y="2904"/>
                    <a:pt x="7758" y="2920"/>
                    <a:pt x="8031" y="2920"/>
                  </a:cubicBezTo>
                  <a:cubicBezTo>
                    <a:pt x="8392" y="2920"/>
                    <a:pt x="8760" y="2892"/>
                    <a:pt x="9092" y="2892"/>
                  </a:cubicBezTo>
                  <a:cubicBezTo>
                    <a:pt x="9187" y="2892"/>
                    <a:pt x="9292" y="2893"/>
                    <a:pt x="9406" y="2893"/>
                  </a:cubicBezTo>
                  <a:cubicBezTo>
                    <a:pt x="10047" y="2893"/>
                    <a:pt x="10927" y="2872"/>
                    <a:pt x="11417" y="2599"/>
                  </a:cubicBezTo>
                  <a:cubicBezTo>
                    <a:pt x="11908" y="2325"/>
                    <a:pt x="11228" y="2240"/>
                    <a:pt x="10821" y="2240"/>
                  </a:cubicBezTo>
                  <a:cubicBezTo>
                    <a:pt x="11228" y="2230"/>
                    <a:pt x="11606" y="2117"/>
                    <a:pt x="12002" y="2117"/>
                  </a:cubicBezTo>
                  <a:cubicBezTo>
                    <a:pt x="12305" y="2089"/>
                    <a:pt x="12626" y="2089"/>
                    <a:pt x="12900" y="2004"/>
                  </a:cubicBezTo>
                  <a:cubicBezTo>
                    <a:pt x="12834" y="1994"/>
                    <a:pt x="12768" y="1985"/>
                    <a:pt x="12702" y="1975"/>
                  </a:cubicBezTo>
                  <a:cubicBezTo>
                    <a:pt x="12369" y="1898"/>
                    <a:pt x="12036" y="1833"/>
                    <a:pt x="11692" y="1833"/>
                  </a:cubicBezTo>
                  <a:cubicBezTo>
                    <a:pt x="11616" y="1833"/>
                    <a:pt x="11540" y="1836"/>
                    <a:pt x="11464" y="1843"/>
                  </a:cubicBezTo>
                  <a:cubicBezTo>
                    <a:pt x="11086" y="1862"/>
                    <a:pt x="10679" y="1900"/>
                    <a:pt x="10301" y="1937"/>
                  </a:cubicBezTo>
                  <a:cubicBezTo>
                    <a:pt x="10103" y="1956"/>
                    <a:pt x="9876" y="1985"/>
                    <a:pt x="9697" y="2079"/>
                  </a:cubicBezTo>
                  <a:cubicBezTo>
                    <a:pt x="9555" y="2136"/>
                    <a:pt x="9422" y="2240"/>
                    <a:pt x="9262" y="2287"/>
                  </a:cubicBezTo>
                  <a:cubicBezTo>
                    <a:pt x="9187" y="2312"/>
                    <a:pt x="9118" y="2323"/>
                    <a:pt x="9052" y="2323"/>
                  </a:cubicBezTo>
                  <a:cubicBezTo>
                    <a:pt x="8704" y="2323"/>
                    <a:pt x="8462" y="2018"/>
                    <a:pt x="8080" y="1994"/>
                  </a:cubicBezTo>
                  <a:cubicBezTo>
                    <a:pt x="8032" y="1991"/>
                    <a:pt x="7984" y="1989"/>
                    <a:pt x="7936" y="1989"/>
                  </a:cubicBezTo>
                  <a:cubicBezTo>
                    <a:pt x="7566" y="1989"/>
                    <a:pt x="7223" y="2077"/>
                    <a:pt x="6863" y="2077"/>
                  </a:cubicBezTo>
                  <a:cubicBezTo>
                    <a:pt x="6730" y="2077"/>
                    <a:pt x="6595" y="2065"/>
                    <a:pt x="6455" y="2032"/>
                  </a:cubicBezTo>
                  <a:cubicBezTo>
                    <a:pt x="6209" y="1975"/>
                    <a:pt x="5982" y="1890"/>
                    <a:pt x="5737" y="1815"/>
                  </a:cubicBezTo>
                  <a:cubicBezTo>
                    <a:pt x="5576" y="1767"/>
                    <a:pt x="5359" y="1748"/>
                    <a:pt x="5217" y="1663"/>
                  </a:cubicBezTo>
                  <a:cubicBezTo>
                    <a:pt x="5047" y="1569"/>
                    <a:pt x="5425" y="1484"/>
                    <a:pt x="5264" y="1474"/>
                  </a:cubicBezTo>
                  <a:cubicBezTo>
                    <a:pt x="4480" y="1408"/>
                    <a:pt x="5122" y="728"/>
                    <a:pt x="4811" y="671"/>
                  </a:cubicBezTo>
                  <a:cubicBezTo>
                    <a:pt x="5217" y="605"/>
                    <a:pt x="5642" y="520"/>
                    <a:pt x="5793" y="66"/>
                  </a:cubicBezTo>
                  <a:cubicBezTo>
                    <a:pt x="5756" y="47"/>
                    <a:pt x="5718" y="19"/>
                    <a:pt x="5699" y="0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1294624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p33"/>
          <p:cNvSpPr/>
          <p:nvPr/>
        </p:nvSpPr>
        <p:spPr>
          <a:xfrm flipH="1">
            <a:off x="-12066" y="5584433"/>
            <a:ext cx="12220433" cy="1289035"/>
          </a:xfrm>
          <a:custGeom>
            <a:avLst/>
            <a:gdLst/>
            <a:ahLst/>
            <a:cxnLst/>
            <a:rect l="l" t="t" r="r" b="b"/>
            <a:pathLst>
              <a:path w="366613" h="36489" extrusionOk="0">
                <a:moveTo>
                  <a:pt x="366310" y="0"/>
                </a:moveTo>
                <a:lnTo>
                  <a:pt x="286764" y="3122"/>
                </a:lnTo>
                <a:lnTo>
                  <a:pt x="0" y="4579"/>
                </a:lnTo>
                <a:lnTo>
                  <a:pt x="548" y="36489"/>
                </a:lnTo>
                <a:lnTo>
                  <a:pt x="366613" y="364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92" name="Google Shape;692;p33"/>
          <p:cNvSpPr/>
          <p:nvPr/>
        </p:nvSpPr>
        <p:spPr>
          <a:xfrm>
            <a:off x="-10700" y="6122349"/>
            <a:ext cx="12207667" cy="779905"/>
          </a:xfrm>
          <a:custGeom>
            <a:avLst/>
            <a:gdLst/>
            <a:ahLst/>
            <a:cxnLst/>
            <a:rect l="l" t="t" r="r" b="b"/>
            <a:pathLst>
              <a:path w="366230" h="32469" extrusionOk="0">
                <a:moveTo>
                  <a:pt x="62" y="0"/>
                </a:moveTo>
                <a:lnTo>
                  <a:pt x="56875" y="1292"/>
                </a:lnTo>
                <a:lnTo>
                  <a:pt x="366230" y="9353"/>
                </a:lnTo>
                <a:lnTo>
                  <a:pt x="366106" y="32057"/>
                </a:lnTo>
                <a:lnTo>
                  <a:pt x="0" y="3246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693" name="Google Shape;693;p33"/>
          <p:cNvSpPr/>
          <p:nvPr/>
        </p:nvSpPr>
        <p:spPr>
          <a:xfrm flipH="1">
            <a:off x="-690072" y="-964731"/>
            <a:ext cx="5262805" cy="1985147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4" name="Google Shape;694;p33"/>
          <p:cNvSpPr/>
          <p:nvPr/>
        </p:nvSpPr>
        <p:spPr>
          <a:xfrm rot="544783" flipH="1">
            <a:off x="9014779" y="1350312"/>
            <a:ext cx="6395140" cy="2003353"/>
          </a:xfrm>
          <a:custGeom>
            <a:avLst/>
            <a:gdLst/>
            <a:ahLst/>
            <a:cxnLst/>
            <a:rect l="l" t="t" r="r" b="b"/>
            <a:pathLst>
              <a:path w="62593" h="19608" extrusionOk="0">
                <a:moveTo>
                  <a:pt x="8797" y="0"/>
                </a:moveTo>
                <a:cubicBezTo>
                  <a:pt x="8493" y="0"/>
                  <a:pt x="8193" y="36"/>
                  <a:pt x="7901" y="111"/>
                </a:cubicBezTo>
                <a:cubicBezTo>
                  <a:pt x="5245" y="791"/>
                  <a:pt x="0" y="3248"/>
                  <a:pt x="671" y="6773"/>
                </a:cubicBezTo>
                <a:cubicBezTo>
                  <a:pt x="885" y="7867"/>
                  <a:pt x="2286" y="9563"/>
                  <a:pt x="3341" y="9563"/>
                </a:cubicBezTo>
                <a:cubicBezTo>
                  <a:pt x="3407" y="9563"/>
                  <a:pt x="3472" y="9556"/>
                  <a:pt x="3535" y="9542"/>
                </a:cubicBezTo>
                <a:lnTo>
                  <a:pt x="3535" y="9542"/>
                </a:lnTo>
                <a:cubicBezTo>
                  <a:pt x="1179" y="10328"/>
                  <a:pt x="4622" y="12047"/>
                  <a:pt x="5785" y="12047"/>
                </a:cubicBezTo>
                <a:cubicBezTo>
                  <a:pt x="5798" y="12047"/>
                  <a:pt x="5810" y="12047"/>
                  <a:pt x="5822" y="12047"/>
                </a:cubicBezTo>
                <a:lnTo>
                  <a:pt x="5822" y="12047"/>
                </a:lnTo>
                <a:cubicBezTo>
                  <a:pt x="5406" y="12642"/>
                  <a:pt x="5699" y="13294"/>
                  <a:pt x="6134" y="13842"/>
                </a:cubicBezTo>
                <a:cubicBezTo>
                  <a:pt x="5548" y="15165"/>
                  <a:pt x="6493" y="17377"/>
                  <a:pt x="7646" y="18171"/>
                </a:cubicBezTo>
                <a:cubicBezTo>
                  <a:pt x="8031" y="18441"/>
                  <a:pt x="8988" y="18769"/>
                  <a:pt x="9751" y="18769"/>
                </a:cubicBezTo>
                <a:cubicBezTo>
                  <a:pt x="10431" y="18769"/>
                  <a:pt x="10958" y="18509"/>
                  <a:pt x="10793" y="17717"/>
                </a:cubicBezTo>
                <a:lnTo>
                  <a:pt x="10793" y="17717"/>
                </a:lnTo>
                <a:lnTo>
                  <a:pt x="54880" y="19607"/>
                </a:lnTo>
                <a:cubicBezTo>
                  <a:pt x="56430" y="18615"/>
                  <a:pt x="57810" y="19125"/>
                  <a:pt x="59558" y="18605"/>
                </a:cubicBezTo>
                <a:cubicBezTo>
                  <a:pt x="60279" y="18388"/>
                  <a:pt x="62593" y="16769"/>
                  <a:pt x="61320" y="16769"/>
                </a:cubicBezTo>
                <a:cubicBezTo>
                  <a:pt x="61207" y="16769"/>
                  <a:pt x="61065" y="16782"/>
                  <a:pt x="60891" y="16810"/>
                </a:cubicBezTo>
                <a:cubicBezTo>
                  <a:pt x="62053" y="14957"/>
                  <a:pt x="59974" y="14655"/>
                  <a:pt x="59407" y="13512"/>
                </a:cubicBezTo>
                <a:cubicBezTo>
                  <a:pt x="58878" y="12415"/>
                  <a:pt x="59918" y="10846"/>
                  <a:pt x="58963" y="9712"/>
                </a:cubicBezTo>
                <a:cubicBezTo>
                  <a:pt x="58415" y="9070"/>
                  <a:pt x="57423" y="8928"/>
                  <a:pt x="56685" y="8692"/>
                </a:cubicBezTo>
                <a:cubicBezTo>
                  <a:pt x="56597" y="7200"/>
                  <a:pt x="56663" y="6406"/>
                  <a:pt x="55600" y="6406"/>
                </a:cubicBezTo>
                <a:cubicBezTo>
                  <a:pt x="55296" y="6406"/>
                  <a:pt x="54899" y="6471"/>
                  <a:pt x="54379" y="6603"/>
                </a:cubicBezTo>
                <a:cubicBezTo>
                  <a:pt x="52971" y="6962"/>
                  <a:pt x="50788" y="7690"/>
                  <a:pt x="50420" y="9297"/>
                </a:cubicBezTo>
                <a:cubicBezTo>
                  <a:pt x="50375" y="9243"/>
                  <a:pt x="50296" y="9164"/>
                  <a:pt x="50288" y="9164"/>
                </a:cubicBezTo>
                <a:cubicBezTo>
                  <a:pt x="50288" y="9164"/>
                  <a:pt x="50287" y="9164"/>
                  <a:pt x="50287" y="9164"/>
                </a:cubicBezTo>
                <a:cubicBezTo>
                  <a:pt x="49626" y="9590"/>
                  <a:pt x="49002" y="10147"/>
                  <a:pt x="48416" y="10601"/>
                </a:cubicBezTo>
                <a:cubicBezTo>
                  <a:pt x="48397" y="10516"/>
                  <a:pt x="48378" y="10431"/>
                  <a:pt x="48369" y="10346"/>
                </a:cubicBezTo>
                <a:cubicBezTo>
                  <a:pt x="48214" y="10326"/>
                  <a:pt x="48059" y="10318"/>
                  <a:pt x="47905" y="10318"/>
                </a:cubicBezTo>
                <a:cubicBezTo>
                  <a:pt x="47292" y="10318"/>
                  <a:pt x="46688" y="10443"/>
                  <a:pt x="46084" y="10443"/>
                </a:cubicBezTo>
                <a:cubicBezTo>
                  <a:pt x="46036" y="10443"/>
                  <a:pt x="45988" y="10442"/>
                  <a:pt x="45940" y="10440"/>
                </a:cubicBezTo>
                <a:cubicBezTo>
                  <a:pt x="45618" y="9224"/>
                  <a:pt x="44875" y="8763"/>
                  <a:pt x="44005" y="8763"/>
                </a:cubicBezTo>
                <a:cubicBezTo>
                  <a:pt x="43421" y="8763"/>
                  <a:pt x="42780" y="8970"/>
                  <a:pt x="42169" y="9297"/>
                </a:cubicBezTo>
                <a:cubicBezTo>
                  <a:pt x="41319" y="7359"/>
                  <a:pt x="40430" y="5705"/>
                  <a:pt x="38228" y="5119"/>
                </a:cubicBezTo>
                <a:cubicBezTo>
                  <a:pt x="35677" y="4430"/>
                  <a:pt x="35488" y="4326"/>
                  <a:pt x="33881" y="2161"/>
                </a:cubicBezTo>
                <a:cubicBezTo>
                  <a:pt x="33122" y="1136"/>
                  <a:pt x="32038" y="708"/>
                  <a:pt x="30924" y="708"/>
                </a:cubicBezTo>
                <a:cubicBezTo>
                  <a:pt x="28042" y="708"/>
                  <a:pt x="24956" y="3574"/>
                  <a:pt x="26755" y="6395"/>
                </a:cubicBezTo>
                <a:cubicBezTo>
                  <a:pt x="25470" y="6546"/>
                  <a:pt x="20546" y="6726"/>
                  <a:pt x="22257" y="8777"/>
                </a:cubicBezTo>
                <a:cubicBezTo>
                  <a:pt x="21786" y="8506"/>
                  <a:pt x="21252" y="8421"/>
                  <a:pt x="20711" y="8421"/>
                </a:cubicBezTo>
                <a:cubicBezTo>
                  <a:pt x="20177" y="8421"/>
                  <a:pt x="19635" y="8503"/>
                  <a:pt x="19138" y="8569"/>
                </a:cubicBezTo>
                <a:cubicBezTo>
                  <a:pt x="19301" y="7969"/>
                  <a:pt x="18880" y="7783"/>
                  <a:pt x="18338" y="7783"/>
                </a:cubicBezTo>
                <a:cubicBezTo>
                  <a:pt x="17779" y="7783"/>
                  <a:pt x="17092" y="7981"/>
                  <a:pt x="16785" y="8125"/>
                </a:cubicBezTo>
                <a:cubicBezTo>
                  <a:pt x="16515" y="4775"/>
                  <a:pt x="12329" y="0"/>
                  <a:pt x="8797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5" name="Google Shape;695;p33"/>
          <p:cNvSpPr/>
          <p:nvPr/>
        </p:nvSpPr>
        <p:spPr>
          <a:xfrm>
            <a:off x="-1471333" y="3993269"/>
            <a:ext cx="3323017" cy="1253436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696" name="Google Shape;696;p33"/>
          <p:cNvGrpSpPr/>
          <p:nvPr/>
        </p:nvGrpSpPr>
        <p:grpSpPr>
          <a:xfrm>
            <a:off x="7251118" y="331531"/>
            <a:ext cx="6318487" cy="6040011"/>
            <a:chOff x="4798150" y="999550"/>
            <a:chExt cx="3717340" cy="3553505"/>
          </a:xfrm>
        </p:grpSpPr>
        <p:sp>
          <p:nvSpPr>
            <p:cNvPr id="697" name="Google Shape;697;p33"/>
            <p:cNvSpPr/>
            <p:nvPr/>
          </p:nvSpPr>
          <p:spPr>
            <a:xfrm flipH="1">
              <a:off x="5620671" y="4244609"/>
              <a:ext cx="353649" cy="301709"/>
            </a:xfrm>
            <a:custGeom>
              <a:avLst/>
              <a:gdLst/>
              <a:ahLst/>
              <a:cxnLst/>
              <a:rect l="l" t="t" r="r" b="b"/>
              <a:pathLst>
                <a:path w="1995" h="1702" extrusionOk="0">
                  <a:moveTo>
                    <a:pt x="1995" y="1"/>
                  </a:moveTo>
                  <a:lnTo>
                    <a:pt x="1995" y="1"/>
                  </a:lnTo>
                  <a:cubicBezTo>
                    <a:pt x="1758" y="256"/>
                    <a:pt x="1390" y="1059"/>
                    <a:pt x="1390" y="1059"/>
                  </a:cubicBezTo>
                  <a:cubicBezTo>
                    <a:pt x="1465" y="804"/>
                    <a:pt x="1324" y="360"/>
                    <a:pt x="1324" y="360"/>
                  </a:cubicBezTo>
                  <a:cubicBezTo>
                    <a:pt x="1324" y="690"/>
                    <a:pt x="1050" y="1201"/>
                    <a:pt x="1050" y="1201"/>
                  </a:cubicBezTo>
                  <a:cubicBezTo>
                    <a:pt x="1154" y="709"/>
                    <a:pt x="1002" y="67"/>
                    <a:pt x="1002" y="67"/>
                  </a:cubicBezTo>
                  <a:cubicBezTo>
                    <a:pt x="1002" y="511"/>
                    <a:pt x="700" y="1087"/>
                    <a:pt x="700" y="1087"/>
                  </a:cubicBezTo>
                  <a:cubicBezTo>
                    <a:pt x="738" y="691"/>
                    <a:pt x="539" y="379"/>
                    <a:pt x="539" y="379"/>
                  </a:cubicBezTo>
                  <a:lnTo>
                    <a:pt x="539" y="379"/>
                  </a:lnTo>
                  <a:cubicBezTo>
                    <a:pt x="624" y="757"/>
                    <a:pt x="341" y="1456"/>
                    <a:pt x="341" y="1456"/>
                  </a:cubicBezTo>
                  <a:cubicBezTo>
                    <a:pt x="398" y="1314"/>
                    <a:pt x="379" y="946"/>
                    <a:pt x="379" y="946"/>
                  </a:cubicBezTo>
                  <a:lnTo>
                    <a:pt x="379" y="946"/>
                  </a:lnTo>
                  <a:cubicBezTo>
                    <a:pt x="284" y="1352"/>
                    <a:pt x="1" y="1692"/>
                    <a:pt x="1" y="1692"/>
                  </a:cubicBezTo>
                  <a:lnTo>
                    <a:pt x="1664" y="1702"/>
                  </a:lnTo>
                  <a:cubicBezTo>
                    <a:pt x="1579" y="1069"/>
                    <a:pt x="1995" y="1"/>
                    <a:pt x="1995" y="1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8" name="Google Shape;698;p33"/>
            <p:cNvSpPr/>
            <p:nvPr/>
          </p:nvSpPr>
          <p:spPr>
            <a:xfrm flipH="1">
              <a:off x="5830024" y="4093932"/>
              <a:ext cx="392293" cy="452387"/>
            </a:xfrm>
            <a:custGeom>
              <a:avLst/>
              <a:gdLst/>
              <a:ahLst/>
              <a:cxnLst/>
              <a:rect l="l" t="t" r="r" b="b"/>
              <a:pathLst>
                <a:path w="2213" h="2552" extrusionOk="0">
                  <a:moveTo>
                    <a:pt x="2212" y="0"/>
                  </a:moveTo>
                  <a:lnTo>
                    <a:pt x="2212" y="0"/>
                  </a:lnTo>
                  <a:cubicBezTo>
                    <a:pt x="1967" y="369"/>
                    <a:pt x="1551" y="1588"/>
                    <a:pt x="1551" y="1588"/>
                  </a:cubicBezTo>
                  <a:cubicBezTo>
                    <a:pt x="1636" y="1219"/>
                    <a:pt x="1466" y="539"/>
                    <a:pt x="1466" y="539"/>
                  </a:cubicBezTo>
                  <a:cubicBezTo>
                    <a:pt x="1466" y="1040"/>
                    <a:pt x="1163" y="1796"/>
                    <a:pt x="1163" y="1796"/>
                  </a:cubicBezTo>
                  <a:cubicBezTo>
                    <a:pt x="1267" y="1068"/>
                    <a:pt x="1116" y="95"/>
                    <a:pt x="1116" y="95"/>
                  </a:cubicBezTo>
                  <a:cubicBezTo>
                    <a:pt x="1116" y="775"/>
                    <a:pt x="785" y="1635"/>
                    <a:pt x="785" y="1635"/>
                  </a:cubicBezTo>
                  <a:cubicBezTo>
                    <a:pt x="833" y="1040"/>
                    <a:pt x="606" y="586"/>
                    <a:pt x="606" y="586"/>
                  </a:cubicBezTo>
                  <a:lnTo>
                    <a:pt x="606" y="586"/>
                  </a:lnTo>
                  <a:cubicBezTo>
                    <a:pt x="700" y="1162"/>
                    <a:pt x="379" y="2193"/>
                    <a:pt x="379" y="2193"/>
                  </a:cubicBezTo>
                  <a:cubicBezTo>
                    <a:pt x="445" y="1975"/>
                    <a:pt x="417" y="1437"/>
                    <a:pt x="417" y="1437"/>
                  </a:cubicBezTo>
                  <a:lnTo>
                    <a:pt x="417" y="1437"/>
                  </a:lnTo>
                  <a:cubicBezTo>
                    <a:pt x="313" y="2022"/>
                    <a:pt x="1" y="2542"/>
                    <a:pt x="1" y="2542"/>
                  </a:cubicBezTo>
                  <a:lnTo>
                    <a:pt x="1844" y="2552"/>
                  </a:lnTo>
                  <a:cubicBezTo>
                    <a:pt x="1749" y="1607"/>
                    <a:pt x="2212" y="0"/>
                    <a:pt x="2212" y="0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9" name="Google Shape;699;p33"/>
            <p:cNvSpPr/>
            <p:nvPr/>
          </p:nvSpPr>
          <p:spPr>
            <a:xfrm flipH="1">
              <a:off x="7424763" y="4093932"/>
              <a:ext cx="516203" cy="452387"/>
            </a:xfrm>
            <a:custGeom>
              <a:avLst/>
              <a:gdLst/>
              <a:ahLst/>
              <a:cxnLst/>
              <a:rect l="l" t="t" r="r" b="b"/>
              <a:pathLst>
                <a:path w="2912" h="2552" extrusionOk="0">
                  <a:moveTo>
                    <a:pt x="1" y="0"/>
                  </a:moveTo>
                  <a:cubicBezTo>
                    <a:pt x="1" y="0"/>
                    <a:pt x="615" y="1607"/>
                    <a:pt x="483" y="2552"/>
                  </a:cubicBezTo>
                  <a:lnTo>
                    <a:pt x="2912" y="2552"/>
                  </a:lnTo>
                  <a:cubicBezTo>
                    <a:pt x="2912" y="2552"/>
                    <a:pt x="2486" y="2022"/>
                    <a:pt x="2364" y="1437"/>
                  </a:cubicBezTo>
                  <a:lnTo>
                    <a:pt x="2364" y="1437"/>
                  </a:lnTo>
                  <a:cubicBezTo>
                    <a:pt x="2364" y="1437"/>
                    <a:pt x="2335" y="1975"/>
                    <a:pt x="2420" y="2193"/>
                  </a:cubicBezTo>
                  <a:cubicBezTo>
                    <a:pt x="2420" y="2193"/>
                    <a:pt x="2004" y="1162"/>
                    <a:pt x="2127" y="586"/>
                  </a:cubicBezTo>
                  <a:lnTo>
                    <a:pt x="2127" y="586"/>
                  </a:lnTo>
                  <a:cubicBezTo>
                    <a:pt x="2127" y="586"/>
                    <a:pt x="1825" y="1040"/>
                    <a:pt x="1900" y="1635"/>
                  </a:cubicBezTo>
                  <a:cubicBezTo>
                    <a:pt x="1900" y="1635"/>
                    <a:pt x="1447" y="775"/>
                    <a:pt x="1447" y="95"/>
                  </a:cubicBezTo>
                  <a:cubicBezTo>
                    <a:pt x="1447" y="95"/>
                    <a:pt x="1229" y="1068"/>
                    <a:pt x="1381" y="1796"/>
                  </a:cubicBezTo>
                  <a:cubicBezTo>
                    <a:pt x="1381" y="1796"/>
                    <a:pt x="974" y="1040"/>
                    <a:pt x="974" y="539"/>
                  </a:cubicBezTo>
                  <a:cubicBezTo>
                    <a:pt x="974" y="539"/>
                    <a:pt x="766" y="1219"/>
                    <a:pt x="870" y="1588"/>
                  </a:cubicBezTo>
                  <a:cubicBezTo>
                    <a:pt x="870" y="1588"/>
                    <a:pt x="341" y="369"/>
                    <a:pt x="1" y="0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0" name="Google Shape;700;p33"/>
            <p:cNvSpPr/>
            <p:nvPr/>
          </p:nvSpPr>
          <p:spPr>
            <a:xfrm flipH="1">
              <a:off x="7287381" y="1368089"/>
              <a:ext cx="261470" cy="308445"/>
            </a:xfrm>
            <a:custGeom>
              <a:avLst/>
              <a:gdLst/>
              <a:ahLst/>
              <a:cxnLst/>
              <a:rect l="l" t="t" r="r" b="b"/>
              <a:pathLst>
                <a:path w="1475" h="1740" extrusionOk="0">
                  <a:moveTo>
                    <a:pt x="1418" y="1"/>
                  </a:moveTo>
                  <a:cubicBezTo>
                    <a:pt x="1295" y="341"/>
                    <a:pt x="671" y="936"/>
                    <a:pt x="501" y="1031"/>
                  </a:cubicBezTo>
                  <a:cubicBezTo>
                    <a:pt x="359" y="1125"/>
                    <a:pt x="0" y="1740"/>
                    <a:pt x="0" y="1740"/>
                  </a:cubicBezTo>
                  <a:lnTo>
                    <a:pt x="218" y="1711"/>
                  </a:lnTo>
                  <a:cubicBezTo>
                    <a:pt x="218" y="1711"/>
                    <a:pt x="407" y="1248"/>
                    <a:pt x="567" y="1144"/>
                  </a:cubicBezTo>
                  <a:cubicBezTo>
                    <a:pt x="1059" y="795"/>
                    <a:pt x="1475" y="10"/>
                    <a:pt x="1475" y="10"/>
                  </a:cubicBezTo>
                  <a:lnTo>
                    <a:pt x="1418" y="1"/>
                  </a:lnTo>
                  <a:close/>
                </a:path>
              </a:pathLst>
            </a:custGeom>
            <a:solidFill>
              <a:srgbClr val="6837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1" name="Google Shape;701;p33"/>
            <p:cNvSpPr/>
            <p:nvPr/>
          </p:nvSpPr>
          <p:spPr>
            <a:xfrm flipH="1">
              <a:off x="6741219" y="1538621"/>
              <a:ext cx="698788" cy="102638"/>
            </a:xfrm>
            <a:custGeom>
              <a:avLst/>
              <a:gdLst/>
              <a:ahLst/>
              <a:cxnLst/>
              <a:rect l="l" t="t" r="r" b="b"/>
              <a:pathLst>
                <a:path w="3942" h="579" extrusionOk="0">
                  <a:moveTo>
                    <a:pt x="3765" y="0"/>
                  </a:moveTo>
                  <a:cubicBezTo>
                    <a:pt x="3364" y="0"/>
                    <a:pt x="2367" y="35"/>
                    <a:pt x="1636" y="353"/>
                  </a:cubicBezTo>
                  <a:cubicBezTo>
                    <a:pt x="1530" y="393"/>
                    <a:pt x="1334" y="406"/>
                    <a:pt x="1126" y="406"/>
                  </a:cubicBezTo>
                  <a:cubicBezTo>
                    <a:pt x="780" y="406"/>
                    <a:pt x="401" y="371"/>
                    <a:pt x="355" y="371"/>
                  </a:cubicBezTo>
                  <a:cubicBezTo>
                    <a:pt x="351" y="371"/>
                    <a:pt x="350" y="371"/>
                    <a:pt x="350" y="371"/>
                  </a:cubicBezTo>
                  <a:lnTo>
                    <a:pt x="1" y="570"/>
                  </a:lnTo>
                  <a:cubicBezTo>
                    <a:pt x="1" y="570"/>
                    <a:pt x="265" y="579"/>
                    <a:pt x="586" y="579"/>
                  </a:cubicBezTo>
                  <a:cubicBezTo>
                    <a:pt x="1002" y="579"/>
                    <a:pt x="1514" y="564"/>
                    <a:pt x="1664" y="494"/>
                  </a:cubicBezTo>
                  <a:cubicBezTo>
                    <a:pt x="1909" y="372"/>
                    <a:pt x="2964" y="73"/>
                    <a:pt x="3625" y="73"/>
                  </a:cubicBezTo>
                  <a:cubicBezTo>
                    <a:pt x="3729" y="73"/>
                    <a:pt x="3824" y="81"/>
                    <a:pt x="3904" y="97"/>
                  </a:cubicBezTo>
                  <a:lnTo>
                    <a:pt x="3942" y="3"/>
                  </a:lnTo>
                  <a:cubicBezTo>
                    <a:pt x="3942" y="3"/>
                    <a:pt x="3876" y="0"/>
                    <a:pt x="3765" y="0"/>
                  </a:cubicBezTo>
                  <a:close/>
                </a:path>
              </a:pathLst>
            </a:custGeom>
            <a:solidFill>
              <a:srgbClr val="6837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2" name="Google Shape;702;p33"/>
            <p:cNvSpPr/>
            <p:nvPr/>
          </p:nvSpPr>
          <p:spPr>
            <a:xfrm flipH="1">
              <a:off x="7221969" y="1545711"/>
              <a:ext cx="601646" cy="291782"/>
            </a:xfrm>
            <a:custGeom>
              <a:avLst/>
              <a:gdLst/>
              <a:ahLst/>
              <a:cxnLst/>
              <a:rect l="l" t="t" r="r" b="b"/>
              <a:pathLst>
                <a:path w="3394" h="1646" extrusionOk="0">
                  <a:moveTo>
                    <a:pt x="152" y="1286"/>
                  </a:moveTo>
                  <a:lnTo>
                    <a:pt x="152" y="1286"/>
                  </a:lnTo>
                  <a:cubicBezTo>
                    <a:pt x="152" y="1286"/>
                    <a:pt x="152" y="1286"/>
                    <a:pt x="152" y="1286"/>
                  </a:cubicBezTo>
                  <a:lnTo>
                    <a:pt x="152" y="1286"/>
                  </a:lnTo>
                  <a:lnTo>
                    <a:pt x="152" y="1286"/>
                  </a:lnTo>
                  <a:close/>
                  <a:moveTo>
                    <a:pt x="3393" y="1"/>
                  </a:moveTo>
                  <a:cubicBezTo>
                    <a:pt x="3393" y="1"/>
                    <a:pt x="1976" y="322"/>
                    <a:pt x="1191" y="984"/>
                  </a:cubicBezTo>
                  <a:cubicBezTo>
                    <a:pt x="971" y="1169"/>
                    <a:pt x="250" y="1288"/>
                    <a:pt x="161" y="1288"/>
                  </a:cubicBezTo>
                  <a:cubicBezTo>
                    <a:pt x="154" y="1288"/>
                    <a:pt x="151" y="1287"/>
                    <a:pt x="152" y="1286"/>
                  </a:cubicBezTo>
                  <a:lnTo>
                    <a:pt x="152" y="1286"/>
                  </a:lnTo>
                  <a:lnTo>
                    <a:pt x="0" y="1645"/>
                  </a:lnTo>
                  <a:cubicBezTo>
                    <a:pt x="0" y="1645"/>
                    <a:pt x="1134" y="1324"/>
                    <a:pt x="1342" y="1125"/>
                  </a:cubicBezTo>
                  <a:cubicBezTo>
                    <a:pt x="1569" y="908"/>
                    <a:pt x="2779" y="142"/>
                    <a:pt x="3374" y="95"/>
                  </a:cubicBezTo>
                  <a:lnTo>
                    <a:pt x="3393" y="1"/>
                  </a:lnTo>
                  <a:close/>
                </a:path>
              </a:pathLst>
            </a:custGeom>
            <a:solidFill>
              <a:srgbClr val="6837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3" name="Google Shape;703;p33"/>
            <p:cNvSpPr/>
            <p:nvPr/>
          </p:nvSpPr>
          <p:spPr>
            <a:xfrm flipH="1">
              <a:off x="7498506" y="1927723"/>
              <a:ext cx="407183" cy="728924"/>
            </a:xfrm>
            <a:custGeom>
              <a:avLst/>
              <a:gdLst/>
              <a:ahLst/>
              <a:cxnLst/>
              <a:rect l="l" t="t" r="r" b="b"/>
              <a:pathLst>
                <a:path w="2297" h="4112" extrusionOk="0">
                  <a:moveTo>
                    <a:pt x="2259" y="0"/>
                  </a:moveTo>
                  <a:cubicBezTo>
                    <a:pt x="2259" y="0"/>
                    <a:pt x="1163" y="1286"/>
                    <a:pt x="785" y="2561"/>
                  </a:cubicBezTo>
                  <a:cubicBezTo>
                    <a:pt x="662" y="2949"/>
                    <a:pt x="0" y="3592"/>
                    <a:pt x="10" y="3601"/>
                  </a:cubicBezTo>
                  <a:lnTo>
                    <a:pt x="48" y="4111"/>
                  </a:lnTo>
                  <a:cubicBezTo>
                    <a:pt x="48" y="4111"/>
                    <a:pt x="889" y="2996"/>
                    <a:pt x="983" y="2628"/>
                  </a:cubicBezTo>
                  <a:cubicBezTo>
                    <a:pt x="1087" y="2240"/>
                    <a:pt x="1787" y="567"/>
                    <a:pt x="2297" y="123"/>
                  </a:cubicBezTo>
                  <a:lnTo>
                    <a:pt x="2259" y="0"/>
                  </a:lnTo>
                  <a:close/>
                </a:path>
              </a:pathLst>
            </a:custGeom>
            <a:solidFill>
              <a:srgbClr val="6837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4" name="Google Shape;704;p33"/>
            <p:cNvSpPr/>
            <p:nvPr/>
          </p:nvSpPr>
          <p:spPr>
            <a:xfrm flipH="1">
              <a:off x="7915617" y="1518944"/>
              <a:ext cx="243034" cy="822698"/>
            </a:xfrm>
            <a:custGeom>
              <a:avLst/>
              <a:gdLst/>
              <a:ahLst/>
              <a:cxnLst/>
              <a:rect l="l" t="t" r="r" b="b"/>
              <a:pathLst>
                <a:path w="1371" h="4641" extrusionOk="0">
                  <a:moveTo>
                    <a:pt x="29" y="0"/>
                  </a:moveTo>
                  <a:lnTo>
                    <a:pt x="0" y="85"/>
                  </a:lnTo>
                  <a:cubicBezTo>
                    <a:pt x="284" y="492"/>
                    <a:pt x="615" y="2117"/>
                    <a:pt x="652" y="2562"/>
                  </a:cubicBezTo>
                  <a:cubicBezTo>
                    <a:pt x="681" y="3015"/>
                    <a:pt x="1333" y="4641"/>
                    <a:pt x="1333" y="4641"/>
                  </a:cubicBezTo>
                  <a:lnTo>
                    <a:pt x="1371" y="3885"/>
                  </a:lnTo>
                  <a:cubicBezTo>
                    <a:pt x="1371" y="3875"/>
                    <a:pt x="860" y="2977"/>
                    <a:pt x="804" y="2505"/>
                  </a:cubicBezTo>
                  <a:cubicBezTo>
                    <a:pt x="633" y="1182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6837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5" name="Google Shape;705;p33"/>
            <p:cNvSpPr/>
            <p:nvPr/>
          </p:nvSpPr>
          <p:spPr>
            <a:xfrm flipH="1">
              <a:off x="7560373" y="1235848"/>
              <a:ext cx="410729" cy="3308875"/>
            </a:xfrm>
            <a:custGeom>
              <a:avLst/>
              <a:gdLst/>
              <a:ahLst/>
              <a:cxnLst/>
              <a:rect l="l" t="t" r="r" b="b"/>
              <a:pathLst>
                <a:path w="2317" h="18666" extrusionOk="0">
                  <a:moveTo>
                    <a:pt x="1929" y="0"/>
                  </a:moveTo>
                  <a:cubicBezTo>
                    <a:pt x="1929" y="766"/>
                    <a:pt x="1" y="5179"/>
                    <a:pt x="133" y="6096"/>
                  </a:cubicBezTo>
                  <a:cubicBezTo>
                    <a:pt x="256" y="6937"/>
                    <a:pt x="284" y="11823"/>
                    <a:pt x="284" y="12362"/>
                  </a:cubicBezTo>
                  <a:cubicBezTo>
                    <a:pt x="284" y="12362"/>
                    <a:pt x="1740" y="17257"/>
                    <a:pt x="1966" y="18665"/>
                  </a:cubicBezTo>
                  <a:lnTo>
                    <a:pt x="2316" y="18609"/>
                  </a:lnTo>
                  <a:cubicBezTo>
                    <a:pt x="2070" y="17021"/>
                    <a:pt x="785" y="12362"/>
                    <a:pt x="785" y="12362"/>
                  </a:cubicBezTo>
                  <a:cubicBezTo>
                    <a:pt x="785" y="12296"/>
                    <a:pt x="511" y="6956"/>
                    <a:pt x="379" y="6049"/>
                  </a:cubicBezTo>
                  <a:cubicBezTo>
                    <a:pt x="265" y="5245"/>
                    <a:pt x="2023" y="832"/>
                    <a:pt x="2023" y="0"/>
                  </a:cubicBezTo>
                  <a:close/>
                </a:path>
              </a:pathLst>
            </a:custGeom>
            <a:solidFill>
              <a:srgbClr val="7F4A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6" name="Google Shape;706;p33"/>
            <p:cNvSpPr/>
            <p:nvPr/>
          </p:nvSpPr>
          <p:spPr>
            <a:xfrm flipH="1">
              <a:off x="5337575" y="2125376"/>
              <a:ext cx="683721" cy="1339079"/>
            </a:xfrm>
            <a:custGeom>
              <a:avLst/>
              <a:gdLst/>
              <a:ahLst/>
              <a:cxnLst/>
              <a:rect l="l" t="t" r="r" b="b"/>
              <a:pathLst>
                <a:path w="3857" h="7554" extrusionOk="0">
                  <a:moveTo>
                    <a:pt x="1522" y="0"/>
                  </a:moveTo>
                  <a:cubicBezTo>
                    <a:pt x="1309" y="0"/>
                    <a:pt x="298" y="541"/>
                    <a:pt x="1" y="653"/>
                  </a:cubicBezTo>
                  <a:lnTo>
                    <a:pt x="842" y="7032"/>
                  </a:lnTo>
                  <a:cubicBezTo>
                    <a:pt x="842" y="7032"/>
                    <a:pt x="2030" y="7553"/>
                    <a:pt x="2363" y="7553"/>
                  </a:cubicBezTo>
                  <a:cubicBezTo>
                    <a:pt x="2400" y="7553"/>
                    <a:pt x="2426" y="7547"/>
                    <a:pt x="2439" y="7533"/>
                  </a:cubicBezTo>
                  <a:cubicBezTo>
                    <a:pt x="2572" y="7391"/>
                    <a:pt x="3857" y="5094"/>
                    <a:pt x="3847" y="4669"/>
                  </a:cubicBezTo>
                  <a:cubicBezTo>
                    <a:pt x="3819" y="4244"/>
                    <a:pt x="1721" y="29"/>
                    <a:pt x="1532" y="1"/>
                  </a:cubicBezTo>
                  <a:cubicBezTo>
                    <a:pt x="1529" y="0"/>
                    <a:pt x="1525" y="0"/>
                    <a:pt x="1522" y="0"/>
                  </a:cubicBezTo>
                  <a:close/>
                </a:path>
              </a:pathLst>
            </a:custGeom>
            <a:solidFill>
              <a:srgbClr val="917D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7" name="Google Shape;707;p33"/>
            <p:cNvSpPr/>
            <p:nvPr/>
          </p:nvSpPr>
          <p:spPr>
            <a:xfrm flipH="1">
              <a:off x="5352643" y="2147003"/>
              <a:ext cx="643481" cy="1302030"/>
            </a:xfrm>
            <a:custGeom>
              <a:avLst/>
              <a:gdLst/>
              <a:ahLst/>
              <a:cxnLst/>
              <a:rect l="l" t="t" r="r" b="b"/>
              <a:pathLst>
                <a:path w="3630" h="7345" extrusionOk="0">
                  <a:moveTo>
                    <a:pt x="1432" y="0"/>
                  </a:moveTo>
                  <a:cubicBezTo>
                    <a:pt x="1218" y="0"/>
                    <a:pt x="277" y="524"/>
                    <a:pt x="1" y="625"/>
                  </a:cubicBezTo>
                  <a:lnTo>
                    <a:pt x="795" y="6844"/>
                  </a:lnTo>
                  <a:cubicBezTo>
                    <a:pt x="795" y="6844"/>
                    <a:pt x="1919" y="7344"/>
                    <a:pt x="2228" y="7344"/>
                  </a:cubicBezTo>
                  <a:cubicBezTo>
                    <a:pt x="2261" y="7344"/>
                    <a:pt x="2285" y="7338"/>
                    <a:pt x="2297" y="7326"/>
                  </a:cubicBezTo>
                  <a:cubicBezTo>
                    <a:pt x="2411" y="7193"/>
                    <a:pt x="3630" y="4954"/>
                    <a:pt x="3620" y="4538"/>
                  </a:cubicBezTo>
                  <a:cubicBezTo>
                    <a:pt x="3611" y="4150"/>
                    <a:pt x="1626" y="20"/>
                    <a:pt x="1447" y="1"/>
                  </a:cubicBezTo>
                  <a:cubicBezTo>
                    <a:pt x="1442" y="1"/>
                    <a:pt x="1437" y="0"/>
                    <a:pt x="1432" y="0"/>
                  </a:cubicBezTo>
                  <a:close/>
                </a:path>
              </a:pathLst>
            </a:custGeom>
            <a:solidFill>
              <a:srgbClr val="A08D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8" name="Google Shape;708;p33"/>
            <p:cNvSpPr/>
            <p:nvPr/>
          </p:nvSpPr>
          <p:spPr>
            <a:xfrm flipH="1">
              <a:off x="5365938" y="2147003"/>
              <a:ext cx="631781" cy="770936"/>
            </a:xfrm>
            <a:custGeom>
              <a:avLst/>
              <a:gdLst/>
              <a:ahLst/>
              <a:cxnLst/>
              <a:rect l="l" t="t" r="r" b="b"/>
              <a:pathLst>
                <a:path w="3564" h="4349" extrusionOk="0">
                  <a:moveTo>
                    <a:pt x="1422" y="0"/>
                  </a:moveTo>
                  <a:cubicBezTo>
                    <a:pt x="1218" y="0"/>
                    <a:pt x="277" y="524"/>
                    <a:pt x="0" y="625"/>
                  </a:cubicBezTo>
                  <a:lnTo>
                    <a:pt x="104" y="1504"/>
                  </a:lnTo>
                  <a:cubicBezTo>
                    <a:pt x="1068" y="1721"/>
                    <a:pt x="2070" y="2364"/>
                    <a:pt x="2883" y="3347"/>
                  </a:cubicBezTo>
                  <a:cubicBezTo>
                    <a:pt x="3157" y="3659"/>
                    <a:pt x="3384" y="4008"/>
                    <a:pt x="3563" y="4349"/>
                  </a:cubicBezTo>
                  <a:cubicBezTo>
                    <a:pt x="3261" y="3423"/>
                    <a:pt x="1607" y="11"/>
                    <a:pt x="1437" y="1"/>
                  </a:cubicBezTo>
                  <a:cubicBezTo>
                    <a:pt x="1433" y="1"/>
                    <a:pt x="1428" y="0"/>
                    <a:pt x="1422" y="0"/>
                  </a:cubicBezTo>
                  <a:close/>
                </a:path>
              </a:pathLst>
            </a:custGeom>
            <a:solidFill>
              <a:srgbClr val="B2A3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9" name="Google Shape;709;p33"/>
            <p:cNvSpPr/>
            <p:nvPr/>
          </p:nvSpPr>
          <p:spPr>
            <a:xfrm flipH="1">
              <a:off x="6092912" y="2903580"/>
              <a:ext cx="661031" cy="1649474"/>
            </a:xfrm>
            <a:custGeom>
              <a:avLst/>
              <a:gdLst/>
              <a:ahLst/>
              <a:cxnLst/>
              <a:rect l="l" t="t" r="r" b="b"/>
              <a:pathLst>
                <a:path w="3729" h="9305" extrusionOk="0">
                  <a:moveTo>
                    <a:pt x="2646" y="1"/>
                  </a:moveTo>
                  <a:cubicBezTo>
                    <a:pt x="1544" y="1"/>
                    <a:pt x="1" y="1591"/>
                    <a:pt x="1006" y="4211"/>
                  </a:cubicBezTo>
                  <a:cubicBezTo>
                    <a:pt x="1790" y="6224"/>
                    <a:pt x="2130" y="8586"/>
                    <a:pt x="2216" y="9304"/>
                  </a:cubicBezTo>
                  <a:lnTo>
                    <a:pt x="3690" y="9304"/>
                  </a:lnTo>
                  <a:cubicBezTo>
                    <a:pt x="3690" y="9304"/>
                    <a:pt x="3217" y="3833"/>
                    <a:pt x="3567" y="1546"/>
                  </a:cubicBezTo>
                  <a:cubicBezTo>
                    <a:pt x="3728" y="484"/>
                    <a:pt x="3254" y="1"/>
                    <a:pt x="2646" y="1"/>
                  </a:cubicBezTo>
                  <a:close/>
                </a:path>
              </a:pathLst>
            </a:custGeom>
            <a:solidFill>
              <a:srgbClr val="7F6D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0" name="Google Shape;710;p33"/>
            <p:cNvSpPr/>
            <p:nvPr/>
          </p:nvSpPr>
          <p:spPr>
            <a:xfrm flipH="1">
              <a:off x="6994317" y="2506856"/>
              <a:ext cx="651990" cy="2046199"/>
            </a:xfrm>
            <a:custGeom>
              <a:avLst/>
              <a:gdLst/>
              <a:ahLst/>
              <a:cxnLst/>
              <a:rect l="l" t="t" r="r" b="b"/>
              <a:pathLst>
                <a:path w="3678" h="11543" extrusionOk="0">
                  <a:moveTo>
                    <a:pt x="1212" y="1"/>
                  </a:moveTo>
                  <a:cubicBezTo>
                    <a:pt x="1059" y="1"/>
                    <a:pt x="901" y="63"/>
                    <a:pt x="738" y="202"/>
                  </a:cubicBezTo>
                  <a:cubicBezTo>
                    <a:pt x="738" y="202"/>
                    <a:pt x="1" y="3018"/>
                    <a:pt x="851" y="6439"/>
                  </a:cubicBezTo>
                  <a:cubicBezTo>
                    <a:pt x="1702" y="9870"/>
                    <a:pt x="1664" y="10597"/>
                    <a:pt x="1693" y="11542"/>
                  </a:cubicBezTo>
                  <a:lnTo>
                    <a:pt x="3422" y="11542"/>
                  </a:lnTo>
                  <a:cubicBezTo>
                    <a:pt x="3431" y="11542"/>
                    <a:pt x="2581" y="7904"/>
                    <a:pt x="3677" y="5929"/>
                  </a:cubicBezTo>
                  <a:cubicBezTo>
                    <a:pt x="3677" y="5929"/>
                    <a:pt x="2698" y="1"/>
                    <a:pt x="1212" y="1"/>
                  </a:cubicBezTo>
                  <a:close/>
                </a:path>
              </a:pathLst>
            </a:custGeom>
            <a:solidFill>
              <a:srgbClr val="7F6D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1" name="Google Shape;711;p33"/>
            <p:cNvSpPr/>
            <p:nvPr/>
          </p:nvSpPr>
          <p:spPr>
            <a:xfrm flipH="1">
              <a:off x="6052141" y="2192915"/>
              <a:ext cx="1955970" cy="1595762"/>
            </a:xfrm>
            <a:custGeom>
              <a:avLst/>
              <a:gdLst/>
              <a:ahLst/>
              <a:cxnLst/>
              <a:rect l="l" t="t" r="r" b="b"/>
              <a:pathLst>
                <a:path w="11034" h="9002" extrusionOk="0">
                  <a:moveTo>
                    <a:pt x="5228" y="1"/>
                  </a:moveTo>
                  <a:cubicBezTo>
                    <a:pt x="5021" y="1"/>
                    <a:pt x="4809" y="22"/>
                    <a:pt x="4594" y="73"/>
                  </a:cubicBezTo>
                  <a:cubicBezTo>
                    <a:pt x="4082" y="193"/>
                    <a:pt x="3616" y="224"/>
                    <a:pt x="3195" y="224"/>
                  </a:cubicBezTo>
                  <a:cubicBezTo>
                    <a:pt x="2712" y="224"/>
                    <a:pt x="2289" y="183"/>
                    <a:pt x="1927" y="183"/>
                  </a:cubicBezTo>
                  <a:cubicBezTo>
                    <a:pt x="1202" y="183"/>
                    <a:pt x="717" y="349"/>
                    <a:pt x="473" y="1349"/>
                  </a:cubicBezTo>
                  <a:cubicBezTo>
                    <a:pt x="76" y="2975"/>
                    <a:pt x="1" y="3466"/>
                    <a:pt x="48" y="4572"/>
                  </a:cubicBezTo>
                  <a:cubicBezTo>
                    <a:pt x="86" y="5687"/>
                    <a:pt x="1267" y="7577"/>
                    <a:pt x="2306" y="7974"/>
                  </a:cubicBezTo>
                  <a:cubicBezTo>
                    <a:pt x="3165" y="8317"/>
                    <a:pt x="5246" y="9002"/>
                    <a:pt x="6611" y="9002"/>
                  </a:cubicBezTo>
                  <a:cubicBezTo>
                    <a:pt x="6900" y="9002"/>
                    <a:pt x="7156" y="8971"/>
                    <a:pt x="7363" y="8900"/>
                  </a:cubicBezTo>
                  <a:cubicBezTo>
                    <a:pt x="8544" y="8484"/>
                    <a:pt x="10689" y="8116"/>
                    <a:pt x="10869" y="5082"/>
                  </a:cubicBezTo>
                  <a:cubicBezTo>
                    <a:pt x="11034" y="2298"/>
                    <a:pt x="10164" y="541"/>
                    <a:pt x="9077" y="541"/>
                  </a:cubicBezTo>
                  <a:cubicBezTo>
                    <a:pt x="8980" y="541"/>
                    <a:pt x="8880" y="555"/>
                    <a:pt x="8780" y="584"/>
                  </a:cubicBezTo>
                  <a:cubicBezTo>
                    <a:pt x="8626" y="628"/>
                    <a:pt x="8470" y="646"/>
                    <a:pt x="8311" y="646"/>
                  </a:cubicBezTo>
                  <a:cubicBezTo>
                    <a:pt x="7382" y="646"/>
                    <a:pt x="6364" y="1"/>
                    <a:pt x="5228" y="1"/>
                  </a:cubicBezTo>
                  <a:close/>
                </a:path>
              </a:pathLst>
            </a:custGeom>
            <a:solidFill>
              <a:srgbClr val="B2A3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2" name="Google Shape;712;p33"/>
            <p:cNvSpPr/>
            <p:nvPr/>
          </p:nvSpPr>
          <p:spPr>
            <a:xfrm flipH="1">
              <a:off x="6052141" y="2192915"/>
              <a:ext cx="1858827" cy="1087004"/>
            </a:xfrm>
            <a:custGeom>
              <a:avLst/>
              <a:gdLst/>
              <a:ahLst/>
              <a:cxnLst/>
              <a:rect l="l" t="t" r="r" b="b"/>
              <a:pathLst>
                <a:path w="10486" h="6132" extrusionOk="0">
                  <a:moveTo>
                    <a:pt x="4680" y="1"/>
                  </a:moveTo>
                  <a:cubicBezTo>
                    <a:pt x="4473" y="1"/>
                    <a:pt x="4261" y="22"/>
                    <a:pt x="4046" y="73"/>
                  </a:cubicBezTo>
                  <a:cubicBezTo>
                    <a:pt x="3531" y="195"/>
                    <a:pt x="3062" y="227"/>
                    <a:pt x="2639" y="227"/>
                  </a:cubicBezTo>
                  <a:cubicBezTo>
                    <a:pt x="2156" y="227"/>
                    <a:pt x="1733" y="185"/>
                    <a:pt x="1370" y="185"/>
                  </a:cubicBezTo>
                  <a:cubicBezTo>
                    <a:pt x="717" y="185"/>
                    <a:pt x="260" y="322"/>
                    <a:pt x="1" y="1084"/>
                  </a:cubicBezTo>
                  <a:cubicBezTo>
                    <a:pt x="587" y="35"/>
                    <a:pt x="1947" y="687"/>
                    <a:pt x="3904" y="168"/>
                  </a:cubicBezTo>
                  <a:cubicBezTo>
                    <a:pt x="4074" y="123"/>
                    <a:pt x="4236" y="103"/>
                    <a:pt x="4390" y="103"/>
                  </a:cubicBezTo>
                  <a:cubicBezTo>
                    <a:pt x="5526" y="103"/>
                    <a:pt x="6243" y="1176"/>
                    <a:pt x="7148" y="1176"/>
                  </a:cubicBezTo>
                  <a:cubicBezTo>
                    <a:pt x="7260" y="1176"/>
                    <a:pt x="7376" y="1160"/>
                    <a:pt x="7495" y="1122"/>
                  </a:cubicBezTo>
                  <a:cubicBezTo>
                    <a:pt x="7626" y="1081"/>
                    <a:pt x="7763" y="1061"/>
                    <a:pt x="7902" y="1061"/>
                  </a:cubicBezTo>
                  <a:cubicBezTo>
                    <a:pt x="9046" y="1061"/>
                    <a:pt x="10366" y="2443"/>
                    <a:pt x="10274" y="5148"/>
                  </a:cubicBezTo>
                  <a:cubicBezTo>
                    <a:pt x="10264" y="5517"/>
                    <a:pt x="10217" y="5838"/>
                    <a:pt x="10160" y="6131"/>
                  </a:cubicBezTo>
                  <a:cubicBezTo>
                    <a:pt x="10236" y="5829"/>
                    <a:pt x="10302" y="5469"/>
                    <a:pt x="10321" y="5073"/>
                  </a:cubicBezTo>
                  <a:cubicBezTo>
                    <a:pt x="10486" y="2297"/>
                    <a:pt x="9616" y="541"/>
                    <a:pt x="8529" y="541"/>
                  </a:cubicBezTo>
                  <a:cubicBezTo>
                    <a:pt x="8432" y="541"/>
                    <a:pt x="8332" y="555"/>
                    <a:pt x="8232" y="584"/>
                  </a:cubicBezTo>
                  <a:cubicBezTo>
                    <a:pt x="8078" y="628"/>
                    <a:pt x="7922" y="646"/>
                    <a:pt x="7763" y="646"/>
                  </a:cubicBezTo>
                  <a:cubicBezTo>
                    <a:pt x="6834" y="646"/>
                    <a:pt x="5816" y="1"/>
                    <a:pt x="4680" y="1"/>
                  </a:cubicBezTo>
                  <a:close/>
                </a:path>
              </a:pathLst>
            </a:custGeom>
            <a:solidFill>
              <a:srgbClr val="C4B3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3" name="Google Shape;713;p33"/>
            <p:cNvSpPr/>
            <p:nvPr/>
          </p:nvSpPr>
          <p:spPr>
            <a:xfrm flipH="1">
              <a:off x="6049482" y="2430276"/>
              <a:ext cx="1936825" cy="1379141"/>
            </a:xfrm>
            <a:custGeom>
              <a:avLst/>
              <a:gdLst/>
              <a:ahLst/>
              <a:cxnLst/>
              <a:rect l="l" t="t" r="r" b="b"/>
              <a:pathLst>
                <a:path w="10926" h="7780" extrusionOk="0">
                  <a:moveTo>
                    <a:pt x="10094" y="1"/>
                  </a:moveTo>
                  <a:cubicBezTo>
                    <a:pt x="9774" y="1994"/>
                    <a:pt x="6249" y="3629"/>
                    <a:pt x="3839" y="3629"/>
                  </a:cubicBezTo>
                  <a:cubicBezTo>
                    <a:pt x="2684" y="3629"/>
                    <a:pt x="1785" y="3254"/>
                    <a:pt x="1616" y="2363"/>
                  </a:cubicBezTo>
                  <a:cubicBezTo>
                    <a:pt x="615" y="2807"/>
                    <a:pt x="520" y="2949"/>
                    <a:pt x="0" y="3337"/>
                  </a:cubicBezTo>
                  <a:cubicBezTo>
                    <a:pt x="29" y="4452"/>
                    <a:pt x="1210" y="6342"/>
                    <a:pt x="2250" y="6758"/>
                  </a:cubicBezTo>
                  <a:cubicBezTo>
                    <a:pt x="3106" y="7092"/>
                    <a:pt x="5179" y="7779"/>
                    <a:pt x="6544" y="7779"/>
                  </a:cubicBezTo>
                  <a:cubicBezTo>
                    <a:pt x="6837" y="7779"/>
                    <a:pt x="7097" y="7748"/>
                    <a:pt x="7306" y="7674"/>
                  </a:cubicBezTo>
                  <a:cubicBezTo>
                    <a:pt x="8487" y="7259"/>
                    <a:pt x="10642" y="6890"/>
                    <a:pt x="10821" y="3856"/>
                  </a:cubicBezTo>
                  <a:cubicBezTo>
                    <a:pt x="10925" y="2089"/>
                    <a:pt x="10613" y="757"/>
                    <a:pt x="10094" y="1"/>
                  </a:cubicBezTo>
                  <a:close/>
                </a:path>
              </a:pathLst>
            </a:custGeom>
            <a:solidFill>
              <a:srgbClr val="A08D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4" name="Google Shape;714;p33"/>
            <p:cNvSpPr/>
            <p:nvPr/>
          </p:nvSpPr>
          <p:spPr>
            <a:xfrm flipH="1">
              <a:off x="6081390" y="2926093"/>
              <a:ext cx="1856345" cy="903887"/>
            </a:xfrm>
            <a:custGeom>
              <a:avLst/>
              <a:gdLst/>
              <a:ahLst/>
              <a:cxnLst/>
              <a:rect l="l" t="t" r="r" b="b"/>
              <a:pathLst>
                <a:path w="10472" h="5099" extrusionOk="0">
                  <a:moveTo>
                    <a:pt x="9423" y="1"/>
                  </a:moveTo>
                  <a:lnTo>
                    <a:pt x="9423" y="1"/>
                  </a:lnTo>
                  <a:cubicBezTo>
                    <a:pt x="8280" y="1264"/>
                    <a:pt x="7065" y="3348"/>
                    <a:pt x="4422" y="3348"/>
                  </a:cubicBezTo>
                  <a:cubicBezTo>
                    <a:pt x="4376" y="3348"/>
                    <a:pt x="4329" y="3348"/>
                    <a:pt x="4282" y="3346"/>
                  </a:cubicBezTo>
                  <a:cubicBezTo>
                    <a:pt x="2675" y="3299"/>
                    <a:pt x="1002" y="2647"/>
                    <a:pt x="0" y="1674"/>
                  </a:cubicBezTo>
                  <a:lnTo>
                    <a:pt x="0" y="1674"/>
                  </a:lnTo>
                  <a:cubicBezTo>
                    <a:pt x="445" y="2609"/>
                    <a:pt x="1163" y="3677"/>
                    <a:pt x="1862" y="3961"/>
                  </a:cubicBezTo>
                  <a:cubicBezTo>
                    <a:pt x="2740" y="4304"/>
                    <a:pt x="5040" y="5099"/>
                    <a:pt x="6445" y="5099"/>
                  </a:cubicBezTo>
                  <a:cubicBezTo>
                    <a:pt x="6704" y="5099"/>
                    <a:pt x="6933" y="5072"/>
                    <a:pt x="7117" y="5010"/>
                  </a:cubicBezTo>
                  <a:cubicBezTo>
                    <a:pt x="8298" y="4594"/>
                    <a:pt x="10453" y="4008"/>
                    <a:pt x="10472" y="946"/>
                  </a:cubicBezTo>
                  <a:cubicBezTo>
                    <a:pt x="10472" y="823"/>
                    <a:pt x="9413" y="114"/>
                    <a:pt x="9423" y="1"/>
                  </a:cubicBezTo>
                  <a:close/>
                </a:path>
              </a:pathLst>
            </a:custGeom>
            <a:solidFill>
              <a:srgbClr val="917D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5" name="Google Shape;715;p33"/>
            <p:cNvSpPr/>
            <p:nvPr/>
          </p:nvSpPr>
          <p:spPr>
            <a:xfrm flipH="1">
              <a:off x="6058168" y="3052840"/>
              <a:ext cx="1559599" cy="787777"/>
            </a:xfrm>
            <a:custGeom>
              <a:avLst/>
              <a:gdLst/>
              <a:ahLst/>
              <a:cxnLst/>
              <a:rect l="l" t="t" r="r" b="b"/>
              <a:pathLst>
                <a:path w="8798" h="4444" extrusionOk="0">
                  <a:moveTo>
                    <a:pt x="7724" y="1"/>
                  </a:moveTo>
                  <a:cubicBezTo>
                    <a:pt x="7532" y="1"/>
                    <a:pt x="7384" y="76"/>
                    <a:pt x="7372" y="240"/>
                  </a:cubicBezTo>
                  <a:cubicBezTo>
                    <a:pt x="7155" y="2641"/>
                    <a:pt x="7344" y="3454"/>
                    <a:pt x="5161" y="4030"/>
                  </a:cubicBezTo>
                  <a:cubicBezTo>
                    <a:pt x="4983" y="4076"/>
                    <a:pt x="4780" y="4096"/>
                    <a:pt x="4557" y="4096"/>
                  </a:cubicBezTo>
                  <a:cubicBezTo>
                    <a:pt x="3180" y="4096"/>
                    <a:pt x="1083" y="3335"/>
                    <a:pt x="1" y="3302"/>
                  </a:cubicBezTo>
                  <a:lnTo>
                    <a:pt x="1" y="3302"/>
                  </a:lnTo>
                  <a:cubicBezTo>
                    <a:pt x="867" y="3652"/>
                    <a:pt x="3240" y="4444"/>
                    <a:pt x="4674" y="4444"/>
                  </a:cubicBezTo>
                  <a:cubicBezTo>
                    <a:pt x="4944" y="4444"/>
                    <a:pt x="5181" y="4416"/>
                    <a:pt x="5368" y="4351"/>
                  </a:cubicBezTo>
                  <a:cubicBezTo>
                    <a:pt x="6455" y="3973"/>
                    <a:pt x="8355" y="3435"/>
                    <a:pt x="8667" y="949"/>
                  </a:cubicBezTo>
                  <a:cubicBezTo>
                    <a:pt x="8797" y="370"/>
                    <a:pt x="8151" y="1"/>
                    <a:pt x="7724" y="1"/>
                  </a:cubicBezTo>
                  <a:close/>
                </a:path>
              </a:pathLst>
            </a:custGeom>
            <a:solidFill>
              <a:srgbClr val="7F6D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6" name="Google Shape;716;p33"/>
            <p:cNvSpPr/>
            <p:nvPr/>
          </p:nvSpPr>
          <p:spPr>
            <a:xfrm flipH="1">
              <a:off x="7456808" y="2984769"/>
              <a:ext cx="226371" cy="630186"/>
            </a:xfrm>
            <a:custGeom>
              <a:avLst/>
              <a:gdLst/>
              <a:ahLst/>
              <a:cxnLst/>
              <a:rect l="l" t="t" r="r" b="b"/>
              <a:pathLst>
                <a:path w="1277" h="3555" extrusionOk="0">
                  <a:moveTo>
                    <a:pt x="1" y="1"/>
                  </a:moveTo>
                  <a:lnTo>
                    <a:pt x="388" y="3469"/>
                  </a:lnTo>
                  <a:lnTo>
                    <a:pt x="1144" y="3554"/>
                  </a:lnTo>
                  <a:cubicBezTo>
                    <a:pt x="1277" y="1674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17D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7" name="Google Shape;717;p33"/>
            <p:cNvSpPr/>
            <p:nvPr/>
          </p:nvSpPr>
          <p:spPr>
            <a:xfrm flipH="1">
              <a:off x="7480562" y="2615166"/>
              <a:ext cx="673262" cy="1937888"/>
            </a:xfrm>
            <a:custGeom>
              <a:avLst/>
              <a:gdLst/>
              <a:ahLst/>
              <a:cxnLst/>
              <a:rect l="l" t="t" r="r" b="b"/>
              <a:pathLst>
                <a:path w="3798" h="10932" extrusionOk="0">
                  <a:moveTo>
                    <a:pt x="1448" y="0"/>
                  </a:moveTo>
                  <a:cubicBezTo>
                    <a:pt x="1306" y="0"/>
                    <a:pt x="1160" y="53"/>
                    <a:pt x="1012" y="167"/>
                  </a:cubicBezTo>
                  <a:cubicBezTo>
                    <a:pt x="1012" y="167"/>
                    <a:pt x="0" y="2842"/>
                    <a:pt x="671" y="6093"/>
                  </a:cubicBezTo>
                  <a:cubicBezTo>
                    <a:pt x="1342" y="9334"/>
                    <a:pt x="1399" y="10034"/>
                    <a:pt x="1380" y="10931"/>
                  </a:cubicBezTo>
                  <a:lnTo>
                    <a:pt x="3100" y="10931"/>
                  </a:lnTo>
                  <a:cubicBezTo>
                    <a:pt x="3100" y="10931"/>
                    <a:pt x="2486" y="8172"/>
                    <a:pt x="3242" y="6244"/>
                  </a:cubicBezTo>
                  <a:cubicBezTo>
                    <a:pt x="3798" y="4807"/>
                    <a:pt x="2805" y="0"/>
                    <a:pt x="1448" y="0"/>
                  </a:cubicBezTo>
                  <a:close/>
                </a:path>
              </a:pathLst>
            </a:custGeom>
            <a:solidFill>
              <a:srgbClr val="B2A3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8" name="Google Shape;718;p33"/>
            <p:cNvSpPr/>
            <p:nvPr/>
          </p:nvSpPr>
          <p:spPr>
            <a:xfrm flipH="1">
              <a:off x="7547215" y="3462328"/>
              <a:ext cx="487663" cy="1090727"/>
            </a:xfrm>
            <a:custGeom>
              <a:avLst/>
              <a:gdLst/>
              <a:ahLst/>
              <a:cxnLst/>
              <a:rect l="l" t="t" r="r" b="b"/>
              <a:pathLst>
                <a:path w="2751" h="6153" extrusionOk="0">
                  <a:moveTo>
                    <a:pt x="2722" y="0"/>
                  </a:moveTo>
                  <a:lnTo>
                    <a:pt x="2722" y="0"/>
                  </a:lnTo>
                  <a:cubicBezTo>
                    <a:pt x="2476" y="1616"/>
                    <a:pt x="1890" y="2750"/>
                    <a:pt x="1201" y="2750"/>
                  </a:cubicBezTo>
                  <a:cubicBezTo>
                    <a:pt x="728" y="2750"/>
                    <a:pt x="303" y="2212"/>
                    <a:pt x="0" y="1333"/>
                  </a:cubicBezTo>
                  <a:lnTo>
                    <a:pt x="0" y="1333"/>
                  </a:lnTo>
                  <a:cubicBezTo>
                    <a:pt x="662" y="4555"/>
                    <a:pt x="719" y="5255"/>
                    <a:pt x="709" y="6152"/>
                  </a:cubicBezTo>
                  <a:lnTo>
                    <a:pt x="2429" y="6152"/>
                  </a:lnTo>
                  <a:cubicBezTo>
                    <a:pt x="2429" y="6152"/>
                    <a:pt x="1824" y="3374"/>
                    <a:pt x="2571" y="1465"/>
                  </a:cubicBezTo>
                  <a:cubicBezTo>
                    <a:pt x="2703" y="1115"/>
                    <a:pt x="2750" y="596"/>
                    <a:pt x="2722" y="0"/>
                  </a:cubicBezTo>
                  <a:close/>
                </a:path>
              </a:pathLst>
            </a:custGeom>
            <a:solidFill>
              <a:srgbClr val="A08D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9" name="Google Shape;719;p33"/>
            <p:cNvSpPr/>
            <p:nvPr/>
          </p:nvSpPr>
          <p:spPr>
            <a:xfrm flipH="1">
              <a:off x="6656623" y="2961370"/>
              <a:ext cx="575765" cy="1591685"/>
            </a:xfrm>
            <a:custGeom>
              <a:avLst/>
              <a:gdLst/>
              <a:ahLst/>
              <a:cxnLst/>
              <a:rect l="l" t="t" r="r" b="b"/>
              <a:pathLst>
                <a:path w="3248" h="8979" extrusionOk="0">
                  <a:moveTo>
                    <a:pt x="1360" y="0"/>
                  </a:moveTo>
                  <a:cubicBezTo>
                    <a:pt x="1234" y="0"/>
                    <a:pt x="1102" y="24"/>
                    <a:pt x="964" y="76"/>
                  </a:cubicBezTo>
                  <a:cubicBezTo>
                    <a:pt x="246" y="341"/>
                    <a:pt x="0" y="2023"/>
                    <a:pt x="454" y="3885"/>
                  </a:cubicBezTo>
                  <a:cubicBezTo>
                    <a:pt x="964" y="5954"/>
                    <a:pt x="1342" y="8270"/>
                    <a:pt x="1531" y="8978"/>
                  </a:cubicBezTo>
                  <a:lnTo>
                    <a:pt x="3024" y="8978"/>
                  </a:lnTo>
                  <a:cubicBezTo>
                    <a:pt x="3024" y="8978"/>
                    <a:pt x="2665" y="6143"/>
                    <a:pt x="3024" y="3856"/>
                  </a:cubicBezTo>
                  <a:cubicBezTo>
                    <a:pt x="3248" y="2396"/>
                    <a:pt x="2613" y="0"/>
                    <a:pt x="1360" y="0"/>
                  </a:cubicBezTo>
                  <a:close/>
                </a:path>
              </a:pathLst>
            </a:custGeom>
            <a:solidFill>
              <a:srgbClr val="B2A3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0" name="Google Shape;720;p33"/>
            <p:cNvSpPr/>
            <p:nvPr/>
          </p:nvSpPr>
          <p:spPr>
            <a:xfrm flipH="1">
              <a:off x="6724871" y="2515896"/>
              <a:ext cx="361803" cy="1174397"/>
            </a:xfrm>
            <a:custGeom>
              <a:avLst/>
              <a:gdLst/>
              <a:ahLst/>
              <a:cxnLst/>
              <a:rect l="l" t="t" r="r" b="b"/>
              <a:pathLst>
                <a:path w="2041" h="6625" extrusionOk="0">
                  <a:moveTo>
                    <a:pt x="1505" y="0"/>
                  </a:moveTo>
                  <a:cubicBezTo>
                    <a:pt x="1475" y="0"/>
                    <a:pt x="1443" y="21"/>
                    <a:pt x="1409" y="66"/>
                  </a:cubicBezTo>
                  <a:cubicBezTo>
                    <a:pt x="756" y="916"/>
                    <a:pt x="0" y="3298"/>
                    <a:pt x="104" y="3874"/>
                  </a:cubicBezTo>
                  <a:cubicBezTo>
                    <a:pt x="199" y="4451"/>
                    <a:pt x="1947" y="6624"/>
                    <a:pt x="1947" y="6624"/>
                  </a:cubicBezTo>
                  <a:cubicBezTo>
                    <a:pt x="1947" y="6624"/>
                    <a:pt x="2040" y="0"/>
                    <a:pt x="1505" y="0"/>
                  </a:cubicBezTo>
                  <a:close/>
                </a:path>
              </a:pathLst>
            </a:custGeom>
            <a:solidFill>
              <a:srgbClr val="A08D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1" name="Google Shape;721;p33"/>
            <p:cNvSpPr/>
            <p:nvPr/>
          </p:nvSpPr>
          <p:spPr>
            <a:xfrm flipH="1">
              <a:off x="6669386" y="3043445"/>
              <a:ext cx="365348" cy="1508015"/>
            </a:xfrm>
            <a:custGeom>
              <a:avLst/>
              <a:gdLst/>
              <a:ahLst/>
              <a:cxnLst/>
              <a:rect l="l" t="t" r="r" b="b"/>
              <a:pathLst>
                <a:path w="2061" h="8507" extrusionOk="0">
                  <a:moveTo>
                    <a:pt x="1134" y="0"/>
                  </a:moveTo>
                  <a:lnTo>
                    <a:pt x="1134" y="0"/>
                  </a:lnTo>
                  <a:cubicBezTo>
                    <a:pt x="1418" y="681"/>
                    <a:pt x="1598" y="1673"/>
                    <a:pt x="1598" y="2779"/>
                  </a:cubicBezTo>
                  <a:cubicBezTo>
                    <a:pt x="1598" y="4820"/>
                    <a:pt x="993" y="6484"/>
                    <a:pt x="237" y="6484"/>
                  </a:cubicBezTo>
                  <a:cubicBezTo>
                    <a:pt x="152" y="6484"/>
                    <a:pt x="76" y="6465"/>
                    <a:pt x="0" y="6427"/>
                  </a:cubicBezTo>
                  <a:lnTo>
                    <a:pt x="0" y="6427"/>
                  </a:lnTo>
                  <a:cubicBezTo>
                    <a:pt x="189" y="7372"/>
                    <a:pt x="331" y="8147"/>
                    <a:pt x="426" y="8506"/>
                  </a:cubicBezTo>
                  <a:lnTo>
                    <a:pt x="1909" y="8506"/>
                  </a:lnTo>
                  <a:cubicBezTo>
                    <a:pt x="1909" y="8506"/>
                    <a:pt x="1550" y="5671"/>
                    <a:pt x="1909" y="3374"/>
                  </a:cubicBezTo>
                  <a:cubicBezTo>
                    <a:pt x="2061" y="2325"/>
                    <a:pt x="1777" y="775"/>
                    <a:pt x="1134" y="0"/>
                  </a:cubicBezTo>
                  <a:close/>
                </a:path>
              </a:pathLst>
            </a:custGeom>
            <a:solidFill>
              <a:srgbClr val="A08D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2" name="Google Shape;722;p33"/>
            <p:cNvSpPr/>
            <p:nvPr/>
          </p:nvSpPr>
          <p:spPr>
            <a:xfrm flipH="1">
              <a:off x="6257239" y="2080350"/>
              <a:ext cx="728924" cy="1410695"/>
            </a:xfrm>
            <a:custGeom>
              <a:avLst/>
              <a:gdLst/>
              <a:ahLst/>
              <a:cxnLst/>
              <a:rect l="l" t="t" r="r" b="b"/>
              <a:pathLst>
                <a:path w="4112" h="7958" extrusionOk="0">
                  <a:moveTo>
                    <a:pt x="3319" y="0"/>
                  </a:moveTo>
                  <a:cubicBezTo>
                    <a:pt x="3302" y="0"/>
                    <a:pt x="3286" y="3"/>
                    <a:pt x="3270" y="9"/>
                  </a:cubicBezTo>
                  <a:cubicBezTo>
                    <a:pt x="3015" y="113"/>
                    <a:pt x="0" y="897"/>
                    <a:pt x="0" y="5878"/>
                  </a:cubicBezTo>
                  <a:cubicBezTo>
                    <a:pt x="0" y="6190"/>
                    <a:pt x="1560" y="7938"/>
                    <a:pt x="1805" y="7957"/>
                  </a:cubicBezTo>
                  <a:cubicBezTo>
                    <a:pt x="1811" y="7957"/>
                    <a:pt x="1817" y="7958"/>
                    <a:pt x="1824" y="7958"/>
                  </a:cubicBezTo>
                  <a:cubicBezTo>
                    <a:pt x="2110" y="7958"/>
                    <a:pt x="3358" y="7377"/>
                    <a:pt x="3469" y="7239"/>
                  </a:cubicBezTo>
                  <a:cubicBezTo>
                    <a:pt x="3592" y="7097"/>
                    <a:pt x="4017" y="5802"/>
                    <a:pt x="4064" y="5594"/>
                  </a:cubicBezTo>
                  <a:cubicBezTo>
                    <a:pt x="4111" y="5386"/>
                    <a:pt x="4026" y="765"/>
                    <a:pt x="4026" y="765"/>
                  </a:cubicBezTo>
                  <a:cubicBezTo>
                    <a:pt x="4026" y="765"/>
                    <a:pt x="3598" y="0"/>
                    <a:pt x="3319" y="0"/>
                  </a:cubicBezTo>
                  <a:close/>
                </a:path>
              </a:pathLst>
            </a:custGeom>
            <a:solidFill>
              <a:srgbClr val="7F6D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3" name="Google Shape;723;p33"/>
            <p:cNvSpPr/>
            <p:nvPr/>
          </p:nvSpPr>
          <p:spPr>
            <a:xfrm flipH="1">
              <a:off x="6243767" y="2115449"/>
              <a:ext cx="730697" cy="1348828"/>
            </a:xfrm>
            <a:custGeom>
              <a:avLst/>
              <a:gdLst/>
              <a:ahLst/>
              <a:cxnLst/>
              <a:rect l="l" t="t" r="r" b="b"/>
              <a:pathLst>
                <a:path w="4122" h="7609" extrusionOk="0">
                  <a:moveTo>
                    <a:pt x="3329" y="0"/>
                  </a:moveTo>
                  <a:cubicBezTo>
                    <a:pt x="3312" y="0"/>
                    <a:pt x="3296" y="3"/>
                    <a:pt x="3280" y="9"/>
                  </a:cubicBezTo>
                  <a:cubicBezTo>
                    <a:pt x="3015" y="104"/>
                    <a:pt x="1" y="850"/>
                    <a:pt x="1" y="5623"/>
                  </a:cubicBezTo>
                  <a:cubicBezTo>
                    <a:pt x="1" y="5916"/>
                    <a:pt x="1579" y="7589"/>
                    <a:pt x="1815" y="7608"/>
                  </a:cubicBezTo>
                  <a:cubicBezTo>
                    <a:pt x="1821" y="7608"/>
                    <a:pt x="1827" y="7609"/>
                    <a:pt x="1835" y="7609"/>
                  </a:cubicBezTo>
                  <a:cubicBezTo>
                    <a:pt x="2122" y="7609"/>
                    <a:pt x="3358" y="7056"/>
                    <a:pt x="3478" y="6927"/>
                  </a:cubicBezTo>
                  <a:cubicBezTo>
                    <a:pt x="3592" y="6776"/>
                    <a:pt x="4036" y="5557"/>
                    <a:pt x="4064" y="5349"/>
                  </a:cubicBezTo>
                  <a:cubicBezTo>
                    <a:pt x="4121" y="5141"/>
                    <a:pt x="4036" y="737"/>
                    <a:pt x="4036" y="737"/>
                  </a:cubicBezTo>
                  <a:cubicBezTo>
                    <a:pt x="4036" y="737"/>
                    <a:pt x="3601" y="0"/>
                    <a:pt x="3329" y="0"/>
                  </a:cubicBezTo>
                  <a:close/>
                </a:path>
              </a:pathLst>
            </a:custGeom>
            <a:solidFill>
              <a:srgbClr val="A08D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4" name="Google Shape;724;p33"/>
            <p:cNvSpPr/>
            <p:nvPr/>
          </p:nvSpPr>
          <p:spPr>
            <a:xfrm flipH="1">
              <a:off x="6272307" y="2114208"/>
              <a:ext cx="702157" cy="1348297"/>
            </a:xfrm>
            <a:custGeom>
              <a:avLst/>
              <a:gdLst/>
              <a:ahLst/>
              <a:cxnLst/>
              <a:rect l="l" t="t" r="r" b="b"/>
              <a:pathLst>
                <a:path w="3961" h="7606" extrusionOk="0">
                  <a:moveTo>
                    <a:pt x="3322" y="0"/>
                  </a:moveTo>
                  <a:cubicBezTo>
                    <a:pt x="3307" y="0"/>
                    <a:pt x="3293" y="2"/>
                    <a:pt x="3280" y="7"/>
                  </a:cubicBezTo>
                  <a:cubicBezTo>
                    <a:pt x="3015" y="101"/>
                    <a:pt x="1" y="848"/>
                    <a:pt x="1" y="5621"/>
                  </a:cubicBezTo>
                  <a:cubicBezTo>
                    <a:pt x="1" y="5913"/>
                    <a:pt x="1579" y="7577"/>
                    <a:pt x="1815" y="7605"/>
                  </a:cubicBezTo>
                  <a:cubicBezTo>
                    <a:pt x="1819" y="7605"/>
                    <a:pt x="1823" y="7606"/>
                    <a:pt x="1827" y="7606"/>
                  </a:cubicBezTo>
                  <a:cubicBezTo>
                    <a:pt x="1953" y="7606"/>
                    <a:pt x="2328" y="7468"/>
                    <a:pt x="2685" y="7322"/>
                  </a:cubicBezTo>
                  <a:cubicBezTo>
                    <a:pt x="1210" y="3069"/>
                    <a:pt x="3601" y="961"/>
                    <a:pt x="3960" y="621"/>
                  </a:cubicBezTo>
                  <a:cubicBezTo>
                    <a:pt x="3828" y="409"/>
                    <a:pt x="3523" y="0"/>
                    <a:pt x="3322" y="0"/>
                  </a:cubicBezTo>
                  <a:close/>
                </a:path>
              </a:pathLst>
            </a:custGeom>
            <a:solidFill>
              <a:srgbClr val="B2A3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5" name="Google Shape;725;p33"/>
            <p:cNvSpPr/>
            <p:nvPr/>
          </p:nvSpPr>
          <p:spPr>
            <a:xfrm flipH="1">
              <a:off x="6259012" y="2112613"/>
              <a:ext cx="542970" cy="872333"/>
            </a:xfrm>
            <a:custGeom>
              <a:avLst/>
              <a:gdLst/>
              <a:ahLst/>
              <a:cxnLst/>
              <a:rect l="l" t="t" r="r" b="b"/>
              <a:pathLst>
                <a:path w="3063" h="4921" extrusionOk="0">
                  <a:moveTo>
                    <a:pt x="2383" y="1"/>
                  </a:moveTo>
                  <a:cubicBezTo>
                    <a:pt x="2357" y="1"/>
                    <a:pt x="2332" y="5"/>
                    <a:pt x="2307" y="16"/>
                  </a:cubicBezTo>
                  <a:cubicBezTo>
                    <a:pt x="1" y="989"/>
                    <a:pt x="199" y="4921"/>
                    <a:pt x="199" y="4921"/>
                  </a:cubicBezTo>
                  <a:cubicBezTo>
                    <a:pt x="710" y="3787"/>
                    <a:pt x="1749" y="2879"/>
                    <a:pt x="1749" y="2879"/>
                  </a:cubicBezTo>
                  <a:lnTo>
                    <a:pt x="3063" y="772"/>
                  </a:lnTo>
                  <a:cubicBezTo>
                    <a:pt x="3063" y="772"/>
                    <a:pt x="2706" y="1"/>
                    <a:pt x="2383" y="1"/>
                  </a:cubicBezTo>
                  <a:close/>
                </a:path>
              </a:pathLst>
            </a:custGeom>
            <a:solidFill>
              <a:srgbClr val="A08D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6" name="Google Shape;726;p33"/>
            <p:cNvSpPr/>
            <p:nvPr/>
          </p:nvSpPr>
          <p:spPr>
            <a:xfrm flipH="1">
              <a:off x="5453153" y="3129774"/>
              <a:ext cx="504326" cy="448310"/>
            </a:xfrm>
            <a:custGeom>
              <a:avLst/>
              <a:gdLst/>
              <a:ahLst/>
              <a:cxnLst/>
              <a:rect l="l" t="t" r="r" b="b"/>
              <a:pathLst>
                <a:path w="2845" h="2529" extrusionOk="0">
                  <a:moveTo>
                    <a:pt x="301" y="1"/>
                  </a:moveTo>
                  <a:cubicBezTo>
                    <a:pt x="127" y="1"/>
                    <a:pt x="0" y="33"/>
                    <a:pt x="0" y="33"/>
                  </a:cubicBezTo>
                  <a:cubicBezTo>
                    <a:pt x="293" y="893"/>
                    <a:pt x="1323" y="1980"/>
                    <a:pt x="2845" y="2528"/>
                  </a:cubicBezTo>
                  <a:cubicBezTo>
                    <a:pt x="2845" y="2528"/>
                    <a:pt x="1607" y="1602"/>
                    <a:pt x="1181" y="553"/>
                  </a:cubicBezTo>
                  <a:cubicBezTo>
                    <a:pt x="999" y="89"/>
                    <a:pt x="587" y="1"/>
                    <a:pt x="301" y="1"/>
                  </a:cubicBezTo>
                  <a:close/>
                </a:path>
              </a:pathLst>
            </a:custGeom>
            <a:solidFill>
              <a:srgbClr val="EFE5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7" name="Google Shape;727;p33"/>
            <p:cNvSpPr/>
            <p:nvPr/>
          </p:nvSpPr>
          <p:spPr>
            <a:xfrm flipH="1">
              <a:off x="5461485" y="3128001"/>
              <a:ext cx="495994" cy="444941"/>
            </a:xfrm>
            <a:custGeom>
              <a:avLst/>
              <a:gdLst/>
              <a:ahLst/>
              <a:cxnLst/>
              <a:rect l="l" t="t" r="r" b="b"/>
              <a:pathLst>
                <a:path w="2798" h="2510" extrusionOk="0">
                  <a:moveTo>
                    <a:pt x="301" y="0"/>
                  </a:moveTo>
                  <a:cubicBezTo>
                    <a:pt x="127" y="0"/>
                    <a:pt x="0" y="34"/>
                    <a:pt x="0" y="34"/>
                  </a:cubicBezTo>
                  <a:cubicBezTo>
                    <a:pt x="293" y="884"/>
                    <a:pt x="1314" y="1952"/>
                    <a:pt x="2798" y="2510"/>
                  </a:cubicBezTo>
                  <a:cubicBezTo>
                    <a:pt x="1711" y="1933"/>
                    <a:pt x="964" y="1054"/>
                    <a:pt x="718" y="365"/>
                  </a:cubicBezTo>
                  <a:cubicBezTo>
                    <a:pt x="718" y="365"/>
                    <a:pt x="860" y="327"/>
                    <a:pt x="1049" y="327"/>
                  </a:cubicBezTo>
                  <a:cubicBezTo>
                    <a:pt x="840" y="58"/>
                    <a:pt x="530" y="0"/>
                    <a:pt x="301" y="0"/>
                  </a:cubicBezTo>
                  <a:close/>
                </a:path>
              </a:pathLst>
            </a:custGeom>
            <a:solidFill>
              <a:srgbClr val="E5C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8" name="Google Shape;728;p33"/>
            <p:cNvSpPr/>
            <p:nvPr/>
          </p:nvSpPr>
          <p:spPr>
            <a:xfrm flipH="1">
              <a:off x="5741213" y="2198410"/>
              <a:ext cx="730697" cy="1141780"/>
            </a:xfrm>
            <a:custGeom>
              <a:avLst/>
              <a:gdLst/>
              <a:ahLst/>
              <a:cxnLst/>
              <a:rect l="l" t="t" r="r" b="b"/>
              <a:pathLst>
                <a:path w="4122" h="6441" extrusionOk="0">
                  <a:moveTo>
                    <a:pt x="2648" y="1"/>
                  </a:moveTo>
                  <a:cubicBezTo>
                    <a:pt x="2431" y="1"/>
                    <a:pt x="2163" y="61"/>
                    <a:pt x="2004" y="61"/>
                  </a:cubicBezTo>
                  <a:cubicBezTo>
                    <a:pt x="1831" y="61"/>
                    <a:pt x="1629" y="5"/>
                    <a:pt x="1449" y="5"/>
                  </a:cubicBezTo>
                  <a:cubicBezTo>
                    <a:pt x="1374" y="5"/>
                    <a:pt x="1303" y="14"/>
                    <a:pt x="1239" y="42"/>
                  </a:cubicBezTo>
                  <a:cubicBezTo>
                    <a:pt x="823" y="203"/>
                    <a:pt x="1" y="2046"/>
                    <a:pt x="275" y="3794"/>
                  </a:cubicBezTo>
                  <a:cubicBezTo>
                    <a:pt x="275" y="3794"/>
                    <a:pt x="1267" y="5769"/>
                    <a:pt x="2448" y="6440"/>
                  </a:cubicBezTo>
                  <a:lnTo>
                    <a:pt x="4008" y="6280"/>
                  </a:lnTo>
                  <a:cubicBezTo>
                    <a:pt x="4008" y="6280"/>
                    <a:pt x="3753" y="3870"/>
                    <a:pt x="3961" y="3227"/>
                  </a:cubicBezTo>
                  <a:cubicBezTo>
                    <a:pt x="4121" y="2773"/>
                    <a:pt x="3280" y="108"/>
                    <a:pt x="2798" y="14"/>
                  </a:cubicBezTo>
                  <a:cubicBezTo>
                    <a:pt x="2753" y="4"/>
                    <a:pt x="2702" y="1"/>
                    <a:pt x="2648" y="1"/>
                  </a:cubicBezTo>
                  <a:close/>
                </a:path>
              </a:pathLst>
            </a:custGeom>
            <a:solidFill>
              <a:srgbClr val="B2A3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9" name="Google Shape;729;p33"/>
            <p:cNvSpPr/>
            <p:nvPr/>
          </p:nvSpPr>
          <p:spPr>
            <a:xfrm flipH="1">
              <a:off x="5744581" y="2198410"/>
              <a:ext cx="524535" cy="1115013"/>
            </a:xfrm>
            <a:custGeom>
              <a:avLst/>
              <a:gdLst/>
              <a:ahLst/>
              <a:cxnLst/>
              <a:rect l="l" t="t" r="r" b="b"/>
              <a:pathLst>
                <a:path w="2959" h="6290" extrusionOk="0">
                  <a:moveTo>
                    <a:pt x="1489" y="1"/>
                  </a:moveTo>
                  <a:cubicBezTo>
                    <a:pt x="1277" y="1"/>
                    <a:pt x="1010" y="61"/>
                    <a:pt x="851" y="61"/>
                  </a:cubicBezTo>
                  <a:cubicBezTo>
                    <a:pt x="671" y="61"/>
                    <a:pt x="472" y="5"/>
                    <a:pt x="291" y="5"/>
                  </a:cubicBezTo>
                  <a:cubicBezTo>
                    <a:pt x="215" y="5"/>
                    <a:pt x="143" y="14"/>
                    <a:pt x="76" y="42"/>
                  </a:cubicBezTo>
                  <a:cubicBezTo>
                    <a:pt x="57" y="52"/>
                    <a:pt x="19" y="61"/>
                    <a:pt x="0" y="99"/>
                  </a:cubicBezTo>
                  <a:cubicBezTo>
                    <a:pt x="57" y="77"/>
                    <a:pt x="118" y="69"/>
                    <a:pt x="181" y="69"/>
                  </a:cubicBezTo>
                  <a:cubicBezTo>
                    <a:pt x="353" y="69"/>
                    <a:pt x="542" y="128"/>
                    <a:pt x="711" y="128"/>
                  </a:cubicBezTo>
                  <a:cubicBezTo>
                    <a:pt x="720" y="128"/>
                    <a:pt x="729" y="128"/>
                    <a:pt x="737" y="127"/>
                  </a:cubicBezTo>
                  <a:cubicBezTo>
                    <a:pt x="904" y="127"/>
                    <a:pt x="1167" y="67"/>
                    <a:pt x="1382" y="67"/>
                  </a:cubicBezTo>
                  <a:cubicBezTo>
                    <a:pt x="1435" y="67"/>
                    <a:pt x="1486" y="71"/>
                    <a:pt x="1531" y="80"/>
                  </a:cubicBezTo>
                  <a:cubicBezTo>
                    <a:pt x="2013" y="184"/>
                    <a:pt x="2722" y="2755"/>
                    <a:pt x="2571" y="3218"/>
                  </a:cubicBezTo>
                  <a:cubicBezTo>
                    <a:pt x="2382" y="3794"/>
                    <a:pt x="2713" y="5949"/>
                    <a:pt x="2750" y="6289"/>
                  </a:cubicBezTo>
                  <a:lnTo>
                    <a:pt x="2864" y="6034"/>
                  </a:lnTo>
                  <a:cubicBezTo>
                    <a:pt x="2864" y="6034"/>
                    <a:pt x="2609" y="3870"/>
                    <a:pt x="2807" y="3227"/>
                  </a:cubicBezTo>
                  <a:cubicBezTo>
                    <a:pt x="2958" y="2773"/>
                    <a:pt x="2127" y="108"/>
                    <a:pt x="1635" y="14"/>
                  </a:cubicBezTo>
                  <a:cubicBezTo>
                    <a:pt x="1592" y="4"/>
                    <a:pt x="1542" y="1"/>
                    <a:pt x="1489" y="1"/>
                  </a:cubicBezTo>
                  <a:close/>
                </a:path>
              </a:pathLst>
            </a:custGeom>
            <a:solidFill>
              <a:srgbClr val="C4B3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0" name="Google Shape;730;p33"/>
            <p:cNvSpPr/>
            <p:nvPr/>
          </p:nvSpPr>
          <p:spPr>
            <a:xfrm flipH="1">
              <a:off x="5979106" y="2212414"/>
              <a:ext cx="487663" cy="1127776"/>
            </a:xfrm>
            <a:custGeom>
              <a:avLst/>
              <a:gdLst/>
              <a:ahLst/>
              <a:cxnLst/>
              <a:rect l="l" t="t" r="r" b="b"/>
              <a:pathLst>
                <a:path w="2751" h="6362" extrusionOk="0">
                  <a:moveTo>
                    <a:pt x="1134" y="1"/>
                  </a:moveTo>
                  <a:cubicBezTo>
                    <a:pt x="709" y="313"/>
                    <a:pt x="0" y="2061"/>
                    <a:pt x="246" y="3715"/>
                  </a:cubicBezTo>
                  <a:cubicBezTo>
                    <a:pt x="246" y="3715"/>
                    <a:pt x="1238" y="5690"/>
                    <a:pt x="2419" y="6361"/>
                  </a:cubicBezTo>
                  <a:lnTo>
                    <a:pt x="2750" y="6314"/>
                  </a:lnTo>
                  <a:cubicBezTo>
                    <a:pt x="2334" y="5416"/>
                    <a:pt x="2306" y="3526"/>
                    <a:pt x="2306" y="3526"/>
                  </a:cubicBezTo>
                  <a:cubicBezTo>
                    <a:pt x="974" y="3044"/>
                    <a:pt x="681" y="965"/>
                    <a:pt x="1134" y="1"/>
                  </a:cubicBezTo>
                  <a:close/>
                </a:path>
              </a:pathLst>
            </a:custGeom>
            <a:solidFill>
              <a:srgbClr val="917D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1" name="Google Shape;731;p33"/>
            <p:cNvSpPr/>
            <p:nvPr/>
          </p:nvSpPr>
          <p:spPr>
            <a:xfrm flipH="1">
              <a:off x="4798150" y="2768680"/>
              <a:ext cx="1281644" cy="1122635"/>
            </a:xfrm>
            <a:custGeom>
              <a:avLst/>
              <a:gdLst/>
              <a:ahLst/>
              <a:cxnLst/>
              <a:rect l="l" t="t" r="r" b="b"/>
              <a:pathLst>
                <a:path w="7230" h="6333" extrusionOk="0">
                  <a:moveTo>
                    <a:pt x="6502" y="1"/>
                  </a:moveTo>
                  <a:cubicBezTo>
                    <a:pt x="6502" y="1"/>
                    <a:pt x="5661" y="1380"/>
                    <a:pt x="5850" y="2647"/>
                  </a:cubicBezTo>
                  <a:cubicBezTo>
                    <a:pt x="6096" y="4376"/>
                    <a:pt x="4952" y="5624"/>
                    <a:pt x="4348" y="5624"/>
                  </a:cubicBezTo>
                  <a:cubicBezTo>
                    <a:pt x="3488" y="5624"/>
                    <a:pt x="1843" y="5009"/>
                    <a:pt x="1815" y="2817"/>
                  </a:cubicBezTo>
                  <a:lnTo>
                    <a:pt x="0" y="2930"/>
                  </a:lnTo>
                  <a:cubicBezTo>
                    <a:pt x="303" y="3488"/>
                    <a:pt x="1541" y="6153"/>
                    <a:pt x="4348" y="6332"/>
                  </a:cubicBezTo>
                  <a:cubicBezTo>
                    <a:pt x="5671" y="6332"/>
                    <a:pt x="6833" y="4187"/>
                    <a:pt x="6616" y="2911"/>
                  </a:cubicBezTo>
                  <a:cubicBezTo>
                    <a:pt x="6455" y="1891"/>
                    <a:pt x="7230" y="473"/>
                    <a:pt x="7230" y="473"/>
                  </a:cubicBezTo>
                  <a:cubicBezTo>
                    <a:pt x="7230" y="473"/>
                    <a:pt x="6937" y="57"/>
                    <a:pt x="6502" y="1"/>
                  </a:cubicBezTo>
                  <a:close/>
                </a:path>
              </a:pathLst>
            </a:custGeom>
            <a:solidFill>
              <a:srgbClr val="B2A3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2" name="Google Shape;732;p33"/>
            <p:cNvSpPr/>
            <p:nvPr/>
          </p:nvSpPr>
          <p:spPr>
            <a:xfrm flipH="1">
              <a:off x="5444645" y="3246239"/>
              <a:ext cx="341949" cy="495994"/>
            </a:xfrm>
            <a:custGeom>
              <a:avLst/>
              <a:gdLst/>
              <a:ahLst/>
              <a:cxnLst/>
              <a:rect l="l" t="t" r="r" b="b"/>
              <a:pathLst>
                <a:path w="1929" h="2798" extrusionOk="0">
                  <a:moveTo>
                    <a:pt x="85" y="0"/>
                  </a:moveTo>
                  <a:lnTo>
                    <a:pt x="0" y="132"/>
                  </a:lnTo>
                  <a:cubicBezTo>
                    <a:pt x="47" y="1833"/>
                    <a:pt x="1077" y="2580"/>
                    <a:pt x="1928" y="2797"/>
                  </a:cubicBezTo>
                  <a:cubicBezTo>
                    <a:pt x="1106" y="2514"/>
                    <a:pt x="180" y="1758"/>
                    <a:pt x="161" y="123"/>
                  </a:cubicBezTo>
                  <a:lnTo>
                    <a:pt x="85" y="0"/>
                  </a:lnTo>
                  <a:close/>
                </a:path>
              </a:pathLst>
            </a:custGeom>
            <a:solidFill>
              <a:srgbClr val="C4B3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3" name="Google Shape;733;p33"/>
            <p:cNvSpPr/>
            <p:nvPr/>
          </p:nvSpPr>
          <p:spPr>
            <a:xfrm flipH="1">
              <a:off x="4798150" y="2773643"/>
              <a:ext cx="698611" cy="1122635"/>
            </a:xfrm>
            <a:custGeom>
              <a:avLst/>
              <a:gdLst/>
              <a:ahLst/>
              <a:cxnLst/>
              <a:rect l="l" t="t" r="r" b="b"/>
              <a:pathLst>
                <a:path w="3941" h="6333" extrusionOk="0">
                  <a:moveTo>
                    <a:pt x="3270" y="1"/>
                  </a:moveTo>
                  <a:cubicBezTo>
                    <a:pt x="3591" y="124"/>
                    <a:pt x="3790" y="426"/>
                    <a:pt x="3790" y="426"/>
                  </a:cubicBezTo>
                  <a:cubicBezTo>
                    <a:pt x="3790" y="426"/>
                    <a:pt x="3015" y="1853"/>
                    <a:pt x="3175" y="2855"/>
                  </a:cubicBezTo>
                  <a:cubicBezTo>
                    <a:pt x="3374" y="4131"/>
                    <a:pt x="2221" y="6286"/>
                    <a:pt x="907" y="6286"/>
                  </a:cubicBezTo>
                  <a:cubicBezTo>
                    <a:pt x="586" y="6257"/>
                    <a:pt x="284" y="6210"/>
                    <a:pt x="0" y="6125"/>
                  </a:cubicBezTo>
                  <a:lnTo>
                    <a:pt x="0" y="6125"/>
                  </a:lnTo>
                  <a:cubicBezTo>
                    <a:pt x="331" y="6238"/>
                    <a:pt x="671" y="6304"/>
                    <a:pt x="1059" y="6333"/>
                  </a:cubicBezTo>
                  <a:cubicBezTo>
                    <a:pt x="2382" y="6333"/>
                    <a:pt x="3544" y="4178"/>
                    <a:pt x="3327" y="2902"/>
                  </a:cubicBezTo>
                  <a:cubicBezTo>
                    <a:pt x="3166" y="1872"/>
                    <a:pt x="3941" y="455"/>
                    <a:pt x="3941" y="455"/>
                  </a:cubicBezTo>
                  <a:cubicBezTo>
                    <a:pt x="3941" y="455"/>
                    <a:pt x="3686" y="77"/>
                    <a:pt x="3270" y="1"/>
                  </a:cubicBezTo>
                  <a:close/>
                </a:path>
              </a:pathLst>
            </a:custGeom>
            <a:solidFill>
              <a:srgbClr val="C4B3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4" name="Google Shape;734;p33"/>
            <p:cNvSpPr/>
            <p:nvPr/>
          </p:nvSpPr>
          <p:spPr>
            <a:xfrm flipH="1">
              <a:off x="4906992" y="2768680"/>
              <a:ext cx="243034" cy="889706"/>
            </a:xfrm>
            <a:custGeom>
              <a:avLst/>
              <a:gdLst/>
              <a:ahLst/>
              <a:cxnLst/>
              <a:rect l="l" t="t" r="r" b="b"/>
              <a:pathLst>
                <a:path w="1371" h="5019" extrusionOk="0">
                  <a:moveTo>
                    <a:pt x="1257" y="1"/>
                  </a:moveTo>
                  <a:cubicBezTo>
                    <a:pt x="1257" y="1"/>
                    <a:pt x="416" y="1380"/>
                    <a:pt x="605" y="2647"/>
                  </a:cubicBezTo>
                  <a:cubicBezTo>
                    <a:pt x="737" y="3649"/>
                    <a:pt x="416" y="4490"/>
                    <a:pt x="0" y="5019"/>
                  </a:cubicBezTo>
                  <a:cubicBezTo>
                    <a:pt x="548" y="4565"/>
                    <a:pt x="1078" y="3573"/>
                    <a:pt x="898" y="2325"/>
                  </a:cubicBezTo>
                  <a:cubicBezTo>
                    <a:pt x="785" y="1456"/>
                    <a:pt x="1134" y="520"/>
                    <a:pt x="1371" y="29"/>
                  </a:cubicBezTo>
                  <a:cubicBezTo>
                    <a:pt x="1342" y="10"/>
                    <a:pt x="1295" y="1"/>
                    <a:pt x="1257" y="1"/>
                  </a:cubicBezTo>
                  <a:close/>
                </a:path>
              </a:pathLst>
            </a:custGeom>
            <a:solidFill>
              <a:srgbClr val="917D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5" name="Google Shape;735;p33"/>
            <p:cNvSpPr/>
            <p:nvPr/>
          </p:nvSpPr>
          <p:spPr>
            <a:xfrm flipH="1">
              <a:off x="5057670" y="3284706"/>
              <a:ext cx="1033824" cy="608205"/>
            </a:xfrm>
            <a:custGeom>
              <a:avLst/>
              <a:gdLst/>
              <a:ahLst/>
              <a:cxnLst/>
              <a:rect l="l" t="t" r="r" b="b"/>
              <a:pathLst>
                <a:path w="5832" h="3431" extrusionOk="0">
                  <a:moveTo>
                    <a:pt x="520" y="0"/>
                  </a:moveTo>
                  <a:lnTo>
                    <a:pt x="0" y="10"/>
                  </a:lnTo>
                  <a:cubicBezTo>
                    <a:pt x="293" y="567"/>
                    <a:pt x="1522" y="3431"/>
                    <a:pt x="4414" y="3431"/>
                  </a:cubicBezTo>
                  <a:cubicBezTo>
                    <a:pt x="4933" y="3431"/>
                    <a:pt x="5434" y="3091"/>
                    <a:pt x="5831" y="2609"/>
                  </a:cubicBezTo>
                  <a:lnTo>
                    <a:pt x="5831" y="2609"/>
                  </a:lnTo>
                  <a:cubicBezTo>
                    <a:pt x="5481" y="2930"/>
                    <a:pt x="5103" y="3119"/>
                    <a:pt x="4716" y="3119"/>
                  </a:cubicBezTo>
                  <a:cubicBezTo>
                    <a:pt x="2164" y="3119"/>
                    <a:pt x="964" y="908"/>
                    <a:pt x="520" y="0"/>
                  </a:cubicBezTo>
                  <a:close/>
                </a:path>
              </a:pathLst>
            </a:custGeom>
            <a:solidFill>
              <a:srgbClr val="917D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6" name="Google Shape;736;p33"/>
            <p:cNvSpPr/>
            <p:nvPr/>
          </p:nvSpPr>
          <p:spPr>
            <a:xfrm flipH="1">
              <a:off x="5905363" y="3118783"/>
              <a:ext cx="353826" cy="573106"/>
            </a:xfrm>
            <a:custGeom>
              <a:avLst/>
              <a:gdLst/>
              <a:ahLst/>
              <a:cxnLst/>
              <a:rect l="l" t="t" r="r" b="b"/>
              <a:pathLst>
                <a:path w="1996" h="3233" extrusionOk="0">
                  <a:moveTo>
                    <a:pt x="1" y="1"/>
                  </a:moveTo>
                  <a:lnTo>
                    <a:pt x="1" y="1"/>
                  </a:lnTo>
                  <a:cubicBezTo>
                    <a:pt x="29" y="908"/>
                    <a:pt x="691" y="2269"/>
                    <a:pt x="1995" y="3233"/>
                  </a:cubicBezTo>
                  <a:cubicBezTo>
                    <a:pt x="1995" y="3233"/>
                    <a:pt x="1059" y="1985"/>
                    <a:pt x="974" y="851"/>
                  </a:cubicBezTo>
                  <a:cubicBezTo>
                    <a:pt x="908" y="48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FE5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7" name="Google Shape;737;p33"/>
            <p:cNvSpPr/>
            <p:nvPr/>
          </p:nvSpPr>
          <p:spPr>
            <a:xfrm flipH="1">
              <a:off x="5905363" y="3118783"/>
              <a:ext cx="353826" cy="573106"/>
            </a:xfrm>
            <a:custGeom>
              <a:avLst/>
              <a:gdLst/>
              <a:ahLst/>
              <a:cxnLst/>
              <a:rect l="l" t="t" r="r" b="b"/>
              <a:pathLst>
                <a:path w="1996" h="3233" extrusionOk="0">
                  <a:moveTo>
                    <a:pt x="1" y="1"/>
                  </a:moveTo>
                  <a:lnTo>
                    <a:pt x="1" y="1"/>
                  </a:lnTo>
                  <a:cubicBezTo>
                    <a:pt x="29" y="908"/>
                    <a:pt x="691" y="2269"/>
                    <a:pt x="1995" y="3233"/>
                  </a:cubicBezTo>
                  <a:cubicBezTo>
                    <a:pt x="1995" y="3233"/>
                    <a:pt x="1986" y="3223"/>
                    <a:pt x="1967" y="3205"/>
                  </a:cubicBezTo>
                  <a:cubicBezTo>
                    <a:pt x="1003" y="2222"/>
                    <a:pt x="530" y="1003"/>
                    <a:pt x="540" y="161"/>
                  </a:cubicBezTo>
                  <a:cubicBezTo>
                    <a:pt x="285" y="1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5C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8" name="Google Shape;738;p33"/>
            <p:cNvSpPr/>
            <p:nvPr/>
          </p:nvSpPr>
          <p:spPr>
            <a:xfrm flipH="1">
              <a:off x="5966029" y="999550"/>
              <a:ext cx="2549461" cy="630363"/>
            </a:xfrm>
            <a:custGeom>
              <a:avLst/>
              <a:gdLst/>
              <a:ahLst/>
              <a:cxnLst/>
              <a:rect l="l" t="t" r="r" b="b"/>
              <a:pathLst>
                <a:path w="14382" h="3556" extrusionOk="0">
                  <a:moveTo>
                    <a:pt x="4395" y="1"/>
                  </a:moveTo>
                  <a:cubicBezTo>
                    <a:pt x="4405" y="1"/>
                    <a:pt x="4415" y="1"/>
                    <a:pt x="4426" y="1"/>
                  </a:cubicBezTo>
                  <a:lnTo>
                    <a:pt x="4426" y="1"/>
                  </a:lnTo>
                  <a:cubicBezTo>
                    <a:pt x="4415" y="1"/>
                    <a:pt x="4405" y="1"/>
                    <a:pt x="4395" y="1"/>
                  </a:cubicBezTo>
                  <a:close/>
                  <a:moveTo>
                    <a:pt x="4426" y="1"/>
                  </a:moveTo>
                  <a:cubicBezTo>
                    <a:pt x="4444" y="2"/>
                    <a:pt x="4462" y="4"/>
                    <a:pt x="4480" y="10"/>
                  </a:cubicBezTo>
                  <a:cubicBezTo>
                    <a:pt x="3781" y="341"/>
                    <a:pt x="3138" y="587"/>
                    <a:pt x="2363" y="728"/>
                  </a:cubicBezTo>
                  <a:cubicBezTo>
                    <a:pt x="1654" y="861"/>
                    <a:pt x="917" y="974"/>
                    <a:pt x="237" y="1135"/>
                  </a:cubicBezTo>
                  <a:cubicBezTo>
                    <a:pt x="378" y="1163"/>
                    <a:pt x="511" y="1163"/>
                    <a:pt x="605" y="1277"/>
                  </a:cubicBezTo>
                  <a:cubicBezTo>
                    <a:pt x="444" y="1428"/>
                    <a:pt x="218" y="1418"/>
                    <a:pt x="0" y="1475"/>
                  </a:cubicBezTo>
                  <a:cubicBezTo>
                    <a:pt x="29" y="1768"/>
                    <a:pt x="832" y="1664"/>
                    <a:pt x="1068" y="1702"/>
                  </a:cubicBezTo>
                  <a:cubicBezTo>
                    <a:pt x="1342" y="1730"/>
                    <a:pt x="1597" y="1806"/>
                    <a:pt x="1824" y="1919"/>
                  </a:cubicBezTo>
                  <a:cubicBezTo>
                    <a:pt x="1654" y="2099"/>
                    <a:pt x="1295" y="1985"/>
                    <a:pt x="1097" y="2127"/>
                  </a:cubicBezTo>
                  <a:cubicBezTo>
                    <a:pt x="945" y="2250"/>
                    <a:pt x="983" y="2420"/>
                    <a:pt x="945" y="2600"/>
                  </a:cubicBezTo>
                  <a:cubicBezTo>
                    <a:pt x="1087" y="2656"/>
                    <a:pt x="1446" y="2656"/>
                    <a:pt x="1503" y="2808"/>
                  </a:cubicBezTo>
                  <a:cubicBezTo>
                    <a:pt x="1569" y="2978"/>
                    <a:pt x="1267" y="2902"/>
                    <a:pt x="1380" y="3091"/>
                  </a:cubicBezTo>
                  <a:cubicBezTo>
                    <a:pt x="1457" y="3217"/>
                    <a:pt x="1757" y="3242"/>
                    <a:pt x="2034" y="3242"/>
                  </a:cubicBezTo>
                  <a:cubicBezTo>
                    <a:pt x="2206" y="3242"/>
                    <a:pt x="2370" y="3232"/>
                    <a:pt x="2465" y="3232"/>
                  </a:cubicBezTo>
                  <a:cubicBezTo>
                    <a:pt x="2480" y="3232"/>
                    <a:pt x="2493" y="3232"/>
                    <a:pt x="2505" y="3233"/>
                  </a:cubicBezTo>
                  <a:cubicBezTo>
                    <a:pt x="2453" y="3486"/>
                    <a:pt x="2670" y="3556"/>
                    <a:pt x="2915" y="3556"/>
                  </a:cubicBezTo>
                  <a:cubicBezTo>
                    <a:pt x="3117" y="3556"/>
                    <a:pt x="3338" y="3508"/>
                    <a:pt x="3440" y="3479"/>
                  </a:cubicBezTo>
                  <a:cubicBezTo>
                    <a:pt x="3913" y="3356"/>
                    <a:pt x="4348" y="3101"/>
                    <a:pt x="4848" y="3072"/>
                  </a:cubicBezTo>
                  <a:cubicBezTo>
                    <a:pt x="4952" y="3063"/>
                    <a:pt x="5059" y="3060"/>
                    <a:pt x="5166" y="3060"/>
                  </a:cubicBezTo>
                  <a:cubicBezTo>
                    <a:pt x="5380" y="3060"/>
                    <a:pt x="5598" y="3072"/>
                    <a:pt x="5812" y="3072"/>
                  </a:cubicBezTo>
                  <a:cubicBezTo>
                    <a:pt x="6408" y="3072"/>
                    <a:pt x="6861" y="3412"/>
                    <a:pt x="7447" y="3497"/>
                  </a:cubicBezTo>
                  <a:lnTo>
                    <a:pt x="7223" y="3436"/>
                  </a:lnTo>
                  <a:lnTo>
                    <a:pt x="7223" y="3436"/>
                  </a:lnTo>
                  <a:cubicBezTo>
                    <a:pt x="7488" y="3505"/>
                    <a:pt x="7781" y="3524"/>
                    <a:pt x="8079" y="3524"/>
                  </a:cubicBezTo>
                  <a:cubicBezTo>
                    <a:pt x="8430" y="3524"/>
                    <a:pt x="8787" y="3497"/>
                    <a:pt x="9111" y="3497"/>
                  </a:cubicBezTo>
                  <a:cubicBezTo>
                    <a:pt x="9177" y="3497"/>
                    <a:pt x="9249" y="3498"/>
                    <a:pt x="9326" y="3498"/>
                  </a:cubicBezTo>
                  <a:cubicBezTo>
                    <a:pt x="9973" y="3498"/>
                    <a:pt x="10920" y="3483"/>
                    <a:pt x="11436" y="3195"/>
                  </a:cubicBezTo>
                  <a:cubicBezTo>
                    <a:pt x="11936" y="2930"/>
                    <a:pt x="11247" y="2845"/>
                    <a:pt x="10850" y="2845"/>
                  </a:cubicBezTo>
                  <a:cubicBezTo>
                    <a:pt x="11247" y="2836"/>
                    <a:pt x="11625" y="2713"/>
                    <a:pt x="12031" y="2713"/>
                  </a:cubicBezTo>
                  <a:cubicBezTo>
                    <a:pt x="12054" y="2713"/>
                    <a:pt x="12078" y="2713"/>
                    <a:pt x="12102" y="2713"/>
                  </a:cubicBezTo>
                  <a:cubicBezTo>
                    <a:pt x="12521" y="2713"/>
                    <a:pt x="13002" y="2705"/>
                    <a:pt x="13297" y="2392"/>
                  </a:cubicBezTo>
                  <a:cubicBezTo>
                    <a:pt x="13165" y="2316"/>
                    <a:pt x="12986" y="2297"/>
                    <a:pt x="12825" y="2297"/>
                  </a:cubicBezTo>
                  <a:cubicBezTo>
                    <a:pt x="12922" y="2291"/>
                    <a:pt x="13021" y="2291"/>
                    <a:pt x="13120" y="2291"/>
                  </a:cubicBezTo>
                  <a:cubicBezTo>
                    <a:pt x="13316" y="2291"/>
                    <a:pt x="13512" y="2291"/>
                    <a:pt x="13694" y="2241"/>
                  </a:cubicBezTo>
                  <a:cubicBezTo>
                    <a:pt x="14323" y="2082"/>
                    <a:pt x="14382" y="2056"/>
                    <a:pt x="14186" y="2056"/>
                  </a:cubicBezTo>
                  <a:cubicBezTo>
                    <a:pt x="14092" y="2056"/>
                    <a:pt x="13941" y="2062"/>
                    <a:pt x="13766" y="2062"/>
                  </a:cubicBezTo>
                  <a:cubicBezTo>
                    <a:pt x="13651" y="2062"/>
                    <a:pt x="13527" y="2060"/>
                    <a:pt x="13401" y="2052"/>
                  </a:cubicBezTo>
                  <a:cubicBezTo>
                    <a:pt x="13260" y="1853"/>
                    <a:pt x="12749" y="2004"/>
                    <a:pt x="12693" y="1730"/>
                  </a:cubicBezTo>
                  <a:cubicBezTo>
                    <a:pt x="12536" y="1724"/>
                    <a:pt x="12377" y="1721"/>
                    <a:pt x="12218" y="1721"/>
                  </a:cubicBezTo>
                  <a:cubicBezTo>
                    <a:pt x="11436" y="1721"/>
                    <a:pt x="10630" y="1790"/>
                    <a:pt x="9876" y="1853"/>
                  </a:cubicBezTo>
                  <a:cubicBezTo>
                    <a:pt x="9290" y="1900"/>
                    <a:pt x="8695" y="2165"/>
                    <a:pt x="8118" y="2184"/>
                  </a:cubicBezTo>
                  <a:cubicBezTo>
                    <a:pt x="8101" y="2184"/>
                    <a:pt x="8085" y="2184"/>
                    <a:pt x="8068" y="2184"/>
                  </a:cubicBezTo>
                  <a:cubicBezTo>
                    <a:pt x="7728" y="2184"/>
                    <a:pt x="7375" y="2106"/>
                    <a:pt x="7035" y="2106"/>
                  </a:cubicBezTo>
                  <a:cubicBezTo>
                    <a:pt x="7002" y="2106"/>
                    <a:pt x="6969" y="2107"/>
                    <a:pt x="6937" y="2108"/>
                  </a:cubicBezTo>
                  <a:cubicBezTo>
                    <a:pt x="7088" y="2089"/>
                    <a:pt x="7249" y="2061"/>
                    <a:pt x="7296" y="1919"/>
                  </a:cubicBezTo>
                  <a:cubicBezTo>
                    <a:pt x="6793" y="1845"/>
                    <a:pt x="6354" y="1754"/>
                    <a:pt x="5879" y="1754"/>
                  </a:cubicBezTo>
                  <a:cubicBezTo>
                    <a:pt x="5747" y="1754"/>
                    <a:pt x="5612" y="1761"/>
                    <a:pt x="5472" y="1777"/>
                  </a:cubicBezTo>
                  <a:cubicBezTo>
                    <a:pt x="5453" y="1655"/>
                    <a:pt x="5557" y="1588"/>
                    <a:pt x="5690" y="1588"/>
                  </a:cubicBezTo>
                  <a:cubicBezTo>
                    <a:pt x="5378" y="1541"/>
                    <a:pt x="5141" y="1324"/>
                    <a:pt x="4839" y="1258"/>
                  </a:cubicBezTo>
                  <a:cubicBezTo>
                    <a:pt x="5236" y="1192"/>
                    <a:pt x="5661" y="1106"/>
                    <a:pt x="5812" y="662"/>
                  </a:cubicBezTo>
                  <a:cubicBezTo>
                    <a:pt x="5605" y="549"/>
                    <a:pt x="5557" y="332"/>
                    <a:pt x="5378" y="218"/>
                  </a:cubicBezTo>
                  <a:cubicBezTo>
                    <a:pt x="5169" y="100"/>
                    <a:pt x="4682" y="8"/>
                    <a:pt x="4426" y="1"/>
                  </a:cubicBezTo>
                  <a:close/>
                </a:path>
              </a:pathLst>
            </a:custGeom>
            <a:solidFill>
              <a:srgbClr val="D6D6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9" name="Google Shape;739;p33"/>
            <p:cNvSpPr/>
            <p:nvPr/>
          </p:nvSpPr>
          <p:spPr>
            <a:xfrm flipH="1">
              <a:off x="7600749" y="4148176"/>
              <a:ext cx="332022" cy="393179"/>
            </a:xfrm>
            <a:custGeom>
              <a:avLst/>
              <a:gdLst/>
              <a:ahLst/>
              <a:cxnLst/>
              <a:rect l="l" t="t" r="r" b="b"/>
              <a:pathLst>
                <a:path w="1873" h="2218" extrusionOk="0">
                  <a:moveTo>
                    <a:pt x="519" y="0"/>
                  </a:moveTo>
                  <a:cubicBezTo>
                    <a:pt x="501" y="0"/>
                    <a:pt x="482" y="2"/>
                    <a:pt x="464" y="6"/>
                  </a:cubicBezTo>
                  <a:cubicBezTo>
                    <a:pt x="1" y="91"/>
                    <a:pt x="143" y="2217"/>
                    <a:pt x="143" y="2217"/>
                  </a:cubicBezTo>
                  <a:lnTo>
                    <a:pt x="1872" y="2217"/>
                  </a:lnTo>
                  <a:cubicBezTo>
                    <a:pt x="1872" y="2217"/>
                    <a:pt x="1175" y="0"/>
                    <a:pt x="519" y="0"/>
                  </a:cubicBezTo>
                  <a:close/>
                </a:path>
              </a:pathLst>
            </a:custGeom>
            <a:solidFill>
              <a:srgbClr val="B2A3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0" name="Google Shape;740;p33"/>
            <p:cNvSpPr/>
            <p:nvPr/>
          </p:nvSpPr>
          <p:spPr>
            <a:xfrm flipH="1">
              <a:off x="6696153" y="4272618"/>
              <a:ext cx="330249" cy="268738"/>
            </a:xfrm>
            <a:custGeom>
              <a:avLst/>
              <a:gdLst/>
              <a:ahLst/>
              <a:cxnLst/>
              <a:rect l="l" t="t" r="r" b="b"/>
              <a:pathLst>
                <a:path w="1863" h="1516" extrusionOk="0">
                  <a:moveTo>
                    <a:pt x="638" y="1"/>
                  </a:moveTo>
                  <a:cubicBezTo>
                    <a:pt x="624" y="1"/>
                    <a:pt x="610" y="1"/>
                    <a:pt x="596" y="3"/>
                  </a:cubicBezTo>
                  <a:cubicBezTo>
                    <a:pt x="1" y="79"/>
                    <a:pt x="360" y="1515"/>
                    <a:pt x="360" y="1515"/>
                  </a:cubicBezTo>
                  <a:lnTo>
                    <a:pt x="1862" y="1515"/>
                  </a:lnTo>
                  <a:cubicBezTo>
                    <a:pt x="1862" y="1515"/>
                    <a:pt x="1231" y="1"/>
                    <a:pt x="638" y="1"/>
                  </a:cubicBezTo>
                  <a:close/>
                </a:path>
              </a:pathLst>
            </a:custGeom>
            <a:solidFill>
              <a:srgbClr val="B2A3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1" name="Google Shape;741;p33"/>
            <p:cNvSpPr/>
            <p:nvPr/>
          </p:nvSpPr>
          <p:spPr>
            <a:xfrm flipH="1">
              <a:off x="6160096" y="2835510"/>
              <a:ext cx="45380" cy="67539"/>
            </a:xfrm>
            <a:custGeom>
              <a:avLst/>
              <a:gdLst/>
              <a:ahLst/>
              <a:cxnLst/>
              <a:rect l="l" t="t" r="r" b="b"/>
              <a:pathLst>
                <a:path w="256" h="381" extrusionOk="0">
                  <a:moveTo>
                    <a:pt x="104" y="1"/>
                  </a:moveTo>
                  <a:cubicBezTo>
                    <a:pt x="101" y="1"/>
                    <a:pt x="98" y="1"/>
                    <a:pt x="95" y="2"/>
                  </a:cubicBezTo>
                  <a:cubicBezTo>
                    <a:pt x="38" y="11"/>
                    <a:pt x="0" y="96"/>
                    <a:pt x="10" y="200"/>
                  </a:cubicBezTo>
                  <a:cubicBezTo>
                    <a:pt x="28" y="307"/>
                    <a:pt x="79" y="380"/>
                    <a:pt x="133" y="380"/>
                  </a:cubicBezTo>
                  <a:cubicBezTo>
                    <a:pt x="136" y="380"/>
                    <a:pt x="139" y="380"/>
                    <a:pt x="142" y="380"/>
                  </a:cubicBezTo>
                  <a:cubicBezTo>
                    <a:pt x="208" y="380"/>
                    <a:pt x="256" y="285"/>
                    <a:pt x="227" y="181"/>
                  </a:cubicBezTo>
                  <a:cubicBezTo>
                    <a:pt x="218" y="83"/>
                    <a:pt x="158" y="1"/>
                    <a:pt x="104" y="1"/>
                  </a:cubicBezTo>
                  <a:close/>
                </a:path>
              </a:pathLst>
            </a:custGeom>
            <a:solidFill>
              <a:srgbClr val="513C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2" name="Google Shape;742;p33"/>
            <p:cNvSpPr/>
            <p:nvPr/>
          </p:nvSpPr>
          <p:spPr>
            <a:xfrm flipH="1">
              <a:off x="6081212" y="3060108"/>
              <a:ext cx="223180" cy="134369"/>
            </a:xfrm>
            <a:custGeom>
              <a:avLst/>
              <a:gdLst/>
              <a:ahLst/>
              <a:cxnLst/>
              <a:rect l="l" t="t" r="r" b="b"/>
              <a:pathLst>
                <a:path w="1259" h="758" extrusionOk="0">
                  <a:moveTo>
                    <a:pt x="171" y="1"/>
                  </a:moveTo>
                  <a:cubicBezTo>
                    <a:pt x="1" y="1"/>
                    <a:pt x="171" y="209"/>
                    <a:pt x="265" y="228"/>
                  </a:cubicBezTo>
                  <a:cubicBezTo>
                    <a:pt x="862" y="273"/>
                    <a:pt x="1234" y="717"/>
                    <a:pt x="1257" y="754"/>
                  </a:cubicBezTo>
                  <a:lnTo>
                    <a:pt x="1257" y="754"/>
                  </a:lnTo>
                  <a:cubicBezTo>
                    <a:pt x="1057" y="189"/>
                    <a:pt x="341" y="1"/>
                    <a:pt x="171" y="1"/>
                  </a:cubicBezTo>
                  <a:close/>
                  <a:moveTo>
                    <a:pt x="1257" y="754"/>
                  </a:moveTo>
                  <a:cubicBezTo>
                    <a:pt x="1257" y="755"/>
                    <a:pt x="1257" y="756"/>
                    <a:pt x="1258" y="757"/>
                  </a:cubicBezTo>
                  <a:cubicBezTo>
                    <a:pt x="1258" y="757"/>
                    <a:pt x="1258" y="756"/>
                    <a:pt x="1257" y="754"/>
                  </a:cubicBezTo>
                  <a:close/>
                </a:path>
              </a:pathLst>
            </a:custGeom>
            <a:solidFill>
              <a:srgbClr val="B2A3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3" name="Google Shape;743;p33"/>
            <p:cNvSpPr/>
            <p:nvPr/>
          </p:nvSpPr>
          <p:spPr>
            <a:xfrm flipH="1">
              <a:off x="5898804" y="3252797"/>
              <a:ext cx="135787" cy="67184"/>
            </a:xfrm>
            <a:custGeom>
              <a:avLst/>
              <a:gdLst/>
              <a:ahLst/>
              <a:cxnLst/>
              <a:rect l="l" t="t" r="r" b="b"/>
              <a:pathLst>
                <a:path w="766" h="379" extrusionOk="0">
                  <a:moveTo>
                    <a:pt x="766" y="1"/>
                  </a:moveTo>
                  <a:cubicBezTo>
                    <a:pt x="756" y="1"/>
                    <a:pt x="341" y="39"/>
                    <a:pt x="0" y="237"/>
                  </a:cubicBezTo>
                  <a:lnTo>
                    <a:pt x="152" y="379"/>
                  </a:lnTo>
                  <a:cubicBezTo>
                    <a:pt x="152" y="379"/>
                    <a:pt x="388" y="143"/>
                    <a:pt x="766" y="1"/>
                  </a:cubicBezTo>
                  <a:close/>
                </a:path>
              </a:pathLst>
            </a:custGeom>
            <a:solidFill>
              <a:srgbClr val="917D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4" name="Google Shape;744;p33"/>
            <p:cNvSpPr/>
            <p:nvPr/>
          </p:nvSpPr>
          <p:spPr>
            <a:xfrm flipH="1">
              <a:off x="5855019" y="3370149"/>
              <a:ext cx="107601" cy="53712"/>
            </a:xfrm>
            <a:custGeom>
              <a:avLst/>
              <a:gdLst/>
              <a:ahLst/>
              <a:cxnLst/>
              <a:rect l="l" t="t" r="r" b="b"/>
              <a:pathLst>
                <a:path w="607" h="303" extrusionOk="0">
                  <a:moveTo>
                    <a:pt x="606" y="0"/>
                  </a:moveTo>
                  <a:lnTo>
                    <a:pt x="606" y="0"/>
                  </a:lnTo>
                  <a:cubicBezTo>
                    <a:pt x="602" y="2"/>
                    <a:pt x="598" y="3"/>
                    <a:pt x="594" y="5"/>
                  </a:cubicBezTo>
                  <a:lnTo>
                    <a:pt x="594" y="5"/>
                  </a:lnTo>
                  <a:cubicBezTo>
                    <a:pt x="603" y="3"/>
                    <a:pt x="607" y="2"/>
                    <a:pt x="606" y="0"/>
                  </a:cubicBezTo>
                  <a:close/>
                  <a:moveTo>
                    <a:pt x="594" y="5"/>
                  </a:moveTo>
                  <a:lnTo>
                    <a:pt x="594" y="5"/>
                  </a:lnTo>
                  <a:cubicBezTo>
                    <a:pt x="532" y="19"/>
                    <a:pt x="241" y="58"/>
                    <a:pt x="1" y="199"/>
                  </a:cubicBezTo>
                  <a:lnTo>
                    <a:pt x="124" y="303"/>
                  </a:lnTo>
                  <a:cubicBezTo>
                    <a:pt x="124" y="303"/>
                    <a:pt x="308" y="119"/>
                    <a:pt x="594" y="5"/>
                  </a:cubicBezTo>
                  <a:close/>
                </a:path>
              </a:pathLst>
            </a:custGeom>
            <a:solidFill>
              <a:srgbClr val="917D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5" name="Google Shape;745;p33"/>
            <p:cNvSpPr/>
            <p:nvPr/>
          </p:nvSpPr>
          <p:spPr>
            <a:xfrm flipH="1">
              <a:off x="5620671" y="3649877"/>
              <a:ext cx="78884" cy="88988"/>
            </a:xfrm>
            <a:custGeom>
              <a:avLst/>
              <a:gdLst/>
              <a:ahLst/>
              <a:cxnLst/>
              <a:rect l="l" t="t" r="r" b="b"/>
              <a:pathLst>
                <a:path w="445" h="502" extrusionOk="0">
                  <a:moveTo>
                    <a:pt x="445" y="1"/>
                  </a:moveTo>
                  <a:cubicBezTo>
                    <a:pt x="445" y="1"/>
                    <a:pt x="161" y="190"/>
                    <a:pt x="1" y="464"/>
                  </a:cubicBezTo>
                  <a:lnTo>
                    <a:pt x="152" y="501"/>
                  </a:lnTo>
                  <a:cubicBezTo>
                    <a:pt x="152" y="501"/>
                    <a:pt x="237" y="246"/>
                    <a:pt x="445" y="1"/>
                  </a:cubicBezTo>
                  <a:close/>
                </a:path>
              </a:pathLst>
            </a:custGeom>
            <a:solidFill>
              <a:srgbClr val="917D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6" name="Google Shape;746;p33"/>
            <p:cNvSpPr/>
            <p:nvPr/>
          </p:nvSpPr>
          <p:spPr>
            <a:xfrm flipH="1">
              <a:off x="5940639" y="2777011"/>
              <a:ext cx="231334" cy="100688"/>
            </a:xfrm>
            <a:custGeom>
              <a:avLst/>
              <a:gdLst/>
              <a:ahLst/>
              <a:cxnLst/>
              <a:rect l="l" t="t" r="r" b="b"/>
              <a:pathLst>
                <a:path w="1305" h="568" extrusionOk="0">
                  <a:moveTo>
                    <a:pt x="0" y="1"/>
                  </a:moveTo>
                  <a:lnTo>
                    <a:pt x="416" y="530"/>
                  </a:lnTo>
                  <a:cubicBezTo>
                    <a:pt x="495" y="557"/>
                    <a:pt x="576" y="568"/>
                    <a:pt x="656" y="568"/>
                  </a:cubicBezTo>
                  <a:cubicBezTo>
                    <a:pt x="994" y="568"/>
                    <a:pt x="1305" y="369"/>
                    <a:pt x="1305" y="369"/>
                  </a:cubicBezTo>
                  <a:lnTo>
                    <a:pt x="1305" y="369"/>
                  </a:lnTo>
                  <a:cubicBezTo>
                    <a:pt x="1200" y="394"/>
                    <a:pt x="1101" y="405"/>
                    <a:pt x="1007" y="405"/>
                  </a:cubicBezTo>
                  <a:cubicBezTo>
                    <a:pt x="531" y="405"/>
                    <a:pt x="190" y="127"/>
                    <a:pt x="0" y="1"/>
                  </a:cubicBezTo>
                  <a:close/>
                </a:path>
              </a:pathLst>
            </a:custGeom>
            <a:solidFill>
              <a:srgbClr val="917D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7" name="Google Shape;747;p33"/>
            <p:cNvSpPr/>
            <p:nvPr/>
          </p:nvSpPr>
          <p:spPr>
            <a:xfrm flipH="1">
              <a:off x="6838499" y="4008312"/>
              <a:ext cx="201376" cy="168227"/>
            </a:xfrm>
            <a:custGeom>
              <a:avLst/>
              <a:gdLst/>
              <a:ahLst/>
              <a:cxnLst/>
              <a:rect l="l" t="t" r="r" b="b"/>
              <a:pathLst>
                <a:path w="1136" h="949" extrusionOk="0">
                  <a:moveTo>
                    <a:pt x="1135" y="1"/>
                  </a:moveTo>
                  <a:cubicBezTo>
                    <a:pt x="1114" y="1"/>
                    <a:pt x="732" y="869"/>
                    <a:pt x="191" y="869"/>
                  </a:cubicBezTo>
                  <a:cubicBezTo>
                    <a:pt x="130" y="869"/>
                    <a:pt x="66" y="858"/>
                    <a:pt x="1" y="833"/>
                  </a:cubicBezTo>
                  <a:lnTo>
                    <a:pt x="1" y="833"/>
                  </a:lnTo>
                  <a:lnTo>
                    <a:pt x="10" y="908"/>
                  </a:lnTo>
                  <a:cubicBezTo>
                    <a:pt x="10" y="908"/>
                    <a:pt x="92" y="948"/>
                    <a:pt x="217" y="948"/>
                  </a:cubicBezTo>
                  <a:cubicBezTo>
                    <a:pt x="451" y="948"/>
                    <a:pt x="839" y="808"/>
                    <a:pt x="1135" y="1"/>
                  </a:cubicBezTo>
                  <a:cubicBezTo>
                    <a:pt x="1135" y="1"/>
                    <a:pt x="1135" y="1"/>
                    <a:pt x="1135" y="1"/>
                  </a:cubicBezTo>
                  <a:close/>
                </a:path>
              </a:pathLst>
            </a:custGeom>
            <a:solidFill>
              <a:srgbClr val="A08D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8" name="Google Shape;748;p33"/>
            <p:cNvSpPr/>
            <p:nvPr/>
          </p:nvSpPr>
          <p:spPr>
            <a:xfrm flipH="1">
              <a:off x="6813504" y="3889542"/>
              <a:ext cx="232929" cy="258633"/>
            </a:xfrm>
            <a:custGeom>
              <a:avLst/>
              <a:gdLst/>
              <a:ahLst/>
              <a:cxnLst/>
              <a:rect l="l" t="t" r="r" b="b"/>
              <a:pathLst>
                <a:path w="1314" h="1459" extrusionOk="0">
                  <a:moveTo>
                    <a:pt x="1314" y="0"/>
                  </a:moveTo>
                  <a:cubicBezTo>
                    <a:pt x="1310" y="0"/>
                    <a:pt x="649" y="1390"/>
                    <a:pt x="125" y="1390"/>
                  </a:cubicBezTo>
                  <a:cubicBezTo>
                    <a:pt x="82" y="1390"/>
                    <a:pt x="41" y="1381"/>
                    <a:pt x="0" y="1361"/>
                  </a:cubicBezTo>
                  <a:lnTo>
                    <a:pt x="0" y="1361"/>
                  </a:lnTo>
                  <a:lnTo>
                    <a:pt x="10" y="1427"/>
                  </a:lnTo>
                  <a:cubicBezTo>
                    <a:pt x="10" y="1427"/>
                    <a:pt x="57" y="1458"/>
                    <a:pt x="142" y="1458"/>
                  </a:cubicBezTo>
                  <a:cubicBezTo>
                    <a:pt x="350" y="1458"/>
                    <a:pt x="785" y="1273"/>
                    <a:pt x="1314" y="0"/>
                  </a:cubicBezTo>
                  <a:cubicBezTo>
                    <a:pt x="1314" y="0"/>
                    <a:pt x="1314" y="0"/>
                    <a:pt x="1314" y="0"/>
                  </a:cubicBezTo>
                  <a:close/>
                </a:path>
              </a:pathLst>
            </a:custGeom>
            <a:solidFill>
              <a:srgbClr val="A08D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9" name="Google Shape;749;p33"/>
            <p:cNvSpPr/>
            <p:nvPr/>
          </p:nvSpPr>
          <p:spPr>
            <a:xfrm flipH="1">
              <a:off x="7811875" y="4172639"/>
              <a:ext cx="124619" cy="336808"/>
            </a:xfrm>
            <a:custGeom>
              <a:avLst/>
              <a:gdLst/>
              <a:ahLst/>
              <a:cxnLst/>
              <a:rect l="l" t="t" r="r" b="b"/>
              <a:pathLst>
                <a:path w="703" h="1900" extrusionOk="0">
                  <a:moveTo>
                    <a:pt x="663" y="0"/>
                  </a:moveTo>
                  <a:cubicBezTo>
                    <a:pt x="627" y="0"/>
                    <a:pt x="1" y="27"/>
                    <a:pt x="258" y="1900"/>
                  </a:cubicBezTo>
                  <a:cubicBezTo>
                    <a:pt x="268" y="1890"/>
                    <a:pt x="107" y="95"/>
                    <a:pt x="702" y="47"/>
                  </a:cubicBezTo>
                  <a:lnTo>
                    <a:pt x="664" y="0"/>
                  </a:lnTo>
                  <a:cubicBezTo>
                    <a:pt x="664" y="0"/>
                    <a:pt x="664" y="0"/>
                    <a:pt x="663" y="0"/>
                  </a:cubicBezTo>
                  <a:close/>
                </a:path>
              </a:pathLst>
            </a:custGeom>
            <a:solidFill>
              <a:srgbClr val="A08D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0" name="Google Shape;750;p33"/>
            <p:cNvSpPr/>
            <p:nvPr/>
          </p:nvSpPr>
          <p:spPr>
            <a:xfrm flipH="1">
              <a:off x="7448299" y="2845791"/>
              <a:ext cx="274942" cy="224598"/>
            </a:xfrm>
            <a:custGeom>
              <a:avLst/>
              <a:gdLst/>
              <a:ahLst/>
              <a:cxnLst/>
              <a:rect l="l" t="t" r="r" b="b"/>
              <a:pathLst>
                <a:path w="1551" h="1267" extrusionOk="0">
                  <a:moveTo>
                    <a:pt x="0" y="0"/>
                  </a:moveTo>
                  <a:cubicBezTo>
                    <a:pt x="0" y="1"/>
                    <a:pt x="378" y="1134"/>
                    <a:pt x="1550" y="1267"/>
                  </a:cubicBezTo>
                  <a:cubicBezTo>
                    <a:pt x="1550" y="1267"/>
                    <a:pt x="520" y="879"/>
                    <a:pt x="0" y="0"/>
                  </a:cubicBezTo>
                  <a:close/>
                </a:path>
              </a:pathLst>
            </a:custGeom>
            <a:solidFill>
              <a:srgbClr val="A08D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1" name="Google Shape;751;p33"/>
            <p:cNvSpPr/>
            <p:nvPr/>
          </p:nvSpPr>
          <p:spPr>
            <a:xfrm flipH="1">
              <a:off x="7230615" y="2934602"/>
              <a:ext cx="333617" cy="129583"/>
            </a:xfrm>
            <a:custGeom>
              <a:avLst/>
              <a:gdLst/>
              <a:ahLst/>
              <a:cxnLst/>
              <a:rect l="l" t="t" r="r" b="b"/>
              <a:pathLst>
                <a:path w="1882" h="73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550" y="730"/>
                    <a:pt x="1465" y="730"/>
                  </a:cubicBezTo>
                  <a:cubicBezTo>
                    <a:pt x="1597" y="730"/>
                    <a:pt x="1736" y="715"/>
                    <a:pt x="1882" y="681"/>
                  </a:cubicBezTo>
                  <a:cubicBezTo>
                    <a:pt x="1882" y="681"/>
                    <a:pt x="785" y="662"/>
                    <a:pt x="1" y="0"/>
                  </a:cubicBezTo>
                  <a:close/>
                </a:path>
              </a:pathLst>
            </a:custGeom>
            <a:solidFill>
              <a:srgbClr val="A08D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2" name="Google Shape;752;p33"/>
            <p:cNvSpPr/>
            <p:nvPr/>
          </p:nvSpPr>
          <p:spPr>
            <a:xfrm flipH="1">
              <a:off x="6903911" y="2240068"/>
              <a:ext cx="415692" cy="76402"/>
            </a:xfrm>
            <a:custGeom>
              <a:avLst/>
              <a:gdLst/>
              <a:ahLst/>
              <a:cxnLst/>
              <a:rect l="l" t="t" r="r" b="b"/>
              <a:pathLst>
                <a:path w="2345" h="431" extrusionOk="0">
                  <a:moveTo>
                    <a:pt x="1" y="270"/>
                  </a:moveTo>
                  <a:cubicBezTo>
                    <a:pt x="1" y="270"/>
                    <a:pt x="1" y="270"/>
                    <a:pt x="1" y="270"/>
                  </a:cubicBezTo>
                  <a:cubicBezTo>
                    <a:pt x="1" y="270"/>
                    <a:pt x="1" y="270"/>
                    <a:pt x="1" y="270"/>
                  </a:cubicBezTo>
                  <a:close/>
                  <a:moveTo>
                    <a:pt x="1008" y="0"/>
                  </a:moveTo>
                  <a:cubicBezTo>
                    <a:pt x="696" y="0"/>
                    <a:pt x="353" y="71"/>
                    <a:pt x="1" y="270"/>
                  </a:cubicBezTo>
                  <a:lnTo>
                    <a:pt x="1" y="270"/>
                  </a:lnTo>
                  <a:cubicBezTo>
                    <a:pt x="15" y="265"/>
                    <a:pt x="417" y="161"/>
                    <a:pt x="962" y="161"/>
                  </a:cubicBezTo>
                  <a:cubicBezTo>
                    <a:pt x="1376" y="161"/>
                    <a:pt x="1873" y="221"/>
                    <a:pt x="2344" y="431"/>
                  </a:cubicBezTo>
                  <a:cubicBezTo>
                    <a:pt x="2344" y="431"/>
                    <a:pt x="1775" y="0"/>
                    <a:pt x="1008" y="0"/>
                  </a:cubicBezTo>
                  <a:close/>
                </a:path>
              </a:pathLst>
            </a:custGeom>
            <a:solidFill>
              <a:srgbClr val="C4B3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3" name="Google Shape;753;p33"/>
            <p:cNvSpPr/>
            <p:nvPr/>
          </p:nvSpPr>
          <p:spPr>
            <a:xfrm flipH="1">
              <a:off x="7249051" y="3035113"/>
              <a:ext cx="338581" cy="120896"/>
            </a:xfrm>
            <a:custGeom>
              <a:avLst/>
              <a:gdLst/>
              <a:ahLst/>
              <a:cxnLst/>
              <a:rect l="l" t="t" r="r" b="b"/>
              <a:pathLst>
                <a:path w="1910" h="682" extrusionOk="0">
                  <a:moveTo>
                    <a:pt x="1" y="0"/>
                  </a:moveTo>
                  <a:cubicBezTo>
                    <a:pt x="1" y="0"/>
                    <a:pt x="551" y="682"/>
                    <a:pt x="1429" y="682"/>
                  </a:cubicBezTo>
                  <a:cubicBezTo>
                    <a:pt x="1580" y="682"/>
                    <a:pt x="1741" y="662"/>
                    <a:pt x="1910" y="615"/>
                  </a:cubicBezTo>
                  <a:lnTo>
                    <a:pt x="1910" y="615"/>
                  </a:lnTo>
                  <a:cubicBezTo>
                    <a:pt x="1910" y="615"/>
                    <a:pt x="1906" y="615"/>
                    <a:pt x="1900" y="615"/>
                  </a:cubicBezTo>
                  <a:cubicBezTo>
                    <a:pt x="1788" y="615"/>
                    <a:pt x="777" y="598"/>
                    <a:pt x="1" y="0"/>
                  </a:cubicBezTo>
                  <a:close/>
                </a:path>
              </a:pathLst>
            </a:custGeom>
            <a:solidFill>
              <a:srgbClr val="B2A3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4" name="Google Shape;754;p33"/>
            <p:cNvSpPr/>
            <p:nvPr/>
          </p:nvSpPr>
          <p:spPr>
            <a:xfrm flipH="1">
              <a:off x="7210406" y="3435383"/>
              <a:ext cx="248174" cy="102461"/>
            </a:xfrm>
            <a:custGeom>
              <a:avLst/>
              <a:gdLst/>
              <a:ahLst/>
              <a:cxnLst/>
              <a:rect l="l" t="t" r="r" b="b"/>
              <a:pathLst>
                <a:path w="1400" h="578" extrusionOk="0">
                  <a:moveTo>
                    <a:pt x="0" y="1"/>
                  </a:moveTo>
                  <a:cubicBezTo>
                    <a:pt x="0" y="1"/>
                    <a:pt x="420" y="578"/>
                    <a:pt x="1125" y="578"/>
                  </a:cubicBezTo>
                  <a:cubicBezTo>
                    <a:pt x="1212" y="578"/>
                    <a:pt x="1304" y="569"/>
                    <a:pt x="1399" y="549"/>
                  </a:cubicBezTo>
                  <a:cubicBezTo>
                    <a:pt x="1399" y="540"/>
                    <a:pt x="577" y="502"/>
                    <a:pt x="0" y="1"/>
                  </a:cubicBezTo>
                  <a:close/>
                </a:path>
              </a:pathLst>
            </a:custGeom>
            <a:solidFill>
              <a:srgbClr val="917D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5" name="Google Shape;755;p33"/>
            <p:cNvSpPr/>
            <p:nvPr/>
          </p:nvSpPr>
          <p:spPr>
            <a:xfrm flipH="1">
              <a:off x="6367854" y="3572765"/>
              <a:ext cx="293378" cy="140928"/>
            </a:xfrm>
            <a:custGeom>
              <a:avLst/>
              <a:gdLst/>
              <a:ahLst/>
              <a:cxnLst/>
              <a:rect l="l" t="t" r="r" b="b"/>
              <a:pathLst>
                <a:path w="1655" h="795" extrusionOk="0">
                  <a:moveTo>
                    <a:pt x="1655" y="1"/>
                  </a:moveTo>
                  <a:cubicBezTo>
                    <a:pt x="1645" y="10"/>
                    <a:pt x="918" y="710"/>
                    <a:pt x="1" y="785"/>
                  </a:cubicBezTo>
                  <a:cubicBezTo>
                    <a:pt x="1" y="785"/>
                    <a:pt x="65" y="794"/>
                    <a:pt x="171" y="794"/>
                  </a:cubicBezTo>
                  <a:cubicBezTo>
                    <a:pt x="497" y="794"/>
                    <a:pt x="1219" y="708"/>
                    <a:pt x="1655" y="1"/>
                  </a:cubicBezTo>
                  <a:close/>
                </a:path>
              </a:pathLst>
            </a:custGeom>
            <a:solidFill>
              <a:srgbClr val="7F6D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6" name="Google Shape;756;p33"/>
            <p:cNvSpPr/>
            <p:nvPr/>
          </p:nvSpPr>
          <p:spPr>
            <a:xfrm flipH="1">
              <a:off x="7240719" y="3423683"/>
              <a:ext cx="238070" cy="130114"/>
            </a:xfrm>
            <a:custGeom>
              <a:avLst/>
              <a:gdLst/>
              <a:ahLst/>
              <a:cxnLst/>
              <a:rect l="l" t="t" r="r" b="b"/>
              <a:pathLst>
                <a:path w="1343" h="734" extrusionOk="0">
                  <a:moveTo>
                    <a:pt x="1" y="1"/>
                  </a:moveTo>
                  <a:cubicBezTo>
                    <a:pt x="1" y="1"/>
                    <a:pt x="406" y="733"/>
                    <a:pt x="1225" y="733"/>
                  </a:cubicBezTo>
                  <a:cubicBezTo>
                    <a:pt x="1263" y="733"/>
                    <a:pt x="1303" y="732"/>
                    <a:pt x="1343" y="728"/>
                  </a:cubicBezTo>
                  <a:cubicBezTo>
                    <a:pt x="1343" y="728"/>
                    <a:pt x="521" y="596"/>
                    <a:pt x="1" y="1"/>
                  </a:cubicBezTo>
                  <a:close/>
                </a:path>
              </a:pathLst>
            </a:custGeom>
            <a:solidFill>
              <a:srgbClr val="A08D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7" name="Google Shape;757;p33"/>
            <p:cNvSpPr/>
            <p:nvPr/>
          </p:nvSpPr>
          <p:spPr>
            <a:xfrm flipH="1">
              <a:off x="7597559" y="3535894"/>
              <a:ext cx="209530" cy="355421"/>
            </a:xfrm>
            <a:custGeom>
              <a:avLst/>
              <a:gdLst/>
              <a:ahLst/>
              <a:cxnLst/>
              <a:rect l="l" t="t" r="r" b="b"/>
              <a:pathLst>
                <a:path w="1182" h="2005" extrusionOk="0">
                  <a:moveTo>
                    <a:pt x="1144" y="1"/>
                  </a:moveTo>
                  <a:cubicBezTo>
                    <a:pt x="1144" y="1"/>
                    <a:pt x="889" y="1258"/>
                    <a:pt x="1" y="2004"/>
                  </a:cubicBezTo>
                  <a:cubicBezTo>
                    <a:pt x="1" y="2004"/>
                    <a:pt x="1182" y="1400"/>
                    <a:pt x="1144" y="1"/>
                  </a:cubicBezTo>
                  <a:close/>
                </a:path>
              </a:pathLst>
            </a:custGeom>
            <a:solidFill>
              <a:srgbClr val="A08D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8" name="Google Shape;758;p33"/>
            <p:cNvSpPr/>
            <p:nvPr/>
          </p:nvSpPr>
          <p:spPr>
            <a:xfrm flipH="1">
              <a:off x="7054765" y="2911026"/>
              <a:ext cx="184358" cy="462668"/>
            </a:xfrm>
            <a:custGeom>
              <a:avLst/>
              <a:gdLst/>
              <a:ahLst/>
              <a:cxnLst/>
              <a:rect l="l" t="t" r="r" b="b"/>
              <a:pathLst>
                <a:path w="1040" h="2610" extrusionOk="0">
                  <a:moveTo>
                    <a:pt x="1040" y="1"/>
                  </a:moveTo>
                  <a:cubicBezTo>
                    <a:pt x="1040" y="1"/>
                    <a:pt x="293" y="577"/>
                    <a:pt x="95" y="1371"/>
                  </a:cubicBezTo>
                  <a:cubicBezTo>
                    <a:pt x="0" y="1749"/>
                    <a:pt x="189" y="2609"/>
                    <a:pt x="189" y="2609"/>
                  </a:cubicBezTo>
                  <a:cubicBezTo>
                    <a:pt x="189" y="2609"/>
                    <a:pt x="208" y="861"/>
                    <a:pt x="1040" y="1"/>
                  </a:cubicBezTo>
                  <a:close/>
                </a:path>
              </a:pathLst>
            </a:custGeom>
            <a:solidFill>
              <a:srgbClr val="A08D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9" name="Google Shape;759;p33"/>
            <p:cNvSpPr/>
            <p:nvPr/>
          </p:nvSpPr>
          <p:spPr>
            <a:xfrm flipH="1">
              <a:off x="6104789" y="2747762"/>
              <a:ext cx="162909" cy="65234"/>
            </a:xfrm>
            <a:custGeom>
              <a:avLst/>
              <a:gdLst/>
              <a:ahLst/>
              <a:cxnLst/>
              <a:rect l="l" t="t" r="r" b="b"/>
              <a:pathLst>
                <a:path w="919" h="368" extrusionOk="0">
                  <a:moveTo>
                    <a:pt x="447" y="0"/>
                  </a:moveTo>
                  <a:cubicBezTo>
                    <a:pt x="243" y="0"/>
                    <a:pt x="62" y="88"/>
                    <a:pt x="21" y="213"/>
                  </a:cubicBezTo>
                  <a:cubicBezTo>
                    <a:pt x="1" y="273"/>
                    <a:pt x="26" y="289"/>
                    <a:pt x="80" y="289"/>
                  </a:cubicBezTo>
                  <a:cubicBezTo>
                    <a:pt x="143" y="289"/>
                    <a:pt x="243" y="267"/>
                    <a:pt x="356" y="267"/>
                  </a:cubicBezTo>
                  <a:cubicBezTo>
                    <a:pt x="376" y="267"/>
                    <a:pt x="397" y="268"/>
                    <a:pt x="418" y="270"/>
                  </a:cubicBezTo>
                  <a:cubicBezTo>
                    <a:pt x="581" y="289"/>
                    <a:pt x="712" y="367"/>
                    <a:pt x="793" y="367"/>
                  </a:cubicBezTo>
                  <a:cubicBezTo>
                    <a:pt x="830" y="367"/>
                    <a:pt x="857" y="352"/>
                    <a:pt x="871" y="308"/>
                  </a:cubicBezTo>
                  <a:cubicBezTo>
                    <a:pt x="918" y="166"/>
                    <a:pt x="767" y="24"/>
                    <a:pt x="531" y="5"/>
                  </a:cubicBezTo>
                  <a:cubicBezTo>
                    <a:pt x="503" y="2"/>
                    <a:pt x="475" y="0"/>
                    <a:pt x="447" y="0"/>
                  </a:cubicBezTo>
                  <a:close/>
                </a:path>
              </a:pathLst>
            </a:custGeom>
            <a:solidFill>
              <a:srgbClr val="C4B3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60" name="Google Shape;760;p33"/>
            <p:cNvSpPr/>
            <p:nvPr/>
          </p:nvSpPr>
          <p:spPr>
            <a:xfrm flipH="1">
              <a:off x="6223599" y="1108570"/>
              <a:ext cx="2286928" cy="523471"/>
            </a:xfrm>
            <a:custGeom>
              <a:avLst/>
              <a:gdLst/>
              <a:ahLst/>
              <a:cxnLst/>
              <a:rect l="l" t="t" r="r" b="b"/>
              <a:pathLst>
                <a:path w="12901" h="2953" extrusionOk="0">
                  <a:moveTo>
                    <a:pt x="5690" y="0"/>
                  </a:moveTo>
                  <a:cubicBezTo>
                    <a:pt x="5633" y="9"/>
                    <a:pt x="5586" y="38"/>
                    <a:pt x="5529" y="47"/>
                  </a:cubicBezTo>
                  <a:cubicBezTo>
                    <a:pt x="5189" y="151"/>
                    <a:pt x="4830" y="227"/>
                    <a:pt x="4537" y="444"/>
                  </a:cubicBezTo>
                  <a:cubicBezTo>
                    <a:pt x="4433" y="529"/>
                    <a:pt x="4348" y="652"/>
                    <a:pt x="4225" y="709"/>
                  </a:cubicBezTo>
                  <a:cubicBezTo>
                    <a:pt x="4178" y="728"/>
                    <a:pt x="3942" y="756"/>
                    <a:pt x="3923" y="794"/>
                  </a:cubicBezTo>
                  <a:cubicBezTo>
                    <a:pt x="3875" y="869"/>
                    <a:pt x="4008" y="1040"/>
                    <a:pt x="4055" y="1096"/>
                  </a:cubicBezTo>
                  <a:cubicBezTo>
                    <a:pt x="4121" y="1172"/>
                    <a:pt x="4376" y="1238"/>
                    <a:pt x="4367" y="1361"/>
                  </a:cubicBezTo>
                  <a:cubicBezTo>
                    <a:pt x="4367" y="1418"/>
                    <a:pt x="4131" y="1512"/>
                    <a:pt x="4083" y="1550"/>
                  </a:cubicBezTo>
                  <a:cubicBezTo>
                    <a:pt x="3894" y="1663"/>
                    <a:pt x="3724" y="1748"/>
                    <a:pt x="3497" y="1767"/>
                  </a:cubicBezTo>
                  <a:cubicBezTo>
                    <a:pt x="3453" y="1773"/>
                    <a:pt x="3387" y="1776"/>
                    <a:pt x="3310" y="1776"/>
                  </a:cubicBezTo>
                  <a:cubicBezTo>
                    <a:pt x="2974" y="1776"/>
                    <a:pt x="2410" y="1714"/>
                    <a:pt x="2326" y="1484"/>
                  </a:cubicBezTo>
                  <a:cubicBezTo>
                    <a:pt x="2269" y="1314"/>
                    <a:pt x="2496" y="1200"/>
                    <a:pt x="2467" y="1040"/>
                  </a:cubicBezTo>
                  <a:cubicBezTo>
                    <a:pt x="2414" y="1027"/>
                    <a:pt x="2357" y="1024"/>
                    <a:pt x="2299" y="1024"/>
                  </a:cubicBezTo>
                  <a:cubicBezTo>
                    <a:pt x="2240" y="1024"/>
                    <a:pt x="2180" y="1027"/>
                    <a:pt x="2119" y="1027"/>
                  </a:cubicBezTo>
                  <a:cubicBezTo>
                    <a:pt x="2059" y="1027"/>
                    <a:pt x="1998" y="1024"/>
                    <a:pt x="1938" y="1011"/>
                  </a:cubicBezTo>
                  <a:cubicBezTo>
                    <a:pt x="1645" y="955"/>
                    <a:pt x="1437" y="888"/>
                    <a:pt x="1173" y="756"/>
                  </a:cubicBezTo>
                  <a:cubicBezTo>
                    <a:pt x="1082" y="714"/>
                    <a:pt x="999" y="698"/>
                    <a:pt x="918" y="698"/>
                  </a:cubicBezTo>
                  <a:cubicBezTo>
                    <a:pt x="761" y="698"/>
                    <a:pt x="613" y="760"/>
                    <a:pt x="445" y="822"/>
                  </a:cubicBezTo>
                  <a:cubicBezTo>
                    <a:pt x="303" y="869"/>
                    <a:pt x="152" y="917"/>
                    <a:pt x="1" y="945"/>
                  </a:cubicBezTo>
                  <a:cubicBezTo>
                    <a:pt x="89" y="1074"/>
                    <a:pt x="384" y="1087"/>
                    <a:pt x="647" y="1087"/>
                  </a:cubicBezTo>
                  <a:cubicBezTo>
                    <a:pt x="711" y="1087"/>
                    <a:pt x="773" y="1086"/>
                    <a:pt x="830" y="1086"/>
                  </a:cubicBezTo>
                  <a:cubicBezTo>
                    <a:pt x="916" y="1086"/>
                    <a:pt x="990" y="1088"/>
                    <a:pt x="1040" y="1096"/>
                  </a:cubicBezTo>
                  <a:cubicBezTo>
                    <a:pt x="1314" y="1134"/>
                    <a:pt x="1569" y="1200"/>
                    <a:pt x="1796" y="1323"/>
                  </a:cubicBezTo>
                  <a:cubicBezTo>
                    <a:pt x="1626" y="1503"/>
                    <a:pt x="1267" y="1380"/>
                    <a:pt x="1078" y="1522"/>
                  </a:cubicBezTo>
                  <a:cubicBezTo>
                    <a:pt x="917" y="1654"/>
                    <a:pt x="955" y="1815"/>
                    <a:pt x="917" y="1994"/>
                  </a:cubicBezTo>
                  <a:cubicBezTo>
                    <a:pt x="1059" y="2051"/>
                    <a:pt x="1418" y="2051"/>
                    <a:pt x="1475" y="2211"/>
                  </a:cubicBezTo>
                  <a:cubicBezTo>
                    <a:pt x="1551" y="2372"/>
                    <a:pt x="1239" y="2306"/>
                    <a:pt x="1362" y="2495"/>
                  </a:cubicBezTo>
                  <a:cubicBezTo>
                    <a:pt x="1434" y="2618"/>
                    <a:pt x="1743" y="2639"/>
                    <a:pt x="2024" y="2639"/>
                  </a:cubicBezTo>
                  <a:cubicBezTo>
                    <a:pt x="2161" y="2639"/>
                    <a:pt x="2292" y="2634"/>
                    <a:pt x="2385" y="2634"/>
                  </a:cubicBezTo>
                  <a:cubicBezTo>
                    <a:pt x="2422" y="2634"/>
                    <a:pt x="2453" y="2635"/>
                    <a:pt x="2477" y="2637"/>
                  </a:cubicBezTo>
                  <a:cubicBezTo>
                    <a:pt x="2425" y="2886"/>
                    <a:pt x="2644" y="2953"/>
                    <a:pt x="2890" y="2953"/>
                  </a:cubicBezTo>
                  <a:cubicBezTo>
                    <a:pt x="3091" y="2953"/>
                    <a:pt x="3310" y="2908"/>
                    <a:pt x="3412" y="2882"/>
                  </a:cubicBezTo>
                  <a:cubicBezTo>
                    <a:pt x="3885" y="2750"/>
                    <a:pt x="4320" y="2504"/>
                    <a:pt x="4820" y="2467"/>
                  </a:cubicBezTo>
                  <a:cubicBezTo>
                    <a:pt x="4928" y="2460"/>
                    <a:pt x="5036" y="2458"/>
                    <a:pt x="5144" y="2458"/>
                  </a:cubicBezTo>
                  <a:cubicBezTo>
                    <a:pt x="5360" y="2458"/>
                    <a:pt x="5577" y="2467"/>
                    <a:pt x="5784" y="2467"/>
                  </a:cubicBezTo>
                  <a:cubicBezTo>
                    <a:pt x="6380" y="2467"/>
                    <a:pt x="6843" y="2807"/>
                    <a:pt x="7419" y="2892"/>
                  </a:cubicBezTo>
                  <a:lnTo>
                    <a:pt x="7255" y="2852"/>
                  </a:lnTo>
                  <a:lnTo>
                    <a:pt x="7255" y="2852"/>
                  </a:lnTo>
                  <a:cubicBezTo>
                    <a:pt x="7499" y="2905"/>
                    <a:pt x="7761" y="2920"/>
                    <a:pt x="8026" y="2920"/>
                  </a:cubicBezTo>
                  <a:cubicBezTo>
                    <a:pt x="8385" y="2920"/>
                    <a:pt x="8751" y="2892"/>
                    <a:pt x="9083" y="2892"/>
                  </a:cubicBezTo>
                  <a:cubicBezTo>
                    <a:pt x="9179" y="2892"/>
                    <a:pt x="9286" y="2893"/>
                    <a:pt x="9400" y="2893"/>
                  </a:cubicBezTo>
                  <a:cubicBezTo>
                    <a:pt x="10045" y="2893"/>
                    <a:pt x="10918" y="2872"/>
                    <a:pt x="11408" y="2599"/>
                  </a:cubicBezTo>
                  <a:cubicBezTo>
                    <a:pt x="11908" y="2325"/>
                    <a:pt x="11219" y="2240"/>
                    <a:pt x="10822" y="2240"/>
                  </a:cubicBezTo>
                  <a:cubicBezTo>
                    <a:pt x="11219" y="2230"/>
                    <a:pt x="11597" y="2117"/>
                    <a:pt x="12003" y="2117"/>
                  </a:cubicBezTo>
                  <a:cubicBezTo>
                    <a:pt x="12296" y="2089"/>
                    <a:pt x="12617" y="2089"/>
                    <a:pt x="12901" y="2004"/>
                  </a:cubicBezTo>
                  <a:cubicBezTo>
                    <a:pt x="12825" y="1994"/>
                    <a:pt x="12759" y="1985"/>
                    <a:pt x="12693" y="1975"/>
                  </a:cubicBezTo>
                  <a:cubicBezTo>
                    <a:pt x="12360" y="1898"/>
                    <a:pt x="12027" y="1833"/>
                    <a:pt x="11683" y="1833"/>
                  </a:cubicBezTo>
                  <a:cubicBezTo>
                    <a:pt x="11607" y="1833"/>
                    <a:pt x="11531" y="1836"/>
                    <a:pt x="11455" y="1843"/>
                  </a:cubicBezTo>
                  <a:cubicBezTo>
                    <a:pt x="11077" y="1862"/>
                    <a:pt x="10680" y="1900"/>
                    <a:pt x="10302" y="1937"/>
                  </a:cubicBezTo>
                  <a:cubicBezTo>
                    <a:pt x="10094" y="1956"/>
                    <a:pt x="9877" y="1985"/>
                    <a:pt x="9688" y="2079"/>
                  </a:cubicBezTo>
                  <a:cubicBezTo>
                    <a:pt x="9546" y="2136"/>
                    <a:pt x="9414" y="2240"/>
                    <a:pt x="9262" y="2287"/>
                  </a:cubicBezTo>
                  <a:cubicBezTo>
                    <a:pt x="9188" y="2312"/>
                    <a:pt x="9118" y="2323"/>
                    <a:pt x="9052" y="2323"/>
                  </a:cubicBezTo>
                  <a:cubicBezTo>
                    <a:pt x="8702" y="2323"/>
                    <a:pt x="8455" y="2018"/>
                    <a:pt x="8081" y="1994"/>
                  </a:cubicBezTo>
                  <a:cubicBezTo>
                    <a:pt x="8032" y="1991"/>
                    <a:pt x="7984" y="1989"/>
                    <a:pt x="7937" y="1989"/>
                  </a:cubicBezTo>
                  <a:cubicBezTo>
                    <a:pt x="7565" y="1989"/>
                    <a:pt x="7218" y="2077"/>
                    <a:pt x="6856" y="2077"/>
                  </a:cubicBezTo>
                  <a:cubicBezTo>
                    <a:pt x="6722" y="2077"/>
                    <a:pt x="6586" y="2065"/>
                    <a:pt x="6446" y="2032"/>
                  </a:cubicBezTo>
                  <a:cubicBezTo>
                    <a:pt x="6200" y="1975"/>
                    <a:pt x="5973" y="1890"/>
                    <a:pt x="5728" y="1815"/>
                  </a:cubicBezTo>
                  <a:cubicBezTo>
                    <a:pt x="5577" y="1767"/>
                    <a:pt x="5350" y="1748"/>
                    <a:pt x="5208" y="1663"/>
                  </a:cubicBezTo>
                  <a:cubicBezTo>
                    <a:pt x="5047" y="1569"/>
                    <a:pt x="5416" y="1484"/>
                    <a:pt x="5255" y="1474"/>
                  </a:cubicBezTo>
                  <a:cubicBezTo>
                    <a:pt x="4471" y="1408"/>
                    <a:pt x="5113" y="728"/>
                    <a:pt x="4811" y="671"/>
                  </a:cubicBezTo>
                  <a:cubicBezTo>
                    <a:pt x="5208" y="605"/>
                    <a:pt x="5633" y="520"/>
                    <a:pt x="5784" y="66"/>
                  </a:cubicBezTo>
                  <a:cubicBezTo>
                    <a:pt x="5756" y="47"/>
                    <a:pt x="5718" y="19"/>
                    <a:pt x="5690" y="0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0179449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2" type="obj">
  <p:cSld name="Slide 2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55" lvl="0" indent="-45716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219110" lvl="1" indent="-45716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828664" lvl="2" indent="-45716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438218" lvl="3" indent="-45716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047772" lvl="4" indent="-45716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3657327" lvl="5" indent="-45716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6880" lvl="6" indent="-45716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435" lvl="7" indent="-45716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5990" lvl="8" indent="-45716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1160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6"/>
          <p:cNvSpPr/>
          <p:nvPr/>
        </p:nvSpPr>
        <p:spPr>
          <a:xfrm flipH="1">
            <a:off x="-3272398" y="-206864"/>
            <a:ext cx="5102999" cy="1598575"/>
          </a:xfrm>
          <a:custGeom>
            <a:avLst/>
            <a:gdLst/>
            <a:ahLst/>
            <a:cxnLst/>
            <a:rect l="l" t="t" r="r" b="b"/>
            <a:pathLst>
              <a:path w="62593" h="19608" extrusionOk="0">
                <a:moveTo>
                  <a:pt x="8797" y="0"/>
                </a:moveTo>
                <a:cubicBezTo>
                  <a:pt x="8493" y="0"/>
                  <a:pt x="8193" y="36"/>
                  <a:pt x="7901" y="111"/>
                </a:cubicBezTo>
                <a:cubicBezTo>
                  <a:pt x="5245" y="791"/>
                  <a:pt x="0" y="3248"/>
                  <a:pt x="671" y="6773"/>
                </a:cubicBezTo>
                <a:cubicBezTo>
                  <a:pt x="885" y="7867"/>
                  <a:pt x="2286" y="9563"/>
                  <a:pt x="3341" y="9563"/>
                </a:cubicBezTo>
                <a:cubicBezTo>
                  <a:pt x="3407" y="9563"/>
                  <a:pt x="3472" y="9556"/>
                  <a:pt x="3535" y="9542"/>
                </a:cubicBezTo>
                <a:lnTo>
                  <a:pt x="3535" y="9542"/>
                </a:lnTo>
                <a:cubicBezTo>
                  <a:pt x="1179" y="10328"/>
                  <a:pt x="4622" y="12047"/>
                  <a:pt x="5785" y="12047"/>
                </a:cubicBezTo>
                <a:cubicBezTo>
                  <a:pt x="5798" y="12047"/>
                  <a:pt x="5810" y="12047"/>
                  <a:pt x="5822" y="12047"/>
                </a:cubicBezTo>
                <a:lnTo>
                  <a:pt x="5822" y="12047"/>
                </a:lnTo>
                <a:cubicBezTo>
                  <a:pt x="5406" y="12642"/>
                  <a:pt x="5699" y="13294"/>
                  <a:pt x="6134" y="13842"/>
                </a:cubicBezTo>
                <a:cubicBezTo>
                  <a:pt x="5548" y="15165"/>
                  <a:pt x="6493" y="17377"/>
                  <a:pt x="7646" y="18171"/>
                </a:cubicBezTo>
                <a:cubicBezTo>
                  <a:pt x="8031" y="18441"/>
                  <a:pt x="8988" y="18769"/>
                  <a:pt x="9751" y="18769"/>
                </a:cubicBezTo>
                <a:cubicBezTo>
                  <a:pt x="10431" y="18769"/>
                  <a:pt x="10958" y="18509"/>
                  <a:pt x="10793" y="17717"/>
                </a:cubicBezTo>
                <a:lnTo>
                  <a:pt x="10793" y="17717"/>
                </a:lnTo>
                <a:lnTo>
                  <a:pt x="54880" y="19607"/>
                </a:lnTo>
                <a:cubicBezTo>
                  <a:pt x="56430" y="18615"/>
                  <a:pt x="57810" y="19125"/>
                  <a:pt x="59558" y="18605"/>
                </a:cubicBezTo>
                <a:cubicBezTo>
                  <a:pt x="60279" y="18388"/>
                  <a:pt x="62593" y="16769"/>
                  <a:pt x="61320" y="16769"/>
                </a:cubicBezTo>
                <a:cubicBezTo>
                  <a:pt x="61207" y="16769"/>
                  <a:pt x="61065" y="16782"/>
                  <a:pt x="60891" y="16810"/>
                </a:cubicBezTo>
                <a:cubicBezTo>
                  <a:pt x="62053" y="14957"/>
                  <a:pt x="59974" y="14655"/>
                  <a:pt x="59407" y="13512"/>
                </a:cubicBezTo>
                <a:cubicBezTo>
                  <a:pt x="58878" y="12415"/>
                  <a:pt x="59918" y="10846"/>
                  <a:pt x="58963" y="9712"/>
                </a:cubicBezTo>
                <a:cubicBezTo>
                  <a:pt x="58415" y="9070"/>
                  <a:pt x="57423" y="8928"/>
                  <a:pt x="56685" y="8692"/>
                </a:cubicBezTo>
                <a:cubicBezTo>
                  <a:pt x="56597" y="7200"/>
                  <a:pt x="56663" y="6406"/>
                  <a:pt x="55600" y="6406"/>
                </a:cubicBezTo>
                <a:cubicBezTo>
                  <a:pt x="55296" y="6406"/>
                  <a:pt x="54899" y="6471"/>
                  <a:pt x="54379" y="6603"/>
                </a:cubicBezTo>
                <a:cubicBezTo>
                  <a:pt x="52971" y="6962"/>
                  <a:pt x="50788" y="7690"/>
                  <a:pt x="50420" y="9297"/>
                </a:cubicBezTo>
                <a:cubicBezTo>
                  <a:pt x="50375" y="9243"/>
                  <a:pt x="50296" y="9164"/>
                  <a:pt x="50288" y="9164"/>
                </a:cubicBezTo>
                <a:cubicBezTo>
                  <a:pt x="50288" y="9164"/>
                  <a:pt x="50287" y="9164"/>
                  <a:pt x="50287" y="9164"/>
                </a:cubicBezTo>
                <a:cubicBezTo>
                  <a:pt x="49626" y="9590"/>
                  <a:pt x="49002" y="10147"/>
                  <a:pt x="48416" y="10601"/>
                </a:cubicBezTo>
                <a:cubicBezTo>
                  <a:pt x="48397" y="10516"/>
                  <a:pt x="48378" y="10431"/>
                  <a:pt x="48369" y="10346"/>
                </a:cubicBezTo>
                <a:cubicBezTo>
                  <a:pt x="48214" y="10326"/>
                  <a:pt x="48059" y="10318"/>
                  <a:pt x="47905" y="10318"/>
                </a:cubicBezTo>
                <a:cubicBezTo>
                  <a:pt x="47292" y="10318"/>
                  <a:pt x="46688" y="10443"/>
                  <a:pt x="46084" y="10443"/>
                </a:cubicBezTo>
                <a:cubicBezTo>
                  <a:pt x="46036" y="10443"/>
                  <a:pt x="45988" y="10442"/>
                  <a:pt x="45940" y="10440"/>
                </a:cubicBezTo>
                <a:cubicBezTo>
                  <a:pt x="45618" y="9224"/>
                  <a:pt x="44875" y="8763"/>
                  <a:pt x="44005" y="8763"/>
                </a:cubicBezTo>
                <a:cubicBezTo>
                  <a:pt x="43421" y="8763"/>
                  <a:pt x="42780" y="8970"/>
                  <a:pt x="42169" y="9297"/>
                </a:cubicBezTo>
                <a:cubicBezTo>
                  <a:pt x="41319" y="7359"/>
                  <a:pt x="40430" y="5705"/>
                  <a:pt x="38228" y="5119"/>
                </a:cubicBezTo>
                <a:cubicBezTo>
                  <a:pt x="35677" y="4430"/>
                  <a:pt x="35488" y="4326"/>
                  <a:pt x="33881" y="2161"/>
                </a:cubicBezTo>
                <a:cubicBezTo>
                  <a:pt x="33122" y="1136"/>
                  <a:pt x="32038" y="708"/>
                  <a:pt x="30924" y="708"/>
                </a:cubicBezTo>
                <a:cubicBezTo>
                  <a:pt x="28042" y="708"/>
                  <a:pt x="24956" y="3574"/>
                  <a:pt x="26755" y="6395"/>
                </a:cubicBezTo>
                <a:cubicBezTo>
                  <a:pt x="25470" y="6546"/>
                  <a:pt x="20546" y="6726"/>
                  <a:pt x="22257" y="8777"/>
                </a:cubicBezTo>
                <a:cubicBezTo>
                  <a:pt x="21786" y="8506"/>
                  <a:pt x="21252" y="8421"/>
                  <a:pt x="20711" y="8421"/>
                </a:cubicBezTo>
                <a:cubicBezTo>
                  <a:pt x="20177" y="8421"/>
                  <a:pt x="19635" y="8503"/>
                  <a:pt x="19138" y="8569"/>
                </a:cubicBezTo>
                <a:cubicBezTo>
                  <a:pt x="19301" y="7969"/>
                  <a:pt x="18880" y="7783"/>
                  <a:pt x="18338" y="7783"/>
                </a:cubicBezTo>
                <a:cubicBezTo>
                  <a:pt x="17779" y="7783"/>
                  <a:pt x="17092" y="7981"/>
                  <a:pt x="16785" y="8125"/>
                </a:cubicBezTo>
                <a:cubicBezTo>
                  <a:pt x="16515" y="4775"/>
                  <a:pt x="12329" y="0"/>
                  <a:pt x="8797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8" name="Google Shape;78;p6"/>
          <p:cNvSpPr txBox="1">
            <a:spLocks noGrp="1"/>
          </p:cNvSpPr>
          <p:nvPr>
            <p:ph type="title"/>
          </p:nvPr>
        </p:nvSpPr>
        <p:spPr>
          <a:xfrm>
            <a:off x="1002200" y="593367"/>
            <a:ext cx="10187600" cy="76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6"/>
          <p:cNvSpPr/>
          <p:nvPr/>
        </p:nvSpPr>
        <p:spPr>
          <a:xfrm flipH="1">
            <a:off x="8740595" y="-206882"/>
            <a:ext cx="5262805" cy="1985147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80" name="Google Shape;80;p6"/>
          <p:cNvGrpSpPr/>
          <p:nvPr/>
        </p:nvGrpSpPr>
        <p:grpSpPr>
          <a:xfrm>
            <a:off x="-87733" y="6138671"/>
            <a:ext cx="12356757" cy="807839"/>
            <a:chOff x="-65798" y="4177775"/>
            <a:chExt cx="9267568" cy="907276"/>
          </a:xfrm>
        </p:grpSpPr>
        <p:sp>
          <p:nvSpPr>
            <p:cNvPr id="81" name="Google Shape;81;p6"/>
            <p:cNvSpPr/>
            <p:nvPr/>
          </p:nvSpPr>
          <p:spPr>
            <a:xfrm>
              <a:off x="-65798" y="4177775"/>
              <a:ext cx="9267568" cy="610338"/>
            </a:xfrm>
            <a:custGeom>
              <a:avLst/>
              <a:gdLst/>
              <a:ahLst/>
              <a:cxnLst/>
              <a:rect l="l" t="t" r="r" b="b"/>
              <a:pathLst>
                <a:path w="100565" h="10936" extrusionOk="0">
                  <a:moveTo>
                    <a:pt x="1" y="1"/>
                  </a:moveTo>
                  <a:lnTo>
                    <a:pt x="1" y="10935"/>
                  </a:lnTo>
                  <a:lnTo>
                    <a:pt x="100565" y="10935"/>
                  </a:lnTo>
                  <a:lnTo>
                    <a:pt x="100565" y="1"/>
                  </a:lnTo>
                  <a:close/>
                </a:path>
              </a:pathLst>
            </a:custGeom>
            <a:solidFill>
              <a:srgbClr val="D8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2" name="Google Shape;82;p6"/>
            <p:cNvSpPr/>
            <p:nvPr/>
          </p:nvSpPr>
          <p:spPr>
            <a:xfrm>
              <a:off x="-65798" y="4744833"/>
              <a:ext cx="9267568" cy="340218"/>
            </a:xfrm>
            <a:custGeom>
              <a:avLst/>
              <a:gdLst/>
              <a:ahLst/>
              <a:cxnLst/>
              <a:rect l="l" t="t" r="r" b="b"/>
              <a:pathLst>
                <a:path w="100565" h="6096" extrusionOk="0">
                  <a:moveTo>
                    <a:pt x="1" y="0"/>
                  </a:moveTo>
                  <a:lnTo>
                    <a:pt x="1" y="6096"/>
                  </a:lnTo>
                  <a:lnTo>
                    <a:pt x="100565" y="6096"/>
                  </a:lnTo>
                  <a:lnTo>
                    <a:pt x="100565" y="0"/>
                  </a:lnTo>
                  <a:close/>
                </a:path>
              </a:pathLst>
            </a:custGeom>
            <a:solidFill>
              <a:srgbClr val="C9D3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3" name="Google Shape;83;p6"/>
          <p:cNvSpPr/>
          <p:nvPr/>
        </p:nvSpPr>
        <p:spPr>
          <a:xfrm>
            <a:off x="11162794" y="5368599"/>
            <a:ext cx="1073525" cy="1025904"/>
          </a:xfrm>
          <a:custGeom>
            <a:avLst/>
            <a:gdLst/>
            <a:ahLst/>
            <a:cxnLst/>
            <a:rect l="l" t="t" r="r" b="b"/>
            <a:pathLst>
              <a:path w="2997" h="2864" extrusionOk="0">
                <a:moveTo>
                  <a:pt x="1182" y="0"/>
                </a:moveTo>
                <a:lnTo>
                  <a:pt x="1182" y="0"/>
                </a:lnTo>
                <a:cubicBezTo>
                  <a:pt x="1181" y="0"/>
                  <a:pt x="870" y="444"/>
                  <a:pt x="1059" y="1493"/>
                </a:cubicBezTo>
                <a:cubicBezTo>
                  <a:pt x="1059" y="1493"/>
                  <a:pt x="501" y="388"/>
                  <a:pt x="0" y="331"/>
                </a:cubicBezTo>
                <a:lnTo>
                  <a:pt x="0" y="331"/>
                </a:lnTo>
                <a:cubicBezTo>
                  <a:pt x="0" y="331"/>
                  <a:pt x="529" y="917"/>
                  <a:pt x="662" y="2089"/>
                </a:cubicBezTo>
                <a:cubicBezTo>
                  <a:pt x="662" y="2089"/>
                  <a:pt x="303" y="1569"/>
                  <a:pt x="19" y="1370"/>
                </a:cubicBezTo>
                <a:lnTo>
                  <a:pt x="19" y="1370"/>
                </a:lnTo>
                <a:cubicBezTo>
                  <a:pt x="19" y="1370"/>
                  <a:pt x="199" y="1985"/>
                  <a:pt x="76" y="2864"/>
                </a:cubicBezTo>
                <a:lnTo>
                  <a:pt x="2231" y="2864"/>
                </a:lnTo>
                <a:cubicBezTo>
                  <a:pt x="2231" y="2864"/>
                  <a:pt x="2457" y="2079"/>
                  <a:pt x="2996" y="1446"/>
                </a:cubicBezTo>
                <a:cubicBezTo>
                  <a:pt x="2996" y="1445"/>
                  <a:pt x="2993" y="1444"/>
                  <a:pt x="2987" y="1444"/>
                </a:cubicBezTo>
                <a:cubicBezTo>
                  <a:pt x="2917" y="1444"/>
                  <a:pt x="2431" y="1559"/>
                  <a:pt x="2221" y="1909"/>
                </a:cubicBezTo>
                <a:cubicBezTo>
                  <a:pt x="2221" y="1909"/>
                  <a:pt x="2325" y="1087"/>
                  <a:pt x="2514" y="681"/>
                </a:cubicBezTo>
                <a:lnTo>
                  <a:pt x="2514" y="681"/>
                </a:lnTo>
                <a:cubicBezTo>
                  <a:pt x="2514" y="681"/>
                  <a:pt x="2051" y="1002"/>
                  <a:pt x="1900" y="1522"/>
                </a:cubicBezTo>
                <a:cubicBezTo>
                  <a:pt x="1900" y="1522"/>
                  <a:pt x="1767" y="501"/>
                  <a:pt x="1560" y="217"/>
                </a:cubicBezTo>
                <a:lnTo>
                  <a:pt x="1560" y="217"/>
                </a:lnTo>
                <a:cubicBezTo>
                  <a:pt x="1560" y="218"/>
                  <a:pt x="1663" y="964"/>
                  <a:pt x="1493" y="1342"/>
                </a:cubicBezTo>
                <a:cubicBezTo>
                  <a:pt x="1493" y="1342"/>
                  <a:pt x="1049" y="577"/>
                  <a:pt x="118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4" name="Google Shape;84;p6"/>
          <p:cNvSpPr/>
          <p:nvPr/>
        </p:nvSpPr>
        <p:spPr>
          <a:xfrm>
            <a:off x="9764064" y="6245969"/>
            <a:ext cx="672437" cy="642596"/>
          </a:xfrm>
          <a:custGeom>
            <a:avLst/>
            <a:gdLst/>
            <a:ahLst/>
            <a:cxnLst/>
            <a:rect l="l" t="t" r="r" b="b"/>
            <a:pathLst>
              <a:path w="2997" h="2864" extrusionOk="0">
                <a:moveTo>
                  <a:pt x="1182" y="0"/>
                </a:moveTo>
                <a:lnTo>
                  <a:pt x="1182" y="0"/>
                </a:lnTo>
                <a:cubicBezTo>
                  <a:pt x="1181" y="0"/>
                  <a:pt x="870" y="444"/>
                  <a:pt x="1059" y="1493"/>
                </a:cubicBezTo>
                <a:cubicBezTo>
                  <a:pt x="1059" y="1493"/>
                  <a:pt x="501" y="388"/>
                  <a:pt x="0" y="331"/>
                </a:cubicBezTo>
                <a:lnTo>
                  <a:pt x="0" y="331"/>
                </a:lnTo>
                <a:cubicBezTo>
                  <a:pt x="0" y="331"/>
                  <a:pt x="529" y="917"/>
                  <a:pt x="662" y="2089"/>
                </a:cubicBezTo>
                <a:cubicBezTo>
                  <a:pt x="662" y="2089"/>
                  <a:pt x="303" y="1569"/>
                  <a:pt x="19" y="1370"/>
                </a:cubicBezTo>
                <a:lnTo>
                  <a:pt x="19" y="1370"/>
                </a:lnTo>
                <a:cubicBezTo>
                  <a:pt x="19" y="1370"/>
                  <a:pt x="199" y="1985"/>
                  <a:pt x="76" y="2864"/>
                </a:cubicBezTo>
                <a:lnTo>
                  <a:pt x="2231" y="2864"/>
                </a:lnTo>
                <a:cubicBezTo>
                  <a:pt x="2231" y="2864"/>
                  <a:pt x="2457" y="2079"/>
                  <a:pt x="2996" y="1446"/>
                </a:cubicBezTo>
                <a:cubicBezTo>
                  <a:pt x="2996" y="1445"/>
                  <a:pt x="2993" y="1444"/>
                  <a:pt x="2987" y="1444"/>
                </a:cubicBezTo>
                <a:cubicBezTo>
                  <a:pt x="2917" y="1444"/>
                  <a:pt x="2431" y="1559"/>
                  <a:pt x="2221" y="1909"/>
                </a:cubicBezTo>
                <a:cubicBezTo>
                  <a:pt x="2221" y="1909"/>
                  <a:pt x="2325" y="1087"/>
                  <a:pt x="2514" y="681"/>
                </a:cubicBezTo>
                <a:lnTo>
                  <a:pt x="2514" y="681"/>
                </a:lnTo>
                <a:cubicBezTo>
                  <a:pt x="2514" y="681"/>
                  <a:pt x="2051" y="1002"/>
                  <a:pt x="1900" y="1522"/>
                </a:cubicBezTo>
                <a:cubicBezTo>
                  <a:pt x="1900" y="1522"/>
                  <a:pt x="1767" y="501"/>
                  <a:pt x="1560" y="217"/>
                </a:cubicBezTo>
                <a:lnTo>
                  <a:pt x="1560" y="217"/>
                </a:lnTo>
                <a:cubicBezTo>
                  <a:pt x="1560" y="218"/>
                  <a:pt x="1663" y="964"/>
                  <a:pt x="1493" y="1342"/>
                </a:cubicBezTo>
                <a:cubicBezTo>
                  <a:pt x="1493" y="1342"/>
                  <a:pt x="1049" y="577"/>
                  <a:pt x="1182" y="0"/>
                </a:cubicBezTo>
                <a:close/>
              </a:path>
            </a:pathLst>
          </a:custGeom>
          <a:solidFill>
            <a:srgbClr val="C9D34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697886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5019200" cy="76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7"/>
          <p:cNvSpPr txBox="1">
            <a:spLocks noGrp="1"/>
          </p:cNvSpPr>
          <p:nvPr>
            <p:ph type="body" idx="1"/>
          </p:nvPr>
        </p:nvSpPr>
        <p:spPr>
          <a:xfrm>
            <a:off x="968600" y="2136367"/>
            <a:ext cx="5353600" cy="347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 sz="1867">
                <a:solidFill>
                  <a:srgbClr val="434343"/>
                </a:solidFill>
              </a:defRPr>
            </a:lvl1pPr>
            <a:lvl2pPr marL="1219170" lvl="1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828754" lvl="2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2438339" lvl="3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3047924" lvl="4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3657509" lvl="5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4267093" lvl="6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4876678" lvl="7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5486263" lvl="8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88" name="Google Shape;88;p7"/>
          <p:cNvSpPr/>
          <p:nvPr/>
        </p:nvSpPr>
        <p:spPr>
          <a:xfrm flipH="1">
            <a:off x="-12066" y="5862931"/>
            <a:ext cx="12220433" cy="1016584"/>
          </a:xfrm>
          <a:custGeom>
            <a:avLst/>
            <a:gdLst/>
            <a:ahLst/>
            <a:cxnLst/>
            <a:rect l="l" t="t" r="r" b="b"/>
            <a:pathLst>
              <a:path w="366613" h="36489" extrusionOk="0">
                <a:moveTo>
                  <a:pt x="366310" y="0"/>
                </a:moveTo>
                <a:lnTo>
                  <a:pt x="286764" y="3122"/>
                </a:lnTo>
                <a:lnTo>
                  <a:pt x="0" y="4579"/>
                </a:lnTo>
                <a:lnTo>
                  <a:pt x="548" y="36489"/>
                </a:lnTo>
                <a:lnTo>
                  <a:pt x="366613" y="364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89" name="Google Shape;89;p7"/>
          <p:cNvSpPr/>
          <p:nvPr/>
        </p:nvSpPr>
        <p:spPr>
          <a:xfrm>
            <a:off x="-10700" y="6287171"/>
            <a:ext cx="12207667" cy="615071"/>
          </a:xfrm>
          <a:custGeom>
            <a:avLst/>
            <a:gdLst/>
            <a:ahLst/>
            <a:cxnLst/>
            <a:rect l="l" t="t" r="r" b="b"/>
            <a:pathLst>
              <a:path w="366230" h="32469" extrusionOk="0">
                <a:moveTo>
                  <a:pt x="62" y="0"/>
                </a:moveTo>
                <a:lnTo>
                  <a:pt x="56875" y="1292"/>
                </a:lnTo>
                <a:lnTo>
                  <a:pt x="366230" y="9353"/>
                </a:lnTo>
                <a:lnTo>
                  <a:pt x="366106" y="32057"/>
                </a:lnTo>
                <a:lnTo>
                  <a:pt x="0" y="3246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90" name="Google Shape;90;p7"/>
          <p:cNvSpPr/>
          <p:nvPr/>
        </p:nvSpPr>
        <p:spPr>
          <a:xfrm flipH="1">
            <a:off x="7033568" y="-390527"/>
            <a:ext cx="3323017" cy="1253436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1" name="Google Shape;91;p7"/>
          <p:cNvSpPr/>
          <p:nvPr/>
        </p:nvSpPr>
        <p:spPr>
          <a:xfrm rot="544783" flipH="1">
            <a:off x="8608513" y="1401312"/>
            <a:ext cx="6395140" cy="2003353"/>
          </a:xfrm>
          <a:custGeom>
            <a:avLst/>
            <a:gdLst/>
            <a:ahLst/>
            <a:cxnLst/>
            <a:rect l="l" t="t" r="r" b="b"/>
            <a:pathLst>
              <a:path w="62593" h="19608" extrusionOk="0">
                <a:moveTo>
                  <a:pt x="8797" y="0"/>
                </a:moveTo>
                <a:cubicBezTo>
                  <a:pt x="8493" y="0"/>
                  <a:pt x="8193" y="36"/>
                  <a:pt x="7901" y="111"/>
                </a:cubicBezTo>
                <a:cubicBezTo>
                  <a:pt x="5245" y="791"/>
                  <a:pt x="0" y="3248"/>
                  <a:pt x="671" y="6773"/>
                </a:cubicBezTo>
                <a:cubicBezTo>
                  <a:pt x="885" y="7867"/>
                  <a:pt x="2286" y="9563"/>
                  <a:pt x="3341" y="9563"/>
                </a:cubicBezTo>
                <a:cubicBezTo>
                  <a:pt x="3407" y="9563"/>
                  <a:pt x="3472" y="9556"/>
                  <a:pt x="3535" y="9542"/>
                </a:cubicBezTo>
                <a:lnTo>
                  <a:pt x="3535" y="9542"/>
                </a:lnTo>
                <a:cubicBezTo>
                  <a:pt x="1179" y="10328"/>
                  <a:pt x="4622" y="12047"/>
                  <a:pt x="5785" y="12047"/>
                </a:cubicBezTo>
                <a:cubicBezTo>
                  <a:pt x="5798" y="12047"/>
                  <a:pt x="5810" y="12047"/>
                  <a:pt x="5822" y="12047"/>
                </a:cubicBezTo>
                <a:lnTo>
                  <a:pt x="5822" y="12047"/>
                </a:lnTo>
                <a:cubicBezTo>
                  <a:pt x="5406" y="12642"/>
                  <a:pt x="5699" y="13294"/>
                  <a:pt x="6134" y="13842"/>
                </a:cubicBezTo>
                <a:cubicBezTo>
                  <a:pt x="5548" y="15165"/>
                  <a:pt x="6493" y="17377"/>
                  <a:pt x="7646" y="18171"/>
                </a:cubicBezTo>
                <a:cubicBezTo>
                  <a:pt x="8031" y="18441"/>
                  <a:pt x="8988" y="18769"/>
                  <a:pt x="9751" y="18769"/>
                </a:cubicBezTo>
                <a:cubicBezTo>
                  <a:pt x="10431" y="18769"/>
                  <a:pt x="10958" y="18509"/>
                  <a:pt x="10793" y="17717"/>
                </a:cubicBezTo>
                <a:lnTo>
                  <a:pt x="10793" y="17717"/>
                </a:lnTo>
                <a:lnTo>
                  <a:pt x="54880" y="19607"/>
                </a:lnTo>
                <a:cubicBezTo>
                  <a:pt x="56430" y="18615"/>
                  <a:pt x="57810" y="19125"/>
                  <a:pt x="59558" y="18605"/>
                </a:cubicBezTo>
                <a:cubicBezTo>
                  <a:pt x="60279" y="18388"/>
                  <a:pt x="62593" y="16769"/>
                  <a:pt x="61320" y="16769"/>
                </a:cubicBezTo>
                <a:cubicBezTo>
                  <a:pt x="61207" y="16769"/>
                  <a:pt x="61065" y="16782"/>
                  <a:pt x="60891" y="16810"/>
                </a:cubicBezTo>
                <a:cubicBezTo>
                  <a:pt x="62053" y="14957"/>
                  <a:pt x="59974" y="14655"/>
                  <a:pt x="59407" y="13512"/>
                </a:cubicBezTo>
                <a:cubicBezTo>
                  <a:pt x="58878" y="12415"/>
                  <a:pt x="59918" y="10846"/>
                  <a:pt x="58963" y="9712"/>
                </a:cubicBezTo>
                <a:cubicBezTo>
                  <a:pt x="58415" y="9070"/>
                  <a:pt x="57423" y="8928"/>
                  <a:pt x="56685" y="8692"/>
                </a:cubicBezTo>
                <a:cubicBezTo>
                  <a:pt x="56597" y="7200"/>
                  <a:pt x="56663" y="6406"/>
                  <a:pt x="55600" y="6406"/>
                </a:cubicBezTo>
                <a:cubicBezTo>
                  <a:pt x="55296" y="6406"/>
                  <a:pt x="54899" y="6471"/>
                  <a:pt x="54379" y="6603"/>
                </a:cubicBezTo>
                <a:cubicBezTo>
                  <a:pt x="52971" y="6962"/>
                  <a:pt x="50788" y="7690"/>
                  <a:pt x="50420" y="9297"/>
                </a:cubicBezTo>
                <a:cubicBezTo>
                  <a:pt x="50375" y="9243"/>
                  <a:pt x="50296" y="9164"/>
                  <a:pt x="50288" y="9164"/>
                </a:cubicBezTo>
                <a:cubicBezTo>
                  <a:pt x="50288" y="9164"/>
                  <a:pt x="50287" y="9164"/>
                  <a:pt x="50287" y="9164"/>
                </a:cubicBezTo>
                <a:cubicBezTo>
                  <a:pt x="49626" y="9590"/>
                  <a:pt x="49002" y="10147"/>
                  <a:pt x="48416" y="10601"/>
                </a:cubicBezTo>
                <a:cubicBezTo>
                  <a:pt x="48397" y="10516"/>
                  <a:pt x="48378" y="10431"/>
                  <a:pt x="48369" y="10346"/>
                </a:cubicBezTo>
                <a:cubicBezTo>
                  <a:pt x="48214" y="10326"/>
                  <a:pt x="48059" y="10318"/>
                  <a:pt x="47905" y="10318"/>
                </a:cubicBezTo>
                <a:cubicBezTo>
                  <a:pt x="47292" y="10318"/>
                  <a:pt x="46688" y="10443"/>
                  <a:pt x="46084" y="10443"/>
                </a:cubicBezTo>
                <a:cubicBezTo>
                  <a:pt x="46036" y="10443"/>
                  <a:pt x="45988" y="10442"/>
                  <a:pt x="45940" y="10440"/>
                </a:cubicBezTo>
                <a:cubicBezTo>
                  <a:pt x="45618" y="9224"/>
                  <a:pt x="44875" y="8763"/>
                  <a:pt x="44005" y="8763"/>
                </a:cubicBezTo>
                <a:cubicBezTo>
                  <a:pt x="43421" y="8763"/>
                  <a:pt x="42780" y="8970"/>
                  <a:pt x="42169" y="9297"/>
                </a:cubicBezTo>
                <a:cubicBezTo>
                  <a:pt x="41319" y="7359"/>
                  <a:pt x="40430" y="5705"/>
                  <a:pt x="38228" y="5119"/>
                </a:cubicBezTo>
                <a:cubicBezTo>
                  <a:pt x="35677" y="4430"/>
                  <a:pt x="35488" y="4326"/>
                  <a:pt x="33881" y="2161"/>
                </a:cubicBezTo>
                <a:cubicBezTo>
                  <a:pt x="33122" y="1136"/>
                  <a:pt x="32038" y="708"/>
                  <a:pt x="30924" y="708"/>
                </a:cubicBezTo>
                <a:cubicBezTo>
                  <a:pt x="28042" y="708"/>
                  <a:pt x="24956" y="3574"/>
                  <a:pt x="26755" y="6395"/>
                </a:cubicBezTo>
                <a:cubicBezTo>
                  <a:pt x="25470" y="6546"/>
                  <a:pt x="20546" y="6726"/>
                  <a:pt x="22257" y="8777"/>
                </a:cubicBezTo>
                <a:cubicBezTo>
                  <a:pt x="21786" y="8506"/>
                  <a:pt x="21252" y="8421"/>
                  <a:pt x="20711" y="8421"/>
                </a:cubicBezTo>
                <a:cubicBezTo>
                  <a:pt x="20177" y="8421"/>
                  <a:pt x="19635" y="8503"/>
                  <a:pt x="19138" y="8569"/>
                </a:cubicBezTo>
                <a:cubicBezTo>
                  <a:pt x="19301" y="7969"/>
                  <a:pt x="18880" y="7783"/>
                  <a:pt x="18338" y="7783"/>
                </a:cubicBezTo>
                <a:cubicBezTo>
                  <a:pt x="17779" y="7783"/>
                  <a:pt x="17092" y="7981"/>
                  <a:pt x="16785" y="8125"/>
                </a:cubicBezTo>
                <a:cubicBezTo>
                  <a:pt x="16515" y="4775"/>
                  <a:pt x="12329" y="0"/>
                  <a:pt x="8797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2" name="Google Shape;92;p7"/>
          <p:cNvSpPr/>
          <p:nvPr/>
        </p:nvSpPr>
        <p:spPr>
          <a:xfrm>
            <a:off x="-444033" y="382869"/>
            <a:ext cx="3323017" cy="1253436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814772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9"/>
          <p:cNvSpPr txBox="1">
            <a:spLocks noGrp="1"/>
          </p:cNvSpPr>
          <p:nvPr>
            <p:ph type="title"/>
          </p:nvPr>
        </p:nvSpPr>
        <p:spPr>
          <a:xfrm>
            <a:off x="5371433" y="2183312"/>
            <a:ext cx="5869600" cy="926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7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02" name="Google Shape;102;p9"/>
          <p:cNvSpPr txBox="1">
            <a:spLocks noGrp="1"/>
          </p:cNvSpPr>
          <p:nvPr>
            <p:ph type="subTitle" idx="1"/>
          </p:nvPr>
        </p:nvSpPr>
        <p:spPr>
          <a:xfrm>
            <a:off x="5604367" y="3211767"/>
            <a:ext cx="5636800" cy="198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24387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0"/>
          <p:cNvSpPr txBox="1">
            <a:spLocks noGrp="1"/>
          </p:cNvSpPr>
          <p:nvPr>
            <p:ph type="title"/>
          </p:nvPr>
        </p:nvSpPr>
        <p:spPr>
          <a:xfrm>
            <a:off x="7330933" y="1886000"/>
            <a:ext cx="3525600" cy="3348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8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1452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1"/>
          <p:cNvSpPr txBox="1">
            <a:spLocks noGrp="1"/>
          </p:cNvSpPr>
          <p:nvPr>
            <p:ph type="title" hasCustomPrompt="1"/>
          </p:nvPr>
        </p:nvSpPr>
        <p:spPr>
          <a:xfrm>
            <a:off x="1054900" y="2180400"/>
            <a:ext cx="6855200" cy="157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600"/>
              <a:buNone/>
              <a:defRPr sz="9333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107" name="Google Shape;107;p11"/>
          <p:cNvSpPr txBox="1">
            <a:spLocks noGrp="1"/>
          </p:cNvSpPr>
          <p:nvPr>
            <p:ph type="subTitle" idx="1"/>
          </p:nvPr>
        </p:nvSpPr>
        <p:spPr>
          <a:xfrm>
            <a:off x="1054900" y="3960833"/>
            <a:ext cx="6145600" cy="662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08" name="Google Shape;108;p11"/>
          <p:cNvSpPr/>
          <p:nvPr/>
        </p:nvSpPr>
        <p:spPr>
          <a:xfrm flipH="1">
            <a:off x="-958372" y="-812564"/>
            <a:ext cx="5262805" cy="1985147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9" name="Google Shape;109;p11"/>
          <p:cNvSpPr/>
          <p:nvPr/>
        </p:nvSpPr>
        <p:spPr>
          <a:xfrm rot="544783" flipH="1">
            <a:off x="7089513" y="-282355"/>
            <a:ext cx="6395140" cy="2003353"/>
          </a:xfrm>
          <a:custGeom>
            <a:avLst/>
            <a:gdLst/>
            <a:ahLst/>
            <a:cxnLst/>
            <a:rect l="l" t="t" r="r" b="b"/>
            <a:pathLst>
              <a:path w="62593" h="19608" extrusionOk="0">
                <a:moveTo>
                  <a:pt x="8797" y="0"/>
                </a:moveTo>
                <a:cubicBezTo>
                  <a:pt x="8493" y="0"/>
                  <a:pt x="8193" y="36"/>
                  <a:pt x="7901" y="111"/>
                </a:cubicBezTo>
                <a:cubicBezTo>
                  <a:pt x="5245" y="791"/>
                  <a:pt x="0" y="3248"/>
                  <a:pt x="671" y="6773"/>
                </a:cubicBezTo>
                <a:cubicBezTo>
                  <a:pt x="885" y="7867"/>
                  <a:pt x="2286" y="9563"/>
                  <a:pt x="3341" y="9563"/>
                </a:cubicBezTo>
                <a:cubicBezTo>
                  <a:pt x="3407" y="9563"/>
                  <a:pt x="3472" y="9556"/>
                  <a:pt x="3535" y="9542"/>
                </a:cubicBezTo>
                <a:lnTo>
                  <a:pt x="3535" y="9542"/>
                </a:lnTo>
                <a:cubicBezTo>
                  <a:pt x="1179" y="10328"/>
                  <a:pt x="4622" y="12047"/>
                  <a:pt x="5785" y="12047"/>
                </a:cubicBezTo>
                <a:cubicBezTo>
                  <a:pt x="5798" y="12047"/>
                  <a:pt x="5810" y="12047"/>
                  <a:pt x="5822" y="12047"/>
                </a:cubicBezTo>
                <a:lnTo>
                  <a:pt x="5822" y="12047"/>
                </a:lnTo>
                <a:cubicBezTo>
                  <a:pt x="5406" y="12642"/>
                  <a:pt x="5699" y="13294"/>
                  <a:pt x="6134" y="13842"/>
                </a:cubicBezTo>
                <a:cubicBezTo>
                  <a:pt x="5548" y="15165"/>
                  <a:pt x="6493" y="17377"/>
                  <a:pt x="7646" y="18171"/>
                </a:cubicBezTo>
                <a:cubicBezTo>
                  <a:pt x="8031" y="18441"/>
                  <a:pt x="8988" y="18769"/>
                  <a:pt x="9751" y="18769"/>
                </a:cubicBezTo>
                <a:cubicBezTo>
                  <a:pt x="10431" y="18769"/>
                  <a:pt x="10958" y="18509"/>
                  <a:pt x="10793" y="17717"/>
                </a:cubicBezTo>
                <a:lnTo>
                  <a:pt x="10793" y="17717"/>
                </a:lnTo>
                <a:lnTo>
                  <a:pt x="54880" y="19607"/>
                </a:lnTo>
                <a:cubicBezTo>
                  <a:pt x="56430" y="18615"/>
                  <a:pt x="57810" y="19125"/>
                  <a:pt x="59558" y="18605"/>
                </a:cubicBezTo>
                <a:cubicBezTo>
                  <a:pt x="60279" y="18388"/>
                  <a:pt x="62593" y="16769"/>
                  <a:pt x="61320" y="16769"/>
                </a:cubicBezTo>
                <a:cubicBezTo>
                  <a:pt x="61207" y="16769"/>
                  <a:pt x="61065" y="16782"/>
                  <a:pt x="60891" y="16810"/>
                </a:cubicBezTo>
                <a:cubicBezTo>
                  <a:pt x="62053" y="14957"/>
                  <a:pt x="59974" y="14655"/>
                  <a:pt x="59407" y="13512"/>
                </a:cubicBezTo>
                <a:cubicBezTo>
                  <a:pt x="58878" y="12415"/>
                  <a:pt x="59918" y="10846"/>
                  <a:pt x="58963" y="9712"/>
                </a:cubicBezTo>
                <a:cubicBezTo>
                  <a:pt x="58415" y="9070"/>
                  <a:pt x="57423" y="8928"/>
                  <a:pt x="56685" y="8692"/>
                </a:cubicBezTo>
                <a:cubicBezTo>
                  <a:pt x="56597" y="7200"/>
                  <a:pt x="56663" y="6406"/>
                  <a:pt x="55600" y="6406"/>
                </a:cubicBezTo>
                <a:cubicBezTo>
                  <a:pt x="55296" y="6406"/>
                  <a:pt x="54899" y="6471"/>
                  <a:pt x="54379" y="6603"/>
                </a:cubicBezTo>
                <a:cubicBezTo>
                  <a:pt x="52971" y="6962"/>
                  <a:pt x="50788" y="7690"/>
                  <a:pt x="50420" y="9297"/>
                </a:cubicBezTo>
                <a:cubicBezTo>
                  <a:pt x="50375" y="9243"/>
                  <a:pt x="50296" y="9164"/>
                  <a:pt x="50288" y="9164"/>
                </a:cubicBezTo>
                <a:cubicBezTo>
                  <a:pt x="50288" y="9164"/>
                  <a:pt x="50287" y="9164"/>
                  <a:pt x="50287" y="9164"/>
                </a:cubicBezTo>
                <a:cubicBezTo>
                  <a:pt x="49626" y="9590"/>
                  <a:pt x="49002" y="10147"/>
                  <a:pt x="48416" y="10601"/>
                </a:cubicBezTo>
                <a:cubicBezTo>
                  <a:pt x="48397" y="10516"/>
                  <a:pt x="48378" y="10431"/>
                  <a:pt x="48369" y="10346"/>
                </a:cubicBezTo>
                <a:cubicBezTo>
                  <a:pt x="48214" y="10326"/>
                  <a:pt x="48059" y="10318"/>
                  <a:pt x="47905" y="10318"/>
                </a:cubicBezTo>
                <a:cubicBezTo>
                  <a:pt x="47292" y="10318"/>
                  <a:pt x="46688" y="10443"/>
                  <a:pt x="46084" y="10443"/>
                </a:cubicBezTo>
                <a:cubicBezTo>
                  <a:pt x="46036" y="10443"/>
                  <a:pt x="45988" y="10442"/>
                  <a:pt x="45940" y="10440"/>
                </a:cubicBezTo>
                <a:cubicBezTo>
                  <a:pt x="45618" y="9224"/>
                  <a:pt x="44875" y="8763"/>
                  <a:pt x="44005" y="8763"/>
                </a:cubicBezTo>
                <a:cubicBezTo>
                  <a:pt x="43421" y="8763"/>
                  <a:pt x="42780" y="8970"/>
                  <a:pt x="42169" y="9297"/>
                </a:cubicBezTo>
                <a:cubicBezTo>
                  <a:pt x="41319" y="7359"/>
                  <a:pt x="40430" y="5705"/>
                  <a:pt x="38228" y="5119"/>
                </a:cubicBezTo>
                <a:cubicBezTo>
                  <a:pt x="35677" y="4430"/>
                  <a:pt x="35488" y="4326"/>
                  <a:pt x="33881" y="2161"/>
                </a:cubicBezTo>
                <a:cubicBezTo>
                  <a:pt x="33122" y="1136"/>
                  <a:pt x="32038" y="708"/>
                  <a:pt x="30924" y="708"/>
                </a:cubicBezTo>
                <a:cubicBezTo>
                  <a:pt x="28042" y="708"/>
                  <a:pt x="24956" y="3574"/>
                  <a:pt x="26755" y="6395"/>
                </a:cubicBezTo>
                <a:cubicBezTo>
                  <a:pt x="25470" y="6546"/>
                  <a:pt x="20546" y="6726"/>
                  <a:pt x="22257" y="8777"/>
                </a:cubicBezTo>
                <a:cubicBezTo>
                  <a:pt x="21786" y="8506"/>
                  <a:pt x="21252" y="8421"/>
                  <a:pt x="20711" y="8421"/>
                </a:cubicBezTo>
                <a:cubicBezTo>
                  <a:pt x="20177" y="8421"/>
                  <a:pt x="19635" y="8503"/>
                  <a:pt x="19138" y="8569"/>
                </a:cubicBezTo>
                <a:cubicBezTo>
                  <a:pt x="19301" y="7969"/>
                  <a:pt x="18880" y="7783"/>
                  <a:pt x="18338" y="7783"/>
                </a:cubicBezTo>
                <a:cubicBezTo>
                  <a:pt x="17779" y="7783"/>
                  <a:pt x="17092" y="7981"/>
                  <a:pt x="16785" y="8125"/>
                </a:cubicBezTo>
                <a:cubicBezTo>
                  <a:pt x="16515" y="4775"/>
                  <a:pt x="12329" y="0"/>
                  <a:pt x="8797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0" name="Google Shape;110;p11"/>
          <p:cNvSpPr/>
          <p:nvPr/>
        </p:nvSpPr>
        <p:spPr>
          <a:xfrm>
            <a:off x="9579518" y="2597369"/>
            <a:ext cx="3323017" cy="1253436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11" name="Google Shape;111;p11"/>
          <p:cNvGrpSpPr/>
          <p:nvPr/>
        </p:nvGrpSpPr>
        <p:grpSpPr>
          <a:xfrm>
            <a:off x="-91166" y="5570367"/>
            <a:ext cx="12361425" cy="1376411"/>
            <a:chOff x="-68375" y="4177775"/>
            <a:chExt cx="9271069" cy="1032308"/>
          </a:xfrm>
        </p:grpSpPr>
        <p:sp>
          <p:nvSpPr>
            <p:cNvPr id="112" name="Google Shape;112;p11"/>
            <p:cNvSpPr/>
            <p:nvPr/>
          </p:nvSpPr>
          <p:spPr>
            <a:xfrm>
              <a:off x="-65798" y="4177775"/>
              <a:ext cx="9267568" cy="610338"/>
            </a:xfrm>
            <a:custGeom>
              <a:avLst/>
              <a:gdLst/>
              <a:ahLst/>
              <a:cxnLst/>
              <a:rect l="l" t="t" r="r" b="b"/>
              <a:pathLst>
                <a:path w="100565" h="10936" extrusionOk="0">
                  <a:moveTo>
                    <a:pt x="1" y="1"/>
                  </a:moveTo>
                  <a:lnTo>
                    <a:pt x="1" y="10935"/>
                  </a:lnTo>
                  <a:lnTo>
                    <a:pt x="100565" y="10935"/>
                  </a:lnTo>
                  <a:lnTo>
                    <a:pt x="100565" y="1"/>
                  </a:lnTo>
                  <a:close/>
                </a:path>
              </a:pathLst>
            </a:custGeom>
            <a:solidFill>
              <a:srgbClr val="D8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3" name="Google Shape;113;p11"/>
            <p:cNvSpPr/>
            <p:nvPr/>
          </p:nvSpPr>
          <p:spPr>
            <a:xfrm>
              <a:off x="-65798" y="4178333"/>
              <a:ext cx="9268489" cy="248466"/>
            </a:xfrm>
            <a:custGeom>
              <a:avLst/>
              <a:gdLst/>
              <a:ahLst/>
              <a:cxnLst/>
              <a:rect l="l" t="t" r="r" b="b"/>
              <a:pathLst>
                <a:path w="100575" h="4452" extrusionOk="0">
                  <a:moveTo>
                    <a:pt x="1" y="0"/>
                  </a:moveTo>
                  <a:lnTo>
                    <a:pt x="61685" y="4451"/>
                  </a:lnTo>
                  <a:lnTo>
                    <a:pt x="100574" y="0"/>
                  </a:lnTo>
                  <a:close/>
                </a:path>
              </a:pathLst>
            </a:custGeom>
            <a:solidFill>
              <a:srgbClr val="F9E3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" name="Google Shape;114;p11"/>
            <p:cNvSpPr/>
            <p:nvPr/>
          </p:nvSpPr>
          <p:spPr>
            <a:xfrm>
              <a:off x="-65798" y="4744833"/>
              <a:ext cx="9267568" cy="340218"/>
            </a:xfrm>
            <a:custGeom>
              <a:avLst/>
              <a:gdLst/>
              <a:ahLst/>
              <a:cxnLst/>
              <a:rect l="l" t="t" r="r" b="b"/>
              <a:pathLst>
                <a:path w="100565" h="6096" extrusionOk="0">
                  <a:moveTo>
                    <a:pt x="1" y="0"/>
                  </a:moveTo>
                  <a:lnTo>
                    <a:pt x="1" y="6096"/>
                  </a:lnTo>
                  <a:lnTo>
                    <a:pt x="100565" y="6096"/>
                  </a:lnTo>
                  <a:lnTo>
                    <a:pt x="100565" y="0"/>
                  </a:lnTo>
                  <a:close/>
                </a:path>
              </a:pathLst>
            </a:custGeom>
            <a:solidFill>
              <a:srgbClr val="C9D3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5" name="Google Shape;115;p11"/>
            <p:cNvSpPr/>
            <p:nvPr/>
          </p:nvSpPr>
          <p:spPr>
            <a:xfrm>
              <a:off x="-68375" y="4869853"/>
              <a:ext cx="9271069" cy="340229"/>
            </a:xfrm>
            <a:custGeom>
              <a:avLst/>
              <a:gdLst/>
              <a:ahLst/>
              <a:cxnLst/>
              <a:rect l="l" t="t" r="r" b="b"/>
              <a:pathLst>
                <a:path w="100603" h="8421" extrusionOk="0">
                  <a:moveTo>
                    <a:pt x="33503" y="0"/>
                  </a:moveTo>
                  <a:cubicBezTo>
                    <a:pt x="33503" y="0"/>
                    <a:pt x="473" y="3478"/>
                    <a:pt x="38" y="3922"/>
                  </a:cubicBezTo>
                  <a:lnTo>
                    <a:pt x="0" y="7986"/>
                  </a:lnTo>
                  <a:lnTo>
                    <a:pt x="100602" y="8421"/>
                  </a:lnTo>
                  <a:lnTo>
                    <a:pt x="100602" y="1607"/>
                  </a:lnTo>
                  <a:lnTo>
                    <a:pt x="65408" y="0"/>
                  </a:lnTo>
                  <a:close/>
                </a:path>
              </a:pathLst>
            </a:custGeom>
            <a:solidFill>
              <a:srgbClr val="FFF3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16" name="Google Shape;116;p11"/>
          <p:cNvGrpSpPr/>
          <p:nvPr/>
        </p:nvGrpSpPr>
        <p:grpSpPr>
          <a:xfrm>
            <a:off x="-169273" y="4623043"/>
            <a:ext cx="1280969" cy="982588"/>
            <a:chOff x="-213250" y="3651883"/>
            <a:chExt cx="955092" cy="732619"/>
          </a:xfrm>
        </p:grpSpPr>
        <p:sp>
          <p:nvSpPr>
            <p:cNvPr id="117" name="Google Shape;117;p11"/>
            <p:cNvSpPr/>
            <p:nvPr/>
          </p:nvSpPr>
          <p:spPr>
            <a:xfrm>
              <a:off x="11629" y="3651883"/>
              <a:ext cx="730213" cy="732619"/>
            </a:xfrm>
            <a:custGeom>
              <a:avLst/>
              <a:gdLst/>
              <a:ahLst/>
              <a:cxnLst/>
              <a:rect l="l" t="t" r="r" b="b"/>
              <a:pathLst>
                <a:path w="3338" h="3349" extrusionOk="0">
                  <a:moveTo>
                    <a:pt x="1144" y="1"/>
                  </a:moveTo>
                  <a:cubicBezTo>
                    <a:pt x="1141" y="1"/>
                    <a:pt x="1138" y="1"/>
                    <a:pt x="1135" y="3"/>
                  </a:cubicBezTo>
                  <a:cubicBezTo>
                    <a:pt x="1041" y="50"/>
                    <a:pt x="1041" y="579"/>
                    <a:pt x="1041" y="579"/>
                  </a:cubicBezTo>
                  <a:cubicBezTo>
                    <a:pt x="1041" y="579"/>
                    <a:pt x="884" y="267"/>
                    <a:pt x="792" y="267"/>
                  </a:cubicBezTo>
                  <a:cubicBezTo>
                    <a:pt x="783" y="267"/>
                    <a:pt x="774" y="270"/>
                    <a:pt x="766" y="277"/>
                  </a:cubicBezTo>
                  <a:cubicBezTo>
                    <a:pt x="681" y="343"/>
                    <a:pt x="823" y="1071"/>
                    <a:pt x="823" y="1071"/>
                  </a:cubicBezTo>
                  <a:cubicBezTo>
                    <a:pt x="823" y="1071"/>
                    <a:pt x="467" y="463"/>
                    <a:pt x="399" y="463"/>
                  </a:cubicBezTo>
                  <a:cubicBezTo>
                    <a:pt x="393" y="463"/>
                    <a:pt x="390" y="467"/>
                    <a:pt x="388" y="475"/>
                  </a:cubicBezTo>
                  <a:cubicBezTo>
                    <a:pt x="360" y="598"/>
                    <a:pt x="615" y="1449"/>
                    <a:pt x="615" y="1449"/>
                  </a:cubicBezTo>
                  <a:cubicBezTo>
                    <a:pt x="615" y="1449"/>
                    <a:pt x="374" y="1305"/>
                    <a:pt x="265" y="1305"/>
                  </a:cubicBezTo>
                  <a:cubicBezTo>
                    <a:pt x="243" y="1305"/>
                    <a:pt x="226" y="1311"/>
                    <a:pt x="218" y="1326"/>
                  </a:cubicBezTo>
                  <a:cubicBezTo>
                    <a:pt x="171" y="1411"/>
                    <a:pt x="530" y="1836"/>
                    <a:pt x="530" y="1836"/>
                  </a:cubicBezTo>
                  <a:cubicBezTo>
                    <a:pt x="530" y="1836"/>
                    <a:pt x="358" y="1779"/>
                    <a:pt x="246" y="1779"/>
                  </a:cubicBezTo>
                  <a:cubicBezTo>
                    <a:pt x="194" y="1779"/>
                    <a:pt x="155" y="1791"/>
                    <a:pt x="152" y="1827"/>
                  </a:cubicBezTo>
                  <a:cubicBezTo>
                    <a:pt x="143" y="1940"/>
                    <a:pt x="587" y="2346"/>
                    <a:pt x="587" y="2346"/>
                  </a:cubicBezTo>
                  <a:cubicBezTo>
                    <a:pt x="587" y="2346"/>
                    <a:pt x="447" y="2316"/>
                    <a:pt x="326" y="2316"/>
                  </a:cubicBezTo>
                  <a:cubicBezTo>
                    <a:pt x="244" y="2316"/>
                    <a:pt x="171" y="2329"/>
                    <a:pt x="152" y="2375"/>
                  </a:cubicBezTo>
                  <a:cubicBezTo>
                    <a:pt x="105" y="2498"/>
                    <a:pt x="549" y="2772"/>
                    <a:pt x="549" y="2772"/>
                  </a:cubicBezTo>
                  <a:cubicBezTo>
                    <a:pt x="549" y="2772"/>
                    <a:pt x="483" y="2768"/>
                    <a:pt x="398" y="2768"/>
                  </a:cubicBezTo>
                  <a:cubicBezTo>
                    <a:pt x="257" y="2768"/>
                    <a:pt x="66" y="2779"/>
                    <a:pt x="48" y="2838"/>
                  </a:cubicBezTo>
                  <a:cubicBezTo>
                    <a:pt x="1" y="3008"/>
                    <a:pt x="974" y="3348"/>
                    <a:pt x="974" y="3348"/>
                  </a:cubicBezTo>
                  <a:lnTo>
                    <a:pt x="2335" y="3348"/>
                  </a:lnTo>
                  <a:cubicBezTo>
                    <a:pt x="2335" y="3348"/>
                    <a:pt x="3337" y="3121"/>
                    <a:pt x="3290" y="2980"/>
                  </a:cubicBezTo>
                  <a:cubicBezTo>
                    <a:pt x="3281" y="2912"/>
                    <a:pt x="3168" y="2894"/>
                    <a:pt x="3046" y="2894"/>
                  </a:cubicBezTo>
                  <a:cubicBezTo>
                    <a:pt x="2892" y="2894"/>
                    <a:pt x="2723" y="2923"/>
                    <a:pt x="2723" y="2923"/>
                  </a:cubicBezTo>
                  <a:cubicBezTo>
                    <a:pt x="2723" y="2923"/>
                    <a:pt x="3309" y="2469"/>
                    <a:pt x="3309" y="2394"/>
                  </a:cubicBezTo>
                  <a:cubicBezTo>
                    <a:pt x="3309" y="2379"/>
                    <a:pt x="3287" y="2373"/>
                    <a:pt x="3250" y="2373"/>
                  </a:cubicBezTo>
                  <a:cubicBezTo>
                    <a:pt x="3081" y="2373"/>
                    <a:pt x="2600" y="2507"/>
                    <a:pt x="2600" y="2507"/>
                  </a:cubicBezTo>
                  <a:cubicBezTo>
                    <a:pt x="2600" y="2507"/>
                    <a:pt x="2950" y="2006"/>
                    <a:pt x="2912" y="1940"/>
                  </a:cubicBezTo>
                  <a:cubicBezTo>
                    <a:pt x="2908" y="1929"/>
                    <a:pt x="2897" y="1925"/>
                    <a:pt x="2881" y="1925"/>
                  </a:cubicBezTo>
                  <a:cubicBezTo>
                    <a:pt x="2786" y="1925"/>
                    <a:pt x="2515" y="2091"/>
                    <a:pt x="2515" y="2091"/>
                  </a:cubicBezTo>
                  <a:cubicBezTo>
                    <a:pt x="2515" y="2091"/>
                    <a:pt x="2855" y="1505"/>
                    <a:pt x="2789" y="1449"/>
                  </a:cubicBezTo>
                  <a:cubicBezTo>
                    <a:pt x="2781" y="1441"/>
                    <a:pt x="2769" y="1437"/>
                    <a:pt x="2755" y="1437"/>
                  </a:cubicBezTo>
                  <a:cubicBezTo>
                    <a:pt x="2653" y="1437"/>
                    <a:pt x="2420" y="1619"/>
                    <a:pt x="2420" y="1619"/>
                  </a:cubicBezTo>
                  <a:cubicBezTo>
                    <a:pt x="2420" y="1619"/>
                    <a:pt x="2855" y="749"/>
                    <a:pt x="2789" y="712"/>
                  </a:cubicBezTo>
                  <a:cubicBezTo>
                    <a:pt x="2786" y="710"/>
                    <a:pt x="2783" y="709"/>
                    <a:pt x="2779" y="709"/>
                  </a:cubicBezTo>
                  <a:cubicBezTo>
                    <a:pt x="2685" y="709"/>
                    <a:pt x="2335" y="1156"/>
                    <a:pt x="2335" y="1156"/>
                  </a:cubicBezTo>
                  <a:cubicBezTo>
                    <a:pt x="2335" y="1156"/>
                    <a:pt x="2534" y="541"/>
                    <a:pt x="2468" y="532"/>
                  </a:cubicBezTo>
                  <a:cubicBezTo>
                    <a:pt x="2467" y="532"/>
                    <a:pt x="2465" y="531"/>
                    <a:pt x="2464" y="531"/>
                  </a:cubicBezTo>
                  <a:cubicBezTo>
                    <a:pt x="2398" y="531"/>
                    <a:pt x="2052" y="1033"/>
                    <a:pt x="2052" y="1033"/>
                  </a:cubicBezTo>
                  <a:cubicBezTo>
                    <a:pt x="2052" y="1033"/>
                    <a:pt x="2146" y="248"/>
                    <a:pt x="2090" y="239"/>
                  </a:cubicBezTo>
                  <a:cubicBezTo>
                    <a:pt x="2089" y="239"/>
                    <a:pt x="2089" y="239"/>
                    <a:pt x="2088" y="239"/>
                  </a:cubicBezTo>
                  <a:cubicBezTo>
                    <a:pt x="2028" y="239"/>
                    <a:pt x="1759" y="749"/>
                    <a:pt x="1759" y="749"/>
                  </a:cubicBezTo>
                  <a:cubicBezTo>
                    <a:pt x="1759" y="749"/>
                    <a:pt x="1704" y="106"/>
                    <a:pt x="1621" y="106"/>
                  </a:cubicBezTo>
                  <a:cubicBezTo>
                    <a:pt x="1619" y="106"/>
                    <a:pt x="1618" y="106"/>
                    <a:pt x="1617" y="107"/>
                  </a:cubicBezTo>
                  <a:cubicBezTo>
                    <a:pt x="1532" y="135"/>
                    <a:pt x="1400" y="683"/>
                    <a:pt x="1400" y="683"/>
                  </a:cubicBezTo>
                  <a:cubicBezTo>
                    <a:pt x="1400" y="683"/>
                    <a:pt x="1240" y="1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" name="Google Shape;118;p11"/>
            <p:cNvSpPr/>
            <p:nvPr/>
          </p:nvSpPr>
          <p:spPr>
            <a:xfrm>
              <a:off x="-213250" y="3762282"/>
              <a:ext cx="891218" cy="597864"/>
            </a:xfrm>
            <a:custGeom>
              <a:avLst/>
              <a:gdLst/>
              <a:ahLst/>
              <a:cxnLst/>
              <a:rect l="l" t="t" r="r" b="b"/>
              <a:pathLst>
                <a:path w="4074" h="2733" extrusionOk="0">
                  <a:moveTo>
                    <a:pt x="1416" y="1"/>
                  </a:moveTo>
                  <a:cubicBezTo>
                    <a:pt x="1413" y="1"/>
                    <a:pt x="1411" y="1"/>
                    <a:pt x="1408" y="2"/>
                  </a:cubicBezTo>
                  <a:cubicBezTo>
                    <a:pt x="1285" y="39"/>
                    <a:pt x="1285" y="474"/>
                    <a:pt x="1285" y="474"/>
                  </a:cubicBezTo>
                  <a:cubicBezTo>
                    <a:pt x="1285" y="474"/>
                    <a:pt x="1104" y="221"/>
                    <a:pt x="986" y="221"/>
                  </a:cubicBezTo>
                  <a:cubicBezTo>
                    <a:pt x="975" y="221"/>
                    <a:pt x="964" y="224"/>
                    <a:pt x="955" y="228"/>
                  </a:cubicBezTo>
                  <a:cubicBezTo>
                    <a:pt x="851" y="285"/>
                    <a:pt x="1030" y="871"/>
                    <a:pt x="1030" y="871"/>
                  </a:cubicBezTo>
                  <a:cubicBezTo>
                    <a:pt x="1030" y="871"/>
                    <a:pt x="602" y="379"/>
                    <a:pt x="515" y="379"/>
                  </a:cubicBezTo>
                  <a:cubicBezTo>
                    <a:pt x="508" y="379"/>
                    <a:pt x="503" y="382"/>
                    <a:pt x="501" y="389"/>
                  </a:cubicBezTo>
                  <a:cubicBezTo>
                    <a:pt x="463" y="493"/>
                    <a:pt x="766" y="1174"/>
                    <a:pt x="766" y="1174"/>
                  </a:cubicBezTo>
                  <a:cubicBezTo>
                    <a:pt x="766" y="1174"/>
                    <a:pt x="473" y="1063"/>
                    <a:pt x="341" y="1063"/>
                  </a:cubicBezTo>
                  <a:cubicBezTo>
                    <a:pt x="314" y="1063"/>
                    <a:pt x="293" y="1068"/>
                    <a:pt x="284" y="1079"/>
                  </a:cubicBezTo>
                  <a:cubicBezTo>
                    <a:pt x="236" y="1155"/>
                    <a:pt x="662" y="1495"/>
                    <a:pt x="662" y="1495"/>
                  </a:cubicBezTo>
                  <a:cubicBezTo>
                    <a:pt x="662" y="1495"/>
                    <a:pt x="452" y="1446"/>
                    <a:pt x="314" y="1446"/>
                  </a:cubicBezTo>
                  <a:cubicBezTo>
                    <a:pt x="252" y="1446"/>
                    <a:pt x="204" y="1456"/>
                    <a:pt x="199" y="1485"/>
                  </a:cubicBezTo>
                  <a:cubicBezTo>
                    <a:pt x="180" y="1589"/>
                    <a:pt x="737" y="1911"/>
                    <a:pt x="737" y="1911"/>
                  </a:cubicBezTo>
                  <a:cubicBezTo>
                    <a:pt x="737" y="1911"/>
                    <a:pt x="597" y="1894"/>
                    <a:pt x="458" y="1894"/>
                  </a:cubicBezTo>
                  <a:cubicBezTo>
                    <a:pt x="343" y="1894"/>
                    <a:pt x="229" y="1906"/>
                    <a:pt x="199" y="1948"/>
                  </a:cubicBezTo>
                  <a:cubicBezTo>
                    <a:pt x="142" y="2043"/>
                    <a:pt x="690" y="2260"/>
                    <a:pt x="690" y="2260"/>
                  </a:cubicBezTo>
                  <a:cubicBezTo>
                    <a:pt x="690" y="2260"/>
                    <a:pt x="634" y="2259"/>
                    <a:pt x="554" y="2259"/>
                  </a:cubicBezTo>
                  <a:cubicBezTo>
                    <a:pt x="376" y="2259"/>
                    <a:pt x="83" y="2268"/>
                    <a:pt x="57" y="2327"/>
                  </a:cubicBezTo>
                  <a:cubicBezTo>
                    <a:pt x="0" y="2468"/>
                    <a:pt x="1191" y="2733"/>
                    <a:pt x="1191" y="2733"/>
                  </a:cubicBezTo>
                  <a:lnTo>
                    <a:pt x="2864" y="2733"/>
                  </a:lnTo>
                  <a:cubicBezTo>
                    <a:pt x="2864" y="2733"/>
                    <a:pt x="4073" y="2544"/>
                    <a:pt x="4054" y="2430"/>
                  </a:cubicBezTo>
                  <a:cubicBezTo>
                    <a:pt x="4037" y="2375"/>
                    <a:pt x="3895" y="2360"/>
                    <a:pt x="3743" y="2360"/>
                  </a:cubicBezTo>
                  <a:cubicBezTo>
                    <a:pt x="3556" y="2360"/>
                    <a:pt x="3355" y="2383"/>
                    <a:pt x="3355" y="2383"/>
                  </a:cubicBezTo>
                  <a:cubicBezTo>
                    <a:pt x="3355" y="2383"/>
                    <a:pt x="4054" y="2024"/>
                    <a:pt x="4054" y="1958"/>
                  </a:cubicBezTo>
                  <a:cubicBezTo>
                    <a:pt x="4054" y="1944"/>
                    <a:pt x="4025" y="1939"/>
                    <a:pt x="3978" y="1939"/>
                  </a:cubicBezTo>
                  <a:cubicBezTo>
                    <a:pt x="3764" y="1939"/>
                    <a:pt x="3175" y="2052"/>
                    <a:pt x="3175" y="2052"/>
                  </a:cubicBezTo>
                  <a:cubicBezTo>
                    <a:pt x="3175" y="2052"/>
                    <a:pt x="3629" y="1646"/>
                    <a:pt x="3582" y="1589"/>
                  </a:cubicBezTo>
                  <a:cubicBezTo>
                    <a:pt x="3576" y="1584"/>
                    <a:pt x="3565" y="1581"/>
                    <a:pt x="3550" y="1581"/>
                  </a:cubicBezTo>
                  <a:cubicBezTo>
                    <a:pt x="3435" y="1581"/>
                    <a:pt x="3081" y="1722"/>
                    <a:pt x="3081" y="1722"/>
                  </a:cubicBezTo>
                  <a:cubicBezTo>
                    <a:pt x="3081" y="1722"/>
                    <a:pt x="3506" y="1230"/>
                    <a:pt x="3431" y="1183"/>
                  </a:cubicBezTo>
                  <a:cubicBezTo>
                    <a:pt x="3421" y="1178"/>
                    <a:pt x="3408" y="1175"/>
                    <a:pt x="3393" y="1175"/>
                  </a:cubicBezTo>
                  <a:cubicBezTo>
                    <a:pt x="3268" y="1175"/>
                    <a:pt x="2977" y="1325"/>
                    <a:pt x="2977" y="1325"/>
                  </a:cubicBezTo>
                  <a:cubicBezTo>
                    <a:pt x="2977" y="1325"/>
                    <a:pt x="3506" y="607"/>
                    <a:pt x="3431" y="588"/>
                  </a:cubicBezTo>
                  <a:cubicBezTo>
                    <a:pt x="3428" y="587"/>
                    <a:pt x="3424" y="586"/>
                    <a:pt x="3420" y="586"/>
                  </a:cubicBezTo>
                  <a:cubicBezTo>
                    <a:pt x="3314" y="586"/>
                    <a:pt x="2883" y="947"/>
                    <a:pt x="2883" y="947"/>
                  </a:cubicBezTo>
                  <a:cubicBezTo>
                    <a:pt x="2883" y="947"/>
                    <a:pt x="3119" y="455"/>
                    <a:pt x="3034" y="446"/>
                  </a:cubicBezTo>
                  <a:cubicBezTo>
                    <a:pt x="3031" y="445"/>
                    <a:pt x="3028" y="444"/>
                    <a:pt x="3025" y="444"/>
                  </a:cubicBezTo>
                  <a:cubicBezTo>
                    <a:pt x="2931" y="444"/>
                    <a:pt x="2533" y="843"/>
                    <a:pt x="2533" y="843"/>
                  </a:cubicBezTo>
                  <a:cubicBezTo>
                    <a:pt x="2533" y="843"/>
                    <a:pt x="2646" y="210"/>
                    <a:pt x="2580" y="191"/>
                  </a:cubicBezTo>
                  <a:cubicBezTo>
                    <a:pt x="2579" y="191"/>
                    <a:pt x="2578" y="191"/>
                    <a:pt x="2578" y="191"/>
                  </a:cubicBezTo>
                  <a:cubicBezTo>
                    <a:pt x="2497" y="191"/>
                    <a:pt x="2174" y="607"/>
                    <a:pt x="2174" y="607"/>
                  </a:cubicBezTo>
                  <a:cubicBezTo>
                    <a:pt x="2174" y="607"/>
                    <a:pt x="2110" y="86"/>
                    <a:pt x="2018" y="86"/>
                  </a:cubicBezTo>
                  <a:cubicBezTo>
                    <a:pt x="2016" y="86"/>
                    <a:pt x="2015" y="86"/>
                    <a:pt x="2013" y="87"/>
                  </a:cubicBezTo>
                  <a:cubicBezTo>
                    <a:pt x="1919" y="115"/>
                    <a:pt x="1748" y="559"/>
                    <a:pt x="1748" y="559"/>
                  </a:cubicBezTo>
                  <a:cubicBezTo>
                    <a:pt x="1748" y="559"/>
                    <a:pt x="1523" y="1"/>
                    <a:pt x="14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677292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300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3"/>
          <p:cNvSpPr txBox="1">
            <a:spLocks noGrp="1"/>
          </p:cNvSpPr>
          <p:nvPr>
            <p:ph type="title"/>
          </p:nvPr>
        </p:nvSpPr>
        <p:spPr>
          <a:xfrm>
            <a:off x="1884500" y="2284815"/>
            <a:ext cx="4071200" cy="70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2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22" name="Google Shape;122;p13"/>
          <p:cNvSpPr txBox="1">
            <a:spLocks noGrp="1"/>
          </p:cNvSpPr>
          <p:nvPr>
            <p:ph type="subTitle" idx="1"/>
          </p:nvPr>
        </p:nvSpPr>
        <p:spPr>
          <a:xfrm>
            <a:off x="2012333" y="2902676"/>
            <a:ext cx="38324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13"/>
          <p:cNvSpPr txBox="1">
            <a:spLocks noGrp="1"/>
          </p:cNvSpPr>
          <p:nvPr>
            <p:ph type="title" idx="2"/>
          </p:nvPr>
        </p:nvSpPr>
        <p:spPr>
          <a:xfrm>
            <a:off x="6236300" y="2284815"/>
            <a:ext cx="4071200" cy="70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2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24" name="Google Shape;124;p13"/>
          <p:cNvSpPr txBox="1">
            <a:spLocks noGrp="1"/>
          </p:cNvSpPr>
          <p:nvPr>
            <p:ph type="subTitle" idx="3"/>
          </p:nvPr>
        </p:nvSpPr>
        <p:spPr>
          <a:xfrm>
            <a:off x="6355767" y="2902676"/>
            <a:ext cx="38324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13"/>
          <p:cNvSpPr txBox="1">
            <a:spLocks noGrp="1"/>
          </p:cNvSpPr>
          <p:nvPr>
            <p:ph type="title" idx="4"/>
          </p:nvPr>
        </p:nvSpPr>
        <p:spPr>
          <a:xfrm>
            <a:off x="1884700" y="4609303"/>
            <a:ext cx="4071200" cy="70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2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26" name="Google Shape;126;p13"/>
          <p:cNvSpPr txBox="1">
            <a:spLocks noGrp="1"/>
          </p:cNvSpPr>
          <p:nvPr>
            <p:ph type="subTitle" idx="5"/>
          </p:nvPr>
        </p:nvSpPr>
        <p:spPr>
          <a:xfrm>
            <a:off x="2012333" y="5213999"/>
            <a:ext cx="38324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13"/>
          <p:cNvSpPr txBox="1">
            <a:spLocks noGrp="1"/>
          </p:cNvSpPr>
          <p:nvPr>
            <p:ph type="title" idx="6"/>
          </p:nvPr>
        </p:nvSpPr>
        <p:spPr>
          <a:xfrm>
            <a:off x="6236367" y="4621969"/>
            <a:ext cx="4071200" cy="70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2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28" name="Google Shape;128;p13"/>
          <p:cNvSpPr txBox="1">
            <a:spLocks noGrp="1"/>
          </p:cNvSpPr>
          <p:nvPr>
            <p:ph type="subTitle" idx="7"/>
          </p:nvPr>
        </p:nvSpPr>
        <p:spPr>
          <a:xfrm>
            <a:off x="6364267" y="5213999"/>
            <a:ext cx="38324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13"/>
          <p:cNvSpPr txBox="1">
            <a:spLocks noGrp="1"/>
          </p:cNvSpPr>
          <p:nvPr>
            <p:ph type="title" idx="8"/>
          </p:nvPr>
        </p:nvSpPr>
        <p:spPr>
          <a:xfrm>
            <a:off x="960000" y="491767"/>
            <a:ext cx="10272000" cy="76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13"/>
          <p:cNvSpPr txBox="1">
            <a:spLocks noGrp="1"/>
          </p:cNvSpPr>
          <p:nvPr>
            <p:ph type="title" idx="9" hasCustomPrompt="1"/>
          </p:nvPr>
        </p:nvSpPr>
        <p:spPr>
          <a:xfrm>
            <a:off x="3391833" y="1440596"/>
            <a:ext cx="1056400" cy="59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31" name="Google Shape;131;p13"/>
          <p:cNvSpPr txBox="1">
            <a:spLocks noGrp="1"/>
          </p:cNvSpPr>
          <p:nvPr>
            <p:ph type="title" idx="13" hasCustomPrompt="1"/>
          </p:nvPr>
        </p:nvSpPr>
        <p:spPr>
          <a:xfrm>
            <a:off x="3391833" y="3736807"/>
            <a:ext cx="1056400" cy="59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32" name="Google Shape;132;p13"/>
          <p:cNvSpPr txBox="1">
            <a:spLocks noGrp="1"/>
          </p:cNvSpPr>
          <p:nvPr>
            <p:ph type="title" idx="14" hasCustomPrompt="1"/>
          </p:nvPr>
        </p:nvSpPr>
        <p:spPr>
          <a:xfrm>
            <a:off x="7743835" y="1440596"/>
            <a:ext cx="1056400" cy="59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33" name="Google Shape;133;p13"/>
          <p:cNvSpPr txBox="1">
            <a:spLocks noGrp="1"/>
          </p:cNvSpPr>
          <p:nvPr>
            <p:ph type="title" idx="15" hasCustomPrompt="1"/>
          </p:nvPr>
        </p:nvSpPr>
        <p:spPr>
          <a:xfrm>
            <a:off x="7743835" y="3722608"/>
            <a:ext cx="1056400" cy="59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34" name="Google Shape;134;p13"/>
          <p:cNvSpPr/>
          <p:nvPr/>
        </p:nvSpPr>
        <p:spPr>
          <a:xfrm>
            <a:off x="-414657" y="5974239"/>
            <a:ext cx="12794367" cy="1241733"/>
          </a:xfrm>
          <a:custGeom>
            <a:avLst/>
            <a:gdLst/>
            <a:ahLst/>
            <a:cxnLst/>
            <a:rect l="l" t="t" r="r" b="b"/>
            <a:pathLst>
              <a:path w="383831" h="37252" extrusionOk="0">
                <a:moveTo>
                  <a:pt x="3008" y="16952"/>
                </a:moveTo>
                <a:cubicBezTo>
                  <a:pt x="-1570" y="13055"/>
                  <a:pt x="-4067" y="10490"/>
                  <a:pt x="19684" y="8975"/>
                </a:cubicBezTo>
                <a:cubicBezTo>
                  <a:pt x="43435" y="7460"/>
                  <a:pt x="109572" y="8790"/>
                  <a:pt x="145514" y="7862"/>
                </a:cubicBezTo>
                <a:cubicBezTo>
                  <a:pt x="181457" y="6934"/>
                  <a:pt x="200448" y="4584"/>
                  <a:pt x="235339" y="3408"/>
                </a:cubicBezTo>
                <a:cubicBezTo>
                  <a:pt x="270230" y="2233"/>
                  <a:pt x="330275" y="-1670"/>
                  <a:pt x="354859" y="809"/>
                </a:cubicBezTo>
                <a:cubicBezTo>
                  <a:pt x="379443" y="3288"/>
                  <a:pt x="386742" y="12345"/>
                  <a:pt x="382844" y="18284"/>
                </a:cubicBezTo>
                <a:cubicBezTo>
                  <a:pt x="378947" y="24223"/>
                  <a:pt x="387423" y="34097"/>
                  <a:pt x="331474" y="36443"/>
                </a:cubicBezTo>
                <a:cubicBezTo>
                  <a:pt x="275525" y="38789"/>
                  <a:pt x="101895" y="35609"/>
                  <a:pt x="47151" y="32360"/>
                </a:cubicBezTo>
                <a:cubicBezTo>
                  <a:pt x="-7593" y="29112"/>
                  <a:pt x="7586" y="20850"/>
                  <a:pt x="3008" y="169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5" name="Google Shape;135;p13"/>
          <p:cNvSpPr/>
          <p:nvPr/>
        </p:nvSpPr>
        <p:spPr>
          <a:xfrm>
            <a:off x="-516710" y="6554085"/>
            <a:ext cx="12998433" cy="703300"/>
          </a:xfrm>
          <a:custGeom>
            <a:avLst/>
            <a:gdLst/>
            <a:ahLst/>
            <a:cxnLst/>
            <a:rect l="l" t="t" r="r" b="b"/>
            <a:pathLst>
              <a:path w="389953" h="21099" extrusionOk="0">
                <a:moveTo>
                  <a:pt x="10719" y="9691"/>
                </a:moveTo>
                <a:cubicBezTo>
                  <a:pt x="22473" y="7773"/>
                  <a:pt x="60086" y="9073"/>
                  <a:pt x="109824" y="7464"/>
                </a:cubicBezTo>
                <a:cubicBezTo>
                  <a:pt x="159562" y="5856"/>
                  <a:pt x="262750" y="411"/>
                  <a:pt x="309147" y="40"/>
                </a:cubicBezTo>
                <a:cubicBezTo>
                  <a:pt x="355545" y="-331"/>
                  <a:pt x="383883" y="1919"/>
                  <a:pt x="388209" y="5237"/>
                </a:cubicBezTo>
                <a:cubicBezTo>
                  <a:pt x="392535" y="8556"/>
                  <a:pt x="393256" y="17662"/>
                  <a:pt x="335104" y="19951"/>
                </a:cubicBezTo>
                <a:cubicBezTo>
                  <a:pt x="276953" y="22240"/>
                  <a:pt x="93364" y="20681"/>
                  <a:pt x="39300" y="18971"/>
                </a:cubicBezTo>
                <a:cubicBezTo>
                  <a:pt x="-14764" y="17261"/>
                  <a:pt x="-1035" y="11609"/>
                  <a:pt x="10719" y="96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grpSp>
        <p:nvGrpSpPr>
          <p:cNvPr id="136" name="Google Shape;136;p13"/>
          <p:cNvGrpSpPr/>
          <p:nvPr/>
        </p:nvGrpSpPr>
        <p:grpSpPr>
          <a:xfrm>
            <a:off x="-125973" y="5232698"/>
            <a:ext cx="3547005" cy="1637301"/>
            <a:chOff x="3311075" y="2692625"/>
            <a:chExt cx="1472601" cy="679717"/>
          </a:xfrm>
        </p:grpSpPr>
        <p:sp>
          <p:nvSpPr>
            <p:cNvPr id="137" name="Google Shape;137;p13"/>
            <p:cNvSpPr/>
            <p:nvPr/>
          </p:nvSpPr>
          <p:spPr>
            <a:xfrm>
              <a:off x="4265859" y="2961135"/>
              <a:ext cx="176102" cy="179821"/>
            </a:xfrm>
            <a:custGeom>
              <a:avLst/>
              <a:gdLst/>
              <a:ahLst/>
              <a:cxnLst/>
              <a:rect l="l" t="t" r="r" b="b"/>
              <a:pathLst>
                <a:path w="1797" h="1835" extrusionOk="0">
                  <a:moveTo>
                    <a:pt x="1" y="1"/>
                  </a:moveTo>
                  <a:cubicBezTo>
                    <a:pt x="1" y="1"/>
                    <a:pt x="360" y="1135"/>
                    <a:pt x="256" y="1787"/>
                  </a:cubicBezTo>
                  <a:lnTo>
                    <a:pt x="1796" y="1834"/>
                  </a:lnTo>
                  <a:cubicBezTo>
                    <a:pt x="1796" y="1834"/>
                    <a:pt x="1551" y="1456"/>
                    <a:pt x="1485" y="1040"/>
                  </a:cubicBezTo>
                  <a:lnTo>
                    <a:pt x="1485" y="1040"/>
                  </a:lnTo>
                  <a:cubicBezTo>
                    <a:pt x="1485" y="1040"/>
                    <a:pt x="1447" y="1418"/>
                    <a:pt x="1494" y="1569"/>
                  </a:cubicBezTo>
                  <a:cubicBezTo>
                    <a:pt x="1494" y="1569"/>
                    <a:pt x="1248" y="842"/>
                    <a:pt x="1343" y="435"/>
                  </a:cubicBezTo>
                  <a:lnTo>
                    <a:pt x="1343" y="435"/>
                  </a:lnTo>
                  <a:cubicBezTo>
                    <a:pt x="1343" y="435"/>
                    <a:pt x="1154" y="757"/>
                    <a:pt x="1173" y="1172"/>
                  </a:cubicBezTo>
                  <a:cubicBezTo>
                    <a:pt x="1173" y="1172"/>
                    <a:pt x="918" y="558"/>
                    <a:pt x="927" y="86"/>
                  </a:cubicBezTo>
                  <a:lnTo>
                    <a:pt x="927" y="86"/>
                  </a:lnTo>
                  <a:cubicBezTo>
                    <a:pt x="927" y="86"/>
                    <a:pt x="776" y="766"/>
                    <a:pt x="842" y="1276"/>
                  </a:cubicBezTo>
                  <a:cubicBezTo>
                    <a:pt x="842" y="1276"/>
                    <a:pt x="606" y="747"/>
                    <a:pt x="615" y="388"/>
                  </a:cubicBezTo>
                  <a:lnTo>
                    <a:pt x="615" y="388"/>
                  </a:lnTo>
                  <a:cubicBezTo>
                    <a:pt x="615" y="388"/>
                    <a:pt x="464" y="861"/>
                    <a:pt x="521" y="1125"/>
                  </a:cubicBezTo>
                  <a:cubicBezTo>
                    <a:pt x="521" y="1125"/>
                    <a:pt x="209" y="256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" name="Google Shape;138;p13"/>
            <p:cNvSpPr/>
            <p:nvPr/>
          </p:nvSpPr>
          <p:spPr>
            <a:xfrm>
              <a:off x="4555832" y="3272174"/>
              <a:ext cx="97312" cy="91037"/>
            </a:xfrm>
            <a:custGeom>
              <a:avLst/>
              <a:gdLst/>
              <a:ahLst/>
              <a:cxnLst/>
              <a:rect l="l" t="t" r="r" b="b"/>
              <a:pathLst>
                <a:path w="993" h="929" extrusionOk="0">
                  <a:moveTo>
                    <a:pt x="510" y="0"/>
                  </a:moveTo>
                  <a:cubicBezTo>
                    <a:pt x="0" y="0"/>
                    <a:pt x="9" y="928"/>
                    <a:pt x="9" y="928"/>
                  </a:cubicBezTo>
                  <a:lnTo>
                    <a:pt x="992" y="928"/>
                  </a:lnTo>
                  <a:cubicBezTo>
                    <a:pt x="992" y="928"/>
                    <a:pt x="822" y="30"/>
                    <a:pt x="548" y="2"/>
                  </a:cubicBezTo>
                  <a:cubicBezTo>
                    <a:pt x="535" y="1"/>
                    <a:pt x="522" y="0"/>
                    <a:pt x="510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9" name="Google Shape;139;p13"/>
            <p:cNvSpPr/>
            <p:nvPr/>
          </p:nvSpPr>
          <p:spPr>
            <a:xfrm>
              <a:off x="4346511" y="3098917"/>
              <a:ext cx="300460" cy="161202"/>
            </a:xfrm>
            <a:custGeom>
              <a:avLst/>
              <a:gdLst/>
              <a:ahLst/>
              <a:cxnLst/>
              <a:rect l="l" t="t" r="r" b="b"/>
              <a:pathLst>
                <a:path w="3066" h="1645" extrusionOk="0">
                  <a:moveTo>
                    <a:pt x="865" y="1"/>
                  </a:moveTo>
                  <a:cubicBezTo>
                    <a:pt x="733" y="1"/>
                    <a:pt x="601" y="25"/>
                    <a:pt x="473" y="78"/>
                  </a:cubicBezTo>
                  <a:cubicBezTo>
                    <a:pt x="0" y="258"/>
                    <a:pt x="397" y="778"/>
                    <a:pt x="766" y="1005"/>
                  </a:cubicBezTo>
                  <a:cubicBezTo>
                    <a:pt x="1510" y="1469"/>
                    <a:pt x="1982" y="1645"/>
                    <a:pt x="2248" y="1645"/>
                  </a:cubicBezTo>
                  <a:cubicBezTo>
                    <a:pt x="3066" y="1645"/>
                    <a:pt x="1960" y="1"/>
                    <a:pt x="865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0" name="Google Shape;140;p13"/>
            <p:cNvSpPr/>
            <p:nvPr/>
          </p:nvSpPr>
          <p:spPr>
            <a:xfrm>
              <a:off x="3311075" y="2692625"/>
              <a:ext cx="1322672" cy="668718"/>
            </a:xfrm>
            <a:custGeom>
              <a:avLst/>
              <a:gdLst/>
              <a:ahLst/>
              <a:cxnLst/>
              <a:rect l="l" t="t" r="r" b="b"/>
              <a:pathLst>
                <a:path w="13497" h="6824" extrusionOk="0">
                  <a:moveTo>
                    <a:pt x="3295" y="0"/>
                  </a:moveTo>
                  <a:cubicBezTo>
                    <a:pt x="3140" y="0"/>
                    <a:pt x="2995" y="29"/>
                    <a:pt x="2864" y="94"/>
                  </a:cubicBezTo>
                  <a:cubicBezTo>
                    <a:pt x="2056" y="486"/>
                    <a:pt x="1439" y="1295"/>
                    <a:pt x="432" y="1295"/>
                  </a:cubicBezTo>
                  <a:cubicBezTo>
                    <a:pt x="296" y="1295"/>
                    <a:pt x="152" y="1280"/>
                    <a:pt x="0" y="1247"/>
                  </a:cubicBezTo>
                  <a:lnTo>
                    <a:pt x="0" y="1247"/>
                  </a:lnTo>
                  <a:lnTo>
                    <a:pt x="95" y="6823"/>
                  </a:lnTo>
                  <a:lnTo>
                    <a:pt x="13259" y="6823"/>
                  </a:lnTo>
                  <a:cubicBezTo>
                    <a:pt x="13246" y="6805"/>
                    <a:pt x="13497" y="5013"/>
                    <a:pt x="11795" y="4527"/>
                  </a:cubicBezTo>
                  <a:cubicBezTo>
                    <a:pt x="10065" y="4026"/>
                    <a:pt x="8931" y="2722"/>
                    <a:pt x="8893" y="2410"/>
                  </a:cubicBezTo>
                  <a:cubicBezTo>
                    <a:pt x="8846" y="2089"/>
                    <a:pt x="7211" y="1077"/>
                    <a:pt x="6266" y="1030"/>
                  </a:cubicBezTo>
                  <a:cubicBezTo>
                    <a:pt x="5458" y="982"/>
                    <a:pt x="4208" y="0"/>
                    <a:pt x="3295" y="0"/>
                  </a:cubicBezTo>
                  <a:close/>
                  <a:moveTo>
                    <a:pt x="13259" y="6823"/>
                  </a:moveTo>
                  <a:lnTo>
                    <a:pt x="13259" y="6823"/>
                  </a:lnTo>
                  <a:cubicBezTo>
                    <a:pt x="13259" y="6823"/>
                    <a:pt x="13259" y="6823"/>
                    <a:pt x="13259" y="6823"/>
                  </a:cubicBezTo>
                  <a:cubicBezTo>
                    <a:pt x="13259" y="6823"/>
                    <a:pt x="13259" y="6823"/>
                    <a:pt x="13259" y="6823"/>
                  </a:cubicBezTo>
                  <a:close/>
                </a:path>
              </a:pathLst>
            </a:custGeom>
            <a:solidFill>
              <a:srgbClr val="9373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" name="Google Shape;141;p13"/>
            <p:cNvSpPr/>
            <p:nvPr/>
          </p:nvSpPr>
          <p:spPr>
            <a:xfrm>
              <a:off x="3938941" y="2886265"/>
              <a:ext cx="231666" cy="204320"/>
            </a:xfrm>
            <a:custGeom>
              <a:avLst/>
              <a:gdLst/>
              <a:ahLst/>
              <a:cxnLst/>
              <a:rect l="l" t="t" r="r" b="b"/>
              <a:pathLst>
                <a:path w="2364" h="2085" extrusionOk="0">
                  <a:moveTo>
                    <a:pt x="996" y="0"/>
                  </a:moveTo>
                  <a:cubicBezTo>
                    <a:pt x="520" y="0"/>
                    <a:pt x="71" y="330"/>
                    <a:pt x="29" y="623"/>
                  </a:cubicBezTo>
                  <a:cubicBezTo>
                    <a:pt x="1" y="897"/>
                    <a:pt x="284" y="1341"/>
                    <a:pt x="530" y="1634"/>
                  </a:cubicBezTo>
                  <a:cubicBezTo>
                    <a:pt x="753" y="1900"/>
                    <a:pt x="1073" y="2085"/>
                    <a:pt x="1389" y="2085"/>
                  </a:cubicBezTo>
                  <a:cubicBezTo>
                    <a:pt x="1567" y="2085"/>
                    <a:pt x="1743" y="2026"/>
                    <a:pt x="1900" y="1889"/>
                  </a:cubicBezTo>
                  <a:cubicBezTo>
                    <a:pt x="2363" y="1521"/>
                    <a:pt x="2108" y="207"/>
                    <a:pt x="1182" y="18"/>
                  </a:cubicBezTo>
                  <a:cubicBezTo>
                    <a:pt x="1120" y="6"/>
                    <a:pt x="1058" y="0"/>
                    <a:pt x="996" y="0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2" name="Google Shape;142;p13"/>
            <p:cNvSpPr/>
            <p:nvPr/>
          </p:nvSpPr>
          <p:spPr>
            <a:xfrm>
              <a:off x="3311957" y="2794443"/>
              <a:ext cx="1300427" cy="569645"/>
            </a:xfrm>
            <a:custGeom>
              <a:avLst/>
              <a:gdLst/>
              <a:ahLst/>
              <a:cxnLst/>
              <a:rect l="l" t="t" r="r" b="b"/>
              <a:pathLst>
                <a:path w="13270" h="5813" extrusionOk="0">
                  <a:moveTo>
                    <a:pt x="1437" y="0"/>
                  </a:moveTo>
                  <a:lnTo>
                    <a:pt x="1437" y="0"/>
                  </a:lnTo>
                  <a:cubicBezTo>
                    <a:pt x="1126" y="163"/>
                    <a:pt x="793" y="278"/>
                    <a:pt x="408" y="278"/>
                  </a:cubicBezTo>
                  <a:cubicBezTo>
                    <a:pt x="279" y="278"/>
                    <a:pt x="143" y="265"/>
                    <a:pt x="1" y="237"/>
                  </a:cubicBezTo>
                  <a:lnTo>
                    <a:pt x="1" y="237"/>
                  </a:lnTo>
                  <a:lnTo>
                    <a:pt x="95" y="5813"/>
                  </a:lnTo>
                  <a:lnTo>
                    <a:pt x="13260" y="5813"/>
                  </a:lnTo>
                  <a:cubicBezTo>
                    <a:pt x="13260" y="5813"/>
                    <a:pt x="13260" y="5784"/>
                    <a:pt x="13269" y="5728"/>
                  </a:cubicBezTo>
                  <a:cubicBezTo>
                    <a:pt x="13090" y="5567"/>
                    <a:pt x="12948" y="5387"/>
                    <a:pt x="12787" y="5255"/>
                  </a:cubicBezTo>
                  <a:cubicBezTo>
                    <a:pt x="12466" y="5009"/>
                    <a:pt x="12126" y="4953"/>
                    <a:pt x="11719" y="4915"/>
                  </a:cubicBezTo>
                  <a:cubicBezTo>
                    <a:pt x="11105" y="4858"/>
                    <a:pt x="10604" y="4679"/>
                    <a:pt x="10018" y="4546"/>
                  </a:cubicBezTo>
                  <a:cubicBezTo>
                    <a:pt x="9957" y="4533"/>
                    <a:pt x="9892" y="4529"/>
                    <a:pt x="9825" y="4529"/>
                  </a:cubicBezTo>
                  <a:cubicBezTo>
                    <a:pt x="9716" y="4529"/>
                    <a:pt x="9602" y="4539"/>
                    <a:pt x="9491" y="4539"/>
                  </a:cubicBezTo>
                  <a:cubicBezTo>
                    <a:pt x="9328" y="4539"/>
                    <a:pt x="9171" y="4517"/>
                    <a:pt x="9045" y="4404"/>
                  </a:cubicBezTo>
                  <a:cubicBezTo>
                    <a:pt x="8884" y="4263"/>
                    <a:pt x="8903" y="3989"/>
                    <a:pt x="8771" y="3894"/>
                  </a:cubicBezTo>
                  <a:cubicBezTo>
                    <a:pt x="8639" y="3781"/>
                    <a:pt x="8289" y="3705"/>
                    <a:pt x="8119" y="3639"/>
                  </a:cubicBezTo>
                  <a:cubicBezTo>
                    <a:pt x="7703" y="3450"/>
                    <a:pt x="7297" y="3384"/>
                    <a:pt x="6852" y="3280"/>
                  </a:cubicBezTo>
                  <a:cubicBezTo>
                    <a:pt x="5936" y="3062"/>
                    <a:pt x="5057" y="3384"/>
                    <a:pt x="4187" y="2807"/>
                  </a:cubicBezTo>
                  <a:cubicBezTo>
                    <a:pt x="3904" y="2618"/>
                    <a:pt x="3639" y="2420"/>
                    <a:pt x="3535" y="2089"/>
                  </a:cubicBezTo>
                  <a:cubicBezTo>
                    <a:pt x="3488" y="1947"/>
                    <a:pt x="3564" y="1843"/>
                    <a:pt x="3441" y="1711"/>
                  </a:cubicBezTo>
                  <a:cubicBezTo>
                    <a:pt x="3327" y="1588"/>
                    <a:pt x="2968" y="1494"/>
                    <a:pt x="2817" y="1428"/>
                  </a:cubicBezTo>
                  <a:cubicBezTo>
                    <a:pt x="2647" y="1342"/>
                    <a:pt x="2439" y="1182"/>
                    <a:pt x="2297" y="1116"/>
                  </a:cubicBezTo>
                  <a:cubicBezTo>
                    <a:pt x="2210" y="1084"/>
                    <a:pt x="2118" y="1078"/>
                    <a:pt x="2028" y="1078"/>
                  </a:cubicBezTo>
                  <a:cubicBezTo>
                    <a:pt x="1987" y="1078"/>
                    <a:pt x="1946" y="1080"/>
                    <a:pt x="1906" y="1080"/>
                  </a:cubicBezTo>
                  <a:cubicBezTo>
                    <a:pt x="1749" y="1080"/>
                    <a:pt x="1603" y="1064"/>
                    <a:pt x="1494" y="908"/>
                  </a:cubicBezTo>
                  <a:cubicBezTo>
                    <a:pt x="1305" y="662"/>
                    <a:pt x="1390" y="312"/>
                    <a:pt x="1437" y="0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3" name="Google Shape;143;p13"/>
            <p:cNvSpPr/>
            <p:nvPr/>
          </p:nvSpPr>
          <p:spPr>
            <a:xfrm>
              <a:off x="3524022" y="2714576"/>
              <a:ext cx="308496" cy="198048"/>
            </a:xfrm>
            <a:custGeom>
              <a:avLst/>
              <a:gdLst/>
              <a:ahLst/>
              <a:cxnLst/>
              <a:rect l="l" t="t" r="r" b="b"/>
              <a:pathLst>
                <a:path w="3148" h="2021" extrusionOk="0">
                  <a:moveTo>
                    <a:pt x="1235" y="1"/>
                  </a:moveTo>
                  <a:cubicBezTo>
                    <a:pt x="438" y="1"/>
                    <a:pt x="48" y="688"/>
                    <a:pt x="29" y="1118"/>
                  </a:cubicBezTo>
                  <a:cubicBezTo>
                    <a:pt x="1" y="1572"/>
                    <a:pt x="672" y="1968"/>
                    <a:pt x="1522" y="2016"/>
                  </a:cubicBezTo>
                  <a:cubicBezTo>
                    <a:pt x="1578" y="2019"/>
                    <a:pt x="1633" y="2020"/>
                    <a:pt x="1687" y="2020"/>
                  </a:cubicBezTo>
                  <a:cubicBezTo>
                    <a:pt x="2480" y="2020"/>
                    <a:pt x="3102" y="1704"/>
                    <a:pt x="3120" y="1288"/>
                  </a:cubicBezTo>
                  <a:cubicBezTo>
                    <a:pt x="3148" y="834"/>
                    <a:pt x="2175" y="50"/>
                    <a:pt x="1315" y="3"/>
                  </a:cubicBezTo>
                  <a:cubicBezTo>
                    <a:pt x="1288" y="1"/>
                    <a:pt x="1261" y="1"/>
                    <a:pt x="1235" y="1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4" name="Google Shape;144;p13"/>
            <p:cNvSpPr/>
            <p:nvPr/>
          </p:nvSpPr>
          <p:spPr>
            <a:xfrm>
              <a:off x="3525002" y="2707128"/>
              <a:ext cx="304772" cy="197754"/>
            </a:xfrm>
            <a:custGeom>
              <a:avLst/>
              <a:gdLst/>
              <a:ahLst/>
              <a:cxnLst/>
              <a:rect l="l" t="t" r="r" b="b"/>
              <a:pathLst>
                <a:path w="3110" h="2018" extrusionOk="0">
                  <a:moveTo>
                    <a:pt x="1224" y="1"/>
                  </a:moveTo>
                  <a:cubicBezTo>
                    <a:pt x="428" y="1"/>
                    <a:pt x="47" y="679"/>
                    <a:pt x="29" y="1118"/>
                  </a:cubicBezTo>
                  <a:cubicBezTo>
                    <a:pt x="0" y="1562"/>
                    <a:pt x="662" y="1969"/>
                    <a:pt x="1512" y="2016"/>
                  </a:cubicBezTo>
                  <a:cubicBezTo>
                    <a:pt x="1546" y="2017"/>
                    <a:pt x="1580" y="2018"/>
                    <a:pt x="1613" y="2018"/>
                  </a:cubicBezTo>
                  <a:cubicBezTo>
                    <a:pt x="2409" y="2018"/>
                    <a:pt x="3063" y="1696"/>
                    <a:pt x="3091" y="1279"/>
                  </a:cubicBezTo>
                  <a:cubicBezTo>
                    <a:pt x="3110" y="835"/>
                    <a:pt x="2146" y="50"/>
                    <a:pt x="1305" y="3"/>
                  </a:cubicBezTo>
                  <a:cubicBezTo>
                    <a:pt x="1277" y="2"/>
                    <a:pt x="1251" y="1"/>
                    <a:pt x="1224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5" name="Google Shape;145;p13"/>
            <p:cNvSpPr/>
            <p:nvPr/>
          </p:nvSpPr>
          <p:spPr>
            <a:xfrm>
              <a:off x="3461990" y="3020422"/>
              <a:ext cx="276059" cy="204320"/>
            </a:xfrm>
            <a:custGeom>
              <a:avLst/>
              <a:gdLst/>
              <a:ahLst/>
              <a:cxnLst/>
              <a:rect l="l" t="t" r="r" b="b"/>
              <a:pathLst>
                <a:path w="2817" h="2085" extrusionOk="0">
                  <a:moveTo>
                    <a:pt x="584" y="1"/>
                  </a:moveTo>
                  <a:cubicBezTo>
                    <a:pt x="547" y="1"/>
                    <a:pt x="514" y="4"/>
                    <a:pt x="483" y="10"/>
                  </a:cubicBezTo>
                  <a:cubicBezTo>
                    <a:pt x="171" y="67"/>
                    <a:pt x="1" y="719"/>
                    <a:pt x="435" y="1333"/>
                  </a:cubicBezTo>
                  <a:cubicBezTo>
                    <a:pt x="831" y="1893"/>
                    <a:pt x="1426" y="2084"/>
                    <a:pt x="1895" y="2084"/>
                  </a:cubicBezTo>
                  <a:cubicBezTo>
                    <a:pt x="2155" y="2084"/>
                    <a:pt x="2377" y="2025"/>
                    <a:pt x="2505" y="1938"/>
                  </a:cubicBezTo>
                  <a:cubicBezTo>
                    <a:pt x="2817" y="1711"/>
                    <a:pt x="2382" y="1040"/>
                    <a:pt x="1768" y="539"/>
                  </a:cubicBezTo>
                  <a:cubicBezTo>
                    <a:pt x="1339" y="202"/>
                    <a:pt x="879" y="1"/>
                    <a:pt x="584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6" name="Google Shape;146;p13"/>
            <p:cNvSpPr/>
            <p:nvPr/>
          </p:nvSpPr>
          <p:spPr>
            <a:xfrm>
              <a:off x="3941783" y="2876074"/>
              <a:ext cx="233430" cy="203634"/>
            </a:xfrm>
            <a:custGeom>
              <a:avLst/>
              <a:gdLst/>
              <a:ahLst/>
              <a:cxnLst/>
              <a:rect l="l" t="t" r="r" b="b"/>
              <a:pathLst>
                <a:path w="2382" h="2078" extrusionOk="0">
                  <a:moveTo>
                    <a:pt x="998" y="1"/>
                  </a:moveTo>
                  <a:cubicBezTo>
                    <a:pt x="529" y="1"/>
                    <a:pt x="80" y="330"/>
                    <a:pt x="38" y="623"/>
                  </a:cubicBezTo>
                  <a:cubicBezTo>
                    <a:pt x="0" y="888"/>
                    <a:pt x="284" y="1341"/>
                    <a:pt x="539" y="1634"/>
                  </a:cubicBezTo>
                  <a:cubicBezTo>
                    <a:pt x="761" y="1898"/>
                    <a:pt x="1074" y="2078"/>
                    <a:pt x="1386" y="2078"/>
                  </a:cubicBezTo>
                  <a:cubicBezTo>
                    <a:pt x="1567" y="2078"/>
                    <a:pt x="1747" y="2018"/>
                    <a:pt x="1909" y="1880"/>
                  </a:cubicBezTo>
                  <a:cubicBezTo>
                    <a:pt x="2382" y="1502"/>
                    <a:pt x="2127" y="207"/>
                    <a:pt x="1181" y="18"/>
                  </a:cubicBezTo>
                  <a:cubicBezTo>
                    <a:pt x="1121" y="6"/>
                    <a:pt x="1059" y="1"/>
                    <a:pt x="998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7" name="Google Shape;147;p13"/>
            <p:cNvSpPr/>
            <p:nvPr/>
          </p:nvSpPr>
          <p:spPr>
            <a:xfrm>
              <a:off x="4035664" y="3172806"/>
              <a:ext cx="232156" cy="170413"/>
            </a:xfrm>
            <a:custGeom>
              <a:avLst/>
              <a:gdLst/>
              <a:ahLst/>
              <a:cxnLst/>
              <a:rect l="l" t="t" r="r" b="b"/>
              <a:pathLst>
                <a:path w="2369" h="1739" extrusionOk="0">
                  <a:moveTo>
                    <a:pt x="636" y="1"/>
                  </a:moveTo>
                  <a:cubicBezTo>
                    <a:pt x="254" y="1"/>
                    <a:pt x="0" y="427"/>
                    <a:pt x="53" y="884"/>
                  </a:cubicBezTo>
                  <a:cubicBezTo>
                    <a:pt x="111" y="1470"/>
                    <a:pt x="697" y="1739"/>
                    <a:pt x="1265" y="1739"/>
                  </a:cubicBezTo>
                  <a:cubicBezTo>
                    <a:pt x="1622" y="1739"/>
                    <a:pt x="1972" y="1632"/>
                    <a:pt x="2180" y="1432"/>
                  </a:cubicBezTo>
                  <a:cubicBezTo>
                    <a:pt x="2369" y="1243"/>
                    <a:pt x="2255" y="770"/>
                    <a:pt x="932" y="80"/>
                  </a:cubicBezTo>
                  <a:cubicBezTo>
                    <a:pt x="828" y="25"/>
                    <a:pt x="728" y="1"/>
                    <a:pt x="636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8" name="Google Shape;148;p13"/>
            <p:cNvSpPr/>
            <p:nvPr/>
          </p:nvSpPr>
          <p:spPr>
            <a:xfrm>
              <a:off x="4180700" y="3091175"/>
              <a:ext cx="255283" cy="96917"/>
            </a:xfrm>
            <a:custGeom>
              <a:avLst/>
              <a:gdLst/>
              <a:ahLst/>
              <a:cxnLst/>
              <a:rect l="l" t="t" r="r" b="b"/>
              <a:pathLst>
                <a:path w="2605" h="989" extrusionOk="0">
                  <a:moveTo>
                    <a:pt x="934" y="1"/>
                  </a:moveTo>
                  <a:cubicBezTo>
                    <a:pt x="891" y="1"/>
                    <a:pt x="850" y="5"/>
                    <a:pt x="813" y="16"/>
                  </a:cubicBezTo>
                  <a:cubicBezTo>
                    <a:pt x="142" y="205"/>
                    <a:pt x="0" y="583"/>
                    <a:pt x="104" y="847"/>
                  </a:cubicBezTo>
                  <a:cubicBezTo>
                    <a:pt x="146" y="959"/>
                    <a:pt x="441" y="988"/>
                    <a:pt x="763" y="988"/>
                  </a:cubicBezTo>
                  <a:cubicBezTo>
                    <a:pt x="878" y="988"/>
                    <a:pt x="995" y="984"/>
                    <a:pt x="1106" y="980"/>
                  </a:cubicBezTo>
                  <a:cubicBezTo>
                    <a:pt x="2604" y="909"/>
                    <a:pt x="1531" y="1"/>
                    <a:pt x="934" y="1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9" name="Google Shape;149;p13"/>
            <p:cNvSpPr/>
            <p:nvPr/>
          </p:nvSpPr>
          <p:spPr>
            <a:xfrm>
              <a:off x="4181582" y="3084708"/>
              <a:ext cx="254402" cy="96525"/>
            </a:xfrm>
            <a:custGeom>
              <a:avLst/>
              <a:gdLst/>
              <a:ahLst/>
              <a:cxnLst/>
              <a:rect l="l" t="t" r="r" b="b"/>
              <a:pathLst>
                <a:path w="2596" h="985" extrusionOk="0">
                  <a:moveTo>
                    <a:pt x="925" y="0"/>
                  </a:moveTo>
                  <a:cubicBezTo>
                    <a:pt x="882" y="0"/>
                    <a:pt x="841" y="5"/>
                    <a:pt x="804" y="15"/>
                  </a:cubicBezTo>
                  <a:cubicBezTo>
                    <a:pt x="143" y="204"/>
                    <a:pt x="1" y="582"/>
                    <a:pt x="95" y="838"/>
                  </a:cubicBezTo>
                  <a:cubicBezTo>
                    <a:pt x="135" y="951"/>
                    <a:pt x="405" y="984"/>
                    <a:pt x="709" y="984"/>
                  </a:cubicBezTo>
                  <a:cubicBezTo>
                    <a:pt x="837" y="984"/>
                    <a:pt x="971" y="978"/>
                    <a:pt x="1097" y="970"/>
                  </a:cubicBezTo>
                  <a:cubicBezTo>
                    <a:pt x="2595" y="908"/>
                    <a:pt x="1522" y="0"/>
                    <a:pt x="925" y="0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0" name="Google Shape;150;p13"/>
            <p:cNvSpPr/>
            <p:nvPr/>
          </p:nvSpPr>
          <p:spPr>
            <a:xfrm>
              <a:off x="4137875" y="3186820"/>
              <a:ext cx="441185" cy="151696"/>
            </a:xfrm>
            <a:custGeom>
              <a:avLst/>
              <a:gdLst/>
              <a:ahLst/>
              <a:cxnLst/>
              <a:rect l="l" t="t" r="r" b="b"/>
              <a:pathLst>
                <a:path w="4502" h="1548" extrusionOk="0">
                  <a:moveTo>
                    <a:pt x="3415" y="1"/>
                  </a:moveTo>
                  <a:cubicBezTo>
                    <a:pt x="1" y="1"/>
                    <a:pt x="2232" y="1547"/>
                    <a:pt x="3624" y="1547"/>
                  </a:cubicBezTo>
                  <a:cubicBezTo>
                    <a:pt x="3935" y="1547"/>
                    <a:pt x="4205" y="1469"/>
                    <a:pt x="4359" y="1279"/>
                  </a:cubicBezTo>
                  <a:cubicBezTo>
                    <a:pt x="4473" y="1138"/>
                    <a:pt x="4501" y="864"/>
                    <a:pt x="4473" y="760"/>
                  </a:cubicBezTo>
                  <a:cubicBezTo>
                    <a:pt x="4454" y="675"/>
                    <a:pt x="4378" y="542"/>
                    <a:pt x="4322" y="438"/>
                  </a:cubicBezTo>
                  <a:cubicBezTo>
                    <a:pt x="4218" y="268"/>
                    <a:pt x="3972" y="13"/>
                    <a:pt x="3670" y="4"/>
                  </a:cubicBezTo>
                  <a:cubicBezTo>
                    <a:pt x="3581" y="2"/>
                    <a:pt x="3496" y="1"/>
                    <a:pt x="3415" y="1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1" name="Google Shape;151;p13"/>
            <p:cNvSpPr/>
            <p:nvPr/>
          </p:nvSpPr>
          <p:spPr>
            <a:xfrm>
              <a:off x="4143559" y="3183194"/>
              <a:ext cx="440989" cy="151598"/>
            </a:xfrm>
            <a:custGeom>
              <a:avLst/>
              <a:gdLst/>
              <a:ahLst/>
              <a:cxnLst/>
              <a:rect l="l" t="t" r="r" b="b"/>
              <a:pathLst>
                <a:path w="4500" h="1547" extrusionOk="0">
                  <a:moveTo>
                    <a:pt x="3422" y="0"/>
                  </a:moveTo>
                  <a:cubicBezTo>
                    <a:pt x="1" y="0"/>
                    <a:pt x="2231" y="1546"/>
                    <a:pt x="3622" y="1546"/>
                  </a:cubicBezTo>
                  <a:cubicBezTo>
                    <a:pt x="3934" y="1546"/>
                    <a:pt x="4204" y="1469"/>
                    <a:pt x="4358" y="1279"/>
                  </a:cubicBezTo>
                  <a:cubicBezTo>
                    <a:pt x="4481" y="1137"/>
                    <a:pt x="4500" y="863"/>
                    <a:pt x="4481" y="759"/>
                  </a:cubicBezTo>
                  <a:cubicBezTo>
                    <a:pt x="4453" y="674"/>
                    <a:pt x="4386" y="541"/>
                    <a:pt x="4320" y="437"/>
                  </a:cubicBezTo>
                  <a:cubicBezTo>
                    <a:pt x="4216" y="277"/>
                    <a:pt x="3971" y="12"/>
                    <a:pt x="3678" y="3"/>
                  </a:cubicBezTo>
                  <a:cubicBezTo>
                    <a:pt x="3589" y="1"/>
                    <a:pt x="3504" y="0"/>
                    <a:pt x="3422" y="0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2" name="Google Shape;152;p13"/>
            <p:cNvSpPr/>
            <p:nvPr/>
          </p:nvSpPr>
          <p:spPr>
            <a:xfrm>
              <a:off x="4221271" y="3188094"/>
              <a:ext cx="363277" cy="147090"/>
            </a:xfrm>
            <a:custGeom>
              <a:avLst/>
              <a:gdLst/>
              <a:ahLst/>
              <a:cxnLst/>
              <a:rect l="l" t="t" r="r" b="b"/>
              <a:pathLst>
                <a:path w="3707" h="1501" extrusionOk="0">
                  <a:moveTo>
                    <a:pt x="3083" y="0"/>
                  </a:moveTo>
                  <a:cubicBezTo>
                    <a:pt x="3074" y="9"/>
                    <a:pt x="3055" y="28"/>
                    <a:pt x="3045" y="47"/>
                  </a:cubicBezTo>
                  <a:cubicBezTo>
                    <a:pt x="2889" y="235"/>
                    <a:pt x="2620" y="312"/>
                    <a:pt x="2310" y="312"/>
                  </a:cubicBezTo>
                  <a:cubicBezTo>
                    <a:pt x="1982" y="312"/>
                    <a:pt x="1609" y="226"/>
                    <a:pt x="1278" y="95"/>
                  </a:cubicBezTo>
                  <a:lnTo>
                    <a:pt x="1278" y="95"/>
                  </a:lnTo>
                  <a:cubicBezTo>
                    <a:pt x="0" y="473"/>
                    <a:pt x="1706" y="1500"/>
                    <a:pt x="2844" y="1500"/>
                  </a:cubicBezTo>
                  <a:cubicBezTo>
                    <a:pt x="3153" y="1500"/>
                    <a:pt x="3421" y="1424"/>
                    <a:pt x="3575" y="1238"/>
                  </a:cubicBezTo>
                  <a:cubicBezTo>
                    <a:pt x="3688" y="1087"/>
                    <a:pt x="3707" y="822"/>
                    <a:pt x="3688" y="709"/>
                  </a:cubicBezTo>
                  <a:cubicBezTo>
                    <a:pt x="3660" y="624"/>
                    <a:pt x="3593" y="491"/>
                    <a:pt x="3527" y="387"/>
                  </a:cubicBezTo>
                  <a:cubicBezTo>
                    <a:pt x="3452" y="255"/>
                    <a:pt x="3282" y="76"/>
                    <a:pt x="3083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3" name="Google Shape;153;p13"/>
            <p:cNvSpPr/>
            <p:nvPr/>
          </p:nvSpPr>
          <p:spPr>
            <a:xfrm>
              <a:off x="3813897" y="2917918"/>
              <a:ext cx="95744" cy="102993"/>
            </a:xfrm>
            <a:custGeom>
              <a:avLst/>
              <a:gdLst/>
              <a:ahLst/>
              <a:cxnLst/>
              <a:rect l="l" t="t" r="r" b="b"/>
              <a:pathLst>
                <a:path w="977" h="1051" extrusionOk="0">
                  <a:moveTo>
                    <a:pt x="441" y="0"/>
                  </a:moveTo>
                  <a:cubicBezTo>
                    <a:pt x="395" y="0"/>
                    <a:pt x="346" y="8"/>
                    <a:pt x="294" y="26"/>
                  </a:cubicBezTo>
                  <a:cubicBezTo>
                    <a:pt x="67" y="101"/>
                    <a:pt x="1" y="366"/>
                    <a:pt x="20" y="574"/>
                  </a:cubicBezTo>
                  <a:cubicBezTo>
                    <a:pt x="48" y="697"/>
                    <a:pt x="152" y="924"/>
                    <a:pt x="247" y="1009"/>
                  </a:cubicBezTo>
                  <a:cubicBezTo>
                    <a:pt x="281" y="1037"/>
                    <a:pt x="322" y="1050"/>
                    <a:pt x="365" y="1050"/>
                  </a:cubicBezTo>
                  <a:cubicBezTo>
                    <a:pt x="466" y="1050"/>
                    <a:pt x="583" y="982"/>
                    <a:pt x="681" y="876"/>
                  </a:cubicBezTo>
                  <a:cubicBezTo>
                    <a:pt x="977" y="547"/>
                    <a:pt x="820" y="0"/>
                    <a:pt x="441" y="0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4" name="Google Shape;154;p13"/>
            <p:cNvSpPr/>
            <p:nvPr/>
          </p:nvSpPr>
          <p:spPr>
            <a:xfrm>
              <a:off x="3816739" y="2908609"/>
              <a:ext cx="96626" cy="102993"/>
            </a:xfrm>
            <a:custGeom>
              <a:avLst/>
              <a:gdLst/>
              <a:ahLst/>
              <a:cxnLst/>
              <a:rect l="l" t="t" r="r" b="b"/>
              <a:pathLst>
                <a:path w="986" h="1051" extrusionOk="0">
                  <a:moveTo>
                    <a:pt x="450" y="1"/>
                  </a:moveTo>
                  <a:cubicBezTo>
                    <a:pt x="404" y="1"/>
                    <a:pt x="355" y="9"/>
                    <a:pt x="303" y="26"/>
                  </a:cubicBezTo>
                  <a:cubicBezTo>
                    <a:pt x="66" y="102"/>
                    <a:pt x="0" y="366"/>
                    <a:pt x="29" y="574"/>
                  </a:cubicBezTo>
                  <a:cubicBezTo>
                    <a:pt x="48" y="697"/>
                    <a:pt x="161" y="924"/>
                    <a:pt x="255" y="1009"/>
                  </a:cubicBezTo>
                  <a:cubicBezTo>
                    <a:pt x="290" y="1038"/>
                    <a:pt x="330" y="1051"/>
                    <a:pt x="374" y="1051"/>
                  </a:cubicBezTo>
                  <a:cubicBezTo>
                    <a:pt x="474" y="1051"/>
                    <a:pt x="591" y="982"/>
                    <a:pt x="690" y="877"/>
                  </a:cubicBezTo>
                  <a:cubicBezTo>
                    <a:pt x="985" y="548"/>
                    <a:pt x="829" y="1"/>
                    <a:pt x="450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5" name="Google Shape;155;p13"/>
            <p:cNvSpPr/>
            <p:nvPr/>
          </p:nvSpPr>
          <p:spPr>
            <a:xfrm>
              <a:off x="3878771" y="2829232"/>
              <a:ext cx="117107" cy="53897"/>
            </a:xfrm>
            <a:custGeom>
              <a:avLst/>
              <a:gdLst/>
              <a:ahLst/>
              <a:cxnLst/>
              <a:rect l="l" t="t" r="r" b="b"/>
              <a:pathLst>
                <a:path w="1195" h="550" extrusionOk="0">
                  <a:moveTo>
                    <a:pt x="518" y="0"/>
                  </a:moveTo>
                  <a:cubicBezTo>
                    <a:pt x="383" y="0"/>
                    <a:pt x="252" y="43"/>
                    <a:pt x="171" y="90"/>
                  </a:cubicBezTo>
                  <a:cubicBezTo>
                    <a:pt x="95" y="156"/>
                    <a:pt x="0" y="279"/>
                    <a:pt x="0" y="354"/>
                  </a:cubicBezTo>
                  <a:cubicBezTo>
                    <a:pt x="0" y="449"/>
                    <a:pt x="171" y="515"/>
                    <a:pt x="388" y="543"/>
                  </a:cubicBezTo>
                  <a:cubicBezTo>
                    <a:pt x="426" y="548"/>
                    <a:pt x="464" y="550"/>
                    <a:pt x="500" y="550"/>
                  </a:cubicBezTo>
                  <a:cubicBezTo>
                    <a:pt x="944" y="550"/>
                    <a:pt x="1194" y="245"/>
                    <a:pt x="766" y="61"/>
                  </a:cubicBezTo>
                  <a:cubicBezTo>
                    <a:pt x="689" y="17"/>
                    <a:pt x="603" y="0"/>
                    <a:pt x="518" y="0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6" name="Google Shape;156;p13"/>
            <p:cNvSpPr/>
            <p:nvPr/>
          </p:nvSpPr>
          <p:spPr>
            <a:xfrm>
              <a:off x="3881515" y="2822666"/>
              <a:ext cx="116813" cy="53211"/>
            </a:xfrm>
            <a:custGeom>
              <a:avLst/>
              <a:gdLst/>
              <a:ahLst/>
              <a:cxnLst/>
              <a:rect l="l" t="t" r="r" b="b"/>
              <a:pathLst>
                <a:path w="1192" h="543" extrusionOk="0">
                  <a:moveTo>
                    <a:pt x="522" y="1"/>
                  </a:moveTo>
                  <a:cubicBezTo>
                    <a:pt x="388" y="1"/>
                    <a:pt x="261" y="39"/>
                    <a:pt x="180" y="91"/>
                  </a:cubicBezTo>
                  <a:cubicBezTo>
                    <a:pt x="95" y="147"/>
                    <a:pt x="1" y="280"/>
                    <a:pt x="1" y="346"/>
                  </a:cubicBezTo>
                  <a:cubicBezTo>
                    <a:pt x="1" y="440"/>
                    <a:pt x="180" y="516"/>
                    <a:pt x="398" y="535"/>
                  </a:cubicBezTo>
                  <a:cubicBezTo>
                    <a:pt x="440" y="540"/>
                    <a:pt x="481" y="543"/>
                    <a:pt x="521" y="543"/>
                  </a:cubicBezTo>
                  <a:cubicBezTo>
                    <a:pt x="949" y="543"/>
                    <a:pt x="1191" y="234"/>
                    <a:pt x="776" y="53"/>
                  </a:cubicBezTo>
                  <a:cubicBezTo>
                    <a:pt x="695" y="16"/>
                    <a:pt x="607" y="1"/>
                    <a:pt x="522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7" name="Google Shape;157;p13"/>
            <p:cNvSpPr/>
            <p:nvPr/>
          </p:nvSpPr>
          <p:spPr>
            <a:xfrm>
              <a:off x="3379575" y="2835993"/>
              <a:ext cx="145330" cy="204124"/>
            </a:xfrm>
            <a:custGeom>
              <a:avLst/>
              <a:gdLst/>
              <a:ahLst/>
              <a:cxnLst/>
              <a:rect l="l" t="t" r="r" b="b"/>
              <a:pathLst>
                <a:path w="1483" h="2083" extrusionOk="0">
                  <a:moveTo>
                    <a:pt x="826" y="1"/>
                  </a:moveTo>
                  <a:cubicBezTo>
                    <a:pt x="717" y="1"/>
                    <a:pt x="579" y="47"/>
                    <a:pt x="407" y="153"/>
                  </a:cubicBezTo>
                  <a:cubicBezTo>
                    <a:pt x="1" y="418"/>
                    <a:pt x="57" y="1297"/>
                    <a:pt x="142" y="1618"/>
                  </a:cubicBezTo>
                  <a:cubicBezTo>
                    <a:pt x="190" y="1788"/>
                    <a:pt x="294" y="1986"/>
                    <a:pt x="369" y="2043"/>
                  </a:cubicBezTo>
                  <a:cubicBezTo>
                    <a:pt x="396" y="2070"/>
                    <a:pt x="430" y="2083"/>
                    <a:pt x="468" y="2083"/>
                  </a:cubicBezTo>
                  <a:cubicBezTo>
                    <a:pt x="536" y="2083"/>
                    <a:pt x="619" y="2043"/>
                    <a:pt x="709" y="1977"/>
                  </a:cubicBezTo>
                  <a:cubicBezTo>
                    <a:pt x="1082" y="1677"/>
                    <a:pt x="1483" y="1"/>
                    <a:pt x="826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8" name="Google Shape;158;p13"/>
            <p:cNvSpPr/>
            <p:nvPr/>
          </p:nvSpPr>
          <p:spPr>
            <a:xfrm>
              <a:off x="3399076" y="3162125"/>
              <a:ext cx="72322" cy="75260"/>
            </a:xfrm>
            <a:custGeom>
              <a:avLst/>
              <a:gdLst/>
              <a:ahLst/>
              <a:cxnLst/>
              <a:rect l="l" t="t" r="r" b="b"/>
              <a:pathLst>
                <a:path w="738" h="768" extrusionOk="0">
                  <a:moveTo>
                    <a:pt x="321" y="0"/>
                  </a:moveTo>
                  <a:cubicBezTo>
                    <a:pt x="142" y="19"/>
                    <a:pt x="38" y="189"/>
                    <a:pt x="9" y="350"/>
                  </a:cubicBezTo>
                  <a:cubicBezTo>
                    <a:pt x="0" y="454"/>
                    <a:pt x="28" y="634"/>
                    <a:pt x="76" y="700"/>
                  </a:cubicBezTo>
                  <a:cubicBezTo>
                    <a:pt x="103" y="746"/>
                    <a:pt x="151" y="767"/>
                    <a:pt x="209" y="767"/>
                  </a:cubicBezTo>
                  <a:cubicBezTo>
                    <a:pt x="270" y="767"/>
                    <a:pt x="343" y="743"/>
                    <a:pt x="416" y="700"/>
                  </a:cubicBezTo>
                  <a:cubicBezTo>
                    <a:pt x="737" y="511"/>
                    <a:pt x="709" y="0"/>
                    <a:pt x="321" y="0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9" name="Google Shape;159;p13"/>
            <p:cNvSpPr/>
            <p:nvPr/>
          </p:nvSpPr>
          <p:spPr>
            <a:xfrm>
              <a:off x="3376831" y="3230330"/>
              <a:ext cx="272335" cy="113576"/>
            </a:xfrm>
            <a:custGeom>
              <a:avLst/>
              <a:gdLst/>
              <a:ahLst/>
              <a:cxnLst/>
              <a:rect l="l" t="t" r="r" b="b"/>
              <a:pathLst>
                <a:path w="2779" h="1159" extrusionOk="0">
                  <a:moveTo>
                    <a:pt x="1674" y="1"/>
                  </a:moveTo>
                  <a:cubicBezTo>
                    <a:pt x="1138" y="1"/>
                    <a:pt x="501" y="215"/>
                    <a:pt x="255" y="486"/>
                  </a:cubicBezTo>
                  <a:cubicBezTo>
                    <a:pt x="0" y="788"/>
                    <a:pt x="615" y="1072"/>
                    <a:pt x="1229" y="1138"/>
                  </a:cubicBezTo>
                  <a:cubicBezTo>
                    <a:pt x="1352" y="1152"/>
                    <a:pt x="1500" y="1159"/>
                    <a:pt x="1652" y="1159"/>
                  </a:cubicBezTo>
                  <a:cubicBezTo>
                    <a:pt x="2001" y="1159"/>
                    <a:pt x="2375" y="1124"/>
                    <a:pt x="2533" y="1072"/>
                  </a:cubicBezTo>
                  <a:cubicBezTo>
                    <a:pt x="2779" y="977"/>
                    <a:pt x="2590" y="363"/>
                    <a:pt x="2306" y="155"/>
                  </a:cubicBezTo>
                  <a:cubicBezTo>
                    <a:pt x="2150" y="47"/>
                    <a:pt x="1923" y="1"/>
                    <a:pt x="1674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0" name="Google Shape;160;p13"/>
            <p:cNvSpPr/>
            <p:nvPr/>
          </p:nvSpPr>
          <p:spPr>
            <a:xfrm>
              <a:off x="3603008" y="2940555"/>
              <a:ext cx="150818" cy="116516"/>
            </a:xfrm>
            <a:custGeom>
              <a:avLst/>
              <a:gdLst/>
              <a:ahLst/>
              <a:cxnLst/>
              <a:rect l="l" t="t" r="r" b="b"/>
              <a:pathLst>
                <a:path w="1539" h="1189" extrusionOk="0">
                  <a:moveTo>
                    <a:pt x="837" y="0"/>
                  </a:moveTo>
                  <a:cubicBezTo>
                    <a:pt x="510" y="0"/>
                    <a:pt x="142" y="134"/>
                    <a:pt x="83" y="362"/>
                  </a:cubicBezTo>
                  <a:cubicBezTo>
                    <a:pt x="1" y="684"/>
                    <a:pt x="758" y="1188"/>
                    <a:pt x="1068" y="1188"/>
                  </a:cubicBezTo>
                  <a:cubicBezTo>
                    <a:pt x="1113" y="1188"/>
                    <a:pt x="1148" y="1178"/>
                    <a:pt x="1170" y="1156"/>
                  </a:cubicBezTo>
                  <a:cubicBezTo>
                    <a:pt x="1369" y="957"/>
                    <a:pt x="1539" y="447"/>
                    <a:pt x="1312" y="163"/>
                  </a:cubicBezTo>
                  <a:cubicBezTo>
                    <a:pt x="1225" y="51"/>
                    <a:pt x="1039" y="0"/>
                    <a:pt x="837" y="0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1" name="Google Shape;161;p13"/>
            <p:cNvSpPr/>
            <p:nvPr/>
          </p:nvSpPr>
          <p:spPr>
            <a:xfrm>
              <a:off x="3603008" y="2930854"/>
              <a:ext cx="150818" cy="116908"/>
            </a:xfrm>
            <a:custGeom>
              <a:avLst/>
              <a:gdLst/>
              <a:ahLst/>
              <a:cxnLst/>
              <a:rect l="l" t="t" r="r" b="b"/>
              <a:pathLst>
                <a:path w="1539" h="1193" extrusionOk="0">
                  <a:moveTo>
                    <a:pt x="839" y="1"/>
                  </a:moveTo>
                  <a:cubicBezTo>
                    <a:pt x="512" y="1"/>
                    <a:pt x="142" y="138"/>
                    <a:pt x="83" y="366"/>
                  </a:cubicBezTo>
                  <a:cubicBezTo>
                    <a:pt x="0" y="681"/>
                    <a:pt x="760" y="1192"/>
                    <a:pt x="1070" y="1192"/>
                  </a:cubicBezTo>
                  <a:cubicBezTo>
                    <a:pt x="1113" y="1192"/>
                    <a:pt x="1148" y="1182"/>
                    <a:pt x="1170" y="1160"/>
                  </a:cubicBezTo>
                  <a:cubicBezTo>
                    <a:pt x="1369" y="962"/>
                    <a:pt x="1539" y="451"/>
                    <a:pt x="1312" y="168"/>
                  </a:cubicBezTo>
                  <a:cubicBezTo>
                    <a:pt x="1225" y="53"/>
                    <a:pt x="1040" y="1"/>
                    <a:pt x="839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2" name="Google Shape;162;p13"/>
            <p:cNvSpPr/>
            <p:nvPr/>
          </p:nvSpPr>
          <p:spPr>
            <a:xfrm>
              <a:off x="3726876" y="3034534"/>
              <a:ext cx="310358" cy="172177"/>
            </a:xfrm>
            <a:custGeom>
              <a:avLst/>
              <a:gdLst/>
              <a:ahLst/>
              <a:cxnLst/>
              <a:rect l="l" t="t" r="r" b="b"/>
              <a:pathLst>
                <a:path w="3167" h="1757" extrusionOk="0">
                  <a:moveTo>
                    <a:pt x="1783" y="0"/>
                  </a:moveTo>
                  <a:cubicBezTo>
                    <a:pt x="1241" y="0"/>
                    <a:pt x="557" y="233"/>
                    <a:pt x="331" y="565"/>
                  </a:cubicBezTo>
                  <a:cubicBezTo>
                    <a:pt x="1" y="1057"/>
                    <a:pt x="587" y="1567"/>
                    <a:pt x="1040" y="1699"/>
                  </a:cubicBezTo>
                  <a:cubicBezTo>
                    <a:pt x="1185" y="1738"/>
                    <a:pt x="1366" y="1757"/>
                    <a:pt x="1558" y="1757"/>
                  </a:cubicBezTo>
                  <a:cubicBezTo>
                    <a:pt x="2116" y="1757"/>
                    <a:pt x="2771" y="1598"/>
                    <a:pt x="2940" y="1302"/>
                  </a:cubicBezTo>
                  <a:cubicBezTo>
                    <a:pt x="3167" y="924"/>
                    <a:pt x="2789" y="612"/>
                    <a:pt x="2420" y="197"/>
                  </a:cubicBezTo>
                  <a:cubicBezTo>
                    <a:pt x="2296" y="60"/>
                    <a:pt x="2058" y="0"/>
                    <a:pt x="1783" y="0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3" name="Google Shape;163;p13"/>
            <p:cNvSpPr/>
            <p:nvPr/>
          </p:nvSpPr>
          <p:spPr>
            <a:xfrm>
              <a:off x="3735206" y="3028948"/>
              <a:ext cx="310358" cy="172079"/>
            </a:xfrm>
            <a:custGeom>
              <a:avLst/>
              <a:gdLst/>
              <a:ahLst/>
              <a:cxnLst/>
              <a:rect l="l" t="t" r="r" b="b"/>
              <a:pathLst>
                <a:path w="3167" h="1756" extrusionOk="0">
                  <a:moveTo>
                    <a:pt x="1781" y="0"/>
                  </a:moveTo>
                  <a:cubicBezTo>
                    <a:pt x="1239" y="0"/>
                    <a:pt x="557" y="230"/>
                    <a:pt x="331" y="556"/>
                  </a:cubicBezTo>
                  <a:cubicBezTo>
                    <a:pt x="1" y="1057"/>
                    <a:pt x="587" y="1567"/>
                    <a:pt x="1040" y="1690"/>
                  </a:cubicBezTo>
                  <a:cubicBezTo>
                    <a:pt x="1189" y="1735"/>
                    <a:pt x="1374" y="1756"/>
                    <a:pt x="1571" y="1756"/>
                  </a:cubicBezTo>
                  <a:cubicBezTo>
                    <a:pt x="2123" y="1756"/>
                    <a:pt x="2766" y="1588"/>
                    <a:pt x="2940" y="1303"/>
                  </a:cubicBezTo>
                  <a:cubicBezTo>
                    <a:pt x="3167" y="925"/>
                    <a:pt x="2789" y="603"/>
                    <a:pt x="2420" y="197"/>
                  </a:cubicBezTo>
                  <a:cubicBezTo>
                    <a:pt x="2296" y="60"/>
                    <a:pt x="2056" y="0"/>
                    <a:pt x="1781" y="0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4" name="Google Shape;164;p13"/>
            <p:cNvSpPr/>
            <p:nvPr/>
          </p:nvSpPr>
          <p:spPr>
            <a:xfrm>
              <a:off x="4108378" y="3102641"/>
              <a:ext cx="69676" cy="49389"/>
            </a:xfrm>
            <a:custGeom>
              <a:avLst/>
              <a:gdLst/>
              <a:ahLst/>
              <a:cxnLst/>
              <a:rect l="l" t="t" r="r" b="b"/>
              <a:pathLst>
                <a:path w="711" h="504" extrusionOk="0">
                  <a:moveTo>
                    <a:pt x="366" y="0"/>
                  </a:moveTo>
                  <a:cubicBezTo>
                    <a:pt x="234" y="0"/>
                    <a:pt x="34" y="124"/>
                    <a:pt x="20" y="296"/>
                  </a:cubicBezTo>
                  <a:cubicBezTo>
                    <a:pt x="1" y="443"/>
                    <a:pt x="151" y="503"/>
                    <a:pt x="315" y="503"/>
                  </a:cubicBezTo>
                  <a:cubicBezTo>
                    <a:pt x="393" y="503"/>
                    <a:pt x="473" y="490"/>
                    <a:pt x="540" y="466"/>
                  </a:cubicBezTo>
                  <a:cubicBezTo>
                    <a:pt x="710" y="399"/>
                    <a:pt x="559" y="154"/>
                    <a:pt x="464" y="40"/>
                  </a:cubicBezTo>
                  <a:cubicBezTo>
                    <a:pt x="444" y="13"/>
                    <a:pt x="408" y="0"/>
                    <a:pt x="366" y="0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" name="Google Shape;165;p13"/>
            <p:cNvSpPr/>
            <p:nvPr/>
          </p:nvSpPr>
          <p:spPr>
            <a:xfrm>
              <a:off x="4111808" y="3097055"/>
              <a:ext cx="69872" cy="49389"/>
            </a:xfrm>
            <a:custGeom>
              <a:avLst/>
              <a:gdLst/>
              <a:ahLst/>
              <a:cxnLst/>
              <a:rect l="l" t="t" r="r" b="b"/>
              <a:pathLst>
                <a:path w="713" h="504" extrusionOk="0">
                  <a:moveTo>
                    <a:pt x="368" y="1"/>
                  </a:moveTo>
                  <a:cubicBezTo>
                    <a:pt x="235" y="1"/>
                    <a:pt x="35" y="122"/>
                    <a:pt x="13" y="286"/>
                  </a:cubicBezTo>
                  <a:cubicBezTo>
                    <a:pt x="1" y="441"/>
                    <a:pt x="155" y="503"/>
                    <a:pt x="317" y="503"/>
                  </a:cubicBezTo>
                  <a:cubicBezTo>
                    <a:pt x="393" y="503"/>
                    <a:pt x="470" y="490"/>
                    <a:pt x="533" y="466"/>
                  </a:cubicBezTo>
                  <a:cubicBezTo>
                    <a:pt x="713" y="400"/>
                    <a:pt x="562" y="145"/>
                    <a:pt x="467" y="41"/>
                  </a:cubicBezTo>
                  <a:cubicBezTo>
                    <a:pt x="446" y="13"/>
                    <a:pt x="411" y="1"/>
                    <a:pt x="368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" name="Google Shape;166;p13"/>
            <p:cNvSpPr/>
            <p:nvPr/>
          </p:nvSpPr>
          <p:spPr>
            <a:xfrm>
              <a:off x="3937275" y="3219256"/>
              <a:ext cx="99075" cy="104169"/>
            </a:xfrm>
            <a:custGeom>
              <a:avLst/>
              <a:gdLst/>
              <a:ahLst/>
              <a:cxnLst/>
              <a:rect l="l" t="t" r="r" b="b"/>
              <a:pathLst>
                <a:path w="1011" h="1063" extrusionOk="0">
                  <a:moveTo>
                    <a:pt x="505" y="1"/>
                  </a:moveTo>
                  <a:cubicBezTo>
                    <a:pt x="332" y="1"/>
                    <a:pt x="100" y="148"/>
                    <a:pt x="65" y="438"/>
                  </a:cubicBezTo>
                  <a:cubicBezTo>
                    <a:pt x="0" y="845"/>
                    <a:pt x="479" y="1062"/>
                    <a:pt x="721" y="1062"/>
                  </a:cubicBezTo>
                  <a:cubicBezTo>
                    <a:pt x="726" y="1062"/>
                    <a:pt x="731" y="1062"/>
                    <a:pt x="736" y="1062"/>
                  </a:cubicBezTo>
                  <a:cubicBezTo>
                    <a:pt x="1010" y="1043"/>
                    <a:pt x="793" y="173"/>
                    <a:pt x="651" y="51"/>
                  </a:cubicBezTo>
                  <a:cubicBezTo>
                    <a:pt x="615" y="17"/>
                    <a:pt x="564" y="1"/>
                    <a:pt x="505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" name="Google Shape;167;p13"/>
            <p:cNvSpPr/>
            <p:nvPr/>
          </p:nvSpPr>
          <p:spPr>
            <a:xfrm>
              <a:off x="3689637" y="3234740"/>
              <a:ext cx="226276" cy="98975"/>
            </a:xfrm>
            <a:custGeom>
              <a:avLst/>
              <a:gdLst/>
              <a:ahLst/>
              <a:cxnLst/>
              <a:rect l="l" t="t" r="r" b="b"/>
              <a:pathLst>
                <a:path w="2309" h="1010" extrusionOk="0">
                  <a:moveTo>
                    <a:pt x="1250" y="1"/>
                  </a:moveTo>
                  <a:cubicBezTo>
                    <a:pt x="735" y="1"/>
                    <a:pt x="48" y="256"/>
                    <a:pt x="21" y="535"/>
                  </a:cubicBezTo>
                  <a:cubicBezTo>
                    <a:pt x="1" y="765"/>
                    <a:pt x="508" y="1010"/>
                    <a:pt x="1014" y="1010"/>
                  </a:cubicBezTo>
                  <a:cubicBezTo>
                    <a:pt x="1195" y="1010"/>
                    <a:pt x="1377" y="979"/>
                    <a:pt x="1534" y="904"/>
                  </a:cubicBezTo>
                  <a:cubicBezTo>
                    <a:pt x="2309" y="554"/>
                    <a:pt x="1893" y="63"/>
                    <a:pt x="1373" y="6"/>
                  </a:cubicBezTo>
                  <a:cubicBezTo>
                    <a:pt x="1333" y="2"/>
                    <a:pt x="1292" y="1"/>
                    <a:pt x="1250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" name="Google Shape;168;p13"/>
            <p:cNvSpPr/>
            <p:nvPr/>
          </p:nvSpPr>
          <p:spPr>
            <a:xfrm>
              <a:off x="3771955" y="2737115"/>
              <a:ext cx="208833" cy="75358"/>
            </a:xfrm>
            <a:custGeom>
              <a:avLst/>
              <a:gdLst/>
              <a:ahLst/>
              <a:cxnLst/>
              <a:rect l="l" t="t" r="r" b="b"/>
              <a:pathLst>
                <a:path w="2131" h="769" extrusionOk="0">
                  <a:moveTo>
                    <a:pt x="269" y="1"/>
                  </a:moveTo>
                  <a:cubicBezTo>
                    <a:pt x="98" y="1"/>
                    <a:pt x="0" y="30"/>
                    <a:pt x="70" y="104"/>
                  </a:cubicBezTo>
                  <a:cubicBezTo>
                    <a:pt x="488" y="557"/>
                    <a:pt x="1318" y="768"/>
                    <a:pt x="1759" y="768"/>
                  </a:cubicBezTo>
                  <a:cubicBezTo>
                    <a:pt x="1915" y="768"/>
                    <a:pt x="2023" y="741"/>
                    <a:pt x="2045" y="689"/>
                  </a:cubicBezTo>
                  <a:cubicBezTo>
                    <a:pt x="2130" y="491"/>
                    <a:pt x="1639" y="302"/>
                    <a:pt x="1232" y="160"/>
                  </a:cubicBezTo>
                  <a:cubicBezTo>
                    <a:pt x="984" y="73"/>
                    <a:pt x="537" y="1"/>
                    <a:pt x="269" y="1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" name="Google Shape;169;p13"/>
            <p:cNvSpPr/>
            <p:nvPr/>
          </p:nvSpPr>
          <p:spPr>
            <a:xfrm>
              <a:off x="3768329" y="2728492"/>
              <a:ext cx="213341" cy="74868"/>
            </a:xfrm>
            <a:custGeom>
              <a:avLst/>
              <a:gdLst/>
              <a:ahLst/>
              <a:cxnLst/>
              <a:rect l="l" t="t" r="r" b="b"/>
              <a:pathLst>
                <a:path w="2177" h="764" extrusionOk="0">
                  <a:moveTo>
                    <a:pt x="304" y="1"/>
                  </a:moveTo>
                  <a:cubicBezTo>
                    <a:pt x="116" y="1"/>
                    <a:pt x="1" y="31"/>
                    <a:pt x="69" y="106"/>
                  </a:cubicBezTo>
                  <a:cubicBezTo>
                    <a:pt x="485" y="557"/>
                    <a:pt x="1332" y="763"/>
                    <a:pt x="1788" y="763"/>
                  </a:cubicBezTo>
                  <a:cubicBezTo>
                    <a:pt x="1954" y="763"/>
                    <a:pt x="2069" y="736"/>
                    <a:pt x="2091" y="683"/>
                  </a:cubicBezTo>
                  <a:cubicBezTo>
                    <a:pt x="2177" y="484"/>
                    <a:pt x="1695" y="295"/>
                    <a:pt x="1279" y="154"/>
                  </a:cubicBezTo>
                  <a:cubicBezTo>
                    <a:pt x="1035" y="69"/>
                    <a:pt x="587" y="1"/>
                    <a:pt x="304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0" name="Google Shape;170;p13"/>
            <p:cNvSpPr/>
            <p:nvPr/>
          </p:nvSpPr>
          <p:spPr>
            <a:xfrm>
              <a:off x="4163060" y="2924190"/>
              <a:ext cx="179629" cy="163358"/>
            </a:xfrm>
            <a:custGeom>
              <a:avLst/>
              <a:gdLst/>
              <a:ahLst/>
              <a:cxnLst/>
              <a:rect l="l" t="t" r="r" b="b"/>
              <a:pathLst>
                <a:path w="1833" h="1667" extrusionOk="0">
                  <a:moveTo>
                    <a:pt x="213" y="0"/>
                  </a:moveTo>
                  <a:cubicBezTo>
                    <a:pt x="156" y="0"/>
                    <a:pt x="117" y="29"/>
                    <a:pt x="105" y="94"/>
                  </a:cubicBezTo>
                  <a:cubicBezTo>
                    <a:pt x="1" y="623"/>
                    <a:pt x="388" y="850"/>
                    <a:pt x="625" y="1068"/>
                  </a:cubicBezTo>
                  <a:cubicBezTo>
                    <a:pt x="856" y="1282"/>
                    <a:pt x="1591" y="1666"/>
                    <a:pt x="1735" y="1666"/>
                  </a:cubicBezTo>
                  <a:cubicBezTo>
                    <a:pt x="1749" y="1666"/>
                    <a:pt x="1758" y="1662"/>
                    <a:pt x="1759" y="1653"/>
                  </a:cubicBezTo>
                  <a:cubicBezTo>
                    <a:pt x="1833" y="1292"/>
                    <a:pt x="598" y="0"/>
                    <a:pt x="213" y="0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1" name="Google Shape;171;p13"/>
            <p:cNvSpPr/>
            <p:nvPr/>
          </p:nvSpPr>
          <p:spPr>
            <a:xfrm>
              <a:off x="4166784" y="2920172"/>
              <a:ext cx="181589" cy="163652"/>
            </a:xfrm>
            <a:custGeom>
              <a:avLst/>
              <a:gdLst/>
              <a:ahLst/>
              <a:cxnLst/>
              <a:rect l="l" t="t" r="r" b="b"/>
              <a:pathLst>
                <a:path w="1853" h="1670" extrusionOk="0">
                  <a:moveTo>
                    <a:pt x="178" y="1"/>
                  </a:moveTo>
                  <a:cubicBezTo>
                    <a:pt x="113" y="1"/>
                    <a:pt x="70" y="33"/>
                    <a:pt x="57" y="107"/>
                  </a:cubicBezTo>
                  <a:cubicBezTo>
                    <a:pt x="1" y="475"/>
                    <a:pt x="379" y="834"/>
                    <a:pt x="634" y="1080"/>
                  </a:cubicBezTo>
                  <a:cubicBezTo>
                    <a:pt x="873" y="1294"/>
                    <a:pt x="1600" y="1670"/>
                    <a:pt x="1757" y="1670"/>
                  </a:cubicBezTo>
                  <a:cubicBezTo>
                    <a:pt x="1774" y="1670"/>
                    <a:pt x="1784" y="1666"/>
                    <a:pt x="1787" y="1657"/>
                  </a:cubicBezTo>
                  <a:cubicBezTo>
                    <a:pt x="1852" y="1298"/>
                    <a:pt x="585" y="1"/>
                    <a:pt x="178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2" name="Google Shape;172;p13"/>
            <p:cNvSpPr/>
            <p:nvPr/>
          </p:nvSpPr>
          <p:spPr>
            <a:xfrm>
              <a:off x="3417500" y="2742995"/>
              <a:ext cx="115931" cy="76142"/>
            </a:xfrm>
            <a:custGeom>
              <a:avLst/>
              <a:gdLst/>
              <a:ahLst/>
              <a:cxnLst/>
              <a:rect l="l" t="t" r="r" b="b"/>
              <a:pathLst>
                <a:path w="1183" h="777" extrusionOk="0">
                  <a:moveTo>
                    <a:pt x="842" y="0"/>
                  </a:moveTo>
                  <a:cubicBezTo>
                    <a:pt x="339" y="0"/>
                    <a:pt x="76" y="316"/>
                    <a:pt x="11" y="667"/>
                  </a:cubicBezTo>
                  <a:cubicBezTo>
                    <a:pt x="1" y="735"/>
                    <a:pt x="157" y="776"/>
                    <a:pt x="343" y="776"/>
                  </a:cubicBezTo>
                  <a:cubicBezTo>
                    <a:pt x="517" y="776"/>
                    <a:pt x="718" y="740"/>
                    <a:pt x="833" y="658"/>
                  </a:cubicBezTo>
                  <a:cubicBezTo>
                    <a:pt x="1088" y="469"/>
                    <a:pt x="1182" y="44"/>
                    <a:pt x="1097" y="25"/>
                  </a:cubicBezTo>
                  <a:cubicBezTo>
                    <a:pt x="1006" y="8"/>
                    <a:pt x="921" y="0"/>
                    <a:pt x="842" y="0"/>
                  </a:cubicBez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3" name="Google Shape;173;p13"/>
            <p:cNvSpPr/>
            <p:nvPr/>
          </p:nvSpPr>
          <p:spPr>
            <a:xfrm>
              <a:off x="3412894" y="2737115"/>
              <a:ext cx="115931" cy="77024"/>
            </a:xfrm>
            <a:custGeom>
              <a:avLst/>
              <a:gdLst/>
              <a:ahLst/>
              <a:cxnLst/>
              <a:rect l="l" t="t" r="r" b="b"/>
              <a:pathLst>
                <a:path w="1183" h="786" extrusionOk="0">
                  <a:moveTo>
                    <a:pt x="832" y="1"/>
                  </a:moveTo>
                  <a:cubicBezTo>
                    <a:pt x="335" y="1"/>
                    <a:pt x="75" y="322"/>
                    <a:pt x="10" y="671"/>
                  </a:cubicBezTo>
                  <a:cubicBezTo>
                    <a:pt x="1" y="742"/>
                    <a:pt x="154" y="785"/>
                    <a:pt x="337" y="785"/>
                  </a:cubicBezTo>
                  <a:cubicBezTo>
                    <a:pt x="515" y="785"/>
                    <a:pt x="721" y="745"/>
                    <a:pt x="832" y="652"/>
                  </a:cubicBezTo>
                  <a:cubicBezTo>
                    <a:pt x="1088" y="463"/>
                    <a:pt x="1182" y="37"/>
                    <a:pt x="1097" y="28"/>
                  </a:cubicBezTo>
                  <a:cubicBezTo>
                    <a:pt x="1002" y="9"/>
                    <a:pt x="914" y="1"/>
                    <a:pt x="832" y="1"/>
                  </a:cubicBezTo>
                  <a:close/>
                </a:path>
              </a:pathLst>
            </a:custGeom>
            <a:solidFill>
              <a:srgbClr val="AF90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4" name="Google Shape;174;p13"/>
            <p:cNvSpPr/>
            <p:nvPr/>
          </p:nvSpPr>
          <p:spPr>
            <a:xfrm>
              <a:off x="4440980" y="3127745"/>
              <a:ext cx="258419" cy="241852"/>
            </a:xfrm>
            <a:custGeom>
              <a:avLst/>
              <a:gdLst/>
              <a:ahLst/>
              <a:cxnLst/>
              <a:rect l="l" t="t" r="r" b="b"/>
              <a:pathLst>
                <a:path w="2637" h="2468" extrusionOk="0">
                  <a:moveTo>
                    <a:pt x="1597" y="1"/>
                  </a:moveTo>
                  <a:lnTo>
                    <a:pt x="1597" y="1"/>
                  </a:lnTo>
                  <a:cubicBezTo>
                    <a:pt x="1711" y="502"/>
                    <a:pt x="1323" y="1163"/>
                    <a:pt x="1323" y="1163"/>
                  </a:cubicBezTo>
                  <a:cubicBezTo>
                    <a:pt x="1191" y="842"/>
                    <a:pt x="1276" y="199"/>
                    <a:pt x="1276" y="199"/>
                  </a:cubicBezTo>
                  <a:lnTo>
                    <a:pt x="1276" y="199"/>
                  </a:lnTo>
                  <a:cubicBezTo>
                    <a:pt x="1087" y="454"/>
                    <a:pt x="973" y="1324"/>
                    <a:pt x="973" y="1324"/>
                  </a:cubicBezTo>
                  <a:cubicBezTo>
                    <a:pt x="832" y="880"/>
                    <a:pt x="425" y="606"/>
                    <a:pt x="425" y="605"/>
                  </a:cubicBezTo>
                  <a:lnTo>
                    <a:pt x="425" y="605"/>
                  </a:lnTo>
                  <a:cubicBezTo>
                    <a:pt x="595" y="955"/>
                    <a:pt x="690" y="1664"/>
                    <a:pt x="690" y="1664"/>
                  </a:cubicBezTo>
                  <a:cubicBezTo>
                    <a:pt x="482" y="1362"/>
                    <a:pt x="9" y="1258"/>
                    <a:pt x="0" y="1258"/>
                  </a:cubicBezTo>
                  <a:lnTo>
                    <a:pt x="0" y="1258"/>
                  </a:lnTo>
                  <a:cubicBezTo>
                    <a:pt x="473" y="1787"/>
                    <a:pt x="671" y="2467"/>
                    <a:pt x="671" y="2467"/>
                  </a:cubicBezTo>
                  <a:lnTo>
                    <a:pt x="2571" y="2467"/>
                  </a:lnTo>
                  <a:cubicBezTo>
                    <a:pt x="2467" y="1702"/>
                    <a:pt x="2627" y="1182"/>
                    <a:pt x="2627" y="1182"/>
                  </a:cubicBezTo>
                  <a:lnTo>
                    <a:pt x="2627" y="1182"/>
                  </a:lnTo>
                  <a:cubicBezTo>
                    <a:pt x="2372" y="1352"/>
                    <a:pt x="2060" y="1796"/>
                    <a:pt x="2060" y="1796"/>
                  </a:cubicBezTo>
                  <a:lnTo>
                    <a:pt x="2060" y="1796"/>
                  </a:lnTo>
                  <a:cubicBezTo>
                    <a:pt x="2164" y="795"/>
                    <a:pt x="2637" y="284"/>
                    <a:pt x="2637" y="284"/>
                  </a:cubicBezTo>
                  <a:lnTo>
                    <a:pt x="2637" y="284"/>
                  </a:lnTo>
                  <a:cubicBezTo>
                    <a:pt x="2202" y="331"/>
                    <a:pt x="1701" y="1286"/>
                    <a:pt x="1701" y="1286"/>
                  </a:cubicBezTo>
                  <a:cubicBezTo>
                    <a:pt x="1862" y="379"/>
                    <a:pt x="1597" y="1"/>
                    <a:pt x="1597" y="1"/>
                  </a:cubicBezTo>
                  <a:close/>
                </a:path>
              </a:pathLst>
            </a:custGeom>
            <a:solidFill>
              <a:srgbClr val="C9D3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5" name="Google Shape;175;p13"/>
            <p:cNvSpPr/>
            <p:nvPr/>
          </p:nvSpPr>
          <p:spPr>
            <a:xfrm>
              <a:off x="4566906" y="3160263"/>
              <a:ext cx="216770" cy="203830"/>
            </a:xfrm>
            <a:custGeom>
              <a:avLst/>
              <a:gdLst/>
              <a:ahLst/>
              <a:cxnLst/>
              <a:rect l="l" t="t" r="r" b="b"/>
              <a:pathLst>
                <a:path w="2212" h="2080" extrusionOk="0">
                  <a:moveTo>
                    <a:pt x="2212" y="0"/>
                  </a:moveTo>
                  <a:lnTo>
                    <a:pt x="2212" y="0"/>
                  </a:lnTo>
                  <a:cubicBezTo>
                    <a:pt x="1966" y="293"/>
                    <a:pt x="1550" y="1286"/>
                    <a:pt x="1550" y="1286"/>
                  </a:cubicBezTo>
                  <a:cubicBezTo>
                    <a:pt x="1635" y="993"/>
                    <a:pt x="1465" y="435"/>
                    <a:pt x="1465" y="435"/>
                  </a:cubicBezTo>
                  <a:cubicBezTo>
                    <a:pt x="1465" y="851"/>
                    <a:pt x="1163" y="1465"/>
                    <a:pt x="1163" y="1465"/>
                  </a:cubicBezTo>
                  <a:cubicBezTo>
                    <a:pt x="1267" y="870"/>
                    <a:pt x="1115" y="76"/>
                    <a:pt x="1115" y="76"/>
                  </a:cubicBezTo>
                  <a:cubicBezTo>
                    <a:pt x="1115" y="634"/>
                    <a:pt x="785" y="1333"/>
                    <a:pt x="785" y="1333"/>
                  </a:cubicBezTo>
                  <a:cubicBezTo>
                    <a:pt x="832" y="851"/>
                    <a:pt x="605" y="473"/>
                    <a:pt x="605" y="473"/>
                  </a:cubicBezTo>
                  <a:lnTo>
                    <a:pt x="605" y="473"/>
                  </a:lnTo>
                  <a:cubicBezTo>
                    <a:pt x="700" y="946"/>
                    <a:pt x="378" y="1787"/>
                    <a:pt x="378" y="1787"/>
                  </a:cubicBezTo>
                  <a:cubicBezTo>
                    <a:pt x="444" y="1607"/>
                    <a:pt x="416" y="1173"/>
                    <a:pt x="416" y="1172"/>
                  </a:cubicBezTo>
                  <a:lnTo>
                    <a:pt x="416" y="1172"/>
                  </a:lnTo>
                  <a:cubicBezTo>
                    <a:pt x="312" y="1654"/>
                    <a:pt x="0" y="2080"/>
                    <a:pt x="0" y="2080"/>
                  </a:cubicBezTo>
                  <a:lnTo>
                    <a:pt x="1834" y="2080"/>
                  </a:lnTo>
                  <a:cubicBezTo>
                    <a:pt x="1758" y="1295"/>
                    <a:pt x="2212" y="1"/>
                    <a:pt x="2212" y="0"/>
                  </a:cubicBezTo>
                  <a:close/>
                </a:path>
              </a:pathLst>
            </a:custGeom>
            <a:solidFill>
              <a:srgbClr val="C9D3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6" name="Google Shape;176;p13"/>
            <p:cNvSpPr/>
            <p:nvPr/>
          </p:nvSpPr>
          <p:spPr>
            <a:xfrm>
              <a:off x="4352978" y="3250926"/>
              <a:ext cx="179727" cy="121416"/>
            </a:xfrm>
            <a:custGeom>
              <a:avLst/>
              <a:gdLst/>
              <a:ahLst/>
              <a:cxnLst/>
              <a:rect l="l" t="t" r="r" b="b"/>
              <a:pathLst>
                <a:path w="1834" h="1239" extrusionOk="0">
                  <a:moveTo>
                    <a:pt x="1730" y="1"/>
                  </a:moveTo>
                  <a:cubicBezTo>
                    <a:pt x="1541" y="171"/>
                    <a:pt x="1371" y="766"/>
                    <a:pt x="1371" y="766"/>
                  </a:cubicBezTo>
                  <a:cubicBezTo>
                    <a:pt x="1380" y="587"/>
                    <a:pt x="1087" y="256"/>
                    <a:pt x="1087" y="256"/>
                  </a:cubicBezTo>
                  <a:lnTo>
                    <a:pt x="1087" y="256"/>
                  </a:lnTo>
                  <a:cubicBezTo>
                    <a:pt x="1182" y="501"/>
                    <a:pt x="1030" y="870"/>
                    <a:pt x="1030" y="870"/>
                  </a:cubicBezTo>
                  <a:cubicBezTo>
                    <a:pt x="1002" y="520"/>
                    <a:pt x="652" y="48"/>
                    <a:pt x="652" y="48"/>
                  </a:cubicBezTo>
                  <a:lnTo>
                    <a:pt x="652" y="48"/>
                  </a:lnTo>
                  <a:cubicBezTo>
                    <a:pt x="785" y="379"/>
                    <a:pt x="605" y="785"/>
                    <a:pt x="605" y="785"/>
                  </a:cubicBezTo>
                  <a:cubicBezTo>
                    <a:pt x="548" y="502"/>
                    <a:pt x="227" y="284"/>
                    <a:pt x="227" y="284"/>
                  </a:cubicBezTo>
                  <a:lnTo>
                    <a:pt x="227" y="284"/>
                  </a:lnTo>
                  <a:cubicBezTo>
                    <a:pt x="425" y="549"/>
                    <a:pt x="312" y="1059"/>
                    <a:pt x="312" y="1059"/>
                  </a:cubicBezTo>
                  <a:cubicBezTo>
                    <a:pt x="331" y="955"/>
                    <a:pt x="199" y="691"/>
                    <a:pt x="199" y="690"/>
                  </a:cubicBezTo>
                  <a:lnTo>
                    <a:pt x="199" y="690"/>
                  </a:lnTo>
                  <a:cubicBezTo>
                    <a:pt x="218" y="974"/>
                    <a:pt x="0" y="1239"/>
                    <a:pt x="0" y="1239"/>
                  </a:cubicBezTo>
                  <a:lnTo>
                    <a:pt x="1834" y="1239"/>
                  </a:lnTo>
                  <a:cubicBezTo>
                    <a:pt x="1569" y="766"/>
                    <a:pt x="1730" y="1"/>
                    <a:pt x="1730" y="1"/>
                  </a:cubicBezTo>
                  <a:close/>
                </a:path>
              </a:pathLst>
            </a:custGeom>
            <a:solidFill>
              <a:srgbClr val="C9D3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7" name="Google Shape;177;p13"/>
            <p:cNvSpPr/>
            <p:nvPr/>
          </p:nvSpPr>
          <p:spPr>
            <a:xfrm>
              <a:off x="3941783" y="2892635"/>
              <a:ext cx="208441" cy="187072"/>
            </a:xfrm>
            <a:custGeom>
              <a:avLst/>
              <a:gdLst/>
              <a:ahLst/>
              <a:cxnLst/>
              <a:rect l="l" t="t" r="r" b="b"/>
              <a:pathLst>
                <a:path w="2127" h="1909" extrusionOk="0">
                  <a:moveTo>
                    <a:pt x="397" y="0"/>
                  </a:moveTo>
                  <a:cubicBezTo>
                    <a:pt x="189" y="123"/>
                    <a:pt x="66" y="293"/>
                    <a:pt x="38" y="444"/>
                  </a:cubicBezTo>
                  <a:cubicBezTo>
                    <a:pt x="0" y="719"/>
                    <a:pt x="284" y="1172"/>
                    <a:pt x="539" y="1465"/>
                  </a:cubicBezTo>
                  <a:cubicBezTo>
                    <a:pt x="761" y="1729"/>
                    <a:pt x="1074" y="1909"/>
                    <a:pt x="1386" y="1909"/>
                  </a:cubicBezTo>
                  <a:cubicBezTo>
                    <a:pt x="1567" y="1909"/>
                    <a:pt x="1747" y="1849"/>
                    <a:pt x="1909" y="1711"/>
                  </a:cubicBezTo>
                  <a:cubicBezTo>
                    <a:pt x="2051" y="1597"/>
                    <a:pt x="2127" y="1380"/>
                    <a:pt x="2127" y="1134"/>
                  </a:cubicBezTo>
                  <a:lnTo>
                    <a:pt x="2127" y="1134"/>
                  </a:lnTo>
                  <a:cubicBezTo>
                    <a:pt x="2056" y="1153"/>
                    <a:pt x="1982" y="1162"/>
                    <a:pt x="1907" y="1162"/>
                  </a:cubicBezTo>
                  <a:cubicBezTo>
                    <a:pt x="1610" y="1162"/>
                    <a:pt x="1287" y="1020"/>
                    <a:pt x="1030" y="794"/>
                  </a:cubicBezTo>
                  <a:cubicBezTo>
                    <a:pt x="785" y="577"/>
                    <a:pt x="520" y="274"/>
                    <a:pt x="397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8" name="Google Shape;178;p13"/>
            <p:cNvSpPr/>
            <p:nvPr/>
          </p:nvSpPr>
          <p:spPr>
            <a:xfrm>
              <a:off x="3818601" y="2925072"/>
              <a:ext cx="80652" cy="86530"/>
            </a:xfrm>
            <a:custGeom>
              <a:avLst/>
              <a:gdLst/>
              <a:ahLst/>
              <a:cxnLst/>
              <a:rect l="l" t="t" r="r" b="b"/>
              <a:pathLst>
                <a:path w="823" h="883" extrusionOk="0">
                  <a:moveTo>
                    <a:pt x="95" y="0"/>
                  </a:moveTo>
                  <a:cubicBezTo>
                    <a:pt x="10" y="123"/>
                    <a:pt x="0" y="274"/>
                    <a:pt x="10" y="406"/>
                  </a:cubicBezTo>
                  <a:cubicBezTo>
                    <a:pt x="29" y="529"/>
                    <a:pt x="142" y="756"/>
                    <a:pt x="227" y="841"/>
                  </a:cubicBezTo>
                  <a:cubicBezTo>
                    <a:pt x="264" y="870"/>
                    <a:pt x="307" y="883"/>
                    <a:pt x="352" y="883"/>
                  </a:cubicBezTo>
                  <a:cubicBezTo>
                    <a:pt x="455" y="883"/>
                    <a:pt x="572" y="814"/>
                    <a:pt x="671" y="709"/>
                  </a:cubicBezTo>
                  <a:cubicBezTo>
                    <a:pt x="775" y="605"/>
                    <a:pt x="822" y="463"/>
                    <a:pt x="822" y="331"/>
                  </a:cubicBezTo>
                  <a:lnTo>
                    <a:pt x="822" y="331"/>
                  </a:lnTo>
                  <a:cubicBezTo>
                    <a:pt x="745" y="377"/>
                    <a:pt x="641" y="411"/>
                    <a:pt x="539" y="411"/>
                  </a:cubicBezTo>
                  <a:cubicBezTo>
                    <a:pt x="517" y="411"/>
                    <a:pt x="494" y="410"/>
                    <a:pt x="473" y="406"/>
                  </a:cubicBezTo>
                  <a:cubicBezTo>
                    <a:pt x="255" y="369"/>
                    <a:pt x="104" y="189"/>
                    <a:pt x="95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9" name="Google Shape;179;p13"/>
            <p:cNvSpPr/>
            <p:nvPr/>
          </p:nvSpPr>
          <p:spPr>
            <a:xfrm>
              <a:off x="3881515" y="2839815"/>
              <a:ext cx="104465" cy="35082"/>
            </a:xfrm>
            <a:custGeom>
              <a:avLst/>
              <a:gdLst/>
              <a:ahLst/>
              <a:cxnLst/>
              <a:rect l="l" t="t" r="r" b="b"/>
              <a:pathLst>
                <a:path w="1066" h="358" extrusionOk="0">
                  <a:moveTo>
                    <a:pt x="86" y="1"/>
                  </a:moveTo>
                  <a:cubicBezTo>
                    <a:pt x="39" y="57"/>
                    <a:pt x="1" y="123"/>
                    <a:pt x="1" y="161"/>
                  </a:cubicBezTo>
                  <a:cubicBezTo>
                    <a:pt x="1" y="256"/>
                    <a:pt x="180" y="322"/>
                    <a:pt x="388" y="350"/>
                  </a:cubicBezTo>
                  <a:cubicBezTo>
                    <a:pt x="429" y="355"/>
                    <a:pt x="468" y="357"/>
                    <a:pt x="506" y="357"/>
                  </a:cubicBezTo>
                  <a:cubicBezTo>
                    <a:pt x="840" y="357"/>
                    <a:pt x="1066" y="180"/>
                    <a:pt x="955" y="10"/>
                  </a:cubicBezTo>
                  <a:lnTo>
                    <a:pt x="955" y="10"/>
                  </a:lnTo>
                  <a:cubicBezTo>
                    <a:pt x="887" y="86"/>
                    <a:pt x="751" y="132"/>
                    <a:pt x="582" y="132"/>
                  </a:cubicBezTo>
                  <a:cubicBezTo>
                    <a:pt x="541" y="132"/>
                    <a:pt x="499" y="129"/>
                    <a:pt x="454" y="123"/>
                  </a:cubicBezTo>
                  <a:cubicBezTo>
                    <a:pt x="284" y="105"/>
                    <a:pt x="143" y="67"/>
                    <a:pt x="86" y="1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0" name="Google Shape;180;p13"/>
            <p:cNvSpPr/>
            <p:nvPr/>
          </p:nvSpPr>
          <p:spPr>
            <a:xfrm>
              <a:off x="3769505" y="2728688"/>
              <a:ext cx="203835" cy="73692"/>
            </a:xfrm>
            <a:custGeom>
              <a:avLst/>
              <a:gdLst/>
              <a:ahLst/>
              <a:cxnLst/>
              <a:rect l="l" t="t" r="r" b="b"/>
              <a:pathLst>
                <a:path w="2080" h="752" extrusionOk="0">
                  <a:moveTo>
                    <a:pt x="170" y="1"/>
                  </a:moveTo>
                  <a:cubicBezTo>
                    <a:pt x="48" y="10"/>
                    <a:pt x="0" y="48"/>
                    <a:pt x="48" y="95"/>
                  </a:cubicBezTo>
                  <a:cubicBezTo>
                    <a:pt x="463" y="545"/>
                    <a:pt x="1311" y="752"/>
                    <a:pt x="1767" y="752"/>
                  </a:cubicBezTo>
                  <a:cubicBezTo>
                    <a:pt x="1933" y="752"/>
                    <a:pt x="2047" y="724"/>
                    <a:pt x="2070" y="671"/>
                  </a:cubicBezTo>
                  <a:cubicBezTo>
                    <a:pt x="2079" y="624"/>
                    <a:pt x="2079" y="586"/>
                    <a:pt x="2061" y="549"/>
                  </a:cubicBezTo>
                  <a:cubicBezTo>
                    <a:pt x="2006" y="574"/>
                    <a:pt x="1916" y="587"/>
                    <a:pt x="1803" y="587"/>
                  </a:cubicBezTo>
                  <a:cubicBezTo>
                    <a:pt x="1370" y="587"/>
                    <a:pt x="598" y="398"/>
                    <a:pt x="170" y="1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1" name="Google Shape;181;p13"/>
            <p:cNvSpPr/>
            <p:nvPr/>
          </p:nvSpPr>
          <p:spPr>
            <a:xfrm>
              <a:off x="4167764" y="2921348"/>
              <a:ext cx="176004" cy="163456"/>
            </a:xfrm>
            <a:custGeom>
              <a:avLst/>
              <a:gdLst/>
              <a:ahLst/>
              <a:cxnLst/>
              <a:rect l="l" t="t" r="r" b="b"/>
              <a:pathLst>
                <a:path w="1796" h="1668" extrusionOk="0">
                  <a:moveTo>
                    <a:pt x="132" y="0"/>
                  </a:moveTo>
                  <a:cubicBezTo>
                    <a:pt x="95" y="19"/>
                    <a:pt x="57" y="47"/>
                    <a:pt x="57" y="114"/>
                  </a:cubicBezTo>
                  <a:cubicBezTo>
                    <a:pt x="0" y="473"/>
                    <a:pt x="378" y="832"/>
                    <a:pt x="643" y="1078"/>
                  </a:cubicBezTo>
                  <a:cubicBezTo>
                    <a:pt x="874" y="1291"/>
                    <a:pt x="1599" y="1667"/>
                    <a:pt x="1757" y="1667"/>
                  </a:cubicBezTo>
                  <a:cubicBezTo>
                    <a:pt x="1773" y="1667"/>
                    <a:pt x="1784" y="1663"/>
                    <a:pt x="1786" y="1654"/>
                  </a:cubicBezTo>
                  <a:cubicBezTo>
                    <a:pt x="1796" y="1588"/>
                    <a:pt x="1758" y="1465"/>
                    <a:pt x="1682" y="1333"/>
                  </a:cubicBezTo>
                  <a:cubicBezTo>
                    <a:pt x="1380" y="1219"/>
                    <a:pt x="888" y="936"/>
                    <a:pt x="699" y="775"/>
                  </a:cubicBezTo>
                  <a:cubicBezTo>
                    <a:pt x="482" y="567"/>
                    <a:pt x="199" y="303"/>
                    <a:pt x="132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2" name="Google Shape;182;p13"/>
            <p:cNvSpPr/>
            <p:nvPr/>
          </p:nvSpPr>
          <p:spPr>
            <a:xfrm>
              <a:off x="4186286" y="3122338"/>
              <a:ext cx="189037" cy="58895"/>
            </a:xfrm>
            <a:custGeom>
              <a:avLst/>
              <a:gdLst/>
              <a:ahLst/>
              <a:cxnLst/>
              <a:rect l="l" t="t" r="r" b="b"/>
              <a:pathLst>
                <a:path w="1929" h="601" extrusionOk="0">
                  <a:moveTo>
                    <a:pt x="1692" y="0"/>
                  </a:moveTo>
                  <a:lnTo>
                    <a:pt x="1692" y="0"/>
                  </a:lnTo>
                  <a:cubicBezTo>
                    <a:pt x="1569" y="57"/>
                    <a:pt x="1380" y="104"/>
                    <a:pt x="1096" y="113"/>
                  </a:cubicBezTo>
                  <a:cubicBezTo>
                    <a:pt x="971" y="123"/>
                    <a:pt x="836" y="129"/>
                    <a:pt x="707" y="129"/>
                  </a:cubicBezTo>
                  <a:cubicBezTo>
                    <a:pt x="440" y="129"/>
                    <a:pt x="200" y="102"/>
                    <a:pt x="123" y="19"/>
                  </a:cubicBezTo>
                  <a:cubicBezTo>
                    <a:pt x="10" y="170"/>
                    <a:pt x="0" y="331"/>
                    <a:pt x="47" y="454"/>
                  </a:cubicBezTo>
                  <a:cubicBezTo>
                    <a:pt x="87" y="567"/>
                    <a:pt x="357" y="600"/>
                    <a:pt x="661" y="600"/>
                  </a:cubicBezTo>
                  <a:cubicBezTo>
                    <a:pt x="789" y="600"/>
                    <a:pt x="923" y="594"/>
                    <a:pt x="1049" y="586"/>
                  </a:cubicBezTo>
                  <a:cubicBezTo>
                    <a:pt x="1890" y="548"/>
                    <a:pt x="1928" y="246"/>
                    <a:pt x="1692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3" name="Google Shape;183;p13"/>
            <p:cNvSpPr/>
            <p:nvPr/>
          </p:nvSpPr>
          <p:spPr>
            <a:xfrm>
              <a:off x="3525002" y="2762986"/>
              <a:ext cx="304772" cy="142191"/>
            </a:xfrm>
            <a:custGeom>
              <a:avLst/>
              <a:gdLst/>
              <a:ahLst/>
              <a:cxnLst/>
              <a:rect l="l" t="t" r="r" b="b"/>
              <a:pathLst>
                <a:path w="3110" h="1451" extrusionOk="0">
                  <a:moveTo>
                    <a:pt x="208" y="0"/>
                  </a:moveTo>
                  <a:cubicBezTo>
                    <a:pt x="95" y="180"/>
                    <a:pt x="29" y="378"/>
                    <a:pt x="29" y="548"/>
                  </a:cubicBezTo>
                  <a:cubicBezTo>
                    <a:pt x="0" y="992"/>
                    <a:pt x="662" y="1399"/>
                    <a:pt x="1512" y="1446"/>
                  </a:cubicBezTo>
                  <a:cubicBezTo>
                    <a:pt x="1568" y="1449"/>
                    <a:pt x="1623" y="1451"/>
                    <a:pt x="1678" y="1451"/>
                  </a:cubicBezTo>
                  <a:cubicBezTo>
                    <a:pt x="2453" y="1451"/>
                    <a:pt x="3074" y="1142"/>
                    <a:pt x="3100" y="718"/>
                  </a:cubicBezTo>
                  <a:cubicBezTo>
                    <a:pt x="3110" y="577"/>
                    <a:pt x="3006" y="388"/>
                    <a:pt x="2836" y="218"/>
                  </a:cubicBezTo>
                  <a:cubicBezTo>
                    <a:pt x="2564" y="393"/>
                    <a:pt x="2130" y="503"/>
                    <a:pt x="1646" y="503"/>
                  </a:cubicBezTo>
                  <a:cubicBezTo>
                    <a:pt x="1608" y="503"/>
                    <a:pt x="1570" y="502"/>
                    <a:pt x="1531" y="501"/>
                  </a:cubicBezTo>
                  <a:cubicBezTo>
                    <a:pt x="945" y="463"/>
                    <a:pt x="454" y="265"/>
                    <a:pt x="208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4" name="Google Shape;184;p13"/>
            <p:cNvSpPr/>
            <p:nvPr/>
          </p:nvSpPr>
          <p:spPr>
            <a:xfrm>
              <a:off x="3603008" y="2944475"/>
              <a:ext cx="141606" cy="103287"/>
            </a:xfrm>
            <a:custGeom>
              <a:avLst/>
              <a:gdLst/>
              <a:ahLst/>
              <a:cxnLst/>
              <a:rect l="l" t="t" r="r" b="b"/>
              <a:pathLst>
                <a:path w="1445" h="1054" extrusionOk="0">
                  <a:moveTo>
                    <a:pt x="272" y="0"/>
                  </a:moveTo>
                  <a:cubicBezTo>
                    <a:pt x="178" y="67"/>
                    <a:pt x="102" y="133"/>
                    <a:pt x="83" y="227"/>
                  </a:cubicBezTo>
                  <a:cubicBezTo>
                    <a:pt x="1" y="550"/>
                    <a:pt x="765" y="1054"/>
                    <a:pt x="1071" y="1054"/>
                  </a:cubicBezTo>
                  <a:cubicBezTo>
                    <a:pt x="1115" y="1054"/>
                    <a:pt x="1149" y="1044"/>
                    <a:pt x="1170" y="1021"/>
                  </a:cubicBezTo>
                  <a:cubicBezTo>
                    <a:pt x="1312" y="879"/>
                    <a:pt x="1444" y="586"/>
                    <a:pt x="1416" y="312"/>
                  </a:cubicBezTo>
                  <a:lnTo>
                    <a:pt x="1416" y="312"/>
                  </a:lnTo>
                  <a:cubicBezTo>
                    <a:pt x="1369" y="397"/>
                    <a:pt x="1321" y="464"/>
                    <a:pt x="1274" y="520"/>
                  </a:cubicBezTo>
                  <a:cubicBezTo>
                    <a:pt x="1253" y="541"/>
                    <a:pt x="1220" y="551"/>
                    <a:pt x="1178" y="551"/>
                  </a:cubicBezTo>
                  <a:cubicBezTo>
                    <a:pt x="954" y="551"/>
                    <a:pt x="479" y="279"/>
                    <a:pt x="272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5" name="Google Shape;185;p13"/>
            <p:cNvSpPr/>
            <p:nvPr/>
          </p:nvSpPr>
          <p:spPr>
            <a:xfrm>
              <a:off x="4111808" y="3104699"/>
              <a:ext cx="63404" cy="41256"/>
            </a:xfrm>
            <a:custGeom>
              <a:avLst/>
              <a:gdLst/>
              <a:ahLst/>
              <a:cxnLst/>
              <a:rect l="l" t="t" r="r" b="b"/>
              <a:pathLst>
                <a:path w="647" h="421" extrusionOk="0">
                  <a:moveTo>
                    <a:pt x="146" y="0"/>
                  </a:moveTo>
                  <a:cubicBezTo>
                    <a:pt x="80" y="48"/>
                    <a:pt x="32" y="114"/>
                    <a:pt x="13" y="199"/>
                  </a:cubicBezTo>
                  <a:cubicBezTo>
                    <a:pt x="1" y="353"/>
                    <a:pt x="159" y="420"/>
                    <a:pt x="321" y="420"/>
                  </a:cubicBezTo>
                  <a:cubicBezTo>
                    <a:pt x="396" y="420"/>
                    <a:pt x="473" y="406"/>
                    <a:pt x="533" y="378"/>
                  </a:cubicBezTo>
                  <a:cubicBezTo>
                    <a:pt x="647" y="341"/>
                    <a:pt x="628" y="246"/>
                    <a:pt x="599" y="152"/>
                  </a:cubicBezTo>
                  <a:lnTo>
                    <a:pt x="599" y="152"/>
                  </a:lnTo>
                  <a:cubicBezTo>
                    <a:pt x="550" y="164"/>
                    <a:pt x="496" y="171"/>
                    <a:pt x="443" y="171"/>
                  </a:cubicBezTo>
                  <a:cubicBezTo>
                    <a:pt x="293" y="171"/>
                    <a:pt x="153" y="119"/>
                    <a:pt x="146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6" name="Google Shape;186;p13"/>
            <p:cNvSpPr/>
            <p:nvPr/>
          </p:nvSpPr>
          <p:spPr>
            <a:xfrm>
              <a:off x="3733344" y="3063051"/>
              <a:ext cx="301146" cy="137585"/>
            </a:xfrm>
            <a:custGeom>
              <a:avLst/>
              <a:gdLst/>
              <a:ahLst/>
              <a:cxnLst/>
              <a:rect l="l" t="t" r="r" b="b"/>
              <a:pathLst>
                <a:path w="3073" h="1404" extrusionOk="0">
                  <a:moveTo>
                    <a:pt x="587" y="0"/>
                  </a:moveTo>
                  <a:cubicBezTo>
                    <a:pt x="492" y="66"/>
                    <a:pt x="407" y="142"/>
                    <a:pt x="350" y="208"/>
                  </a:cubicBezTo>
                  <a:cubicBezTo>
                    <a:pt x="1" y="709"/>
                    <a:pt x="596" y="1219"/>
                    <a:pt x="1059" y="1342"/>
                  </a:cubicBezTo>
                  <a:cubicBezTo>
                    <a:pt x="1207" y="1384"/>
                    <a:pt x="1390" y="1404"/>
                    <a:pt x="1586" y="1404"/>
                  </a:cubicBezTo>
                  <a:cubicBezTo>
                    <a:pt x="2142" y="1404"/>
                    <a:pt x="2791" y="1241"/>
                    <a:pt x="2959" y="955"/>
                  </a:cubicBezTo>
                  <a:cubicBezTo>
                    <a:pt x="3072" y="756"/>
                    <a:pt x="3025" y="567"/>
                    <a:pt x="2902" y="378"/>
                  </a:cubicBezTo>
                  <a:cubicBezTo>
                    <a:pt x="2609" y="516"/>
                    <a:pt x="2191" y="591"/>
                    <a:pt x="1820" y="591"/>
                  </a:cubicBezTo>
                  <a:cubicBezTo>
                    <a:pt x="1628" y="591"/>
                    <a:pt x="1449" y="571"/>
                    <a:pt x="1305" y="529"/>
                  </a:cubicBezTo>
                  <a:cubicBezTo>
                    <a:pt x="1040" y="463"/>
                    <a:pt x="728" y="246"/>
                    <a:pt x="587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7" name="Google Shape;187;p13"/>
            <p:cNvSpPr/>
            <p:nvPr/>
          </p:nvSpPr>
          <p:spPr>
            <a:xfrm>
              <a:off x="4038016" y="3191720"/>
              <a:ext cx="223336" cy="150618"/>
            </a:xfrm>
            <a:custGeom>
              <a:avLst/>
              <a:gdLst/>
              <a:ahLst/>
              <a:cxnLst/>
              <a:rect l="l" t="t" r="r" b="b"/>
              <a:pathLst>
                <a:path w="2279" h="1537" extrusionOk="0">
                  <a:moveTo>
                    <a:pt x="218" y="1"/>
                  </a:moveTo>
                  <a:cubicBezTo>
                    <a:pt x="77" y="161"/>
                    <a:pt x="1" y="426"/>
                    <a:pt x="29" y="681"/>
                  </a:cubicBezTo>
                  <a:cubicBezTo>
                    <a:pt x="87" y="1267"/>
                    <a:pt x="673" y="1536"/>
                    <a:pt x="1241" y="1536"/>
                  </a:cubicBezTo>
                  <a:cubicBezTo>
                    <a:pt x="1598" y="1536"/>
                    <a:pt x="1948" y="1430"/>
                    <a:pt x="2156" y="1229"/>
                  </a:cubicBezTo>
                  <a:cubicBezTo>
                    <a:pt x="2279" y="1107"/>
                    <a:pt x="2269" y="851"/>
                    <a:pt x="1844" y="483"/>
                  </a:cubicBezTo>
                  <a:cubicBezTo>
                    <a:pt x="1687" y="533"/>
                    <a:pt x="1512" y="558"/>
                    <a:pt x="1336" y="558"/>
                  </a:cubicBezTo>
                  <a:cubicBezTo>
                    <a:pt x="877" y="558"/>
                    <a:pt x="410" y="383"/>
                    <a:pt x="218" y="1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8" name="Google Shape;188;p13"/>
            <p:cNvSpPr/>
            <p:nvPr/>
          </p:nvSpPr>
          <p:spPr>
            <a:xfrm>
              <a:off x="3461990" y="3020422"/>
              <a:ext cx="266847" cy="204320"/>
            </a:xfrm>
            <a:custGeom>
              <a:avLst/>
              <a:gdLst/>
              <a:ahLst/>
              <a:cxnLst/>
              <a:rect l="l" t="t" r="r" b="b"/>
              <a:pathLst>
                <a:path w="2723" h="2085" extrusionOk="0">
                  <a:moveTo>
                    <a:pt x="615" y="0"/>
                  </a:moveTo>
                  <a:cubicBezTo>
                    <a:pt x="568" y="0"/>
                    <a:pt x="520" y="0"/>
                    <a:pt x="483" y="10"/>
                  </a:cubicBezTo>
                  <a:cubicBezTo>
                    <a:pt x="171" y="67"/>
                    <a:pt x="1" y="719"/>
                    <a:pt x="435" y="1333"/>
                  </a:cubicBezTo>
                  <a:cubicBezTo>
                    <a:pt x="831" y="1893"/>
                    <a:pt x="1426" y="2084"/>
                    <a:pt x="1895" y="2084"/>
                  </a:cubicBezTo>
                  <a:cubicBezTo>
                    <a:pt x="2155" y="2084"/>
                    <a:pt x="2377" y="2025"/>
                    <a:pt x="2505" y="1938"/>
                  </a:cubicBezTo>
                  <a:cubicBezTo>
                    <a:pt x="2722" y="1768"/>
                    <a:pt x="2571" y="1380"/>
                    <a:pt x="2231" y="993"/>
                  </a:cubicBezTo>
                  <a:cubicBezTo>
                    <a:pt x="1768" y="993"/>
                    <a:pt x="1154" y="804"/>
                    <a:pt x="757" y="237"/>
                  </a:cubicBezTo>
                  <a:cubicBezTo>
                    <a:pt x="691" y="152"/>
                    <a:pt x="643" y="76"/>
                    <a:pt x="615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9" name="Google Shape;189;p13"/>
            <p:cNvSpPr/>
            <p:nvPr/>
          </p:nvSpPr>
          <p:spPr>
            <a:xfrm>
              <a:off x="3379575" y="2841677"/>
              <a:ext cx="113089" cy="198440"/>
            </a:xfrm>
            <a:custGeom>
              <a:avLst/>
              <a:gdLst/>
              <a:ahLst/>
              <a:cxnLst/>
              <a:rect l="l" t="t" r="r" b="b"/>
              <a:pathLst>
                <a:path w="1154" h="2025" extrusionOk="0">
                  <a:moveTo>
                    <a:pt x="577" y="0"/>
                  </a:moveTo>
                  <a:cubicBezTo>
                    <a:pt x="520" y="29"/>
                    <a:pt x="473" y="57"/>
                    <a:pt x="398" y="95"/>
                  </a:cubicBezTo>
                  <a:cubicBezTo>
                    <a:pt x="1" y="360"/>
                    <a:pt x="48" y="1229"/>
                    <a:pt x="142" y="1560"/>
                  </a:cubicBezTo>
                  <a:cubicBezTo>
                    <a:pt x="190" y="1720"/>
                    <a:pt x="294" y="1928"/>
                    <a:pt x="369" y="1985"/>
                  </a:cubicBezTo>
                  <a:cubicBezTo>
                    <a:pt x="396" y="2012"/>
                    <a:pt x="429" y="2024"/>
                    <a:pt x="466" y="2024"/>
                  </a:cubicBezTo>
                  <a:cubicBezTo>
                    <a:pt x="534" y="2024"/>
                    <a:pt x="618" y="1983"/>
                    <a:pt x="709" y="1910"/>
                  </a:cubicBezTo>
                  <a:cubicBezTo>
                    <a:pt x="898" y="1758"/>
                    <a:pt x="1097" y="1267"/>
                    <a:pt x="1154" y="804"/>
                  </a:cubicBezTo>
                  <a:cubicBezTo>
                    <a:pt x="1106" y="766"/>
                    <a:pt x="1059" y="738"/>
                    <a:pt x="1031" y="700"/>
                  </a:cubicBezTo>
                  <a:cubicBezTo>
                    <a:pt x="898" y="568"/>
                    <a:pt x="700" y="293"/>
                    <a:pt x="577" y="0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0" name="Google Shape;190;p13"/>
            <p:cNvSpPr/>
            <p:nvPr/>
          </p:nvSpPr>
          <p:spPr>
            <a:xfrm>
              <a:off x="3412894" y="2747209"/>
              <a:ext cx="107601" cy="66931"/>
            </a:xfrm>
            <a:custGeom>
              <a:avLst/>
              <a:gdLst/>
              <a:ahLst/>
              <a:cxnLst/>
              <a:rect l="l" t="t" r="r" b="b"/>
              <a:pathLst>
                <a:path w="1098" h="683" extrusionOk="0">
                  <a:moveTo>
                    <a:pt x="417" y="1"/>
                  </a:moveTo>
                  <a:cubicBezTo>
                    <a:pt x="180" y="114"/>
                    <a:pt x="58" y="341"/>
                    <a:pt x="10" y="558"/>
                  </a:cubicBezTo>
                  <a:cubicBezTo>
                    <a:pt x="0" y="637"/>
                    <a:pt x="163" y="682"/>
                    <a:pt x="354" y="682"/>
                  </a:cubicBezTo>
                  <a:cubicBezTo>
                    <a:pt x="529" y="682"/>
                    <a:pt x="729" y="644"/>
                    <a:pt x="842" y="558"/>
                  </a:cubicBezTo>
                  <a:cubicBezTo>
                    <a:pt x="974" y="473"/>
                    <a:pt x="1050" y="312"/>
                    <a:pt x="1097" y="180"/>
                  </a:cubicBezTo>
                  <a:lnTo>
                    <a:pt x="1097" y="180"/>
                  </a:lnTo>
                  <a:cubicBezTo>
                    <a:pt x="1078" y="190"/>
                    <a:pt x="1040" y="199"/>
                    <a:pt x="1021" y="199"/>
                  </a:cubicBezTo>
                  <a:cubicBezTo>
                    <a:pt x="1007" y="200"/>
                    <a:pt x="992" y="201"/>
                    <a:pt x="977" y="201"/>
                  </a:cubicBezTo>
                  <a:cubicBezTo>
                    <a:pt x="799" y="201"/>
                    <a:pt x="556" y="105"/>
                    <a:pt x="417" y="1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1" name="Google Shape;191;p13"/>
            <p:cNvSpPr/>
            <p:nvPr/>
          </p:nvSpPr>
          <p:spPr>
            <a:xfrm>
              <a:off x="3376831" y="3238954"/>
              <a:ext cx="267729" cy="106129"/>
            </a:xfrm>
            <a:custGeom>
              <a:avLst/>
              <a:gdLst/>
              <a:ahLst/>
              <a:cxnLst/>
              <a:rect l="l" t="t" r="r" b="b"/>
              <a:pathLst>
                <a:path w="2732" h="1083" extrusionOk="0">
                  <a:moveTo>
                    <a:pt x="1087" y="1"/>
                  </a:moveTo>
                  <a:cubicBezTo>
                    <a:pt x="747" y="86"/>
                    <a:pt x="426" y="237"/>
                    <a:pt x="265" y="417"/>
                  </a:cubicBezTo>
                  <a:cubicBezTo>
                    <a:pt x="0" y="710"/>
                    <a:pt x="615" y="984"/>
                    <a:pt x="1229" y="1059"/>
                  </a:cubicBezTo>
                  <a:cubicBezTo>
                    <a:pt x="1361" y="1075"/>
                    <a:pt x="1522" y="1082"/>
                    <a:pt x="1686" y="1082"/>
                  </a:cubicBezTo>
                  <a:cubicBezTo>
                    <a:pt x="2025" y="1082"/>
                    <a:pt x="2380" y="1050"/>
                    <a:pt x="2533" y="993"/>
                  </a:cubicBezTo>
                  <a:cubicBezTo>
                    <a:pt x="2731" y="917"/>
                    <a:pt x="2646" y="511"/>
                    <a:pt x="2476" y="247"/>
                  </a:cubicBezTo>
                  <a:cubicBezTo>
                    <a:pt x="2418" y="249"/>
                    <a:pt x="2360" y="250"/>
                    <a:pt x="2304" y="250"/>
                  </a:cubicBezTo>
                  <a:cubicBezTo>
                    <a:pt x="2150" y="250"/>
                    <a:pt x="2003" y="241"/>
                    <a:pt x="1871" y="228"/>
                  </a:cubicBezTo>
                  <a:cubicBezTo>
                    <a:pt x="1578" y="190"/>
                    <a:pt x="1295" y="105"/>
                    <a:pt x="1087" y="1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2" name="Google Shape;192;p13"/>
            <p:cNvSpPr/>
            <p:nvPr/>
          </p:nvSpPr>
          <p:spPr>
            <a:xfrm>
              <a:off x="3690323" y="3242678"/>
              <a:ext cx="212655" cy="90645"/>
            </a:xfrm>
            <a:custGeom>
              <a:avLst/>
              <a:gdLst/>
              <a:ahLst/>
              <a:cxnLst/>
              <a:rect l="l" t="t" r="r" b="b"/>
              <a:pathLst>
                <a:path w="2170" h="925" extrusionOk="0">
                  <a:moveTo>
                    <a:pt x="1612" y="1"/>
                  </a:moveTo>
                  <a:lnTo>
                    <a:pt x="1545" y="29"/>
                  </a:lnTo>
                  <a:cubicBezTo>
                    <a:pt x="1383" y="103"/>
                    <a:pt x="1193" y="135"/>
                    <a:pt x="1006" y="135"/>
                  </a:cubicBezTo>
                  <a:cubicBezTo>
                    <a:pt x="832" y="135"/>
                    <a:pt x="661" y="107"/>
                    <a:pt x="515" y="57"/>
                  </a:cubicBezTo>
                  <a:cubicBezTo>
                    <a:pt x="241" y="152"/>
                    <a:pt x="33" y="303"/>
                    <a:pt x="14" y="454"/>
                  </a:cubicBezTo>
                  <a:cubicBezTo>
                    <a:pt x="0" y="684"/>
                    <a:pt x="512" y="925"/>
                    <a:pt x="1016" y="925"/>
                  </a:cubicBezTo>
                  <a:cubicBezTo>
                    <a:pt x="1195" y="925"/>
                    <a:pt x="1373" y="895"/>
                    <a:pt x="1527" y="823"/>
                  </a:cubicBezTo>
                  <a:cubicBezTo>
                    <a:pt x="2169" y="530"/>
                    <a:pt x="1990" y="152"/>
                    <a:pt x="1612" y="1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3" name="Google Shape;193;p13"/>
            <p:cNvSpPr/>
            <p:nvPr/>
          </p:nvSpPr>
          <p:spPr>
            <a:xfrm>
              <a:off x="3936295" y="3230624"/>
              <a:ext cx="90746" cy="92801"/>
            </a:xfrm>
            <a:custGeom>
              <a:avLst/>
              <a:gdLst/>
              <a:ahLst/>
              <a:cxnLst/>
              <a:rect l="l" t="t" r="r" b="b"/>
              <a:pathLst>
                <a:path w="926" h="947" extrusionOk="0">
                  <a:moveTo>
                    <a:pt x="226" y="1"/>
                  </a:moveTo>
                  <a:cubicBezTo>
                    <a:pt x="141" y="76"/>
                    <a:pt x="84" y="180"/>
                    <a:pt x="56" y="322"/>
                  </a:cubicBezTo>
                  <a:cubicBezTo>
                    <a:pt x="1" y="729"/>
                    <a:pt x="480" y="946"/>
                    <a:pt x="721" y="946"/>
                  </a:cubicBezTo>
                  <a:cubicBezTo>
                    <a:pt x="727" y="946"/>
                    <a:pt x="732" y="946"/>
                    <a:pt x="737" y="946"/>
                  </a:cubicBezTo>
                  <a:cubicBezTo>
                    <a:pt x="926" y="936"/>
                    <a:pt x="878" y="521"/>
                    <a:pt x="793" y="228"/>
                  </a:cubicBezTo>
                  <a:lnTo>
                    <a:pt x="793" y="228"/>
                  </a:lnTo>
                  <a:cubicBezTo>
                    <a:pt x="782" y="228"/>
                    <a:pt x="771" y="228"/>
                    <a:pt x="759" y="228"/>
                  </a:cubicBezTo>
                  <a:cubicBezTo>
                    <a:pt x="584" y="228"/>
                    <a:pt x="359" y="160"/>
                    <a:pt x="226" y="1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4" name="Google Shape;194;p13"/>
            <p:cNvSpPr/>
            <p:nvPr/>
          </p:nvSpPr>
          <p:spPr>
            <a:xfrm>
              <a:off x="3399076" y="3173198"/>
              <a:ext cx="66736" cy="64187"/>
            </a:xfrm>
            <a:custGeom>
              <a:avLst/>
              <a:gdLst/>
              <a:ahLst/>
              <a:cxnLst/>
              <a:rect l="l" t="t" r="r" b="b"/>
              <a:pathLst>
                <a:path w="681" h="655" extrusionOk="0">
                  <a:moveTo>
                    <a:pt x="123" y="1"/>
                  </a:moveTo>
                  <a:cubicBezTo>
                    <a:pt x="57" y="67"/>
                    <a:pt x="28" y="152"/>
                    <a:pt x="9" y="237"/>
                  </a:cubicBezTo>
                  <a:cubicBezTo>
                    <a:pt x="0" y="341"/>
                    <a:pt x="28" y="521"/>
                    <a:pt x="76" y="587"/>
                  </a:cubicBezTo>
                  <a:cubicBezTo>
                    <a:pt x="103" y="633"/>
                    <a:pt x="151" y="654"/>
                    <a:pt x="209" y="654"/>
                  </a:cubicBezTo>
                  <a:cubicBezTo>
                    <a:pt x="270" y="654"/>
                    <a:pt x="343" y="630"/>
                    <a:pt x="416" y="587"/>
                  </a:cubicBezTo>
                  <a:cubicBezTo>
                    <a:pt x="614" y="473"/>
                    <a:pt x="680" y="218"/>
                    <a:pt x="605" y="57"/>
                  </a:cubicBezTo>
                  <a:lnTo>
                    <a:pt x="605" y="57"/>
                  </a:lnTo>
                  <a:cubicBezTo>
                    <a:pt x="551" y="92"/>
                    <a:pt x="484" y="110"/>
                    <a:pt x="414" y="110"/>
                  </a:cubicBezTo>
                  <a:cubicBezTo>
                    <a:pt x="314" y="110"/>
                    <a:pt x="207" y="73"/>
                    <a:pt x="123" y="1"/>
                  </a:cubicBezTo>
                  <a:close/>
                </a:path>
              </a:pathLst>
            </a:custGeom>
            <a:solidFill>
              <a:srgbClr val="A8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95" name="Google Shape;195;p13"/>
          <p:cNvSpPr/>
          <p:nvPr/>
        </p:nvSpPr>
        <p:spPr>
          <a:xfrm flipH="1">
            <a:off x="-390544" y="1012731"/>
            <a:ext cx="2139581" cy="807075"/>
          </a:xfrm>
          <a:custGeom>
            <a:avLst/>
            <a:gdLst/>
            <a:ahLst/>
            <a:cxnLst/>
            <a:rect l="l" t="t" r="r" b="b"/>
            <a:pathLst>
              <a:path w="33806" h="12752" extrusionOk="0">
                <a:moveTo>
                  <a:pt x="15214" y="0"/>
                </a:moveTo>
                <a:cubicBezTo>
                  <a:pt x="14240" y="0"/>
                  <a:pt x="13479" y="561"/>
                  <a:pt x="13335" y="2124"/>
                </a:cubicBezTo>
                <a:cubicBezTo>
                  <a:pt x="13250" y="2116"/>
                  <a:pt x="13170" y="2112"/>
                  <a:pt x="13094" y="2112"/>
                </a:cubicBezTo>
                <a:cubicBezTo>
                  <a:pt x="10960" y="2112"/>
                  <a:pt x="12148" y="5260"/>
                  <a:pt x="10153" y="5260"/>
                </a:cubicBezTo>
                <a:cubicBezTo>
                  <a:pt x="10032" y="5260"/>
                  <a:pt x="9899" y="5249"/>
                  <a:pt x="9753" y="5224"/>
                </a:cubicBezTo>
                <a:lnTo>
                  <a:pt x="9753" y="5224"/>
                </a:lnTo>
                <a:cubicBezTo>
                  <a:pt x="9829" y="5621"/>
                  <a:pt x="9697" y="6094"/>
                  <a:pt x="9867" y="6491"/>
                </a:cubicBezTo>
                <a:cubicBezTo>
                  <a:pt x="9829" y="6490"/>
                  <a:pt x="9792" y="6490"/>
                  <a:pt x="9754" y="6490"/>
                </a:cubicBezTo>
                <a:cubicBezTo>
                  <a:pt x="7390" y="6490"/>
                  <a:pt x="4711" y="7074"/>
                  <a:pt x="2590" y="8107"/>
                </a:cubicBezTo>
                <a:cubicBezTo>
                  <a:pt x="0" y="9354"/>
                  <a:pt x="492" y="12274"/>
                  <a:pt x="3535" y="12728"/>
                </a:cubicBezTo>
                <a:cubicBezTo>
                  <a:pt x="3644" y="12744"/>
                  <a:pt x="3750" y="12751"/>
                  <a:pt x="3853" y="12751"/>
                </a:cubicBezTo>
                <a:cubicBezTo>
                  <a:pt x="5362" y="12751"/>
                  <a:pt x="6269" y="11171"/>
                  <a:pt x="7585" y="11171"/>
                </a:cubicBezTo>
                <a:cubicBezTo>
                  <a:pt x="7636" y="11171"/>
                  <a:pt x="7688" y="11173"/>
                  <a:pt x="7740" y="11178"/>
                </a:cubicBezTo>
                <a:cubicBezTo>
                  <a:pt x="8392" y="11235"/>
                  <a:pt x="8893" y="11707"/>
                  <a:pt x="9630" y="11736"/>
                </a:cubicBezTo>
                <a:cubicBezTo>
                  <a:pt x="9649" y="11736"/>
                  <a:pt x="9667" y="11737"/>
                  <a:pt x="9686" y="11737"/>
                </a:cubicBezTo>
                <a:cubicBezTo>
                  <a:pt x="10360" y="11737"/>
                  <a:pt x="11074" y="11404"/>
                  <a:pt x="11672" y="11036"/>
                </a:cubicBezTo>
                <a:cubicBezTo>
                  <a:pt x="12002" y="11092"/>
                  <a:pt x="12342" y="11121"/>
                  <a:pt x="12695" y="11121"/>
                </a:cubicBezTo>
                <a:cubicBezTo>
                  <a:pt x="13302" y="11121"/>
                  <a:pt x="13951" y="11036"/>
                  <a:pt x="14668" y="10857"/>
                </a:cubicBezTo>
                <a:cubicBezTo>
                  <a:pt x="16259" y="10475"/>
                  <a:pt x="17252" y="9346"/>
                  <a:pt x="18634" y="9346"/>
                </a:cubicBezTo>
                <a:cubicBezTo>
                  <a:pt x="18926" y="9346"/>
                  <a:pt x="19236" y="9396"/>
                  <a:pt x="19573" y="9515"/>
                </a:cubicBezTo>
                <a:cubicBezTo>
                  <a:pt x="21397" y="10139"/>
                  <a:pt x="22313" y="11792"/>
                  <a:pt x="24392" y="11878"/>
                </a:cubicBezTo>
                <a:cubicBezTo>
                  <a:pt x="24464" y="11880"/>
                  <a:pt x="24534" y="11882"/>
                  <a:pt x="24605" y="11882"/>
                </a:cubicBezTo>
                <a:cubicBezTo>
                  <a:pt x="26439" y="11882"/>
                  <a:pt x="28084" y="10938"/>
                  <a:pt x="28475" y="9118"/>
                </a:cubicBezTo>
                <a:cubicBezTo>
                  <a:pt x="28979" y="9375"/>
                  <a:pt x="29529" y="9496"/>
                  <a:pt x="30061" y="9496"/>
                </a:cubicBezTo>
                <a:cubicBezTo>
                  <a:pt x="31642" y="9496"/>
                  <a:pt x="33072" y="8426"/>
                  <a:pt x="32718" y="6680"/>
                </a:cubicBezTo>
                <a:cubicBezTo>
                  <a:pt x="33805" y="5924"/>
                  <a:pt x="32974" y="4856"/>
                  <a:pt x="31943" y="4610"/>
                </a:cubicBezTo>
                <a:cubicBezTo>
                  <a:pt x="32072" y="2698"/>
                  <a:pt x="30236" y="1656"/>
                  <a:pt x="28481" y="1656"/>
                </a:cubicBezTo>
                <a:cubicBezTo>
                  <a:pt x="27131" y="1656"/>
                  <a:pt x="25828" y="2274"/>
                  <a:pt x="25508" y="3589"/>
                </a:cubicBezTo>
                <a:cubicBezTo>
                  <a:pt x="24598" y="2756"/>
                  <a:pt x="23695" y="2366"/>
                  <a:pt x="22530" y="2366"/>
                </a:cubicBezTo>
                <a:cubicBezTo>
                  <a:pt x="22242" y="2366"/>
                  <a:pt x="21938" y="2390"/>
                  <a:pt x="21614" y="2436"/>
                </a:cubicBezTo>
                <a:cubicBezTo>
                  <a:pt x="20903" y="2541"/>
                  <a:pt x="20588" y="2640"/>
                  <a:pt x="20365" y="2640"/>
                </a:cubicBezTo>
                <a:cubicBezTo>
                  <a:pt x="20062" y="2640"/>
                  <a:pt x="19927" y="2458"/>
                  <a:pt x="19204" y="1860"/>
                </a:cubicBezTo>
                <a:cubicBezTo>
                  <a:pt x="18100" y="942"/>
                  <a:pt x="16477" y="0"/>
                  <a:pt x="15214" y="0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6" name="Google Shape;196;p13"/>
          <p:cNvSpPr/>
          <p:nvPr/>
        </p:nvSpPr>
        <p:spPr>
          <a:xfrm>
            <a:off x="10207512" y="172734"/>
            <a:ext cx="3309081" cy="1236257"/>
          </a:xfrm>
          <a:custGeom>
            <a:avLst/>
            <a:gdLst/>
            <a:ahLst/>
            <a:cxnLst/>
            <a:rect l="l" t="t" r="r" b="b"/>
            <a:pathLst>
              <a:path w="32388" h="12100" extrusionOk="0">
                <a:moveTo>
                  <a:pt x="15035" y="1"/>
                </a:moveTo>
                <a:cubicBezTo>
                  <a:pt x="14202" y="1"/>
                  <a:pt x="13526" y="500"/>
                  <a:pt x="13278" y="1859"/>
                </a:cubicBezTo>
                <a:cubicBezTo>
                  <a:pt x="13132" y="1831"/>
                  <a:pt x="12999" y="1817"/>
                  <a:pt x="12877" y="1817"/>
                </a:cubicBezTo>
                <a:cubicBezTo>
                  <a:pt x="11122" y="1817"/>
                  <a:pt x="11786" y="4562"/>
                  <a:pt x="10145" y="4562"/>
                </a:cubicBezTo>
                <a:cubicBezTo>
                  <a:pt x="9992" y="4562"/>
                  <a:pt x="9818" y="4538"/>
                  <a:pt x="9621" y="4486"/>
                </a:cubicBezTo>
                <a:lnTo>
                  <a:pt x="9621" y="4486"/>
                </a:lnTo>
                <a:cubicBezTo>
                  <a:pt x="9659" y="4873"/>
                  <a:pt x="9489" y="5308"/>
                  <a:pt x="9611" y="5686"/>
                </a:cubicBezTo>
                <a:cubicBezTo>
                  <a:pt x="9152" y="5644"/>
                  <a:pt x="8677" y="5623"/>
                  <a:pt x="8193" y="5623"/>
                </a:cubicBezTo>
                <a:cubicBezTo>
                  <a:pt x="6298" y="5623"/>
                  <a:pt x="4272" y="5948"/>
                  <a:pt x="2571" y="6603"/>
                </a:cubicBezTo>
                <a:cubicBezTo>
                  <a:pt x="0" y="7567"/>
                  <a:pt x="227" y="10364"/>
                  <a:pt x="3072" y="11064"/>
                </a:cubicBezTo>
                <a:cubicBezTo>
                  <a:pt x="3243" y="11106"/>
                  <a:pt x="3407" y="11124"/>
                  <a:pt x="3567" y="11124"/>
                </a:cubicBezTo>
                <a:cubicBezTo>
                  <a:pt x="4842" y="11124"/>
                  <a:pt x="5781" y="9931"/>
                  <a:pt x="6896" y="9931"/>
                </a:cubicBezTo>
                <a:cubicBezTo>
                  <a:pt x="6990" y="9931"/>
                  <a:pt x="7086" y="9939"/>
                  <a:pt x="7183" y="9958"/>
                </a:cubicBezTo>
                <a:cubicBezTo>
                  <a:pt x="7816" y="10071"/>
                  <a:pt x="8241" y="10553"/>
                  <a:pt x="8922" y="10648"/>
                </a:cubicBezTo>
                <a:cubicBezTo>
                  <a:pt x="9008" y="10659"/>
                  <a:pt x="9095" y="10664"/>
                  <a:pt x="9184" y="10664"/>
                </a:cubicBezTo>
                <a:cubicBezTo>
                  <a:pt x="9764" y="10664"/>
                  <a:pt x="10383" y="10436"/>
                  <a:pt x="10916" y="10166"/>
                </a:cubicBezTo>
                <a:cubicBezTo>
                  <a:pt x="11406" y="10298"/>
                  <a:pt x="11925" y="10366"/>
                  <a:pt x="12490" y="10366"/>
                </a:cubicBezTo>
                <a:cubicBezTo>
                  <a:pt x="12894" y="10366"/>
                  <a:pt x="13322" y="10331"/>
                  <a:pt x="13779" y="10260"/>
                </a:cubicBezTo>
                <a:cubicBezTo>
                  <a:pt x="15234" y="10046"/>
                  <a:pt x="16244" y="9157"/>
                  <a:pt x="17459" y="9157"/>
                </a:cubicBezTo>
                <a:cubicBezTo>
                  <a:pt x="17800" y="9157"/>
                  <a:pt x="18156" y="9227"/>
                  <a:pt x="18542" y="9400"/>
                </a:cubicBezTo>
                <a:cubicBezTo>
                  <a:pt x="20206" y="10156"/>
                  <a:pt x="20933" y="11801"/>
                  <a:pt x="22899" y="12056"/>
                </a:cubicBezTo>
                <a:cubicBezTo>
                  <a:pt x="23119" y="12085"/>
                  <a:pt x="23339" y="12099"/>
                  <a:pt x="23555" y="12099"/>
                </a:cubicBezTo>
                <a:cubicBezTo>
                  <a:pt x="25113" y="12099"/>
                  <a:pt x="26521" y="11349"/>
                  <a:pt x="27010" y="9797"/>
                </a:cubicBezTo>
                <a:cubicBezTo>
                  <a:pt x="27555" y="10139"/>
                  <a:pt x="28179" y="10303"/>
                  <a:pt x="28777" y="10303"/>
                </a:cubicBezTo>
                <a:cubicBezTo>
                  <a:pt x="30162" y="10303"/>
                  <a:pt x="31413" y="9425"/>
                  <a:pt x="31235" y="7841"/>
                </a:cubicBezTo>
                <a:cubicBezTo>
                  <a:pt x="32388" y="7217"/>
                  <a:pt x="31679" y="6130"/>
                  <a:pt x="30715" y="5809"/>
                </a:cubicBezTo>
                <a:cubicBezTo>
                  <a:pt x="31025" y="3881"/>
                  <a:pt x="29094" y="2706"/>
                  <a:pt x="27317" y="2706"/>
                </a:cubicBezTo>
                <a:cubicBezTo>
                  <a:pt x="26166" y="2706"/>
                  <a:pt x="25079" y="3198"/>
                  <a:pt x="24704" y="4297"/>
                </a:cubicBezTo>
                <a:cubicBezTo>
                  <a:pt x="23794" y="3300"/>
                  <a:pt x="22851" y="2859"/>
                  <a:pt x="21490" y="2859"/>
                </a:cubicBezTo>
                <a:cubicBezTo>
                  <a:pt x="21368" y="2859"/>
                  <a:pt x="21242" y="2863"/>
                  <a:pt x="21113" y="2870"/>
                </a:cubicBezTo>
                <a:cubicBezTo>
                  <a:pt x="20508" y="2898"/>
                  <a:pt x="20197" y="2953"/>
                  <a:pt x="19987" y="2953"/>
                </a:cubicBezTo>
                <a:cubicBezTo>
                  <a:pt x="19635" y="2953"/>
                  <a:pt x="19565" y="2800"/>
                  <a:pt x="18873" y="2114"/>
                </a:cubicBezTo>
                <a:cubicBezTo>
                  <a:pt x="17846" y="1098"/>
                  <a:pt x="16269" y="1"/>
                  <a:pt x="15035" y="1"/>
                </a:cubicBezTo>
                <a:close/>
              </a:path>
            </a:pathLst>
          </a:custGeom>
          <a:solidFill>
            <a:srgbClr val="F8FE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4274445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lita One"/>
              <a:buNone/>
              <a:defRPr sz="3000">
                <a:solidFill>
                  <a:schemeClr val="dk1"/>
                </a:solidFill>
                <a:latin typeface="Lilita One"/>
                <a:ea typeface="Lilita One"/>
                <a:cs typeface="Lilita One"/>
                <a:sym typeface="Lilit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lita One"/>
              <a:buNone/>
              <a:defRPr sz="3000">
                <a:solidFill>
                  <a:schemeClr val="dk1"/>
                </a:solidFill>
                <a:latin typeface="Lilita One"/>
                <a:ea typeface="Lilita One"/>
                <a:cs typeface="Lilita One"/>
                <a:sym typeface="Lilita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lita One"/>
              <a:buNone/>
              <a:defRPr sz="3000">
                <a:solidFill>
                  <a:schemeClr val="dk1"/>
                </a:solidFill>
                <a:latin typeface="Lilita One"/>
                <a:ea typeface="Lilita One"/>
                <a:cs typeface="Lilita One"/>
                <a:sym typeface="Lilita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lita One"/>
              <a:buNone/>
              <a:defRPr sz="3000">
                <a:solidFill>
                  <a:schemeClr val="dk1"/>
                </a:solidFill>
                <a:latin typeface="Lilita One"/>
                <a:ea typeface="Lilita One"/>
                <a:cs typeface="Lilita One"/>
                <a:sym typeface="Lilita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lita One"/>
              <a:buNone/>
              <a:defRPr sz="3000">
                <a:solidFill>
                  <a:schemeClr val="dk1"/>
                </a:solidFill>
                <a:latin typeface="Lilita One"/>
                <a:ea typeface="Lilita One"/>
                <a:cs typeface="Lilita One"/>
                <a:sym typeface="Lilita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lita One"/>
              <a:buNone/>
              <a:defRPr sz="3000">
                <a:solidFill>
                  <a:schemeClr val="dk1"/>
                </a:solidFill>
                <a:latin typeface="Lilita One"/>
                <a:ea typeface="Lilita One"/>
                <a:cs typeface="Lilita One"/>
                <a:sym typeface="Lilita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lita One"/>
              <a:buNone/>
              <a:defRPr sz="3000">
                <a:solidFill>
                  <a:schemeClr val="dk1"/>
                </a:solidFill>
                <a:latin typeface="Lilita One"/>
                <a:ea typeface="Lilita One"/>
                <a:cs typeface="Lilita One"/>
                <a:sym typeface="Lilita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lita One"/>
              <a:buNone/>
              <a:defRPr sz="3000">
                <a:solidFill>
                  <a:schemeClr val="dk1"/>
                </a:solidFill>
                <a:latin typeface="Lilita One"/>
                <a:ea typeface="Lilita One"/>
                <a:cs typeface="Lilita One"/>
                <a:sym typeface="Lilita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lita One"/>
              <a:buNone/>
              <a:defRPr sz="3000">
                <a:solidFill>
                  <a:schemeClr val="dk1"/>
                </a:solidFill>
                <a:latin typeface="Lilita One"/>
                <a:ea typeface="Lilita One"/>
                <a:cs typeface="Lilita One"/>
                <a:sym typeface="Lilita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nrope"/>
              <a:buChar char="●"/>
              <a:defRPr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nrope"/>
              <a:buChar char="○"/>
              <a:defRPr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nrope"/>
              <a:buChar char="■"/>
              <a:defRPr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nrope"/>
              <a:buChar char="●"/>
              <a:defRPr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nrope"/>
              <a:buChar char="○"/>
              <a:defRPr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nrope"/>
              <a:buChar char="■"/>
              <a:defRPr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nrope"/>
              <a:buChar char="●"/>
              <a:defRPr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nrope"/>
              <a:buChar char="○"/>
              <a:defRPr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Manrope"/>
              <a:buChar char="■"/>
              <a:defRPr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5725432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80" r:id="rId15"/>
    <p:sldLayoutId id="2147483681" r:id="rId16"/>
    <p:sldLayoutId id="2147483682" r:id="rId17"/>
    <p:sldLayoutId id="2147483683" r:id="rId18"/>
    <p:sldLayoutId id="2147483684" r:id="rId19"/>
    <p:sldLayoutId id="2147483686" r:id="rId20"/>
    <p:sldLayoutId id="2147483687" r:id="rId21"/>
    <p:sldLayoutId id="2147483688" r:id="rId22"/>
    <p:sldLayoutId id="2147483689" r:id="rId23"/>
    <p:sldLayoutId id="2147483690" r:id="rId24"/>
    <p:sldLayoutId id="2147483691" r:id="rId25"/>
    <p:sldLayoutId id="2147483692" r:id="rId26"/>
    <p:sldLayoutId id="2147483716" r:id="rId2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7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7.png"/><Relationship Id="rId5" Type="http://schemas.microsoft.com/office/2007/relationships/hdphoto" Target="../media/hdphoto3.wdp"/><Relationship Id="rId4" Type="http://schemas.openxmlformats.org/officeDocument/2006/relationships/image" Target="../media/image6.png"/><Relationship Id="rId9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9DEA7042-98AD-4590-8A75-2F7F88805E67}"/>
              </a:ext>
            </a:extLst>
          </p:cNvPr>
          <p:cNvSpPr/>
          <p:nvPr/>
        </p:nvSpPr>
        <p:spPr>
          <a:xfrm>
            <a:off x="0" y="122276"/>
            <a:ext cx="12192000" cy="640393"/>
          </a:xfrm>
          <a:prstGeom prst="rect">
            <a:avLst/>
          </a:prstGeom>
          <a:solidFill>
            <a:srgbClr val="08699F"/>
          </a:solidFill>
          <a:ln w="12700" cap="flat" cmpd="sng" algn="ctr">
            <a:solidFill>
              <a:srgbClr val="08699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n-US" sz="2400" b="1" kern="0" dirty="0">
                <a:solidFill>
                  <a:srgbClr val="FFFFFF"/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1. VỊ TRÍ ĐỊA LÍ, HÌNH DẠNG, KÍCH THƯỚC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33BECF6-C34E-4046-884B-8DC370C72744}"/>
              </a:ext>
            </a:extLst>
          </p:cNvPr>
          <p:cNvSpPr txBox="1"/>
          <p:nvPr/>
        </p:nvSpPr>
        <p:spPr>
          <a:xfrm>
            <a:off x="7053942" y="6426927"/>
            <a:ext cx="4775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b="1" dirty="0" err="1">
                <a:solidFill>
                  <a:prstClr val="black">
                    <a:lumMod val="85000"/>
                    <a:lumOff val="15000"/>
                  </a:prstClr>
                </a:solidFill>
                <a:latin typeface="#9Slide03 SFU DIN Mittelschriftư" panose="00000400000000000000" pitchFamily="2" charset="0"/>
                <a:ea typeface="#9Slide03 Roboto Medium" panose="02000000000000000000" pitchFamily="2" charset="0"/>
              </a:rPr>
              <a:t>Hình</a:t>
            </a:r>
            <a:r>
              <a:rPr lang="en-US" b="1" dirty="0">
                <a:solidFill>
                  <a:prstClr val="black">
                    <a:lumMod val="85000"/>
                    <a:lumOff val="15000"/>
                  </a:prstClr>
                </a:solidFill>
                <a:latin typeface="#9Slide03 SFU DIN Mittelschriftư" panose="00000400000000000000" pitchFamily="2" charset="0"/>
                <a:ea typeface="#9Slide03 Roboto Medium" panose="02000000000000000000" pitchFamily="2" charset="0"/>
              </a:rPr>
              <a:t> 1. Bản </a:t>
            </a:r>
            <a:r>
              <a:rPr lang="en-US" b="1" dirty="0" err="1">
                <a:solidFill>
                  <a:prstClr val="black">
                    <a:lumMod val="85000"/>
                    <a:lumOff val="15000"/>
                  </a:prstClr>
                </a:solidFill>
                <a:latin typeface="#9Slide03 SFU DIN Mittelschriftư" panose="00000400000000000000" pitchFamily="2" charset="0"/>
                <a:ea typeface="#9Slide03 Roboto Medium" panose="02000000000000000000" pitchFamily="2" charset="0"/>
              </a:rPr>
              <a:t>đồ</a:t>
            </a:r>
            <a:r>
              <a:rPr lang="en-US" b="1" dirty="0">
                <a:solidFill>
                  <a:prstClr val="black">
                    <a:lumMod val="85000"/>
                    <a:lumOff val="15000"/>
                  </a:prstClr>
                </a:solidFill>
                <a:latin typeface="#9Slide03 SFU DIN Mittelschriftư" panose="00000400000000000000" pitchFamily="2" charset="0"/>
                <a:ea typeface="#9Slide03 Roboto Medium" panose="02000000000000000000" pitchFamily="2" charset="0"/>
              </a:rPr>
              <a:t> tự nhiên </a:t>
            </a:r>
            <a:r>
              <a:rPr lang="en-US" b="1" dirty="0" err="1">
                <a:solidFill>
                  <a:prstClr val="black">
                    <a:lumMod val="85000"/>
                    <a:lumOff val="15000"/>
                  </a:prstClr>
                </a:solidFill>
                <a:latin typeface="#9Slide03 SFU DIN Mittelschriftư" panose="00000400000000000000" pitchFamily="2" charset="0"/>
                <a:ea typeface="#9Slide03 Roboto Medium" panose="02000000000000000000" pitchFamily="2" charset="0"/>
              </a:rPr>
              <a:t>Châu</a:t>
            </a:r>
            <a:r>
              <a:rPr lang="en-US" b="1" dirty="0">
                <a:solidFill>
                  <a:prstClr val="black">
                    <a:lumMod val="85000"/>
                    <a:lumOff val="15000"/>
                  </a:prstClr>
                </a:solidFill>
                <a:latin typeface="#9Slide03 SFU DIN Mittelschriftư" panose="00000400000000000000" pitchFamily="2" charset="0"/>
                <a:ea typeface="#9Slide03 Roboto Medium" panose="02000000000000000000" pitchFamily="2" charset="0"/>
              </a:rPr>
              <a:t> </a:t>
            </a:r>
            <a:r>
              <a:rPr lang="en-US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#9Slide03 SFU DIN Mittelschriftư" panose="00000400000000000000" pitchFamily="2" charset="0"/>
                <a:ea typeface="#9Slide03 Roboto Medium" panose="02000000000000000000" pitchFamily="2" charset="0"/>
              </a:rPr>
              <a:t>Phi</a:t>
            </a:r>
            <a:endParaRPr lang="en-US" b="1" dirty="0">
              <a:solidFill>
                <a:prstClr val="black">
                  <a:lumMod val="85000"/>
                  <a:lumOff val="15000"/>
                </a:prstClr>
              </a:solidFill>
              <a:latin typeface="#9Slide03 SFU DIN Mittelschriftư" panose="00000400000000000000" pitchFamily="2" charset="0"/>
              <a:ea typeface="#9Slide03 Roboto Medium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9067E2F0-F8D6-4CA2-BF31-F24F289CE7CD}"/>
              </a:ext>
            </a:extLst>
          </p:cNvPr>
          <p:cNvSpPr txBox="1"/>
          <p:nvPr/>
        </p:nvSpPr>
        <p:spPr>
          <a:xfrm>
            <a:off x="0" y="898288"/>
            <a:ext cx="7007776" cy="894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buFont typeface="Wingdings" panose="05000000000000000000" pitchFamily="2" charset="2"/>
              <a:buChar char="§"/>
              <a:defRPr/>
            </a:pPr>
            <a:r>
              <a:rPr lang="en-US" sz="2300" dirty="0">
                <a:solidFill>
                  <a:prstClr val="black">
                    <a:lumMod val="95000"/>
                    <a:lumOff val="5000"/>
                  </a:prstClr>
                </a:solidFill>
                <a:latin typeface="#9Slide03 SFU DIN Mittelschriftư" panose="00000400000000000000" pitchFamily="2" charset="0"/>
                <a:ea typeface="#9Slide03 Roboto Medium" panose="02000000000000000000" pitchFamily="2" charset="0"/>
              </a:rPr>
              <a:t> </a:t>
            </a:r>
            <a:r>
              <a:rPr lang="en-US" sz="2300" dirty="0" err="1">
                <a:solidFill>
                  <a:prstClr val="black">
                    <a:lumMod val="95000"/>
                    <a:lumOff val="5000"/>
                  </a:prstClr>
                </a:solidFill>
                <a:latin typeface="#9Slide03 SFU DIN Mittelschriftư" panose="00000400000000000000" pitchFamily="2" charset="0"/>
                <a:ea typeface="#9Slide03 Roboto Medium" panose="02000000000000000000" pitchFamily="2" charset="0"/>
              </a:rPr>
              <a:t>Đọc</a:t>
            </a:r>
            <a:r>
              <a:rPr lang="en-US" sz="2300" dirty="0">
                <a:solidFill>
                  <a:prstClr val="black">
                    <a:lumMod val="95000"/>
                    <a:lumOff val="5000"/>
                  </a:prstClr>
                </a:solidFill>
                <a:latin typeface="#9Slide03 SFU DIN Mittelschriftư" panose="00000400000000000000" pitchFamily="2" charset="0"/>
                <a:ea typeface="#9Slide03 Roboto Medium" panose="02000000000000000000" pitchFamily="2" charset="0"/>
              </a:rPr>
              <a:t> thông tin </a:t>
            </a:r>
            <a:r>
              <a:rPr lang="en-US" sz="2300" dirty="0" err="1">
                <a:solidFill>
                  <a:prstClr val="black">
                    <a:lumMod val="95000"/>
                    <a:lumOff val="5000"/>
                  </a:prstClr>
                </a:solidFill>
                <a:latin typeface="#9Slide03 SFU DIN Mittelschriftư" panose="00000400000000000000" pitchFamily="2" charset="0"/>
                <a:ea typeface="#9Slide03 Roboto Medium" panose="02000000000000000000" pitchFamily="2" charset="0"/>
              </a:rPr>
              <a:t>trong</a:t>
            </a:r>
            <a:r>
              <a:rPr lang="en-US" sz="2300" dirty="0">
                <a:solidFill>
                  <a:prstClr val="black">
                    <a:lumMod val="95000"/>
                    <a:lumOff val="5000"/>
                  </a:prstClr>
                </a:solidFill>
                <a:latin typeface="#9Slide03 SFU DIN Mittelschriftư" panose="00000400000000000000" pitchFamily="2" charset="0"/>
                <a:ea typeface="#9Slide03 Roboto Medium" panose="02000000000000000000" pitchFamily="2" charset="0"/>
              </a:rPr>
              <a:t> </a:t>
            </a:r>
            <a:r>
              <a:rPr lang="en-US" sz="2300" dirty="0" err="1">
                <a:solidFill>
                  <a:prstClr val="black">
                    <a:lumMod val="95000"/>
                    <a:lumOff val="5000"/>
                  </a:prstClr>
                </a:solidFill>
                <a:latin typeface="#9Slide03 SFU DIN Mittelschriftư" panose="00000400000000000000" pitchFamily="2" charset="0"/>
                <a:ea typeface="#9Slide03 Roboto Medium" panose="02000000000000000000" pitchFamily="2" charset="0"/>
              </a:rPr>
              <a:t>mục</a:t>
            </a:r>
            <a:r>
              <a:rPr lang="en-US" sz="2300" dirty="0">
                <a:solidFill>
                  <a:prstClr val="black">
                    <a:lumMod val="95000"/>
                    <a:lumOff val="5000"/>
                  </a:prstClr>
                </a:solidFill>
                <a:latin typeface="#9Slide03 SFU DIN Mittelschriftư" panose="00000400000000000000" pitchFamily="2" charset="0"/>
                <a:ea typeface="#9Slide03 Roboto Medium" panose="02000000000000000000" pitchFamily="2" charset="0"/>
              </a:rPr>
              <a:t> 1 và </a:t>
            </a:r>
            <a:r>
              <a:rPr lang="en-US" sz="2300" dirty="0" err="1">
                <a:solidFill>
                  <a:prstClr val="black">
                    <a:lumMod val="95000"/>
                    <a:lumOff val="5000"/>
                  </a:prstClr>
                </a:solidFill>
                <a:latin typeface="#9Slide03 SFU DIN Mittelschriftư" panose="00000400000000000000" pitchFamily="2" charset="0"/>
                <a:ea typeface="#9Slide03 Roboto Medium" panose="02000000000000000000" pitchFamily="2" charset="0"/>
              </a:rPr>
              <a:t>quan</a:t>
            </a:r>
            <a:r>
              <a:rPr lang="en-US" sz="2300" dirty="0">
                <a:solidFill>
                  <a:prstClr val="black">
                    <a:lumMod val="95000"/>
                    <a:lumOff val="5000"/>
                  </a:prstClr>
                </a:solidFill>
                <a:latin typeface="#9Slide03 SFU DIN Mittelschriftư" panose="00000400000000000000" pitchFamily="2" charset="0"/>
                <a:ea typeface="#9Slide03 Roboto Medium" panose="02000000000000000000" pitchFamily="2" charset="0"/>
              </a:rPr>
              <a:t> </a:t>
            </a:r>
            <a:r>
              <a:rPr lang="en-US" sz="2300" dirty="0" err="1">
                <a:solidFill>
                  <a:prstClr val="black">
                    <a:lumMod val="95000"/>
                    <a:lumOff val="5000"/>
                  </a:prstClr>
                </a:solidFill>
                <a:latin typeface="#9Slide03 SFU DIN Mittelschriftư" panose="00000400000000000000" pitchFamily="2" charset="0"/>
                <a:ea typeface="#9Slide03 Roboto Medium" panose="02000000000000000000" pitchFamily="2" charset="0"/>
              </a:rPr>
              <a:t>sát</a:t>
            </a:r>
            <a:r>
              <a:rPr lang="en-US" sz="2300" dirty="0">
                <a:solidFill>
                  <a:prstClr val="black">
                    <a:lumMod val="95000"/>
                    <a:lumOff val="5000"/>
                  </a:prstClr>
                </a:solidFill>
                <a:latin typeface="#9Slide03 SFU DIN Mittelschriftư" panose="00000400000000000000" pitchFamily="2" charset="0"/>
                <a:ea typeface="#9Slide03 Roboto Medium" panose="02000000000000000000" pitchFamily="2" charset="0"/>
              </a:rPr>
              <a:t> </a:t>
            </a:r>
            <a:r>
              <a:rPr lang="en-US" sz="2300" dirty="0" err="1">
                <a:solidFill>
                  <a:prstClr val="black">
                    <a:lumMod val="95000"/>
                    <a:lumOff val="5000"/>
                  </a:prstClr>
                </a:solidFill>
                <a:latin typeface="#9Slide03 SFU DIN Mittelschriftư" panose="00000400000000000000" pitchFamily="2" charset="0"/>
                <a:ea typeface="#9Slide03 Roboto Medium" panose="02000000000000000000" pitchFamily="2" charset="0"/>
              </a:rPr>
              <a:t>hình</a:t>
            </a:r>
            <a:r>
              <a:rPr lang="en-US" sz="2300" dirty="0">
                <a:solidFill>
                  <a:prstClr val="black">
                    <a:lumMod val="95000"/>
                    <a:lumOff val="5000"/>
                  </a:prstClr>
                </a:solidFill>
                <a:latin typeface="#9Slide03 SFU DIN Mittelschriftư" panose="00000400000000000000" pitchFamily="2" charset="0"/>
                <a:ea typeface="#9Slide03 Roboto Medium" panose="02000000000000000000" pitchFamily="2" charset="0"/>
              </a:rPr>
              <a:t> 1.</a:t>
            </a: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Char char="§"/>
              <a:defRPr/>
            </a:pPr>
            <a:r>
              <a:rPr lang="en-US" sz="2300" dirty="0">
                <a:solidFill>
                  <a:prstClr val="black">
                    <a:lumMod val="95000"/>
                    <a:lumOff val="5000"/>
                  </a:prstClr>
                </a:solidFill>
                <a:latin typeface="#9Slide03 SFU DIN Mittelschriftư" panose="00000400000000000000" pitchFamily="2" charset="0"/>
                <a:ea typeface="#9Slide03 Roboto Medium" panose="02000000000000000000" pitchFamily="2" charset="0"/>
              </a:rPr>
              <a:t> </a:t>
            </a:r>
            <a:r>
              <a:rPr lang="en-US" sz="2300" dirty="0" err="1">
                <a:solidFill>
                  <a:prstClr val="black">
                    <a:lumMod val="95000"/>
                    <a:lumOff val="5000"/>
                  </a:prstClr>
                </a:solidFill>
                <a:latin typeface="#9Slide03 SFU DIN Mittelschriftư" panose="00000400000000000000" pitchFamily="2" charset="0"/>
                <a:ea typeface="#9Slide03 Roboto Medium" panose="02000000000000000000" pitchFamily="2" charset="0"/>
              </a:rPr>
              <a:t>Lựa</a:t>
            </a:r>
            <a:r>
              <a:rPr lang="en-US" sz="2300" dirty="0">
                <a:solidFill>
                  <a:prstClr val="black">
                    <a:lumMod val="95000"/>
                    <a:lumOff val="5000"/>
                  </a:prstClr>
                </a:solidFill>
                <a:latin typeface="#9Slide03 SFU DIN Mittelschriftư" panose="00000400000000000000" pitchFamily="2" charset="0"/>
                <a:ea typeface="#9Slide03 Roboto Medium" panose="02000000000000000000" pitchFamily="2" charset="0"/>
              </a:rPr>
              <a:t> </a:t>
            </a:r>
            <a:r>
              <a:rPr lang="en-US" sz="2300" dirty="0" err="1">
                <a:solidFill>
                  <a:prstClr val="black">
                    <a:lumMod val="95000"/>
                    <a:lumOff val="5000"/>
                  </a:prstClr>
                </a:solidFill>
                <a:latin typeface="#9Slide03 SFU DIN Mittelschriftư" panose="00000400000000000000" pitchFamily="2" charset="0"/>
                <a:ea typeface="#9Slide03 Roboto Medium" panose="02000000000000000000" pitchFamily="2" charset="0"/>
              </a:rPr>
              <a:t>chọn</a:t>
            </a:r>
            <a:r>
              <a:rPr lang="en-US" sz="2300" dirty="0">
                <a:solidFill>
                  <a:prstClr val="black">
                    <a:lumMod val="95000"/>
                    <a:lumOff val="5000"/>
                  </a:prstClr>
                </a:solidFill>
                <a:latin typeface="#9Slide03 SFU DIN Mittelschriftư" panose="00000400000000000000" pitchFamily="2" charset="0"/>
                <a:ea typeface="#9Slide03 Roboto Medium" panose="02000000000000000000" pitchFamily="2" charset="0"/>
              </a:rPr>
              <a:t> 1 </a:t>
            </a:r>
            <a:r>
              <a:rPr lang="en-US" sz="2300" dirty="0" err="1">
                <a:solidFill>
                  <a:prstClr val="black">
                    <a:lumMod val="95000"/>
                    <a:lumOff val="5000"/>
                  </a:prstClr>
                </a:solidFill>
                <a:latin typeface="#9Slide03 SFU DIN Mittelschriftư" panose="00000400000000000000" pitchFamily="2" charset="0"/>
                <a:ea typeface="#9Slide03 Roboto Medium" panose="02000000000000000000" pitchFamily="2" charset="0"/>
              </a:rPr>
              <a:t>trong</a:t>
            </a:r>
            <a:r>
              <a:rPr lang="en-US" sz="2300" dirty="0">
                <a:solidFill>
                  <a:prstClr val="black">
                    <a:lumMod val="95000"/>
                    <a:lumOff val="5000"/>
                  </a:prstClr>
                </a:solidFill>
                <a:latin typeface="#9Slide03 SFU DIN Mittelschriftư" panose="00000400000000000000" pitchFamily="2" charset="0"/>
                <a:ea typeface="#9Slide03 Roboto Medium" panose="02000000000000000000" pitchFamily="2" charset="0"/>
              </a:rPr>
              <a:t> 2 </a:t>
            </a:r>
            <a:r>
              <a:rPr lang="en-US" sz="2300" dirty="0" err="1">
                <a:solidFill>
                  <a:prstClr val="black">
                    <a:lumMod val="95000"/>
                    <a:lumOff val="5000"/>
                  </a:prstClr>
                </a:solidFill>
                <a:latin typeface="#9Slide03 SFU DIN Mittelschriftư" panose="00000400000000000000" pitchFamily="2" charset="0"/>
                <a:ea typeface="#9Slide03 Roboto Medium" panose="02000000000000000000" pitchFamily="2" charset="0"/>
              </a:rPr>
              <a:t>nhiệm</a:t>
            </a:r>
            <a:r>
              <a:rPr lang="en-US" sz="2300" dirty="0">
                <a:solidFill>
                  <a:prstClr val="black">
                    <a:lumMod val="95000"/>
                    <a:lumOff val="5000"/>
                  </a:prstClr>
                </a:solidFill>
                <a:latin typeface="#9Slide03 SFU DIN Mittelschriftư" panose="00000400000000000000" pitchFamily="2" charset="0"/>
                <a:ea typeface="#9Slide03 Roboto Medium" panose="02000000000000000000" pitchFamily="2" charset="0"/>
              </a:rPr>
              <a:t> vụ:</a:t>
            </a: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946171"/>
              </p:ext>
            </p:extLst>
          </p:nvPr>
        </p:nvGraphicFramePr>
        <p:xfrm>
          <a:off x="152910" y="1836685"/>
          <a:ext cx="6701956" cy="3090672"/>
        </p:xfrm>
        <a:graphic>
          <a:graphicData uri="http://schemas.openxmlformats.org/drawingml/2006/table">
            <a:tbl>
              <a:tblPr firstRow="1" bandRow="1"/>
              <a:tblGrid>
                <a:gridCol w="1466884">
                  <a:extLst>
                    <a:ext uri="{9D8B030D-6E8A-4147-A177-3AD203B41FA5}">
                      <a16:colId xmlns:a16="http://schemas.microsoft.com/office/drawing/2014/main" xmlns="" val="826796841"/>
                    </a:ext>
                  </a:extLst>
                </a:gridCol>
                <a:gridCol w="5235072">
                  <a:extLst>
                    <a:ext uri="{9D8B030D-6E8A-4147-A177-3AD203B41FA5}">
                      <a16:colId xmlns:a16="http://schemas.microsoft.com/office/drawing/2014/main" xmlns="" val="464613173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en-US" sz="2200" dirty="0" err="1" smtClean="0">
                          <a:solidFill>
                            <a:schemeClr val="accent6"/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Nhiệm</a:t>
                      </a:r>
                      <a:r>
                        <a:rPr lang="en-US" sz="2200" baseline="0" dirty="0" smtClean="0">
                          <a:solidFill>
                            <a:schemeClr val="accent6"/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 vụ</a:t>
                      </a:r>
                      <a:endParaRPr lang="en-US" sz="2200" dirty="0">
                        <a:solidFill>
                          <a:schemeClr val="accent6"/>
                        </a:solidFill>
                        <a:latin typeface="#9Slide03 SFU DIN Mittelschriftư" panose="00000400000000000000" pitchFamily="2" charset="0"/>
                        <a:ea typeface="#9Slide03 Roboto Medium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en-US" sz="2200" dirty="0" err="1" smtClean="0">
                          <a:solidFill>
                            <a:schemeClr val="accent6"/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Yêu</a:t>
                      </a:r>
                      <a:r>
                        <a:rPr lang="en-US" sz="2200" baseline="0" dirty="0" smtClean="0">
                          <a:solidFill>
                            <a:schemeClr val="accent6"/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accent6"/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cầu</a:t>
                      </a:r>
                      <a:endParaRPr lang="en-US" sz="2200" dirty="0">
                        <a:solidFill>
                          <a:schemeClr val="accent6"/>
                        </a:solidFill>
                        <a:latin typeface="#9Slide03 SFU DIN Mittelschriftư" panose="00000400000000000000" pitchFamily="2" charset="0"/>
                        <a:ea typeface="#9Slide03 Roboto Medium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40868828"/>
                  </a:ext>
                </a:extLst>
              </a:tr>
              <a:tr h="37084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endParaRPr lang="en-US" sz="2200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#9Slide03 SFU DIN Mittelschriftư" panose="00000400000000000000" pitchFamily="2" charset="0"/>
                        <a:ea typeface="#9Slide03 Roboto Medium" panose="02000000000000000000" pitchFamily="2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en-US" sz="2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8 điểm</a:t>
                      </a:r>
                      <a:endParaRPr lang="en-US" sz="2200" dirty="0">
                        <a:solidFill>
                          <a:schemeClr val="bg1">
                            <a:lumMod val="50000"/>
                          </a:schemeClr>
                        </a:solidFill>
                        <a:latin typeface="#9Slide03 SFU DIN Mittelschriftư" panose="00000400000000000000" pitchFamily="2" charset="0"/>
                        <a:ea typeface="#9Slide03 Roboto Medium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algn="just">
                        <a:lnSpc>
                          <a:spcPct val="120000"/>
                        </a:lnSpc>
                      </a:pPr>
                      <a:r>
                        <a:rPr lang="en-US" sz="2200" b="0" i="0" u="none" strike="noStrike" cap="non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  <a:cs typeface="+mn-cs"/>
                          <a:sym typeface="Arial"/>
                        </a:rPr>
                        <a:t>+ </a:t>
                      </a:r>
                      <a:r>
                        <a:rPr lang="en-US" sz="2200" b="0" i="0" u="none" strike="noStrike" cap="none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#9Slide03 SFU DIN Mittelschriftư" panose="00000400000000000000" pitchFamily="2" charset="0"/>
                          <a:ea typeface="+mn-ea"/>
                          <a:cs typeface="+mn-cs"/>
                          <a:sym typeface="Arial"/>
                        </a:rPr>
                        <a:t>Châu</a:t>
                      </a:r>
                      <a:r>
                        <a:rPr lang="en-US" sz="2200" b="0" i="0" u="none" strike="noStrike" cap="non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#9Slide03 SFU DIN Mittelschriftư" panose="00000400000000000000" pitchFamily="2" charset="0"/>
                          <a:ea typeface="+mn-ea"/>
                          <a:cs typeface="+mn-cs"/>
                          <a:sym typeface="Arial"/>
                        </a:rPr>
                        <a:t> Phi tiếp </a:t>
                      </a:r>
                      <a:r>
                        <a:rPr lang="en-US" sz="2200" b="0" i="0" u="none" strike="noStrike" cap="none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#9Slide03 SFU DIN Mittelschriftư" panose="00000400000000000000" pitchFamily="2" charset="0"/>
                          <a:ea typeface="+mn-ea"/>
                          <a:cs typeface="+mn-cs"/>
                          <a:sym typeface="Arial"/>
                        </a:rPr>
                        <a:t>giáp</a:t>
                      </a:r>
                      <a:r>
                        <a:rPr lang="en-US" sz="2200" b="0" i="0" u="none" strike="noStrike" cap="non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#9Slide03 SFU DIN Mittelschriftư" panose="00000400000000000000" pitchFamily="2" charset="0"/>
                          <a:ea typeface="+mn-ea"/>
                          <a:cs typeface="+mn-cs"/>
                          <a:sym typeface="Arial"/>
                        </a:rPr>
                        <a:t> với các </a:t>
                      </a:r>
                      <a:r>
                        <a:rPr lang="en-US" sz="2200" b="0" i="0" u="none" strike="noStrike" cap="none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#9Slide03 SFU DIN Mittelschriftư" panose="00000400000000000000" pitchFamily="2" charset="0"/>
                          <a:ea typeface="+mn-ea"/>
                          <a:cs typeface="+mn-cs"/>
                          <a:sym typeface="Arial"/>
                        </a:rPr>
                        <a:t>biển</a:t>
                      </a:r>
                      <a:r>
                        <a:rPr lang="en-US" sz="2200" b="0" i="0" u="none" strike="noStrike" cap="non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#9Slide03 SFU DIN Mittelschriftư" panose="00000400000000000000" pitchFamily="2" charset="0"/>
                          <a:ea typeface="+mn-ea"/>
                          <a:cs typeface="+mn-cs"/>
                          <a:sym typeface="Arial"/>
                        </a:rPr>
                        <a:t>, </a:t>
                      </a:r>
                      <a:r>
                        <a:rPr lang="en-US" sz="2200" b="0" i="0" u="none" strike="noStrike" cap="none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#9Slide03 SFU DIN Mittelschriftư" panose="00000400000000000000" pitchFamily="2" charset="0"/>
                          <a:ea typeface="+mn-ea"/>
                          <a:cs typeface="+mn-cs"/>
                          <a:sym typeface="Arial"/>
                        </a:rPr>
                        <a:t>đại</a:t>
                      </a:r>
                      <a:r>
                        <a:rPr lang="en-US" sz="2200" b="0" i="0" u="none" strike="noStrike" cap="non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#9Slide03 SFU DIN Mittelschriftư" panose="00000400000000000000" pitchFamily="2" charset="0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200" b="0" i="0" u="none" strike="noStrike" cap="none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#9Slide03 SFU DIN Mittelschriftư" panose="00000400000000000000" pitchFamily="2" charset="0"/>
                          <a:ea typeface="+mn-ea"/>
                          <a:cs typeface="+mn-cs"/>
                          <a:sym typeface="Arial"/>
                        </a:rPr>
                        <a:t>dương</a:t>
                      </a:r>
                      <a:r>
                        <a:rPr lang="en-US" sz="2200" b="0" i="0" u="none" strike="noStrike" cap="non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#9Slide03 SFU DIN Mittelschriftư" panose="00000400000000000000" pitchFamily="2" charset="0"/>
                          <a:ea typeface="+mn-ea"/>
                          <a:cs typeface="+mn-cs"/>
                          <a:sym typeface="Arial"/>
                        </a:rPr>
                        <a:t> và </a:t>
                      </a:r>
                      <a:r>
                        <a:rPr lang="en-US" sz="2200" b="0" i="0" u="none" strike="noStrike" cap="none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#9Slide03 SFU DIN Mittelschriftư" panose="00000400000000000000" pitchFamily="2" charset="0"/>
                          <a:ea typeface="+mn-ea"/>
                          <a:cs typeface="+mn-cs"/>
                          <a:sym typeface="Arial"/>
                        </a:rPr>
                        <a:t>châu</a:t>
                      </a:r>
                      <a:r>
                        <a:rPr lang="en-US" sz="2200" b="0" i="0" u="none" strike="noStrike" cap="non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#9Slide03 SFU DIN Mittelschriftư" panose="00000400000000000000" pitchFamily="2" charset="0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200" b="0" i="0" u="none" strike="noStrike" cap="none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#9Slide03 SFU DIN Mittelschriftư" panose="00000400000000000000" pitchFamily="2" charset="0"/>
                          <a:ea typeface="+mn-ea"/>
                          <a:cs typeface="+mn-cs"/>
                          <a:sym typeface="Arial"/>
                        </a:rPr>
                        <a:t>lục</a:t>
                      </a:r>
                      <a:r>
                        <a:rPr lang="en-US" sz="2200" b="0" i="0" u="none" strike="noStrike" cap="non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#9Slide03 SFU DIN Mittelschriftư" panose="00000400000000000000" pitchFamily="2" charset="0"/>
                          <a:ea typeface="+mn-ea"/>
                          <a:cs typeface="+mn-cs"/>
                          <a:sym typeface="Arial"/>
                        </a:rPr>
                        <a:t> nào?</a:t>
                      </a:r>
                      <a:endParaRPr lang="en-US" sz="2200" b="0" i="0" u="none" strike="noStrike" cap="none" dirty="0" smtClean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#9Slide03 SFU DIN Mittelschriftư" panose="00000400000000000000" pitchFamily="2" charset="0"/>
                        <a:ea typeface="+mn-ea"/>
                        <a:cs typeface="+mn-cs"/>
                        <a:sym typeface="Arial"/>
                      </a:endParaRPr>
                    </a:p>
                    <a:p>
                      <a:pPr algn="just">
                        <a:lnSpc>
                          <a:spcPct val="120000"/>
                        </a:lnSpc>
                      </a:pPr>
                      <a:r>
                        <a:rPr lang="en-US" sz="2200" b="0" i="0" u="none" strike="noStrike" cap="non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#9Slide03 SFU DIN Mittelschriftư" panose="00000400000000000000" pitchFamily="2" charset="0"/>
                          <a:ea typeface="+mn-ea"/>
                          <a:cs typeface="+mn-cs"/>
                          <a:sym typeface="Arial"/>
                        </a:rPr>
                        <a:t>+</a:t>
                      </a:r>
                      <a:r>
                        <a:rPr lang="en-US" sz="2200" b="0" i="0" u="none" strike="noStrike" cap="non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#9Slide03 SFU DIN Mittelschriftư" panose="00000400000000000000" pitchFamily="2" charset="0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200" b="0" i="0" u="none" strike="noStrike" cap="none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#9Slide03 SFU DIN Mittelschriftư" panose="00000400000000000000" pitchFamily="2" charset="0"/>
                          <a:ea typeface="+mn-ea"/>
                          <a:cs typeface="+mn-cs"/>
                          <a:sym typeface="Arial"/>
                        </a:rPr>
                        <a:t>Hình</a:t>
                      </a:r>
                      <a:r>
                        <a:rPr lang="en-US" sz="2200" b="0" i="0" u="none" strike="noStrike" cap="non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#9Slide03 SFU DIN Mittelschriftư" panose="00000400000000000000" pitchFamily="2" charset="0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200" b="0" i="0" u="none" strike="noStrike" cap="none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#9Slide03 SFU DIN Mittelschriftư" panose="00000400000000000000" pitchFamily="2" charset="0"/>
                          <a:ea typeface="+mn-ea"/>
                          <a:cs typeface="+mn-cs"/>
                          <a:sym typeface="Arial"/>
                        </a:rPr>
                        <a:t>dạng</a:t>
                      </a:r>
                      <a:r>
                        <a:rPr lang="en-US" sz="2200" b="0" i="0" u="none" strike="noStrike" cap="non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#9Slide03 SFU DIN Mittelschriftư" panose="00000400000000000000" pitchFamily="2" charset="0"/>
                          <a:ea typeface="+mn-ea"/>
                          <a:cs typeface="+mn-cs"/>
                          <a:sym typeface="Arial"/>
                        </a:rPr>
                        <a:t> và </a:t>
                      </a:r>
                      <a:r>
                        <a:rPr lang="en-US" sz="2200" b="0" i="0" u="none" strike="noStrike" cap="none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#9Slide03 SFU DIN Mittelschriftư" panose="00000400000000000000" pitchFamily="2" charset="0"/>
                          <a:ea typeface="+mn-ea"/>
                          <a:cs typeface="+mn-cs"/>
                          <a:sym typeface="Arial"/>
                        </a:rPr>
                        <a:t>kích</a:t>
                      </a:r>
                      <a:r>
                        <a:rPr lang="en-US" sz="2200" b="0" i="0" u="none" strike="noStrike" cap="non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#9Slide03 SFU DIN Mittelschriftư" panose="00000400000000000000" pitchFamily="2" charset="0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200" b="0" i="0" u="none" strike="noStrike" cap="none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#9Slide03 SFU DIN Mittelschriftư" panose="00000400000000000000" pitchFamily="2" charset="0"/>
                          <a:ea typeface="+mn-ea"/>
                          <a:cs typeface="+mn-cs"/>
                          <a:sym typeface="Arial"/>
                        </a:rPr>
                        <a:t>thước</a:t>
                      </a:r>
                      <a:r>
                        <a:rPr lang="en-US" sz="2200" b="0" i="0" u="none" strike="noStrike" cap="non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#9Slide03 SFU DIN Mittelschriftư" panose="00000400000000000000" pitchFamily="2" charset="0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200" b="0" i="0" u="none" strike="noStrike" cap="none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#9Slide03 SFU DIN Mittelschriftư" panose="00000400000000000000" pitchFamily="2" charset="0"/>
                          <a:ea typeface="+mn-ea"/>
                          <a:cs typeface="+mn-cs"/>
                          <a:sym typeface="Arial"/>
                        </a:rPr>
                        <a:t>châu</a:t>
                      </a:r>
                      <a:r>
                        <a:rPr lang="en-US" sz="2200" b="0" i="0" u="none" strike="noStrike" cap="non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#9Slide03 SFU DIN Mittelschriftư" panose="00000400000000000000" pitchFamily="2" charset="0"/>
                          <a:ea typeface="+mn-ea"/>
                          <a:cs typeface="+mn-cs"/>
                          <a:sym typeface="Arial"/>
                        </a:rPr>
                        <a:t> Phi.</a:t>
                      </a:r>
                      <a:endParaRPr lang="en-US" sz="2200" b="0" i="0" u="none" strike="noStrike" cap="none" dirty="0" smtClean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#9Slide03 SFU DIN Mittelschriftư" panose="00000400000000000000" pitchFamily="2" charset="0"/>
                        <a:ea typeface="+mn-ea"/>
                        <a:cs typeface="+mn-cs"/>
                        <a:sym typeface="Arial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36103599"/>
                  </a:ext>
                </a:extLst>
              </a:tr>
              <a:tr h="37084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endParaRPr lang="en-US" sz="2200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#9Slide03 SFU DIN Mittelschriftư" panose="00000400000000000000" pitchFamily="2" charset="0"/>
                        <a:ea typeface="#9Slide03 Roboto Medium" panose="02000000000000000000" pitchFamily="2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en-US" sz="2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10 điểm</a:t>
                      </a:r>
                      <a:endParaRPr lang="en-US" sz="2200" dirty="0">
                        <a:solidFill>
                          <a:schemeClr val="bg1">
                            <a:lumMod val="50000"/>
                          </a:schemeClr>
                        </a:solidFill>
                        <a:latin typeface="#9Slide03 SFU DIN Mittelschriftư" panose="00000400000000000000" pitchFamily="2" charset="0"/>
                        <a:ea typeface="#9Slide03 Roboto Medium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algn="just">
                        <a:lnSpc>
                          <a:spcPct val="120000"/>
                        </a:lnSpc>
                      </a:pPr>
                      <a:r>
                        <a:rPr lang="en-US" sz="2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+ Hoàn thành </a:t>
                      </a:r>
                      <a:r>
                        <a:rPr lang="en-US" sz="22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nhiệm</a:t>
                      </a:r>
                      <a:r>
                        <a:rPr lang="en-US" sz="2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 vụ 8 điểm.</a:t>
                      </a:r>
                    </a:p>
                    <a:p>
                      <a:pPr algn="just">
                        <a:lnSpc>
                          <a:spcPct val="120000"/>
                        </a:lnSpc>
                      </a:pPr>
                      <a:r>
                        <a:rPr lang="en-US" sz="2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+ Đánh </a:t>
                      </a:r>
                      <a:r>
                        <a:rPr lang="en-US" sz="22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giá</a:t>
                      </a:r>
                      <a:r>
                        <a:rPr lang="en-US" sz="2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 2 </a:t>
                      </a:r>
                      <a:r>
                        <a:rPr lang="en-US" sz="22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thuận</a:t>
                      </a:r>
                      <a:r>
                        <a:rPr lang="en-US" sz="2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lợi</a:t>
                      </a:r>
                      <a:r>
                        <a:rPr lang="en-US" sz="2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 và 1 </a:t>
                      </a:r>
                      <a:r>
                        <a:rPr lang="en-US" sz="22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khó</a:t>
                      </a:r>
                      <a:r>
                        <a:rPr lang="en-US" sz="2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khăn</a:t>
                      </a:r>
                      <a:r>
                        <a:rPr lang="en-US" sz="2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 do </a:t>
                      </a:r>
                      <a:r>
                        <a:rPr lang="en-US" sz="22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vị</a:t>
                      </a:r>
                      <a:r>
                        <a:rPr lang="en-US" sz="2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trí</a:t>
                      </a:r>
                      <a:r>
                        <a:rPr lang="en-US" sz="2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địa</a:t>
                      </a:r>
                      <a:r>
                        <a:rPr lang="en-US" sz="2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 lí và </a:t>
                      </a:r>
                      <a:r>
                        <a:rPr lang="en-US" sz="22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phạm</a:t>
                      </a:r>
                      <a:r>
                        <a:rPr lang="en-US" sz="2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 vi </a:t>
                      </a:r>
                      <a:r>
                        <a:rPr lang="en-US" sz="22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lãnh</a:t>
                      </a:r>
                      <a:r>
                        <a:rPr lang="en-US" sz="2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thổ</a:t>
                      </a:r>
                      <a:r>
                        <a:rPr lang="en-US" sz="2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châu</a:t>
                      </a:r>
                      <a:r>
                        <a:rPr lang="en-US" sz="2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#9Slide03 SFU DIN Mittelschriftư" panose="00000400000000000000" pitchFamily="2" charset="0"/>
                          <a:ea typeface="#9Slide03 Roboto Medium" panose="02000000000000000000" pitchFamily="2" charset="0"/>
                        </a:rPr>
                        <a:t> Phi.</a:t>
                      </a:r>
                      <a:endParaRPr lang="en-US" sz="2200" dirty="0">
                        <a:solidFill>
                          <a:schemeClr val="bg1">
                            <a:lumMod val="50000"/>
                          </a:schemeClr>
                        </a:solidFill>
                        <a:latin typeface="#9Slide03 SFU DIN Mittelschriftư" panose="00000400000000000000" pitchFamily="2" charset="0"/>
                        <a:ea typeface="#9Slide03 Roboto Medium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01562507"/>
                  </a:ext>
                </a:extLst>
              </a:tr>
            </a:tbl>
          </a:graphicData>
        </a:graphic>
      </p:graphicFrame>
      <p:pic>
        <p:nvPicPr>
          <p:cNvPr id="18" name="Picture 2" descr="Học Sinh Học Hoạt Hình Hình ảnh PNG | Vector và các tập tin PSD | Tải về  miễn phí trên Pngtree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930" y="4987516"/>
            <a:ext cx="2268583" cy="2268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2" t="16924" r="8638" b="8461"/>
          <a:stretch/>
        </p:blipFill>
        <p:spPr>
          <a:xfrm>
            <a:off x="7003112" y="968662"/>
            <a:ext cx="4876800" cy="5458265"/>
          </a:xfrm>
          <a:prstGeom prst="rect">
            <a:avLst/>
          </a:prstGeom>
        </p:spPr>
      </p:pic>
      <p:pic>
        <p:nvPicPr>
          <p:cNvPr id="10" name="Picture 4" descr="African Cultural Symbols Round Composition Poster Stock Vector -  Illustration of craft, artwork: 8261244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75" b="98500" l="750" r="97875">
                        <a14:foregroundMark x1="42750" y1="3000" x2="42750" y2="3000"/>
                        <a14:foregroundMark x1="40625" y1="4375" x2="45000" y2="1875"/>
                        <a14:foregroundMark x1="72500" y1="20500" x2="72500" y2="20500"/>
                        <a14:foregroundMark x1="83375" y1="35750" x2="83375" y2="35750"/>
                        <a14:foregroundMark x1="83375" y1="41250" x2="83375" y2="41250"/>
                        <a14:foregroundMark x1="40000" y1="47125" x2="53375" y2="52875"/>
                        <a14:foregroundMark x1="49875" y1="47125" x2="60250" y2="53500"/>
                        <a14:foregroundMark x1="82000" y1="37625" x2="82000" y2="37625"/>
                        <a14:foregroundMark x1="14125" y1="42000" x2="14125" y2="42000"/>
                        <a14:foregroundMark x1="20625" y1="20750" x2="20625" y2="20750"/>
                        <a14:foregroundMark x1="33250" y1="88125" x2="33250" y2="88125"/>
                        <a14:foregroundMark x1="65625" y1="89750" x2="65625" y2="89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4529" y="5156422"/>
            <a:ext cx="1915653" cy="1915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3760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1" name="Google Shape;2441;p54"/>
          <p:cNvSpPr/>
          <p:nvPr/>
        </p:nvSpPr>
        <p:spPr>
          <a:xfrm>
            <a:off x="5408449" y="1517724"/>
            <a:ext cx="1477785" cy="1416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2445" name="Google Shape;2445;p54"/>
          <p:cNvGrpSpPr/>
          <p:nvPr/>
        </p:nvGrpSpPr>
        <p:grpSpPr>
          <a:xfrm>
            <a:off x="8983847" y="3237338"/>
            <a:ext cx="7117724" cy="3706669"/>
            <a:chOff x="6737885" y="2275603"/>
            <a:chExt cx="5338293" cy="2780002"/>
          </a:xfrm>
        </p:grpSpPr>
        <p:grpSp>
          <p:nvGrpSpPr>
            <p:cNvPr id="2446" name="Google Shape;2446;p54"/>
            <p:cNvGrpSpPr/>
            <p:nvPr/>
          </p:nvGrpSpPr>
          <p:grpSpPr>
            <a:xfrm flipH="1">
              <a:off x="8378004" y="3858842"/>
              <a:ext cx="733996" cy="551903"/>
              <a:chOff x="3005133" y="3226715"/>
              <a:chExt cx="454965" cy="342096"/>
            </a:xfrm>
          </p:grpSpPr>
          <p:sp>
            <p:nvSpPr>
              <p:cNvPr id="2447" name="Google Shape;2447;p54"/>
              <p:cNvSpPr/>
              <p:nvPr/>
            </p:nvSpPr>
            <p:spPr>
              <a:xfrm>
                <a:off x="3191462" y="3340657"/>
                <a:ext cx="268636" cy="228153"/>
              </a:xfrm>
              <a:custGeom>
                <a:avLst/>
                <a:gdLst/>
                <a:ahLst/>
                <a:cxnLst/>
                <a:rect l="l" t="t" r="r" b="b"/>
                <a:pathLst>
                  <a:path w="2004" h="1702" extrusionOk="0">
                    <a:moveTo>
                      <a:pt x="2004" y="1"/>
                    </a:moveTo>
                    <a:cubicBezTo>
                      <a:pt x="1767" y="256"/>
                      <a:pt x="1399" y="1059"/>
                      <a:pt x="1399" y="1059"/>
                    </a:cubicBezTo>
                    <a:cubicBezTo>
                      <a:pt x="1474" y="804"/>
                      <a:pt x="1323" y="360"/>
                      <a:pt x="1323" y="360"/>
                    </a:cubicBezTo>
                    <a:cubicBezTo>
                      <a:pt x="1323" y="690"/>
                      <a:pt x="1059" y="1201"/>
                      <a:pt x="1059" y="1201"/>
                    </a:cubicBezTo>
                    <a:cubicBezTo>
                      <a:pt x="1163" y="709"/>
                      <a:pt x="1011" y="67"/>
                      <a:pt x="1011" y="67"/>
                    </a:cubicBezTo>
                    <a:cubicBezTo>
                      <a:pt x="1011" y="511"/>
                      <a:pt x="699" y="1087"/>
                      <a:pt x="699" y="1087"/>
                    </a:cubicBezTo>
                    <a:cubicBezTo>
                      <a:pt x="747" y="691"/>
                      <a:pt x="548" y="379"/>
                      <a:pt x="548" y="379"/>
                    </a:cubicBezTo>
                    <a:lnTo>
                      <a:pt x="548" y="379"/>
                    </a:lnTo>
                    <a:cubicBezTo>
                      <a:pt x="633" y="757"/>
                      <a:pt x="350" y="1456"/>
                      <a:pt x="350" y="1456"/>
                    </a:cubicBezTo>
                    <a:cubicBezTo>
                      <a:pt x="406" y="1314"/>
                      <a:pt x="378" y="946"/>
                      <a:pt x="378" y="946"/>
                    </a:cubicBezTo>
                    <a:lnTo>
                      <a:pt x="378" y="946"/>
                    </a:lnTo>
                    <a:cubicBezTo>
                      <a:pt x="284" y="1352"/>
                      <a:pt x="0" y="1692"/>
                      <a:pt x="0" y="1692"/>
                    </a:cubicBezTo>
                    <a:lnTo>
                      <a:pt x="1673" y="1702"/>
                    </a:lnTo>
                    <a:cubicBezTo>
                      <a:pt x="1588" y="1069"/>
                      <a:pt x="2004" y="1"/>
                      <a:pt x="200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448" name="Google Shape;2448;p54"/>
              <p:cNvSpPr/>
              <p:nvPr/>
            </p:nvSpPr>
            <p:spPr>
              <a:xfrm>
                <a:off x="3005133" y="3226715"/>
                <a:ext cx="296653" cy="342096"/>
              </a:xfrm>
              <a:custGeom>
                <a:avLst/>
                <a:gdLst/>
                <a:ahLst/>
                <a:cxnLst/>
                <a:rect l="l" t="t" r="r" b="b"/>
                <a:pathLst>
                  <a:path w="2213" h="2552" extrusionOk="0">
                    <a:moveTo>
                      <a:pt x="2212" y="0"/>
                    </a:moveTo>
                    <a:cubicBezTo>
                      <a:pt x="1957" y="369"/>
                      <a:pt x="1551" y="1588"/>
                      <a:pt x="1551" y="1588"/>
                    </a:cubicBezTo>
                    <a:cubicBezTo>
                      <a:pt x="1626" y="1219"/>
                      <a:pt x="1466" y="539"/>
                      <a:pt x="1466" y="539"/>
                    </a:cubicBezTo>
                    <a:cubicBezTo>
                      <a:pt x="1466" y="1040"/>
                      <a:pt x="1154" y="1796"/>
                      <a:pt x="1154" y="1796"/>
                    </a:cubicBezTo>
                    <a:cubicBezTo>
                      <a:pt x="1267" y="1068"/>
                      <a:pt x="1116" y="95"/>
                      <a:pt x="1116" y="95"/>
                    </a:cubicBezTo>
                    <a:cubicBezTo>
                      <a:pt x="1116" y="775"/>
                      <a:pt x="776" y="1635"/>
                      <a:pt x="776" y="1635"/>
                    </a:cubicBezTo>
                    <a:cubicBezTo>
                      <a:pt x="823" y="1040"/>
                      <a:pt x="606" y="586"/>
                      <a:pt x="606" y="586"/>
                    </a:cubicBezTo>
                    <a:lnTo>
                      <a:pt x="606" y="586"/>
                    </a:lnTo>
                    <a:cubicBezTo>
                      <a:pt x="700" y="1162"/>
                      <a:pt x="379" y="2193"/>
                      <a:pt x="379" y="2193"/>
                    </a:cubicBezTo>
                    <a:cubicBezTo>
                      <a:pt x="436" y="1975"/>
                      <a:pt x="417" y="1437"/>
                      <a:pt x="417" y="1437"/>
                    </a:cubicBezTo>
                    <a:lnTo>
                      <a:pt x="417" y="1437"/>
                    </a:lnTo>
                    <a:cubicBezTo>
                      <a:pt x="313" y="2022"/>
                      <a:pt x="1" y="2542"/>
                      <a:pt x="1" y="2542"/>
                    </a:cubicBezTo>
                    <a:lnTo>
                      <a:pt x="1844" y="2552"/>
                    </a:lnTo>
                    <a:cubicBezTo>
                      <a:pt x="1759" y="1607"/>
                      <a:pt x="2212" y="0"/>
                      <a:pt x="221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449" name="Google Shape;2449;p54"/>
            <p:cNvSpPr/>
            <p:nvPr/>
          </p:nvSpPr>
          <p:spPr>
            <a:xfrm>
              <a:off x="7359120" y="4116399"/>
              <a:ext cx="805144" cy="769428"/>
            </a:xfrm>
            <a:custGeom>
              <a:avLst/>
              <a:gdLst/>
              <a:ahLst/>
              <a:cxnLst/>
              <a:rect l="l" t="t" r="r" b="b"/>
              <a:pathLst>
                <a:path w="2997" h="2864" extrusionOk="0">
                  <a:moveTo>
                    <a:pt x="1182" y="0"/>
                  </a:moveTo>
                  <a:lnTo>
                    <a:pt x="1182" y="0"/>
                  </a:lnTo>
                  <a:cubicBezTo>
                    <a:pt x="1181" y="0"/>
                    <a:pt x="870" y="444"/>
                    <a:pt x="1059" y="1493"/>
                  </a:cubicBezTo>
                  <a:cubicBezTo>
                    <a:pt x="1059" y="1493"/>
                    <a:pt x="501" y="388"/>
                    <a:pt x="0" y="331"/>
                  </a:cubicBezTo>
                  <a:lnTo>
                    <a:pt x="0" y="331"/>
                  </a:lnTo>
                  <a:cubicBezTo>
                    <a:pt x="0" y="331"/>
                    <a:pt x="529" y="917"/>
                    <a:pt x="662" y="2089"/>
                  </a:cubicBezTo>
                  <a:cubicBezTo>
                    <a:pt x="662" y="2089"/>
                    <a:pt x="303" y="1569"/>
                    <a:pt x="19" y="1370"/>
                  </a:cubicBezTo>
                  <a:lnTo>
                    <a:pt x="19" y="1370"/>
                  </a:lnTo>
                  <a:cubicBezTo>
                    <a:pt x="19" y="1370"/>
                    <a:pt x="199" y="1985"/>
                    <a:pt x="76" y="2864"/>
                  </a:cubicBezTo>
                  <a:lnTo>
                    <a:pt x="2231" y="2864"/>
                  </a:lnTo>
                  <a:cubicBezTo>
                    <a:pt x="2231" y="2864"/>
                    <a:pt x="2457" y="2079"/>
                    <a:pt x="2996" y="1446"/>
                  </a:cubicBezTo>
                  <a:cubicBezTo>
                    <a:pt x="2996" y="1445"/>
                    <a:pt x="2993" y="1444"/>
                    <a:pt x="2987" y="1444"/>
                  </a:cubicBezTo>
                  <a:cubicBezTo>
                    <a:pt x="2917" y="1444"/>
                    <a:pt x="2431" y="1559"/>
                    <a:pt x="2221" y="1909"/>
                  </a:cubicBezTo>
                  <a:cubicBezTo>
                    <a:pt x="2221" y="1909"/>
                    <a:pt x="2325" y="1087"/>
                    <a:pt x="2514" y="681"/>
                  </a:cubicBezTo>
                  <a:lnTo>
                    <a:pt x="2514" y="681"/>
                  </a:lnTo>
                  <a:cubicBezTo>
                    <a:pt x="2514" y="681"/>
                    <a:pt x="2051" y="1002"/>
                    <a:pt x="1900" y="1522"/>
                  </a:cubicBezTo>
                  <a:cubicBezTo>
                    <a:pt x="1900" y="1522"/>
                    <a:pt x="1767" y="501"/>
                    <a:pt x="1560" y="217"/>
                  </a:cubicBezTo>
                  <a:lnTo>
                    <a:pt x="1560" y="217"/>
                  </a:lnTo>
                  <a:cubicBezTo>
                    <a:pt x="1560" y="218"/>
                    <a:pt x="1663" y="964"/>
                    <a:pt x="1493" y="1342"/>
                  </a:cubicBezTo>
                  <a:cubicBezTo>
                    <a:pt x="1493" y="1342"/>
                    <a:pt x="1049" y="577"/>
                    <a:pt x="11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0" name="Google Shape;2450;p54"/>
            <p:cNvSpPr/>
            <p:nvPr/>
          </p:nvSpPr>
          <p:spPr>
            <a:xfrm>
              <a:off x="7097450" y="4232996"/>
              <a:ext cx="670550" cy="647727"/>
            </a:xfrm>
            <a:custGeom>
              <a:avLst/>
              <a:gdLst/>
              <a:ahLst/>
              <a:cxnLst/>
              <a:rect l="l" t="t" r="r" b="b"/>
              <a:pathLst>
                <a:path w="2496" h="2411" extrusionOk="0">
                  <a:moveTo>
                    <a:pt x="1" y="1"/>
                  </a:moveTo>
                  <a:cubicBezTo>
                    <a:pt x="1" y="1"/>
                    <a:pt x="521" y="1522"/>
                    <a:pt x="417" y="2411"/>
                  </a:cubicBezTo>
                  <a:lnTo>
                    <a:pt x="2496" y="2411"/>
                  </a:lnTo>
                  <a:cubicBezTo>
                    <a:pt x="2496" y="2411"/>
                    <a:pt x="2137" y="1919"/>
                    <a:pt x="2023" y="1352"/>
                  </a:cubicBezTo>
                  <a:lnTo>
                    <a:pt x="2023" y="1352"/>
                  </a:lnTo>
                  <a:cubicBezTo>
                    <a:pt x="2023" y="1352"/>
                    <a:pt x="2004" y="1863"/>
                    <a:pt x="2070" y="2070"/>
                  </a:cubicBezTo>
                  <a:cubicBezTo>
                    <a:pt x="2070" y="2070"/>
                    <a:pt x="1721" y="1088"/>
                    <a:pt x="1825" y="539"/>
                  </a:cubicBezTo>
                  <a:lnTo>
                    <a:pt x="1825" y="539"/>
                  </a:lnTo>
                  <a:cubicBezTo>
                    <a:pt x="1825" y="540"/>
                    <a:pt x="1560" y="984"/>
                    <a:pt x="1626" y="1551"/>
                  </a:cubicBezTo>
                  <a:cubicBezTo>
                    <a:pt x="1626" y="1551"/>
                    <a:pt x="1248" y="738"/>
                    <a:pt x="1248" y="95"/>
                  </a:cubicBezTo>
                  <a:cubicBezTo>
                    <a:pt x="1248" y="95"/>
                    <a:pt x="1059" y="1012"/>
                    <a:pt x="1182" y="1702"/>
                  </a:cubicBezTo>
                  <a:cubicBezTo>
                    <a:pt x="1182" y="1702"/>
                    <a:pt x="842" y="984"/>
                    <a:pt x="842" y="511"/>
                  </a:cubicBezTo>
                  <a:cubicBezTo>
                    <a:pt x="842" y="511"/>
                    <a:pt x="653" y="1144"/>
                    <a:pt x="747" y="1503"/>
                  </a:cubicBezTo>
                  <a:cubicBezTo>
                    <a:pt x="747" y="1503"/>
                    <a:pt x="284" y="360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1" name="Google Shape;2451;p54"/>
            <p:cNvSpPr/>
            <p:nvPr/>
          </p:nvSpPr>
          <p:spPr>
            <a:xfrm>
              <a:off x="7877086" y="4497085"/>
              <a:ext cx="553688" cy="383639"/>
            </a:xfrm>
            <a:custGeom>
              <a:avLst/>
              <a:gdLst/>
              <a:ahLst/>
              <a:cxnLst/>
              <a:rect l="l" t="t" r="r" b="b"/>
              <a:pathLst>
                <a:path w="2061" h="1428" extrusionOk="0">
                  <a:moveTo>
                    <a:pt x="123" y="1"/>
                  </a:moveTo>
                  <a:cubicBezTo>
                    <a:pt x="123" y="1"/>
                    <a:pt x="303" y="898"/>
                    <a:pt x="0" y="1428"/>
                  </a:cubicBezTo>
                  <a:lnTo>
                    <a:pt x="2060" y="1428"/>
                  </a:lnTo>
                  <a:cubicBezTo>
                    <a:pt x="2060" y="1428"/>
                    <a:pt x="1824" y="1135"/>
                    <a:pt x="1834" y="804"/>
                  </a:cubicBezTo>
                  <a:lnTo>
                    <a:pt x="1834" y="804"/>
                  </a:lnTo>
                  <a:cubicBezTo>
                    <a:pt x="1833" y="804"/>
                    <a:pt x="1694" y="1101"/>
                    <a:pt x="1719" y="1226"/>
                  </a:cubicBezTo>
                  <a:lnTo>
                    <a:pt x="1719" y="1226"/>
                  </a:lnTo>
                  <a:cubicBezTo>
                    <a:pt x="1709" y="1176"/>
                    <a:pt x="1598" y="620"/>
                    <a:pt x="1815" y="322"/>
                  </a:cubicBezTo>
                  <a:lnTo>
                    <a:pt x="1815" y="322"/>
                  </a:lnTo>
                  <a:cubicBezTo>
                    <a:pt x="1815" y="322"/>
                    <a:pt x="1456" y="577"/>
                    <a:pt x="1389" y="908"/>
                  </a:cubicBezTo>
                  <a:cubicBezTo>
                    <a:pt x="1389" y="908"/>
                    <a:pt x="1200" y="426"/>
                    <a:pt x="1342" y="48"/>
                  </a:cubicBezTo>
                  <a:lnTo>
                    <a:pt x="1342" y="48"/>
                  </a:lnTo>
                  <a:cubicBezTo>
                    <a:pt x="1342" y="48"/>
                    <a:pt x="955" y="587"/>
                    <a:pt x="917" y="1002"/>
                  </a:cubicBezTo>
                  <a:cubicBezTo>
                    <a:pt x="917" y="1002"/>
                    <a:pt x="737" y="577"/>
                    <a:pt x="851" y="294"/>
                  </a:cubicBezTo>
                  <a:lnTo>
                    <a:pt x="851" y="294"/>
                  </a:lnTo>
                  <a:cubicBezTo>
                    <a:pt x="851" y="294"/>
                    <a:pt x="520" y="672"/>
                    <a:pt x="529" y="880"/>
                  </a:cubicBezTo>
                  <a:cubicBezTo>
                    <a:pt x="529" y="880"/>
                    <a:pt x="340" y="209"/>
                    <a:pt x="12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2" name="Google Shape;2452;p54"/>
            <p:cNvSpPr/>
            <p:nvPr/>
          </p:nvSpPr>
          <p:spPr>
            <a:xfrm flipH="1">
              <a:off x="7911019" y="2371715"/>
              <a:ext cx="178405" cy="297129"/>
            </a:xfrm>
            <a:custGeom>
              <a:avLst/>
              <a:gdLst/>
              <a:ahLst/>
              <a:cxnLst/>
              <a:rect l="l" t="t" r="r" b="b"/>
              <a:pathLst>
                <a:path w="568" h="946" extrusionOk="0">
                  <a:moveTo>
                    <a:pt x="358" y="0"/>
                  </a:moveTo>
                  <a:cubicBezTo>
                    <a:pt x="235" y="0"/>
                    <a:pt x="72" y="59"/>
                    <a:pt x="0" y="341"/>
                  </a:cubicBezTo>
                  <a:lnTo>
                    <a:pt x="340" y="946"/>
                  </a:lnTo>
                  <a:cubicBezTo>
                    <a:pt x="406" y="766"/>
                    <a:pt x="567" y="294"/>
                    <a:pt x="510" y="29"/>
                  </a:cubicBezTo>
                  <a:cubicBezTo>
                    <a:pt x="510" y="29"/>
                    <a:pt x="444" y="0"/>
                    <a:pt x="358" y="0"/>
                  </a:cubicBezTo>
                  <a:close/>
                </a:path>
              </a:pathLst>
            </a:custGeom>
            <a:solidFill>
              <a:srgbClr val="FFBA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3" name="Google Shape;2453;p54"/>
            <p:cNvSpPr/>
            <p:nvPr/>
          </p:nvSpPr>
          <p:spPr>
            <a:xfrm flipH="1">
              <a:off x="7934890" y="2409091"/>
              <a:ext cx="133803" cy="218293"/>
            </a:xfrm>
            <a:custGeom>
              <a:avLst/>
              <a:gdLst/>
              <a:ahLst/>
              <a:cxnLst/>
              <a:rect l="l" t="t" r="r" b="b"/>
              <a:pathLst>
                <a:path w="426" h="695" extrusionOk="0">
                  <a:moveTo>
                    <a:pt x="269" y="0"/>
                  </a:moveTo>
                  <a:cubicBezTo>
                    <a:pt x="179" y="0"/>
                    <a:pt x="48" y="42"/>
                    <a:pt x="0" y="269"/>
                  </a:cubicBezTo>
                  <a:lnTo>
                    <a:pt x="284" y="695"/>
                  </a:lnTo>
                  <a:cubicBezTo>
                    <a:pt x="312" y="553"/>
                    <a:pt x="425" y="213"/>
                    <a:pt x="359" y="14"/>
                  </a:cubicBezTo>
                  <a:cubicBezTo>
                    <a:pt x="359" y="14"/>
                    <a:pt x="321" y="0"/>
                    <a:pt x="269" y="0"/>
                  </a:cubicBezTo>
                  <a:close/>
                </a:path>
              </a:pathLst>
            </a:custGeom>
            <a:solidFill>
              <a:srgbClr val="FF893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4" name="Google Shape;2454;p54"/>
            <p:cNvSpPr/>
            <p:nvPr/>
          </p:nvSpPr>
          <p:spPr>
            <a:xfrm flipH="1">
              <a:off x="6737885" y="3652255"/>
              <a:ext cx="1188526" cy="1252591"/>
            </a:xfrm>
            <a:custGeom>
              <a:avLst/>
              <a:gdLst/>
              <a:ahLst/>
              <a:cxnLst/>
              <a:rect l="l" t="t" r="r" b="b"/>
              <a:pathLst>
                <a:path w="3784" h="3988" extrusionOk="0">
                  <a:moveTo>
                    <a:pt x="3612" y="1"/>
                  </a:moveTo>
                  <a:cubicBezTo>
                    <a:pt x="3600" y="1"/>
                    <a:pt x="3587" y="3"/>
                    <a:pt x="3573" y="7"/>
                  </a:cubicBezTo>
                  <a:cubicBezTo>
                    <a:pt x="426" y="829"/>
                    <a:pt x="2723" y="3239"/>
                    <a:pt x="1844" y="3758"/>
                  </a:cubicBezTo>
                  <a:cubicBezTo>
                    <a:pt x="1696" y="3846"/>
                    <a:pt x="1479" y="3883"/>
                    <a:pt x="1237" y="3883"/>
                  </a:cubicBezTo>
                  <a:cubicBezTo>
                    <a:pt x="827" y="3883"/>
                    <a:pt x="345" y="3778"/>
                    <a:pt x="1" y="3636"/>
                  </a:cubicBezTo>
                  <a:lnTo>
                    <a:pt x="1" y="3721"/>
                  </a:lnTo>
                  <a:cubicBezTo>
                    <a:pt x="374" y="3875"/>
                    <a:pt x="878" y="3988"/>
                    <a:pt x="1316" y="3988"/>
                  </a:cubicBezTo>
                  <a:cubicBezTo>
                    <a:pt x="1576" y="3988"/>
                    <a:pt x="1813" y="3948"/>
                    <a:pt x="1985" y="3853"/>
                  </a:cubicBezTo>
                  <a:cubicBezTo>
                    <a:pt x="2978" y="3295"/>
                    <a:pt x="691" y="1018"/>
                    <a:pt x="3592" y="271"/>
                  </a:cubicBezTo>
                  <a:cubicBezTo>
                    <a:pt x="3783" y="228"/>
                    <a:pt x="3751" y="1"/>
                    <a:pt x="3612" y="1"/>
                  </a:cubicBezTo>
                  <a:close/>
                </a:path>
              </a:pathLst>
            </a:custGeom>
            <a:solidFill>
              <a:srgbClr val="FFA0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5" name="Google Shape;2455;p54"/>
            <p:cNvSpPr/>
            <p:nvPr/>
          </p:nvSpPr>
          <p:spPr>
            <a:xfrm flipH="1">
              <a:off x="7408158" y="4055545"/>
              <a:ext cx="443813" cy="872228"/>
            </a:xfrm>
            <a:custGeom>
              <a:avLst/>
              <a:gdLst/>
              <a:ahLst/>
              <a:cxnLst/>
              <a:rect l="l" t="t" r="r" b="b"/>
              <a:pathLst>
                <a:path w="1413" h="2777" extrusionOk="0">
                  <a:moveTo>
                    <a:pt x="618" y="1"/>
                  </a:moveTo>
                  <a:cubicBezTo>
                    <a:pt x="372" y="1"/>
                    <a:pt x="156" y="288"/>
                    <a:pt x="0" y="518"/>
                  </a:cubicBezTo>
                  <a:lnTo>
                    <a:pt x="680" y="2776"/>
                  </a:lnTo>
                  <a:lnTo>
                    <a:pt x="680" y="2776"/>
                  </a:lnTo>
                  <a:cubicBezTo>
                    <a:pt x="683" y="2723"/>
                    <a:pt x="1412" y="878"/>
                    <a:pt x="1021" y="282"/>
                  </a:cubicBezTo>
                  <a:cubicBezTo>
                    <a:pt x="882" y="78"/>
                    <a:pt x="746" y="1"/>
                    <a:pt x="618" y="1"/>
                  </a:cubicBezTo>
                  <a:close/>
                  <a:moveTo>
                    <a:pt x="680" y="2776"/>
                  </a:moveTo>
                  <a:cubicBezTo>
                    <a:pt x="680" y="2776"/>
                    <a:pt x="680" y="2777"/>
                    <a:pt x="681" y="2777"/>
                  </a:cubicBezTo>
                  <a:lnTo>
                    <a:pt x="680" y="2776"/>
                  </a:lnTo>
                  <a:close/>
                </a:path>
              </a:pathLst>
            </a:custGeom>
            <a:solidFill>
              <a:srgbClr val="FFA0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6" name="Google Shape;2456;p54"/>
            <p:cNvSpPr/>
            <p:nvPr/>
          </p:nvSpPr>
          <p:spPr>
            <a:xfrm flipH="1">
              <a:off x="7483855" y="4087582"/>
              <a:ext cx="400782" cy="789936"/>
            </a:xfrm>
            <a:custGeom>
              <a:avLst/>
              <a:gdLst/>
              <a:ahLst/>
              <a:cxnLst/>
              <a:rect l="l" t="t" r="r" b="b"/>
              <a:pathLst>
                <a:path w="1276" h="2515" extrusionOk="0">
                  <a:moveTo>
                    <a:pt x="561" y="1"/>
                  </a:moveTo>
                  <a:cubicBezTo>
                    <a:pt x="344" y="1"/>
                    <a:pt x="149" y="261"/>
                    <a:pt x="0" y="473"/>
                  </a:cubicBezTo>
                  <a:lnTo>
                    <a:pt x="605" y="2514"/>
                  </a:lnTo>
                  <a:cubicBezTo>
                    <a:pt x="605" y="2514"/>
                    <a:pt x="1276" y="804"/>
                    <a:pt x="917" y="256"/>
                  </a:cubicBezTo>
                  <a:cubicBezTo>
                    <a:pt x="794" y="71"/>
                    <a:pt x="675" y="1"/>
                    <a:pt x="561" y="1"/>
                  </a:cubicBezTo>
                  <a:close/>
                </a:path>
              </a:pathLst>
            </a:custGeom>
            <a:solidFill>
              <a:srgbClr val="FF8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7" name="Google Shape;2457;p54"/>
            <p:cNvSpPr/>
            <p:nvPr/>
          </p:nvSpPr>
          <p:spPr>
            <a:xfrm flipH="1">
              <a:off x="8445600" y="4043295"/>
              <a:ext cx="445069" cy="851812"/>
            </a:xfrm>
            <a:custGeom>
              <a:avLst/>
              <a:gdLst/>
              <a:ahLst/>
              <a:cxnLst/>
              <a:rect l="l" t="t" r="r" b="b"/>
              <a:pathLst>
                <a:path w="1417" h="2712" extrusionOk="0">
                  <a:moveTo>
                    <a:pt x="731" y="0"/>
                  </a:moveTo>
                  <a:cubicBezTo>
                    <a:pt x="555" y="0"/>
                    <a:pt x="391" y="105"/>
                    <a:pt x="273" y="406"/>
                  </a:cubicBezTo>
                  <a:cubicBezTo>
                    <a:pt x="0" y="1103"/>
                    <a:pt x="1258" y="2712"/>
                    <a:pt x="1266" y="2712"/>
                  </a:cubicBezTo>
                  <a:cubicBezTo>
                    <a:pt x="1266" y="2712"/>
                    <a:pt x="1266" y="2712"/>
                    <a:pt x="1266" y="2712"/>
                  </a:cubicBezTo>
                  <a:lnTo>
                    <a:pt x="1417" y="340"/>
                  </a:lnTo>
                  <a:cubicBezTo>
                    <a:pt x="1218" y="184"/>
                    <a:pt x="963" y="0"/>
                    <a:pt x="731" y="0"/>
                  </a:cubicBezTo>
                  <a:close/>
                </a:path>
              </a:pathLst>
            </a:custGeom>
            <a:solidFill>
              <a:srgbClr val="FFBA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8" name="Google Shape;2458;p54"/>
            <p:cNvSpPr/>
            <p:nvPr/>
          </p:nvSpPr>
          <p:spPr>
            <a:xfrm flipH="1">
              <a:off x="8418589" y="4053974"/>
              <a:ext cx="401096" cy="767008"/>
            </a:xfrm>
            <a:custGeom>
              <a:avLst/>
              <a:gdLst/>
              <a:ahLst/>
              <a:cxnLst/>
              <a:rect l="l" t="t" r="r" b="b"/>
              <a:pathLst>
                <a:path w="1277" h="2442" extrusionOk="0">
                  <a:moveTo>
                    <a:pt x="665" y="1"/>
                  </a:moveTo>
                  <a:cubicBezTo>
                    <a:pt x="505" y="1"/>
                    <a:pt x="356" y="94"/>
                    <a:pt x="246" y="363"/>
                  </a:cubicBezTo>
                  <a:cubicBezTo>
                    <a:pt x="0" y="996"/>
                    <a:pt x="1134" y="2442"/>
                    <a:pt x="1144" y="2442"/>
                  </a:cubicBezTo>
                  <a:lnTo>
                    <a:pt x="1276" y="306"/>
                  </a:lnTo>
                  <a:cubicBezTo>
                    <a:pt x="1104" y="166"/>
                    <a:pt x="876" y="1"/>
                    <a:pt x="665" y="1"/>
                  </a:cubicBezTo>
                  <a:close/>
                </a:path>
              </a:pathLst>
            </a:custGeom>
            <a:solidFill>
              <a:srgbClr val="FFA0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9" name="Google Shape;2459;p54"/>
            <p:cNvSpPr/>
            <p:nvPr/>
          </p:nvSpPr>
          <p:spPr>
            <a:xfrm flipH="1">
              <a:off x="7640896" y="2707161"/>
              <a:ext cx="1033364" cy="2226584"/>
            </a:xfrm>
            <a:custGeom>
              <a:avLst/>
              <a:gdLst/>
              <a:ahLst/>
              <a:cxnLst/>
              <a:rect l="l" t="t" r="r" b="b"/>
              <a:pathLst>
                <a:path w="3290" h="7089" extrusionOk="0">
                  <a:moveTo>
                    <a:pt x="539" y="1"/>
                  </a:moveTo>
                  <a:lnTo>
                    <a:pt x="539" y="1"/>
                  </a:lnTo>
                  <a:cubicBezTo>
                    <a:pt x="255" y="313"/>
                    <a:pt x="548" y="1948"/>
                    <a:pt x="454" y="2184"/>
                  </a:cubicBezTo>
                  <a:cubicBezTo>
                    <a:pt x="0" y="3252"/>
                    <a:pt x="246" y="6191"/>
                    <a:pt x="246" y="6191"/>
                  </a:cubicBezTo>
                  <a:lnTo>
                    <a:pt x="3289" y="7089"/>
                  </a:lnTo>
                  <a:cubicBezTo>
                    <a:pt x="3185" y="3658"/>
                    <a:pt x="2250" y="2411"/>
                    <a:pt x="2013" y="2061"/>
                  </a:cubicBezTo>
                  <a:cubicBezTo>
                    <a:pt x="1560" y="1418"/>
                    <a:pt x="1304" y="256"/>
                    <a:pt x="1304" y="256"/>
                  </a:cubicBezTo>
                  <a:lnTo>
                    <a:pt x="539" y="1"/>
                  </a:lnTo>
                  <a:close/>
                </a:path>
              </a:pathLst>
            </a:custGeom>
            <a:solidFill>
              <a:srgbClr val="FFBA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60" name="Google Shape;2460;p54"/>
            <p:cNvSpPr/>
            <p:nvPr/>
          </p:nvSpPr>
          <p:spPr>
            <a:xfrm flipH="1">
              <a:off x="7644037" y="2707161"/>
              <a:ext cx="1018288" cy="2226584"/>
            </a:xfrm>
            <a:custGeom>
              <a:avLst/>
              <a:gdLst/>
              <a:ahLst/>
              <a:cxnLst/>
              <a:rect l="l" t="t" r="r" b="b"/>
              <a:pathLst>
                <a:path w="3242" h="7089" extrusionOk="0">
                  <a:moveTo>
                    <a:pt x="501" y="1"/>
                  </a:moveTo>
                  <a:cubicBezTo>
                    <a:pt x="416" y="86"/>
                    <a:pt x="388" y="313"/>
                    <a:pt x="378" y="577"/>
                  </a:cubicBezTo>
                  <a:cubicBezTo>
                    <a:pt x="378" y="577"/>
                    <a:pt x="1153" y="1210"/>
                    <a:pt x="1134" y="1702"/>
                  </a:cubicBezTo>
                  <a:cubicBezTo>
                    <a:pt x="1106" y="2174"/>
                    <a:pt x="293" y="2562"/>
                    <a:pt x="293" y="2562"/>
                  </a:cubicBezTo>
                  <a:cubicBezTo>
                    <a:pt x="0" y="3828"/>
                    <a:pt x="199" y="6191"/>
                    <a:pt x="199" y="6191"/>
                  </a:cubicBezTo>
                  <a:lnTo>
                    <a:pt x="3242" y="7089"/>
                  </a:lnTo>
                  <a:cubicBezTo>
                    <a:pt x="3175" y="3573"/>
                    <a:pt x="2212" y="2411"/>
                    <a:pt x="1975" y="2061"/>
                  </a:cubicBezTo>
                  <a:cubicBezTo>
                    <a:pt x="1522" y="1418"/>
                    <a:pt x="1266" y="256"/>
                    <a:pt x="1266" y="256"/>
                  </a:cubicBezTo>
                  <a:lnTo>
                    <a:pt x="501" y="1"/>
                  </a:lnTo>
                  <a:close/>
                </a:path>
              </a:pathLst>
            </a:custGeom>
            <a:solidFill>
              <a:srgbClr val="FFA0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61" name="Google Shape;2461;p54"/>
            <p:cNvSpPr/>
            <p:nvPr/>
          </p:nvSpPr>
          <p:spPr>
            <a:xfrm flipH="1">
              <a:off x="8127741" y="2707161"/>
              <a:ext cx="413032" cy="493121"/>
            </a:xfrm>
            <a:custGeom>
              <a:avLst/>
              <a:gdLst/>
              <a:ahLst/>
              <a:cxnLst/>
              <a:rect l="l" t="t" r="r" b="b"/>
              <a:pathLst>
                <a:path w="1315" h="1570" extrusionOk="0">
                  <a:moveTo>
                    <a:pt x="114" y="1"/>
                  </a:moveTo>
                  <a:cubicBezTo>
                    <a:pt x="38" y="86"/>
                    <a:pt x="1" y="237"/>
                    <a:pt x="1" y="492"/>
                  </a:cubicBezTo>
                  <a:cubicBezTo>
                    <a:pt x="246" y="785"/>
                    <a:pt x="662" y="1239"/>
                    <a:pt x="1314" y="1570"/>
                  </a:cubicBezTo>
                  <a:cubicBezTo>
                    <a:pt x="1031" y="955"/>
                    <a:pt x="889" y="256"/>
                    <a:pt x="889" y="256"/>
                  </a:cubicBezTo>
                  <a:lnTo>
                    <a:pt x="114" y="1"/>
                  </a:lnTo>
                  <a:close/>
                </a:path>
              </a:pathLst>
            </a:custGeom>
            <a:solidFill>
              <a:srgbClr val="FF8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62" name="Google Shape;2462;p54"/>
            <p:cNvSpPr/>
            <p:nvPr/>
          </p:nvSpPr>
          <p:spPr>
            <a:xfrm flipH="1">
              <a:off x="7635246" y="3398785"/>
              <a:ext cx="389161" cy="1499466"/>
            </a:xfrm>
            <a:custGeom>
              <a:avLst/>
              <a:gdLst/>
              <a:ahLst/>
              <a:cxnLst/>
              <a:rect l="l" t="t" r="r" b="b"/>
              <a:pathLst>
                <a:path w="1239" h="4774" extrusionOk="0">
                  <a:moveTo>
                    <a:pt x="1" y="1"/>
                  </a:moveTo>
                  <a:lnTo>
                    <a:pt x="1" y="1"/>
                  </a:lnTo>
                  <a:cubicBezTo>
                    <a:pt x="360" y="1069"/>
                    <a:pt x="58" y="4206"/>
                    <a:pt x="58" y="4206"/>
                  </a:cubicBezTo>
                  <a:lnTo>
                    <a:pt x="1239" y="4773"/>
                  </a:lnTo>
                  <a:cubicBezTo>
                    <a:pt x="1144" y="965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8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63" name="Google Shape;2463;p54"/>
            <p:cNvSpPr/>
            <p:nvPr/>
          </p:nvSpPr>
          <p:spPr>
            <a:xfrm flipH="1">
              <a:off x="7926722" y="3470083"/>
              <a:ext cx="572591" cy="1273321"/>
            </a:xfrm>
            <a:custGeom>
              <a:avLst/>
              <a:gdLst/>
              <a:ahLst/>
              <a:cxnLst/>
              <a:rect l="l" t="t" r="r" b="b"/>
              <a:pathLst>
                <a:path w="1823" h="4054" extrusionOk="0">
                  <a:moveTo>
                    <a:pt x="124" y="1"/>
                  </a:moveTo>
                  <a:lnTo>
                    <a:pt x="1" y="1758"/>
                  </a:lnTo>
                  <a:cubicBezTo>
                    <a:pt x="1" y="1758"/>
                    <a:pt x="360" y="3866"/>
                    <a:pt x="899" y="3960"/>
                  </a:cubicBezTo>
                  <a:cubicBezTo>
                    <a:pt x="1199" y="4007"/>
                    <a:pt x="1557" y="4054"/>
                    <a:pt x="1720" y="4054"/>
                  </a:cubicBezTo>
                  <a:cubicBezTo>
                    <a:pt x="1788" y="4054"/>
                    <a:pt x="1823" y="4046"/>
                    <a:pt x="1806" y="4027"/>
                  </a:cubicBezTo>
                  <a:cubicBezTo>
                    <a:pt x="606" y="2864"/>
                    <a:pt x="124" y="1"/>
                    <a:pt x="124" y="1"/>
                  </a:cubicBezTo>
                  <a:close/>
                </a:path>
              </a:pathLst>
            </a:custGeom>
            <a:solidFill>
              <a:srgbClr val="FF8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64" name="Google Shape;2464;p54"/>
            <p:cNvSpPr/>
            <p:nvPr/>
          </p:nvSpPr>
          <p:spPr>
            <a:xfrm flipH="1">
              <a:off x="7738897" y="3374286"/>
              <a:ext cx="334194" cy="1529932"/>
            </a:xfrm>
            <a:custGeom>
              <a:avLst/>
              <a:gdLst/>
              <a:ahLst/>
              <a:cxnLst/>
              <a:rect l="l" t="t" r="r" b="b"/>
              <a:pathLst>
                <a:path w="1064" h="4871" extrusionOk="0">
                  <a:moveTo>
                    <a:pt x="138" y="0"/>
                  </a:moveTo>
                  <a:cubicBezTo>
                    <a:pt x="0" y="0"/>
                    <a:pt x="61" y="2512"/>
                    <a:pt x="61" y="2612"/>
                  </a:cubicBezTo>
                  <a:cubicBezTo>
                    <a:pt x="61" y="2725"/>
                    <a:pt x="543" y="3821"/>
                    <a:pt x="657" y="4757"/>
                  </a:cubicBezTo>
                  <a:lnTo>
                    <a:pt x="1063" y="4870"/>
                  </a:lnTo>
                  <a:cubicBezTo>
                    <a:pt x="1063" y="4870"/>
                    <a:pt x="931" y="1043"/>
                    <a:pt x="156" y="13"/>
                  </a:cubicBezTo>
                  <a:cubicBezTo>
                    <a:pt x="150" y="4"/>
                    <a:pt x="144" y="0"/>
                    <a:pt x="138" y="0"/>
                  </a:cubicBezTo>
                  <a:close/>
                </a:path>
              </a:pathLst>
            </a:custGeom>
            <a:solidFill>
              <a:srgbClr val="FFBA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65" name="Google Shape;2465;p54"/>
            <p:cNvSpPr/>
            <p:nvPr/>
          </p:nvSpPr>
          <p:spPr>
            <a:xfrm flipH="1">
              <a:off x="7718166" y="3367062"/>
              <a:ext cx="371257" cy="1537156"/>
            </a:xfrm>
            <a:custGeom>
              <a:avLst/>
              <a:gdLst/>
              <a:ahLst/>
              <a:cxnLst/>
              <a:rect l="l" t="t" r="r" b="b"/>
              <a:pathLst>
                <a:path w="1182" h="4894" extrusionOk="0">
                  <a:moveTo>
                    <a:pt x="156" y="0"/>
                  </a:moveTo>
                  <a:cubicBezTo>
                    <a:pt x="104" y="0"/>
                    <a:pt x="32" y="121"/>
                    <a:pt x="0" y="792"/>
                  </a:cubicBezTo>
                  <a:cubicBezTo>
                    <a:pt x="227" y="971"/>
                    <a:pt x="605" y="1094"/>
                    <a:pt x="699" y="2134"/>
                  </a:cubicBezTo>
                  <a:cubicBezTo>
                    <a:pt x="794" y="3098"/>
                    <a:pt x="747" y="3910"/>
                    <a:pt x="595" y="4203"/>
                  </a:cubicBezTo>
                  <a:cubicBezTo>
                    <a:pt x="643" y="4392"/>
                    <a:pt x="680" y="4591"/>
                    <a:pt x="709" y="4780"/>
                  </a:cubicBezTo>
                  <a:lnTo>
                    <a:pt x="1115" y="4893"/>
                  </a:lnTo>
                  <a:cubicBezTo>
                    <a:pt x="1115" y="4893"/>
                    <a:pt x="1181" y="1179"/>
                    <a:pt x="208" y="36"/>
                  </a:cubicBezTo>
                  <a:cubicBezTo>
                    <a:pt x="199" y="27"/>
                    <a:pt x="179" y="0"/>
                    <a:pt x="156" y="0"/>
                  </a:cubicBezTo>
                  <a:close/>
                </a:path>
              </a:pathLst>
            </a:custGeom>
            <a:solidFill>
              <a:srgbClr val="FFA0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66" name="Google Shape;2466;p54"/>
            <p:cNvSpPr/>
            <p:nvPr/>
          </p:nvSpPr>
          <p:spPr>
            <a:xfrm flipH="1">
              <a:off x="8424557" y="3353242"/>
              <a:ext cx="258812" cy="1286827"/>
            </a:xfrm>
            <a:custGeom>
              <a:avLst/>
              <a:gdLst/>
              <a:ahLst/>
              <a:cxnLst/>
              <a:rect l="l" t="t" r="r" b="b"/>
              <a:pathLst>
                <a:path w="824" h="4097" extrusionOk="0">
                  <a:moveTo>
                    <a:pt x="603" y="1"/>
                  </a:moveTo>
                  <a:cubicBezTo>
                    <a:pt x="538" y="1"/>
                    <a:pt x="463" y="142"/>
                    <a:pt x="407" y="259"/>
                  </a:cubicBezTo>
                  <a:cubicBezTo>
                    <a:pt x="284" y="505"/>
                    <a:pt x="1" y="4039"/>
                    <a:pt x="1" y="4039"/>
                  </a:cubicBezTo>
                  <a:lnTo>
                    <a:pt x="379" y="4096"/>
                  </a:lnTo>
                  <a:cubicBezTo>
                    <a:pt x="455" y="3104"/>
                    <a:pt x="823" y="2556"/>
                    <a:pt x="804" y="2442"/>
                  </a:cubicBezTo>
                  <a:cubicBezTo>
                    <a:pt x="795" y="2357"/>
                    <a:pt x="804" y="845"/>
                    <a:pt x="691" y="146"/>
                  </a:cubicBezTo>
                  <a:cubicBezTo>
                    <a:pt x="668" y="41"/>
                    <a:pt x="637" y="1"/>
                    <a:pt x="603" y="1"/>
                  </a:cubicBezTo>
                  <a:close/>
                </a:path>
              </a:pathLst>
            </a:custGeom>
            <a:solidFill>
              <a:srgbClr val="FFBA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67" name="Google Shape;2467;p54"/>
            <p:cNvSpPr/>
            <p:nvPr/>
          </p:nvSpPr>
          <p:spPr>
            <a:xfrm flipH="1">
              <a:off x="8418590" y="3612679"/>
              <a:ext cx="160815" cy="1030215"/>
            </a:xfrm>
            <a:custGeom>
              <a:avLst/>
              <a:gdLst/>
              <a:ahLst/>
              <a:cxnLst/>
              <a:rect l="l" t="t" r="r" b="b"/>
              <a:pathLst>
                <a:path w="512" h="3280" extrusionOk="0">
                  <a:moveTo>
                    <a:pt x="426" y="0"/>
                  </a:moveTo>
                  <a:cubicBezTo>
                    <a:pt x="454" y="737"/>
                    <a:pt x="417" y="1588"/>
                    <a:pt x="417" y="1654"/>
                  </a:cubicBezTo>
                  <a:cubicBezTo>
                    <a:pt x="426" y="1768"/>
                    <a:pt x="86" y="2297"/>
                    <a:pt x="1" y="3270"/>
                  </a:cubicBezTo>
                  <a:lnTo>
                    <a:pt x="86" y="3280"/>
                  </a:lnTo>
                  <a:cubicBezTo>
                    <a:pt x="161" y="2287"/>
                    <a:pt x="511" y="1758"/>
                    <a:pt x="502" y="1626"/>
                  </a:cubicBezTo>
                  <a:cubicBezTo>
                    <a:pt x="502" y="1569"/>
                    <a:pt x="492" y="718"/>
                    <a:pt x="426" y="0"/>
                  </a:cubicBezTo>
                  <a:close/>
                </a:path>
              </a:pathLst>
            </a:custGeom>
            <a:solidFill>
              <a:srgbClr val="FF8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68" name="Google Shape;2468;p54"/>
            <p:cNvSpPr/>
            <p:nvPr/>
          </p:nvSpPr>
          <p:spPr>
            <a:xfrm flipH="1">
              <a:off x="6818898" y="4556516"/>
              <a:ext cx="5257280" cy="499089"/>
            </a:xfrm>
            <a:custGeom>
              <a:avLst/>
              <a:gdLst/>
              <a:ahLst/>
              <a:cxnLst/>
              <a:rect l="l" t="t" r="r" b="b"/>
              <a:pathLst>
                <a:path w="16738" h="1589" extrusionOk="0">
                  <a:moveTo>
                    <a:pt x="11493" y="1"/>
                  </a:moveTo>
                  <a:lnTo>
                    <a:pt x="8506" y="369"/>
                  </a:lnTo>
                  <a:lnTo>
                    <a:pt x="5511" y="662"/>
                  </a:lnTo>
                  <a:lnTo>
                    <a:pt x="4556" y="1172"/>
                  </a:lnTo>
                  <a:lnTo>
                    <a:pt x="1" y="1588"/>
                  </a:lnTo>
                  <a:lnTo>
                    <a:pt x="16369" y="1588"/>
                  </a:lnTo>
                  <a:lnTo>
                    <a:pt x="16738" y="1135"/>
                  </a:lnTo>
                  <a:lnTo>
                    <a:pt x="15424" y="1257"/>
                  </a:lnTo>
                  <a:lnTo>
                    <a:pt x="11493" y="1"/>
                  </a:lnTo>
                  <a:close/>
                </a:path>
              </a:pathLst>
            </a:custGeom>
            <a:solidFill>
              <a:srgbClr val="B59B8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69" name="Google Shape;2469;p54"/>
            <p:cNvSpPr/>
            <p:nvPr/>
          </p:nvSpPr>
          <p:spPr>
            <a:xfrm flipH="1">
              <a:off x="7840660" y="2424796"/>
              <a:ext cx="774238" cy="760412"/>
            </a:xfrm>
            <a:custGeom>
              <a:avLst/>
              <a:gdLst/>
              <a:ahLst/>
              <a:cxnLst/>
              <a:rect l="l" t="t" r="r" b="b"/>
              <a:pathLst>
                <a:path w="2465" h="2421" extrusionOk="0">
                  <a:moveTo>
                    <a:pt x="878" y="0"/>
                  </a:moveTo>
                  <a:cubicBezTo>
                    <a:pt x="803" y="0"/>
                    <a:pt x="743" y="4"/>
                    <a:pt x="709" y="11"/>
                  </a:cubicBezTo>
                  <a:cubicBezTo>
                    <a:pt x="530" y="40"/>
                    <a:pt x="57" y="900"/>
                    <a:pt x="19" y="1070"/>
                  </a:cubicBezTo>
                  <a:cubicBezTo>
                    <a:pt x="0" y="1183"/>
                    <a:pt x="388" y="1533"/>
                    <a:pt x="964" y="1826"/>
                  </a:cubicBezTo>
                  <a:cubicBezTo>
                    <a:pt x="1267" y="1987"/>
                    <a:pt x="1295" y="2317"/>
                    <a:pt x="1484" y="2384"/>
                  </a:cubicBezTo>
                  <a:cubicBezTo>
                    <a:pt x="1549" y="2409"/>
                    <a:pt x="1611" y="2421"/>
                    <a:pt x="1671" y="2421"/>
                  </a:cubicBezTo>
                  <a:cubicBezTo>
                    <a:pt x="2160" y="2421"/>
                    <a:pt x="2464" y="1646"/>
                    <a:pt x="2363" y="1561"/>
                  </a:cubicBezTo>
                  <a:cubicBezTo>
                    <a:pt x="2174" y="1420"/>
                    <a:pt x="2098" y="1060"/>
                    <a:pt x="2136" y="966"/>
                  </a:cubicBezTo>
                  <a:cubicBezTo>
                    <a:pt x="2193" y="777"/>
                    <a:pt x="1985" y="314"/>
                    <a:pt x="1824" y="172"/>
                  </a:cubicBezTo>
                  <a:cubicBezTo>
                    <a:pt x="1704" y="59"/>
                    <a:pt x="1174" y="0"/>
                    <a:pt x="878" y="0"/>
                  </a:cubicBezTo>
                  <a:close/>
                </a:path>
              </a:pathLst>
            </a:custGeom>
            <a:solidFill>
              <a:srgbClr val="FFBA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70" name="Google Shape;2470;p54"/>
            <p:cNvSpPr/>
            <p:nvPr/>
          </p:nvSpPr>
          <p:spPr>
            <a:xfrm flipH="1">
              <a:off x="8003048" y="2745794"/>
              <a:ext cx="193481" cy="187512"/>
            </a:xfrm>
            <a:custGeom>
              <a:avLst/>
              <a:gdLst/>
              <a:ahLst/>
              <a:cxnLst/>
              <a:rect l="l" t="t" r="r" b="b"/>
              <a:pathLst>
                <a:path w="616" h="597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265"/>
                    <a:pt x="388" y="596"/>
                    <a:pt x="388" y="596"/>
                  </a:cubicBezTo>
                  <a:lnTo>
                    <a:pt x="615" y="558"/>
                  </a:lnTo>
                  <a:cubicBezTo>
                    <a:pt x="388" y="426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A0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71" name="Google Shape;2471;p54"/>
            <p:cNvSpPr/>
            <p:nvPr/>
          </p:nvSpPr>
          <p:spPr>
            <a:xfrm flipH="1">
              <a:off x="8040422" y="2425424"/>
              <a:ext cx="574475" cy="667127"/>
            </a:xfrm>
            <a:custGeom>
              <a:avLst/>
              <a:gdLst/>
              <a:ahLst/>
              <a:cxnLst/>
              <a:rect l="l" t="t" r="r" b="b"/>
              <a:pathLst>
                <a:path w="1829" h="2124" extrusionOk="0">
                  <a:moveTo>
                    <a:pt x="804" y="0"/>
                  </a:moveTo>
                  <a:cubicBezTo>
                    <a:pt x="766" y="0"/>
                    <a:pt x="728" y="0"/>
                    <a:pt x="709" y="9"/>
                  </a:cubicBezTo>
                  <a:cubicBezTo>
                    <a:pt x="530" y="38"/>
                    <a:pt x="66" y="898"/>
                    <a:pt x="19" y="1068"/>
                  </a:cubicBezTo>
                  <a:cubicBezTo>
                    <a:pt x="0" y="1181"/>
                    <a:pt x="388" y="1531"/>
                    <a:pt x="964" y="1824"/>
                  </a:cubicBezTo>
                  <a:cubicBezTo>
                    <a:pt x="1267" y="1985"/>
                    <a:pt x="1371" y="2032"/>
                    <a:pt x="1560" y="2107"/>
                  </a:cubicBezTo>
                  <a:cubicBezTo>
                    <a:pt x="1586" y="2118"/>
                    <a:pt x="1608" y="2123"/>
                    <a:pt x="1628" y="2123"/>
                  </a:cubicBezTo>
                  <a:cubicBezTo>
                    <a:pt x="1828" y="2123"/>
                    <a:pt x="1645" y="1581"/>
                    <a:pt x="1352" y="1512"/>
                  </a:cubicBezTo>
                  <a:cubicBezTo>
                    <a:pt x="870" y="1380"/>
                    <a:pt x="284" y="1011"/>
                    <a:pt x="303" y="898"/>
                  </a:cubicBezTo>
                  <a:cubicBezTo>
                    <a:pt x="331" y="784"/>
                    <a:pt x="624" y="265"/>
                    <a:pt x="804" y="0"/>
                  </a:cubicBezTo>
                  <a:close/>
                </a:path>
              </a:pathLst>
            </a:custGeom>
            <a:solidFill>
              <a:srgbClr val="FFA0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72" name="Google Shape;2472;p54"/>
            <p:cNvSpPr/>
            <p:nvPr/>
          </p:nvSpPr>
          <p:spPr>
            <a:xfrm flipH="1">
              <a:off x="8362368" y="2275603"/>
              <a:ext cx="199135" cy="363716"/>
            </a:xfrm>
            <a:custGeom>
              <a:avLst/>
              <a:gdLst/>
              <a:ahLst/>
              <a:cxnLst/>
              <a:rect l="l" t="t" r="r" b="b"/>
              <a:pathLst>
                <a:path w="634" h="1158" extrusionOk="0">
                  <a:moveTo>
                    <a:pt x="207" y="1"/>
                  </a:moveTo>
                  <a:cubicBezTo>
                    <a:pt x="173" y="1"/>
                    <a:pt x="152" y="4"/>
                    <a:pt x="152" y="4"/>
                  </a:cubicBezTo>
                  <a:cubicBezTo>
                    <a:pt x="0" y="307"/>
                    <a:pt x="67" y="921"/>
                    <a:pt x="76" y="1157"/>
                  </a:cubicBezTo>
                  <a:lnTo>
                    <a:pt x="634" y="543"/>
                  </a:lnTo>
                  <a:cubicBezTo>
                    <a:pt x="626" y="53"/>
                    <a:pt x="333" y="1"/>
                    <a:pt x="207" y="1"/>
                  </a:cubicBezTo>
                  <a:close/>
                </a:path>
              </a:pathLst>
            </a:custGeom>
            <a:solidFill>
              <a:srgbClr val="FFBA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73" name="Google Shape;2473;p54"/>
            <p:cNvSpPr/>
            <p:nvPr/>
          </p:nvSpPr>
          <p:spPr>
            <a:xfrm flipH="1">
              <a:off x="8395662" y="2338421"/>
              <a:ext cx="130348" cy="241535"/>
            </a:xfrm>
            <a:custGeom>
              <a:avLst/>
              <a:gdLst/>
              <a:ahLst/>
              <a:cxnLst/>
              <a:rect l="l" t="t" r="r" b="b"/>
              <a:pathLst>
                <a:path w="415" h="769" extrusionOk="0">
                  <a:moveTo>
                    <a:pt x="134" y="0"/>
                  </a:moveTo>
                  <a:cubicBezTo>
                    <a:pt x="111" y="0"/>
                    <a:pt x="95" y="3"/>
                    <a:pt x="95" y="3"/>
                  </a:cubicBezTo>
                  <a:cubicBezTo>
                    <a:pt x="1" y="201"/>
                    <a:pt x="39" y="617"/>
                    <a:pt x="48" y="768"/>
                  </a:cubicBezTo>
                  <a:lnTo>
                    <a:pt x="407" y="353"/>
                  </a:lnTo>
                  <a:cubicBezTo>
                    <a:pt x="415" y="35"/>
                    <a:pt x="220" y="0"/>
                    <a:pt x="134" y="0"/>
                  </a:cubicBezTo>
                  <a:close/>
                </a:path>
              </a:pathLst>
            </a:custGeom>
            <a:solidFill>
              <a:srgbClr val="FF893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74" name="Google Shape;2474;p54"/>
            <p:cNvSpPr/>
            <p:nvPr/>
          </p:nvSpPr>
          <p:spPr>
            <a:xfrm flipH="1">
              <a:off x="8225738" y="2564565"/>
              <a:ext cx="211070" cy="42088"/>
            </a:xfrm>
            <a:custGeom>
              <a:avLst/>
              <a:gdLst/>
              <a:ahLst/>
              <a:cxnLst/>
              <a:rect l="l" t="t" r="r" b="b"/>
              <a:pathLst>
                <a:path w="672" h="134" extrusionOk="0">
                  <a:moveTo>
                    <a:pt x="469" y="1"/>
                  </a:moveTo>
                  <a:cubicBezTo>
                    <a:pt x="320" y="1"/>
                    <a:pt x="91" y="31"/>
                    <a:pt x="48" y="67"/>
                  </a:cubicBezTo>
                  <a:cubicBezTo>
                    <a:pt x="0" y="105"/>
                    <a:pt x="76" y="133"/>
                    <a:pt x="76" y="133"/>
                  </a:cubicBezTo>
                  <a:cubicBezTo>
                    <a:pt x="76" y="133"/>
                    <a:pt x="194" y="117"/>
                    <a:pt x="350" y="117"/>
                  </a:cubicBezTo>
                  <a:cubicBezTo>
                    <a:pt x="429" y="117"/>
                    <a:pt x="517" y="121"/>
                    <a:pt x="605" y="133"/>
                  </a:cubicBezTo>
                  <a:cubicBezTo>
                    <a:pt x="605" y="133"/>
                    <a:pt x="671" y="39"/>
                    <a:pt x="577" y="11"/>
                  </a:cubicBezTo>
                  <a:cubicBezTo>
                    <a:pt x="554" y="4"/>
                    <a:pt x="516" y="1"/>
                    <a:pt x="469" y="1"/>
                  </a:cubicBezTo>
                  <a:close/>
                </a:path>
              </a:pathLst>
            </a:custGeom>
            <a:solidFill>
              <a:srgbClr val="EA60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75" name="Google Shape;2475;p54"/>
            <p:cNvSpPr/>
            <p:nvPr/>
          </p:nvSpPr>
          <p:spPr>
            <a:xfrm flipH="1">
              <a:off x="7932063" y="2588436"/>
              <a:ext cx="190026" cy="59677"/>
            </a:xfrm>
            <a:custGeom>
              <a:avLst/>
              <a:gdLst/>
              <a:ahLst/>
              <a:cxnLst/>
              <a:rect l="l" t="t" r="r" b="b"/>
              <a:pathLst>
                <a:path w="605" h="190" extrusionOk="0">
                  <a:moveTo>
                    <a:pt x="170" y="1"/>
                  </a:moveTo>
                  <a:cubicBezTo>
                    <a:pt x="0" y="1"/>
                    <a:pt x="95" y="124"/>
                    <a:pt x="95" y="124"/>
                  </a:cubicBezTo>
                  <a:cubicBezTo>
                    <a:pt x="406" y="143"/>
                    <a:pt x="567" y="190"/>
                    <a:pt x="567" y="190"/>
                  </a:cubicBezTo>
                  <a:cubicBezTo>
                    <a:pt x="567" y="190"/>
                    <a:pt x="605" y="171"/>
                    <a:pt x="577" y="143"/>
                  </a:cubicBezTo>
                  <a:cubicBezTo>
                    <a:pt x="558" y="105"/>
                    <a:pt x="284" y="1"/>
                    <a:pt x="170" y="1"/>
                  </a:cubicBezTo>
                  <a:close/>
                </a:path>
              </a:pathLst>
            </a:custGeom>
            <a:solidFill>
              <a:srgbClr val="EA60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76" name="Google Shape;2476;p54"/>
            <p:cNvSpPr/>
            <p:nvPr/>
          </p:nvSpPr>
          <p:spPr>
            <a:xfrm flipH="1">
              <a:off x="7943055" y="2855725"/>
              <a:ext cx="434390" cy="277027"/>
            </a:xfrm>
            <a:custGeom>
              <a:avLst/>
              <a:gdLst/>
              <a:ahLst/>
              <a:cxnLst/>
              <a:rect l="l" t="t" r="r" b="b"/>
              <a:pathLst>
                <a:path w="1383" h="882" extrusionOk="0">
                  <a:moveTo>
                    <a:pt x="426" y="0"/>
                  </a:moveTo>
                  <a:cubicBezTo>
                    <a:pt x="316" y="0"/>
                    <a:pt x="229" y="23"/>
                    <a:pt x="189" y="76"/>
                  </a:cubicBezTo>
                  <a:cubicBezTo>
                    <a:pt x="0" y="303"/>
                    <a:pt x="161" y="624"/>
                    <a:pt x="615" y="832"/>
                  </a:cubicBezTo>
                  <a:cubicBezTo>
                    <a:pt x="689" y="867"/>
                    <a:pt x="756" y="881"/>
                    <a:pt x="817" y="881"/>
                  </a:cubicBezTo>
                  <a:cubicBezTo>
                    <a:pt x="1122" y="881"/>
                    <a:pt x="1267" y="520"/>
                    <a:pt x="1267" y="520"/>
                  </a:cubicBezTo>
                  <a:cubicBezTo>
                    <a:pt x="1383" y="252"/>
                    <a:pt x="786" y="0"/>
                    <a:pt x="426" y="0"/>
                  </a:cubicBezTo>
                  <a:close/>
                </a:path>
              </a:pathLst>
            </a:custGeom>
            <a:solidFill>
              <a:srgbClr val="FFDC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77" name="Google Shape;2477;p54"/>
            <p:cNvSpPr/>
            <p:nvPr/>
          </p:nvSpPr>
          <p:spPr>
            <a:xfrm flipH="1">
              <a:off x="7973522" y="2873628"/>
              <a:ext cx="403923" cy="256926"/>
            </a:xfrm>
            <a:custGeom>
              <a:avLst/>
              <a:gdLst/>
              <a:ahLst/>
              <a:cxnLst/>
              <a:rect l="l" t="t" r="r" b="b"/>
              <a:pathLst>
                <a:path w="1286" h="818" extrusionOk="0">
                  <a:moveTo>
                    <a:pt x="199" y="0"/>
                  </a:moveTo>
                  <a:cubicBezTo>
                    <a:pt x="189" y="0"/>
                    <a:pt x="189" y="9"/>
                    <a:pt x="189" y="9"/>
                  </a:cubicBezTo>
                  <a:cubicBezTo>
                    <a:pt x="0" y="236"/>
                    <a:pt x="161" y="567"/>
                    <a:pt x="615" y="766"/>
                  </a:cubicBezTo>
                  <a:cubicBezTo>
                    <a:pt x="689" y="802"/>
                    <a:pt x="757" y="817"/>
                    <a:pt x="818" y="817"/>
                  </a:cubicBezTo>
                  <a:cubicBezTo>
                    <a:pt x="1123" y="817"/>
                    <a:pt x="1267" y="444"/>
                    <a:pt x="1267" y="444"/>
                  </a:cubicBezTo>
                  <a:cubicBezTo>
                    <a:pt x="1286" y="388"/>
                    <a:pt x="1276" y="321"/>
                    <a:pt x="1238" y="274"/>
                  </a:cubicBezTo>
                  <a:cubicBezTo>
                    <a:pt x="1165" y="369"/>
                    <a:pt x="1064" y="447"/>
                    <a:pt x="913" y="447"/>
                  </a:cubicBezTo>
                  <a:cubicBezTo>
                    <a:pt x="868" y="447"/>
                    <a:pt x="819" y="440"/>
                    <a:pt x="766" y="425"/>
                  </a:cubicBezTo>
                  <a:cubicBezTo>
                    <a:pt x="445" y="331"/>
                    <a:pt x="255" y="180"/>
                    <a:pt x="199" y="0"/>
                  </a:cubicBezTo>
                  <a:close/>
                </a:path>
              </a:pathLst>
            </a:custGeom>
            <a:solidFill>
              <a:srgbClr val="FFC7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78" name="Google Shape;2478;p54"/>
            <p:cNvSpPr/>
            <p:nvPr/>
          </p:nvSpPr>
          <p:spPr>
            <a:xfrm flipH="1">
              <a:off x="7828099" y="2900012"/>
              <a:ext cx="204160" cy="212639"/>
            </a:xfrm>
            <a:custGeom>
              <a:avLst/>
              <a:gdLst/>
              <a:ahLst/>
              <a:cxnLst/>
              <a:rect l="l" t="t" r="r" b="b"/>
              <a:pathLst>
                <a:path w="650" h="677" extrusionOk="0">
                  <a:moveTo>
                    <a:pt x="369" y="1"/>
                  </a:moveTo>
                  <a:cubicBezTo>
                    <a:pt x="207" y="1"/>
                    <a:pt x="26" y="90"/>
                    <a:pt x="26" y="266"/>
                  </a:cubicBezTo>
                  <a:cubicBezTo>
                    <a:pt x="26" y="266"/>
                    <a:pt x="1" y="677"/>
                    <a:pt x="227" y="677"/>
                  </a:cubicBezTo>
                  <a:cubicBezTo>
                    <a:pt x="241" y="677"/>
                    <a:pt x="256" y="675"/>
                    <a:pt x="272" y="672"/>
                  </a:cubicBezTo>
                  <a:cubicBezTo>
                    <a:pt x="536" y="625"/>
                    <a:pt x="650" y="351"/>
                    <a:pt x="612" y="143"/>
                  </a:cubicBezTo>
                  <a:cubicBezTo>
                    <a:pt x="592" y="48"/>
                    <a:pt x="486" y="1"/>
                    <a:pt x="369" y="1"/>
                  </a:cubicBezTo>
                  <a:close/>
                </a:path>
              </a:pathLst>
            </a:custGeom>
            <a:solidFill>
              <a:srgbClr val="FFDC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79" name="Google Shape;2479;p54"/>
            <p:cNvSpPr/>
            <p:nvPr/>
          </p:nvSpPr>
          <p:spPr>
            <a:xfrm flipH="1">
              <a:off x="7836894" y="2921056"/>
              <a:ext cx="195366" cy="191595"/>
            </a:xfrm>
            <a:custGeom>
              <a:avLst/>
              <a:gdLst/>
              <a:ahLst/>
              <a:cxnLst/>
              <a:rect l="l" t="t" r="r" b="b"/>
              <a:pathLst>
                <a:path w="622" h="610" extrusionOk="0">
                  <a:moveTo>
                    <a:pt x="139" y="0"/>
                  </a:moveTo>
                  <a:cubicBezTo>
                    <a:pt x="73" y="48"/>
                    <a:pt x="26" y="114"/>
                    <a:pt x="26" y="199"/>
                  </a:cubicBezTo>
                  <a:cubicBezTo>
                    <a:pt x="26" y="199"/>
                    <a:pt x="1" y="610"/>
                    <a:pt x="227" y="610"/>
                  </a:cubicBezTo>
                  <a:cubicBezTo>
                    <a:pt x="241" y="610"/>
                    <a:pt x="256" y="608"/>
                    <a:pt x="272" y="605"/>
                  </a:cubicBezTo>
                  <a:cubicBezTo>
                    <a:pt x="508" y="558"/>
                    <a:pt x="621" y="359"/>
                    <a:pt x="621" y="151"/>
                  </a:cubicBezTo>
                  <a:lnTo>
                    <a:pt x="621" y="151"/>
                  </a:lnTo>
                  <a:cubicBezTo>
                    <a:pt x="555" y="227"/>
                    <a:pt x="480" y="274"/>
                    <a:pt x="376" y="293"/>
                  </a:cubicBezTo>
                  <a:cubicBezTo>
                    <a:pt x="360" y="297"/>
                    <a:pt x="345" y="298"/>
                    <a:pt x="331" y="298"/>
                  </a:cubicBezTo>
                  <a:cubicBezTo>
                    <a:pt x="188" y="298"/>
                    <a:pt x="148" y="130"/>
                    <a:pt x="139" y="0"/>
                  </a:cubicBezTo>
                  <a:close/>
                </a:path>
              </a:pathLst>
            </a:custGeom>
            <a:solidFill>
              <a:srgbClr val="FFC7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0" name="Google Shape;2480;p54"/>
            <p:cNvSpPr/>
            <p:nvPr/>
          </p:nvSpPr>
          <p:spPr>
            <a:xfrm flipH="1">
              <a:off x="7898770" y="2894358"/>
              <a:ext cx="199763" cy="86375"/>
            </a:xfrm>
            <a:custGeom>
              <a:avLst/>
              <a:gdLst/>
              <a:ahLst/>
              <a:cxnLst/>
              <a:rect l="l" t="t" r="r" b="b"/>
              <a:pathLst>
                <a:path w="636" h="275" extrusionOk="0">
                  <a:moveTo>
                    <a:pt x="175" y="1"/>
                  </a:moveTo>
                  <a:cubicBezTo>
                    <a:pt x="114" y="1"/>
                    <a:pt x="65" y="9"/>
                    <a:pt x="48" y="29"/>
                  </a:cubicBezTo>
                  <a:cubicBezTo>
                    <a:pt x="1" y="76"/>
                    <a:pt x="256" y="274"/>
                    <a:pt x="284" y="274"/>
                  </a:cubicBezTo>
                  <a:cubicBezTo>
                    <a:pt x="303" y="274"/>
                    <a:pt x="577" y="180"/>
                    <a:pt x="615" y="123"/>
                  </a:cubicBezTo>
                  <a:cubicBezTo>
                    <a:pt x="636" y="67"/>
                    <a:pt x="351" y="1"/>
                    <a:pt x="175" y="1"/>
                  </a:cubicBezTo>
                  <a:close/>
                </a:path>
              </a:pathLst>
            </a:custGeom>
            <a:solidFill>
              <a:srgbClr val="603A2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1" name="Google Shape;2481;p54"/>
            <p:cNvSpPr/>
            <p:nvPr/>
          </p:nvSpPr>
          <p:spPr>
            <a:xfrm flipH="1">
              <a:off x="8276307" y="2653138"/>
              <a:ext cx="71613" cy="39575"/>
            </a:xfrm>
            <a:custGeom>
              <a:avLst/>
              <a:gdLst/>
              <a:ahLst/>
              <a:cxnLst/>
              <a:rect l="l" t="t" r="r" b="b"/>
              <a:pathLst>
                <a:path w="228" h="126" extrusionOk="0">
                  <a:moveTo>
                    <a:pt x="85" y="0"/>
                  </a:moveTo>
                  <a:cubicBezTo>
                    <a:pt x="40" y="0"/>
                    <a:pt x="1" y="19"/>
                    <a:pt x="1" y="50"/>
                  </a:cubicBezTo>
                  <a:cubicBezTo>
                    <a:pt x="1" y="88"/>
                    <a:pt x="48" y="107"/>
                    <a:pt x="105" y="126"/>
                  </a:cubicBezTo>
                  <a:cubicBezTo>
                    <a:pt x="180" y="126"/>
                    <a:pt x="228" y="97"/>
                    <a:pt x="228" y="78"/>
                  </a:cubicBezTo>
                  <a:cubicBezTo>
                    <a:pt x="228" y="41"/>
                    <a:pt x="180" y="12"/>
                    <a:pt x="114" y="3"/>
                  </a:cubicBezTo>
                  <a:cubicBezTo>
                    <a:pt x="105" y="1"/>
                    <a:pt x="95" y="0"/>
                    <a:pt x="85" y="0"/>
                  </a:cubicBezTo>
                  <a:close/>
                </a:path>
              </a:pathLst>
            </a:custGeom>
            <a:solidFill>
              <a:srgbClr val="512C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2" name="Google Shape;2482;p54"/>
            <p:cNvSpPr/>
            <p:nvPr/>
          </p:nvSpPr>
          <p:spPr>
            <a:xfrm flipH="1">
              <a:off x="7988286" y="2675752"/>
              <a:ext cx="71613" cy="35492"/>
            </a:xfrm>
            <a:custGeom>
              <a:avLst/>
              <a:gdLst/>
              <a:ahLst/>
              <a:cxnLst/>
              <a:rect l="l" t="t" r="r" b="b"/>
              <a:pathLst>
                <a:path w="228" h="113" extrusionOk="0">
                  <a:moveTo>
                    <a:pt x="79" y="0"/>
                  </a:moveTo>
                  <a:cubicBezTo>
                    <a:pt x="34" y="0"/>
                    <a:pt x="1" y="20"/>
                    <a:pt x="1" y="35"/>
                  </a:cubicBezTo>
                  <a:cubicBezTo>
                    <a:pt x="1" y="72"/>
                    <a:pt x="48" y="101"/>
                    <a:pt x="114" y="110"/>
                  </a:cubicBezTo>
                  <a:cubicBezTo>
                    <a:pt x="126" y="112"/>
                    <a:pt x="137" y="113"/>
                    <a:pt x="147" y="113"/>
                  </a:cubicBezTo>
                  <a:cubicBezTo>
                    <a:pt x="195" y="113"/>
                    <a:pt x="227" y="96"/>
                    <a:pt x="227" y="72"/>
                  </a:cubicBezTo>
                  <a:cubicBezTo>
                    <a:pt x="227" y="35"/>
                    <a:pt x="180" y="16"/>
                    <a:pt x="123" y="6"/>
                  </a:cubicBezTo>
                  <a:cubicBezTo>
                    <a:pt x="108" y="2"/>
                    <a:pt x="93" y="0"/>
                    <a:pt x="79" y="0"/>
                  </a:cubicBezTo>
                  <a:close/>
                </a:path>
              </a:pathLst>
            </a:custGeom>
            <a:solidFill>
              <a:srgbClr val="512C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3" name="Google Shape;2483;p54"/>
            <p:cNvSpPr/>
            <p:nvPr/>
          </p:nvSpPr>
          <p:spPr>
            <a:xfrm flipH="1">
              <a:off x="7928922" y="2900326"/>
              <a:ext cx="175578" cy="83234"/>
            </a:xfrm>
            <a:custGeom>
              <a:avLst/>
              <a:gdLst/>
              <a:ahLst/>
              <a:cxnLst/>
              <a:rect l="l" t="t" r="r" b="b"/>
              <a:pathLst>
                <a:path w="559" h="265" extrusionOk="0">
                  <a:moveTo>
                    <a:pt x="114" y="0"/>
                  </a:moveTo>
                  <a:cubicBezTo>
                    <a:pt x="86" y="0"/>
                    <a:pt x="57" y="10"/>
                    <a:pt x="48" y="19"/>
                  </a:cubicBezTo>
                  <a:cubicBezTo>
                    <a:pt x="1" y="66"/>
                    <a:pt x="265" y="265"/>
                    <a:pt x="284" y="265"/>
                  </a:cubicBezTo>
                  <a:cubicBezTo>
                    <a:pt x="294" y="265"/>
                    <a:pt x="464" y="208"/>
                    <a:pt x="558" y="161"/>
                  </a:cubicBezTo>
                  <a:cubicBezTo>
                    <a:pt x="546" y="158"/>
                    <a:pt x="534" y="157"/>
                    <a:pt x="522" y="157"/>
                  </a:cubicBezTo>
                  <a:cubicBezTo>
                    <a:pt x="499" y="157"/>
                    <a:pt x="473" y="161"/>
                    <a:pt x="436" y="161"/>
                  </a:cubicBezTo>
                  <a:cubicBezTo>
                    <a:pt x="256" y="161"/>
                    <a:pt x="114" y="95"/>
                    <a:pt x="114" y="1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4C2B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4" name="Google Shape;2484;p54"/>
            <p:cNvSpPr/>
            <p:nvPr/>
          </p:nvSpPr>
          <p:spPr>
            <a:xfrm flipH="1">
              <a:off x="7795433" y="3617391"/>
              <a:ext cx="393872" cy="666499"/>
            </a:xfrm>
            <a:custGeom>
              <a:avLst/>
              <a:gdLst/>
              <a:ahLst/>
              <a:cxnLst/>
              <a:rect l="l" t="t" r="r" b="b"/>
              <a:pathLst>
                <a:path w="1254" h="2122" extrusionOk="0">
                  <a:moveTo>
                    <a:pt x="320" y="1"/>
                  </a:moveTo>
                  <a:cubicBezTo>
                    <a:pt x="0" y="1"/>
                    <a:pt x="324" y="1644"/>
                    <a:pt x="507" y="2121"/>
                  </a:cubicBezTo>
                  <a:cubicBezTo>
                    <a:pt x="507" y="2121"/>
                    <a:pt x="1254" y="1034"/>
                    <a:pt x="573" y="193"/>
                  </a:cubicBezTo>
                  <a:cubicBezTo>
                    <a:pt x="463" y="59"/>
                    <a:pt x="380" y="1"/>
                    <a:pt x="320" y="1"/>
                  </a:cubicBezTo>
                  <a:close/>
                </a:path>
              </a:pathLst>
            </a:custGeom>
            <a:solidFill>
              <a:srgbClr val="FFBA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485" name="Google Shape;2485;p54"/>
          <p:cNvGrpSpPr/>
          <p:nvPr/>
        </p:nvGrpSpPr>
        <p:grpSpPr>
          <a:xfrm>
            <a:off x="-2748986" y="2679923"/>
            <a:ext cx="5580241" cy="4213411"/>
            <a:chOff x="-1522264" y="2327800"/>
            <a:chExt cx="3461688" cy="2613778"/>
          </a:xfrm>
        </p:grpSpPr>
        <p:sp>
          <p:nvSpPr>
            <p:cNvPr id="2486" name="Google Shape;2486;p54"/>
            <p:cNvSpPr/>
            <p:nvPr/>
          </p:nvSpPr>
          <p:spPr>
            <a:xfrm>
              <a:off x="143049" y="4285271"/>
              <a:ext cx="686770" cy="656307"/>
            </a:xfrm>
            <a:custGeom>
              <a:avLst/>
              <a:gdLst/>
              <a:ahLst/>
              <a:cxnLst/>
              <a:rect l="l" t="t" r="r" b="b"/>
              <a:pathLst>
                <a:path w="2997" h="2864" extrusionOk="0">
                  <a:moveTo>
                    <a:pt x="1182" y="0"/>
                  </a:moveTo>
                  <a:lnTo>
                    <a:pt x="1182" y="0"/>
                  </a:lnTo>
                  <a:cubicBezTo>
                    <a:pt x="1181" y="0"/>
                    <a:pt x="870" y="444"/>
                    <a:pt x="1059" y="1493"/>
                  </a:cubicBezTo>
                  <a:cubicBezTo>
                    <a:pt x="1059" y="1493"/>
                    <a:pt x="501" y="388"/>
                    <a:pt x="0" y="331"/>
                  </a:cubicBezTo>
                  <a:lnTo>
                    <a:pt x="0" y="331"/>
                  </a:lnTo>
                  <a:cubicBezTo>
                    <a:pt x="0" y="331"/>
                    <a:pt x="529" y="917"/>
                    <a:pt x="662" y="2089"/>
                  </a:cubicBezTo>
                  <a:cubicBezTo>
                    <a:pt x="662" y="2089"/>
                    <a:pt x="303" y="1569"/>
                    <a:pt x="19" y="1370"/>
                  </a:cubicBezTo>
                  <a:lnTo>
                    <a:pt x="19" y="1370"/>
                  </a:lnTo>
                  <a:cubicBezTo>
                    <a:pt x="19" y="1370"/>
                    <a:pt x="199" y="1985"/>
                    <a:pt x="76" y="2864"/>
                  </a:cubicBezTo>
                  <a:lnTo>
                    <a:pt x="2231" y="2864"/>
                  </a:lnTo>
                  <a:cubicBezTo>
                    <a:pt x="2231" y="2864"/>
                    <a:pt x="2457" y="2079"/>
                    <a:pt x="2996" y="1446"/>
                  </a:cubicBezTo>
                  <a:cubicBezTo>
                    <a:pt x="2996" y="1445"/>
                    <a:pt x="2993" y="1444"/>
                    <a:pt x="2987" y="1444"/>
                  </a:cubicBezTo>
                  <a:cubicBezTo>
                    <a:pt x="2917" y="1444"/>
                    <a:pt x="2431" y="1559"/>
                    <a:pt x="2221" y="1909"/>
                  </a:cubicBezTo>
                  <a:cubicBezTo>
                    <a:pt x="2221" y="1909"/>
                    <a:pt x="2325" y="1087"/>
                    <a:pt x="2514" y="681"/>
                  </a:cubicBezTo>
                  <a:lnTo>
                    <a:pt x="2514" y="681"/>
                  </a:lnTo>
                  <a:cubicBezTo>
                    <a:pt x="2514" y="681"/>
                    <a:pt x="2051" y="1002"/>
                    <a:pt x="1900" y="1522"/>
                  </a:cubicBezTo>
                  <a:cubicBezTo>
                    <a:pt x="1900" y="1522"/>
                    <a:pt x="1767" y="501"/>
                    <a:pt x="1560" y="217"/>
                  </a:cubicBezTo>
                  <a:lnTo>
                    <a:pt x="1560" y="217"/>
                  </a:lnTo>
                  <a:cubicBezTo>
                    <a:pt x="1560" y="218"/>
                    <a:pt x="1663" y="964"/>
                    <a:pt x="1493" y="1342"/>
                  </a:cubicBezTo>
                  <a:cubicBezTo>
                    <a:pt x="1493" y="1342"/>
                    <a:pt x="1049" y="577"/>
                    <a:pt x="11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7" name="Google Shape;2487;p54"/>
            <p:cNvSpPr/>
            <p:nvPr/>
          </p:nvSpPr>
          <p:spPr>
            <a:xfrm>
              <a:off x="-80150" y="4384725"/>
              <a:ext cx="571965" cy="552499"/>
            </a:xfrm>
            <a:custGeom>
              <a:avLst/>
              <a:gdLst/>
              <a:ahLst/>
              <a:cxnLst/>
              <a:rect l="l" t="t" r="r" b="b"/>
              <a:pathLst>
                <a:path w="2496" h="2411" extrusionOk="0">
                  <a:moveTo>
                    <a:pt x="1" y="1"/>
                  </a:moveTo>
                  <a:cubicBezTo>
                    <a:pt x="1" y="1"/>
                    <a:pt x="521" y="1522"/>
                    <a:pt x="417" y="2411"/>
                  </a:cubicBezTo>
                  <a:lnTo>
                    <a:pt x="2496" y="2411"/>
                  </a:lnTo>
                  <a:cubicBezTo>
                    <a:pt x="2496" y="2411"/>
                    <a:pt x="2137" y="1919"/>
                    <a:pt x="2023" y="1352"/>
                  </a:cubicBezTo>
                  <a:lnTo>
                    <a:pt x="2023" y="1352"/>
                  </a:lnTo>
                  <a:cubicBezTo>
                    <a:pt x="2023" y="1352"/>
                    <a:pt x="2004" y="1863"/>
                    <a:pt x="2070" y="2070"/>
                  </a:cubicBezTo>
                  <a:cubicBezTo>
                    <a:pt x="2070" y="2070"/>
                    <a:pt x="1721" y="1088"/>
                    <a:pt x="1825" y="539"/>
                  </a:cubicBezTo>
                  <a:lnTo>
                    <a:pt x="1825" y="539"/>
                  </a:lnTo>
                  <a:cubicBezTo>
                    <a:pt x="1825" y="540"/>
                    <a:pt x="1560" y="984"/>
                    <a:pt x="1626" y="1551"/>
                  </a:cubicBezTo>
                  <a:cubicBezTo>
                    <a:pt x="1626" y="1551"/>
                    <a:pt x="1248" y="738"/>
                    <a:pt x="1248" y="95"/>
                  </a:cubicBezTo>
                  <a:cubicBezTo>
                    <a:pt x="1248" y="95"/>
                    <a:pt x="1059" y="1012"/>
                    <a:pt x="1182" y="1702"/>
                  </a:cubicBezTo>
                  <a:cubicBezTo>
                    <a:pt x="1182" y="1702"/>
                    <a:pt x="842" y="984"/>
                    <a:pt x="842" y="511"/>
                  </a:cubicBezTo>
                  <a:cubicBezTo>
                    <a:pt x="842" y="511"/>
                    <a:pt x="653" y="1144"/>
                    <a:pt x="747" y="1503"/>
                  </a:cubicBezTo>
                  <a:cubicBezTo>
                    <a:pt x="747" y="1503"/>
                    <a:pt x="284" y="360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8" name="Google Shape;2488;p54"/>
            <p:cNvSpPr/>
            <p:nvPr/>
          </p:nvSpPr>
          <p:spPr>
            <a:xfrm>
              <a:off x="584865" y="4609987"/>
              <a:ext cx="472283" cy="327237"/>
            </a:xfrm>
            <a:custGeom>
              <a:avLst/>
              <a:gdLst/>
              <a:ahLst/>
              <a:cxnLst/>
              <a:rect l="l" t="t" r="r" b="b"/>
              <a:pathLst>
                <a:path w="2061" h="1428" extrusionOk="0">
                  <a:moveTo>
                    <a:pt x="123" y="1"/>
                  </a:moveTo>
                  <a:cubicBezTo>
                    <a:pt x="123" y="1"/>
                    <a:pt x="303" y="898"/>
                    <a:pt x="0" y="1428"/>
                  </a:cubicBezTo>
                  <a:lnTo>
                    <a:pt x="2060" y="1428"/>
                  </a:lnTo>
                  <a:cubicBezTo>
                    <a:pt x="2060" y="1428"/>
                    <a:pt x="1824" y="1135"/>
                    <a:pt x="1834" y="804"/>
                  </a:cubicBezTo>
                  <a:lnTo>
                    <a:pt x="1834" y="804"/>
                  </a:lnTo>
                  <a:cubicBezTo>
                    <a:pt x="1833" y="804"/>
                    <a:pt x="1694" y="1101"/>
                    <a:pt x="1719" y="1226"/>
                  </a:cubicBezTo>
                  <a:lnTo>
                    <a:pt x="1719" y="1226"/>
                  </a:lnTo>
                  <a:cubicBezTo>
                    <a:pt x="1709" y="1176"/>
                    <a:pt x="1598" y="620"/>
                    <a:pt x="1815" y="322"/>
                  </a:cubicBezTo>
                  <a:lnTo>
                    <a:pt x="1815" y="322"/>
                  </a:lnTo>
                  <a:cubicBezTo>
                    <a:pt x="1815" y="322"/>
                    <a:pt x="1456" y="577"/>
                    <a:pt x="1389" y="908"/>
                  </a:cubicBezTo>
                  <a:cubicBezTo>
                    <a:pt x="1389" y="908"/>
                    <a:pt x="1200" y="426"/>
                    <a:pt x="1342" y="48"/>
                  </a:cubicBezTo>
                  <a:lnTo>
                    <a:pt x="1342" y="48"/>
                  </a:lnTo>
                  <a:cubicBezTo>
                    <a:pt x="1342" y="48"/>
                    <a:pt x="955" y="587"/>
                    <a:pt x="917" y="1002"/>
                  </a:cubicBezTo>
                  <a:cubicBezTo>
                    <a:pt x="917" y="1002"/>
                    <a:pt x="737" y="577"/>
                    <a:pt x="851" y="294"/>
                  </a:cubicBezTo>
                  <a:lnTo>
                    <a:pt x="851" y="294"/>
                  </a:lnTo>
                  <a:cubicBezTo>
                    <a:pt x="851" y="294"/>
                    <a:pt x="520" y="672"/>
                    <a:pt x="529" y="880"/>
                  </a:cubicBezTo>
                  <a:cubicBezTo>
                    <a:pt x="529" y="880"/>
                    <a:pt x="340" y="209"/>
                    <a:pt x="12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9" name="Google Shape;2489;p54"/>
            <p:cNvSpPr/>
            <p:nvPr/>
          </p:nvSpPr>
          <p:spPr>
            <a:xfrm>
              <a:off x="-51442" y="3088261"/>
              <a:ext cx="537700" cy="262178"/>
            </a:xfrm>
            <a:custGeom>
              <a:avLst/>
              <a:gdLst/>
              <a:ahLst/>
              <a:cxnLst/>
              <a:rect l="l" t="t" r="r" b="b"/>
              <a:pathLst>
                <a:path w="2619" h="1277" extrusionOk="0">
                  <a:moveTo>
                    <a:pt x="2467" y="1"/>
                  </a:moveTo>
                  <a:cubicBezTo>
                    <a:pt x="2448" y="20"/>
                    <a:pt x="2410" y="58"/>
                    <a:pt x="2363" y="95"/>
                  </a:cubicBezTo>
                  <a:lnTo>
                    <a:pt x="2240" y="20"/>
                  </a:lnTo>
                  <a:cubicBezTo>
                    <a:pt x="2240" y="20"/>
                    <a:pt x="2174" y="190"/>
                    <a:pt x="2032" y="284"/>
                  </a:cubicBezTo>
                  <a:lnTo>
                    <a:pt x="1938" y="171"/>
                  </a:lnTo>
                  <a:cubicBezTo>
                    <a:pt x="1938" y="171"/>
                    <a:pt x="1787" y="332"/>
                    <a:pt x="1701" y="388"/>
                  </a:cubicBezTo>
                  <a:lnTo>
                    <a:pt x="1626" y="294"/>
                  </a:lnTo>
                  <a:cubicBezTo>
                    <a:pt x="1626" y="294"/>
                    <a:pt x="1512" y="398"/>
                    <a:pt x="1456" y="445"/>
                  </a:cubicBezTo>
                  <a:lnTo>
                    <a:pt x="1390" y="379"/>
                  </a:lnTo>
                  <a:lnTo>
                    <a:pt x="1361" y="502"/>
                  </a:lnTo>
                  <a:cubicBezTo>
                    <a:pt x="1361" y="502"/>
                    <a:pt x="1315" y="506"/>
                    <a:pt x="1249" y="506"/>
                  </a:cubicBezTo>
                  <a:cubicBezTo>
                    <a:pt x="1166" y="506"/>
                    <a:pt x="1054" y="500"/>
                    <a:pt x="964" y="473"/>
                  </a:cubicBezTo>
                  <a:lnTo>
                    <a:pt x="964" y="473"/>
                  </a:lnTo>
                  <a:cubicBezTo>
                    <a:pt x="964" y="474"/>
                    <a:pt x="983" y="549"/>
                    <a:pt x="1049" y="577"/>
                  </a:cubicBezTo>
                  <a:cubicBezTo>
                    <a:pt x="1049" y="577"/>
                    <a:pt x="982" y="585"/>
                    <a:pt x="888" y="585"/>
                  </a:cubicBezTo>
                  <a:cubicBezTo>
                    <a:pt x="771" y="585"/>
                    <a:pt x="613" y="573"/>
                    <a:pt x="492" y="521"/>
                  </a:cubicBezTo>
                  <a:lnTo>
                    <a:pt x="492" y="521"/>
                  </a:lnTo>
                  <a:cubicBezTo>
                    <a:pt x="492" y="521"/>
                    <a:pt x="463" y="615"/>
                    <a:pt x="511" y="663"/>
                  </a:cubicBezTo>
                  <a:cubicBezTo>
                    <a:pt x="511" y="663"/>
                    <a:pt x="237" y="644"/>
                    <a:pt x="104" y="540"/>
                  </a:cubicBezTo>
                  <a:cubicBezTo>
                    <a:pt x="104" y="540"/>
                    <a:pt x="95" y="644"/>
                    <a:pt x="104" y="681"/>
                  </a:cubicBezTo>
                  <a:cubicBezTo>
                    <a:pt x="104" y="681"/>
                    <a:pt x="57" y="663"/>
                    <a:pt x="0" y="634"/>
                  </a:cubicBezTo>
                  <a:lnTo>
                    <a:pt x="0" y="634"/>
                  </a:lnTo>
                  <a:lnTo>
                    <a:pt x="123" y="1277"/>
                  </a:lnTo>
                  <a:lnTo>
                    <a:pt x="2618" y="776"/>
                  </a:lnTo>
                  <a:lnTo>
                    <a:pt x="2467" y="1"/>
                  </a:lnTo>
                  <a:close/>
                </a:path>
              </a:pathLst>
            </a:custGeom>
            <a:solidFill>
              <a:srgbClr val="FFBA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90" name="Google Shape;2490;p54"/>
            <p:cNvSpPr/>
            <p:nvPr/>
          </p:nvSpPr>
          <p:spPr>
            <a:xfrm>
              <a:off x="1178760" y="4225462"/>
              <a:ext cx="501156" cy="483294"/>
            </a:xfrm>
            <a:custGeom>
              <a:avLst/>
              <a:gdLst/>
              <a:ahLst/>
              <a:cxnLst/>
              <a:rect l="l" t="t" r="r" b="b"/>
              <a:pathLst>
                <a:path w="2441" h="2354" extrusionOk="0">
                  <a:moveTo>
                    <a:pt x="2438" y="1096"/>
                  </a:moveTo>
                  <a:cubicBezTo>
                    <a:pt x="2438" y="1097"/>
                    <a:pt x="2438" y="1097"/>
                    <a:pt x="2438" y="1098"/>
                  </a:cubicBezTo>
                  <a:lnTo>
                    <a:pt x="2438" y="1098"/>
                  </a:lnTo>
                  <a:cubicBezTo>
                    <a:pt x="2440" y="1097"/>
                    <a:pt x="2441" y="1096"/>
                    <a:pt x="2438" y="1096"/>
                  </a:cubicBezTo>
                  <a:close/>
                  <a:moveTo>
                    <a:pt x="851" y="0"/>
                  </a:moveTo>
                  <a:lnTo>
                    <a:pt x="851" y="0"/>
                  </a:lnTo>
                  <a:cubicBezTo>
                    <a:pt x="851" y="0"/>
                    <a:pt x="681" y="303"/>
                    <a:pt x="964" y="1106"/>
                  </a:cubicBezTo>
                  <a:cubicBezTo>
                    <a:pt x="964" y="1106"/>
                    <a:pt x="388" y="246"/>
                    <a:pt x="0" y="198"/>
                  </a:cubicBezTo>
                  <a:lnTo>
                    <a:pt x="0" y="198"/>
                  </a:lnTo>
                  <a:cubicBezTo>
                    <a:pt x="0" y="199"/>
                    <a:pt x="473" y="652"/>
                    <a:pt x="718" y="1616"/>
                  </a:cubicBezTo>
                  <a:cubicBezTo>
                    <a:pt x="718" y="1616"/>
                    <a:pt x="350" y="1172"/>
                    <a:pt x="104" y="992"/>
                  </a:cubicBezTo>
                  <a:lnTo>
                    <a:pt x="104" y="992"/>
                  </a:lnTo>
                  <a:cubicBezTo>
                    <a:pt x="104" y="992"/>
                    <a:pt x="312" y="1512"/>
                    <a:pt x="312" y="2353"/>
                  </a:cubicBezTo>
                  <a:lnTo>
                    <a:pt x="2193" y="2353"/>
                  </a:lnTo>
                  <a:cubicBezTo>
                    <a:pt x="2193" y="2353"/>
                    <a:pt x="2183" y="1618"/>
                    <a:pt x="2438" y="1098"/>
                  </a:cubicBezTo>
                  <a:lnTo>
                    <a:pt x="2438" y="1098"/>
                  </a:lnTo>
                  <a:cubicBezTo>
                    <a:pt x="2406" y="1111"/>
                    <a:pt x="2071" y="1206"/>
                    <a:pt x="1975" y="1484"/>
                  </a:cubicBezTo>
                  <a:cubicBezTo>
                    <a:pt x="1975" y="1484"/>
                    <a:pt x="1890" y="813"/>
                    <a:pt x="1947" y="520"/>
                  </a:cubicBezTo>
                  <a:lnTo>
                    <a:pt x="1947" y="520"/>
                  </a:lnTo>
                  <a:cubicBezTo>
                    <a:pt x="1947" y="520"/>
                    <a:pt x="1673" y="747"/>
                    <a:pt x="1654" y="1153"/>
                  </a:cubicBezTo>
                  <a:cubicBezTo>
                    <a:pt x="1654" y="1153"/>
                    <a:pt x="1361" y="378"/>
                    <a:pt x="1153" y="180"/>
                  </a:cubicBezTo>
                  <a:lnTo>
                    <a:pt x="1153" y="180"/>
                  </a:lnTo>
                  <a:cubicBezTo>
                    <a:pt x="1153" y="180"/>
                    <a:pt x="1352" y="718"/>
                    <a:pt x="1295" y="1002"/>
                  </a:cubicBezTo>
                  <a:cubicBezTo>
                    <a:pt x="1295" y="1002"/>
                    <a:pt x="832" y="416"/>
                    <a:pt x="851" y="0"/>
                  </a:cubicBezTo>
                  <a:close/>
                </a:path>
              </a:pathLst>
            </a:custGeom>
            <a:solidFill>
              <a:srgbClr val="C9D34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91" name="Google Shape;2491;p54"/>
            <p:cNvSpPr/>
            <p:nvPr/>
          </p:nvSpPr>
          <p:spPr>
            <a:xfrm>
              <a:off x="901184" y="4275762"/>
              <a:ext cx="467896" cy="429093"/>
            </a:xfrm>
            <a:custGeom>
              <a:avLst/>
              <a:gdLst/>
              <a:ahLst/>
              <a:cxnLst/>
              <a:rect l="l" t="t" r="r" b="b"/>
              <a:pathLst>
                <a:path w="2279" h="2090" extrusionOk="0">
                  <a:moveTo>
                    <a:pt x="1" y="1"/>
                  </a:moveTo>
                  <a:cubicBezTo>
                    <a:pt x="1" y="1"/>
                    <a:pt x="454" y="1239"/>
                    <a:pt x="388" y="2089"/>
                  </a:cubicBezTo>
                  <a:lnTo>
                    <a:pt x="2278" y="2089"/>
                  </a:lnTo>
                  <a:cubicBezTo>
                    <a:pt x="2278" y="2089"/>
                    <a:pt x="1891" y="1617"/>
                    <a:pt x="1730" y="1116"/>
                  </a:cubicBezTo>
                  <a:lnTo>
                    <a:pt x="1730" y="1116"/>
                  </a:lnTo>
                  <a:cubicBezTo>
                    <a:pt x="1730" y="1116"/>
                    <a:pt x="1768" y="1570"/>
                    <a:pt x="1853" y="1759"/>
                  </a:cubicBezTo>
                  <a:cubicBezTo>
                    <a:pt x="1853" y="1759"/>
                    <a:pt x="1428" y="889"/>
                    <a:pt x="1465" y="454"/>
                  </a:cubicBezTo>
                  <a:lnTo>
                    <a:pt x="1465" y="454"/>
                  </a:lnTo>
                  <a:cubicBezTo>
                    <a:pt x="1465" y="454"/>
                    <a:pt x="1295" y="795"/>
                    <a:pt x="1409" y="1277"/>
                  </a:cubicBezTo>
                  <a:cubicBezTo>
                    <a:pt x="1409" y="1277"/>
                    <a:pt x="1031" y="596"/>
                    <a:pt x="983" y="95"/>
                  </a:cubicBezTo>
                  <a:lnTo>
                    <a:pt x="983" y="95"/>
                  </a:lnTo>
                  <a:cubicBezTo>
                    <a:pt x="983" y="95"/>
                    <a:pt x="889" y="814"/>
                    <a:pt x="1040" y="1418"/>
                  </a:cubicBezTo>
                  <a:cubicBezTo>
                    <a:pt x="1040" y="1418"/>
                    <a:pt x="709" y="785"/>
                    <a:pt x="691" y="407"/>
                  </a:cubicBezTo>
                  <a:cubicBezTo>
                    <a:pt x="691" y="407"/>
                    <a:pt x="558" y="927"/>
                    <a:pt x="653" y="1229"/>
                  </a:cubicBezTo>
                  <a:cubicBezTo>
                    <a:pt x="653" y="1229"/>
                    <a:pt x="237" y="275"/>
                    <a:pt x="1" y="1"/>
                  </a:cubicBezTo>
                  <a:close/>
                </a:path>
              </a:pathLst>
            </a:custGeom>
            <a:solidFill>
              <a:srgbClr val="C9D34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92" name="Google Shape;2492;p54"/>
            <p:cNvSpPr/>
            <p:nvPr/>
          </p:nvSpPr>
          <p:spPr>
            <a:xfrm>
              <a:off x="1535584" y="4448426"/>
              <a:ext cx="403840" cy="256429"/>
            </a:xfrm>
            <a:custGeom>
              <a:avLst/>
              <a:gdLst/>
              <a:ahLst/>
              <a:cxnLst/>
              <a:rect l="l" t="t" r="r" b="b"/>
              <a:pathLst>
                <a:path w="1967" h="1249" extrusionOk="0">
                  <a:moveTo>
                    <a:pt x="1" y="1"/>
                  </a:moveTo>
                  <a:cubicBezTo>
                    <a:pt x="1" y="1"/>
                    <a:pt x="351" y="766"/>
                    <a:pt x="228" y="1248"/>
                  </a:cubicBezTo>
                  <a:lnTo>
                    <a:pt x="1967" y="1248"/>
                  </a:lnTo>
                  <a:cubicBezTo>
                    <a:pt x="1967" y="1248"/>
                    <a:pt x="1655" y="965"/>
                    <a:pt x="1560" y="672"/>
                  </a:cubicBezTo>
                  <a:lnTo>
                    <a:pt x="1560" y="672"/>
                  </a:lnTo>
                  <a:cubicBezTo>
                    <a:pt x="1560" y="672"/>
                    <a:pt x="1551" y="955"/>
                    <a:pt x="1608" y="1059"/>
                  </a:cubicBezTo>
                  <a:cubicBezTo>
                    <a:pt x="1608" y="1059"/>
                    <a:pt x="1315" y="540"/>
                    <a:pt x="1400" y="275"/>
                  </a:cubicBezTo>
                  <a:lnTo>
                    <a:pt x="1400" y="275"/>
                  </a:lnTo>
                  <a:cubicBezTo>
                    <a:pt x="1400" y="275"/>
                    <a:pt x="1201" y="483"/>
                    <a:pt x="1248" y="776"/>
                  </a:cubicBezTo>
                  <a:cubicBezTo>
                    <a:pt x="1248" y="776"/>
                    <a:pt x="946" y="351"/>
                    <a:pt x="965" y="48"/>
                  </a:cubicBezTo>
                  <a:lnTo>
                    <a:pt x="965" y="48"/>
                  </a:lnTo>
                  <a:cubicBezTo>
                    <a:pt x="965" y="48"/>
                    <a:pt x="804" y="492"/>
                    <a:pt x="889" y="861"/>
                  </a:cubicBezTo>
                  <a:cubicBezTo>
                    <a:pt x="889" y="861"/>
                    <a:pt x="634" y="483"/>
                    <a:pt x="644" y="247"/>
                  </a:cubicBezTo>
                  <a:lnTo>
                    <a:pt x="644" y="247"/>
                  </a:lnTo>
                  <a:cubicBezTo>
                    <a:pt x="644" y="247"/>
                    <a:pt x="474" y="568"/>
                    <a:pt x="540" y="757"/>
                  </a:cubicBezTo>
                  <a:cubicBezTo>
                    <a:pt x="540" y="757"/>
                    <a:pt x="209" y="180"/>
                    <a:pt x="1" y="1"/>
                  </a:cubicBezTo>
                  <a:close/>
                </a:path>
              </a:pathLst>
            </a:custGeom>
            <a:solidFill>
              <a:srgbClr val="C9D34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93" name="Google Shape;2493;p54"/>
            <p:cNvSpPr/>
            <p:nvPr/>
          </p:nvSpPr>
          <p:spPr>
            <a:xfrm>
              <a:off x="-1039176" y="4157505"/>
              <a:ext cx="543654" cy="611406"/>
            </a:xfrm>
            <a:custGeom>
              <a:avLst/>
              <a:gdLst/>
              <a:ahLst/>
              <a:cxnLst/>
              <a:rect l="l" t="t" r="r" b="b"/>
              <a:pathLst>
                <a:path w="2648" h="2978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549" y="1853"/>
                    <a:pt x="455" y="2977"/>
                  </a:cubicBezTo>
                  <a:lnTo>
                    <a:pt x="2647" y="2977"/>
                  </a:lnTo>
                  <a:cubicBezTo>
                    <a:pt x="2647" y="2977"/>
                    <a:pt x="2269" y="2363"/>
                    <a:pt x="2146" y="1673"/>
                  </a:cubicBezTo>
                  <a:lnTo>
                    <a:pt x="2146" y="1673"/>
                  </a:lnTo>
                  <a:cubicBezTo>
                    <a:pt x="2146" y="1673"/>
                    <a:pt x="2127" y="2306"/>
                    <a:pt x="2203" y="2552"/>
                  </a:cubicBezTo>
                  <a:cubicBezTo>
                    <a:pt x="2203" y="2552"/>
                    <a:pt x="1825" y="1342"/>
                    <a:pt x="1929" y="681"/>
                  </a:cubicBezTo>
                  <a:lnTo>
                    <a:pt x="1929" y="681"/>
                  </a:lnTo>
                  <a:cubicBezTo>
                    <a:pt x="1929" y="681"/>
                    <a:pt x="1655" y="1219"/>
                    <a:pt x="1712" y="1900"/>
                  </a:cubicBezTo>
                  <a:cubicBezTo>
                    <a:pt x="1712" y="1900"/>
                    <a:pt x="1315" y="898"/>
                    <a:pt x="1315" y="114"/>
                  </a:cubicBezTo>
                  <a:cubicBezTo>
                    <a:pt x="1315" y="114"/>
                    <a:pt x="1126" y="1248"/>
                    <a:pt x="1258" y="2089"/>
                  </a:cubicBezTo>
                  <a:cubicBezTo>
                    <a:pt x="1258" y="2089"/>
                    <a:pt x="889" y="1200"/>
                    <a:pt x="889" y="624"/>
                  </a:cubicBezTo>
                  <a:cubicBezTo>
                    <a:pt x="889" y="624"/>
                    <a:pt x="700" y="1408"/>
                    <a:pt x="795" y="1834"/>
                  </a:cubicBezTo>
                  <a:cubicBezTo>
                    <a:pt x="795" y="1834"/>
                    <a:pt x="313" y="426"/>
                    <a:pt x="1" y="0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94" name="Google Shape;2494;p54"/>
            <p:cNvSpPr/>
            <p:nvPr/>
          </p:nvSpPr>
          <p:spPr>
            <a:xfrm>
              <a:off x="-392868" y="3546303"/>
              <a:ext cx="174717" cy="1061440"/>
            </a:xfrm>
            <a:custGeom>
              <a:avLst/>
              <a:gdLst/>
              <a:ahLst/>
              <a:cxnLst/>
              <a:rect l="l" t="t" r="r" b="b"/>
              <a:pathLst>
                <a:path w="851" h="5170" extrusionOk="0">
                  <a:moveTo>
                    <a:pt x="435" y="0"/>
                  </a:moveTo>
                  <a:lnTo>
                    <a:pt x="265" y="19"/>
                  </a:lnTo>
                  <a:cubicBezTo>
                    <a:pt x="340" y="435"/>
                    <a:pt x="274" y="756"/>
                    <a:pt x="208" y="1087"/>
                  </a:cubicBezTo>
                  <a:cubicBezTo>
                    <a:pt x="104" y="1597"/>
                    <a:pt x="0" y="2117"/>
                    <a:pt x="312" y="3072"/>
                  </a:cubicBezTo>
                  <a:cubicBezTo>
                    <a:pt x="614" y="3970"/>
                    <a:pt x="671" y="4688"/>
                    <a:pt x="491" y="5104"/>
                  </a:cubicBezTo>
                  <a:lnTo>
                    <a:pt x="643" y="5170"/>
                  </a:lnTo>
                  <a:cubicBezTo>
                    <a:pt x="851" y="4716"/>
                    <a:pt x="784" y="3970"/>
                    <a:pt x="473" y="3025"/>
                  </a:cubicBezTo>
                  <a:cubicBezTo>
                    <a:pt x="170" y="2117"/>
                    <a:pt x="284" y="1607"/>
                    <a:pt x="378" y="1125"/>
                  </a:cubicBezTo>
                  <a:cubicBezTo>
                    <a:pt x="444" y="775"/>
                    <a:pt x="501" y="444"/>
                    <a:pt x="435" y="0"/>
                  </a:cubicBezTo>
                  <a:close/>
                </a:path>
              </a:pathLst>
            </a:custGeom>
            <a:solidFill>
              <a:srgbClr val="FFA0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95" name="Google Shape;2495;p54"/>
            <p:cNvSpPr/>
            <p:nvPr/>
          </p:nvSpPr>
          <p:spPr>
            <a:xfrm>
              <a:off x="1258213" y="3280429"/>
              <a:ext cx="334035" cy="151517"/>
            </a:xfrm>
            <a:custGeom>
              <a:avLst/>
              <a:gdLst/>
              <a:ahLst/>
              <a:cxnLst/>
              <a:rect l="l" t="t" r="r" b="b"/>
              <a:pathLst>
                <a:path w="1627" h="738" extrusionOk="0">
                  <a:moveTo>
                    <a:pt x="1266" y="1"/>
                  </a:moveTo>
                  <a:cubicBezTo>
                    <a:pt x="978" y="1"/>
                    <a:pt x="325" y="367"/>
                    <a:pt x="38" y="558"/>
                  </a:cubicBezTo>
                  <a:lnTo>
                    <a:pt x="1" y="738"/>
                  </a:lnTo>
                  <a:lnTo>
                    <a:pt x="1" y="738"/>
                  </a:lnTo>
                  <a:lnTo>
                    <a:pt x="1626" y="445"/>
                  </a:lnTo>
                  <a:cubicBezTo>
                    <a:pt x="1626" y="445"/>
                    <a:pt x="1569" y="76"/>
                    <a:pt x="1333" y="10"/>
                  </a:cubicBezTo>
                  <a:cubicBezTo>
                    <a:pt x="1314" y="4"/>
                    <a:pt x="1291" y="1"/>
                    <a:pt x="1266" y="1"/>
                  </a:cubicBezTo>
                  <a:close/>
                </a:path>
              </a:pathLst>
            </a:custGeom>
            <a:solidFill>
              <a:srgbClr val="FFBA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96" name="Google Shape;2496;p54"/>
            <p:cNvSpPr/>
            <p:nvPr/>
          </p:nvSpPr>
          <p:spPr>
            <a:xfrm>
              <a:off x="1095199" y="2385697"/>
              <a:ext cx="157471" cy="241031"/>
            </a:xfrm>
            <a:custGeom>
              <a:avLst/>
              <a:gdLst/>
              <a:ahLst/>
              <a:cxnLst/>
              <a:rect l="l" t="t" r="r" b="b"/>
              <a:pathLst>
                <a:path w="767" h="1174" extrusionOk="0">
                  <a:moveTo>
                    <a:pt x="516" y="0"/>
                  </a:moveTo>
                  <a:cubicBezTo>
                    <a:pt x="19" y="0"/>
                    <a:pt x="1" y="1041"/>
                    <a:pt x="1" y="1041"/>
                  </a:cubicBezTo>
                  <a:lnTo>
                    <a:pt x="190" y="1174"/>
                  </a:lnTo>
                  <a:cubicBezTo>
                    <a:pt x="719" y="663"/>
                    <a:pt x="766" y="21"/>
                    <a:pt x="549" y="2"/>
                  </a:cubicBezTo>
                  <a:cubicBezTo>
                    <a:pt x="538" y="1"/>
                    <a:pt x="527" y="0"/>
                    <a:pt x="516" y="0"/>
                  </a:cubicBezTo>
                  <a:close/>
                </a:path>
              </a:pathLst>
            </a:custGeom>
            <a:solidFill>
              <a:srgbClr val="FFBA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97" name="Google Shape;2497;p54"/>
            <p:cNvSpPr/>
            <p:nvPr/>
          </p:nvSpPr>
          <p:spPr>
            <a:xfrm>
              <a:off x="1124353" y="2427990"/>
              <a:ext cx="108813" cy="152133"/>
            </a:xfrm>
            <a:custGeom>
              <a:avLst/>
              <a:gdLst/>
              <a:ahLst/>
              <a:cxnLst/>
              <a:rect l="l" t="t" r="r" b="b"/>
              <a:pathLst>
                <a:path w="530" h="741" extrusionOk="0">
                  <a:moveTo>
                    <a:pt x="284" y="1"/>
                  </a:moveTo>
                  <a:cubicBezTo>
                    <a:pt x="192" y="1"/>
                    <a:pt x="35" y="334"/>
                    <a:pt x="0" y="675"/>
                  </a:cubicBezTo>
                  <a:lnTo>
                    <a:pt x="123" y="741"/>
                  </a:lnTo>
                  <a:cubicBezTo>
                    <a:pt x="123" y="741"/>
                    <a:pt x="530" y="259"/>
                    <a:pt x="312" y="13"/>
                  </a:cubicBezTo>
                  <a:cubicBezTo>
                    <a:pt x="304" y="5"/>
                    <a:pt x="295" y="1"/>
                    <a:pt x="284" y="1"/>
                  </a:cubicBezTo>
                  <a:close/>
                </a:path>
              </a:pathLst>
            </a:custGeom>
            <a:solidFill>
              <a:srgbClr val="FF893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98" name="Google Shape;2498;p54"/>
            <p:cNvSpPr/>
            <p:nvPr/>
          </p:nvSpPr>
          <p:spPr>
            <a:xfrm>
              <a:off x="-198853" y="2826493"/>
              <a:ext cx="1428119" cy="956733"/>
            </a:xfrm>
            <a:custGeom>
              <a:avLst/>
              <a:gdLst/>
              <a:ahLst/>
              <a:cxnLst/>
              <a:rect l="l" t="t" r="r" b="b"/>
              <a:pathLst>
                <a:path w="6956" h="4660" extrusionOk="0">
                  <a:moveTo>
                    <a:pt x="4565" y="0"/>
                  </a:moveTo>
                  <a:cubicBezTo>
                    <a:pt x="3376" y="1702"/>
                    <a:pt x="2149" y="1981"/>
                    <a:pt x="1315" y="1981"/>
                  </a:cubicBezTo>
                  <a:cubicBezTo>
                    <a:pt x="908" y="1981"/>
                    <a:pt x="595" y="1915"/>
                    <a:pt x="426" y="1915"/>
                  </a:cubicBezTo>
                  <a:cubicBezTo>
                    <a:pt x="374" y="1915"/>
                    <a:pt x="335" y="1921"/>
                    <a:pt x="312" y="1938"/>
                  </a:cubicBezTo>
                  <a:cubicBezTo>
                    <a:pt x="0" y="2155"/>
                    <a:pt x="170" y="3950"/>
                    <a:pt x="482" y="4659"/>
                  </a:cubicBezTo>
                  <a:lnTo>
                    <a:pt x="6956" y="2996"/>
                  </a:lnTo>
                  <a:cubicBezTo>
                    <a:pt x="6814" y="2656"/>
                    <a:pt x="4565" y="0"/>
                    <a:pt x="4565" y="0"/>
                  </a:cubicBezTo>
                  <a:close/>
                </a:path>
              </a:pathLst>
            </a:custGeom>
            <a:solidFill>
              <a:srgbClr val="FFBA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99" name="Google Shape;2499;p54"/>
            <p:cNvSpPr/>
            <p:nvPr/>
          </p:nvSpPr>
          <p:spPr>
            <a:xfrm>
              <a:off x="-136850" y="2826493"/>
              <a:ext cx="1364268" cy="960634"/>
            </a:xfrm>
            <a:custGeom>
              <a:avLst/>
              <a:gdLst/>
              <a:ahLst/>
              <a:cxnLst/>
              <a:rect l="l" t="t" r="r" b="b"/>
              <a:pathLst>
                <a:path w="6645" h="4679" extrusionOk="0">
                  <a:moveTo>
                    <a:pt x="4263" y="0"/>
                  </a:moveTo>
                  <a:lnTo>
                    <a:pt x="4263" y="0"/>
                  </a:lnTo>
                  <a:cubicBezTo>
                    <a:pt x="4613" y="1155"/>
                    <a:pt x="3095" y="2959"/>
                    <a:pt x="1667" y="2959"/>
                  </a:cubicBezTo>
                  <a:cubicBezTo>
                    <a:pt x="1167" y="2959"/>
                    <a:pt x="678" y="2739"/>
                    <a:pt x="284" y="2193"/>
                  </a:cubicBezTo>
                  <a:cubicBezTo>
                    <a:pt x="246" y="2807"/>
                    <a:pt x="1" y="4272"/>
                    <a:pt x="171" y="4678"/>
                  </a:cubicBezTo>
                  <a:lnTo>
                    <a:pt x="6644" y="3005"/>
                  </a:lnTo>
                  <a:cubicBezTo>
                    <a:pt x="6512" y="2656"/>
                    <a:pt x="4263" y="0"/>
                    <a:pt x="4263" y="0"/>
                  </a:cubicBezTo>
                  <a:close/>
                </a:path>
              </a:pathLst>
            </a:custGeom>
            <a:solidFill>
              <a:srgbClr val="FFA0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0" name="Google Shape;2500;p54"/>
            <p:cNvSpPr/>
            <p:nvPr/>
          </p:nvSpPr>
          <p:spPr>
            <a:xfrm>
              <a:off x="84266" y="3528852"/>
              <a:ext cx="537700" cy="188267"/>
            </a:xfrm>
            <a:custGeom>
              <a:avLst/>
              <a:gdLst/>
              <a:ahLst/>
              <a:cxnLst/>
              <a:rect l="l" t="t" r="r" b="b"/>
              <a:pathLst>
                <a:path w="2619" h="917" extrusionOk="0">
                  <a:moveTo>
                    <a:pt x="1" y="0"/>
                  </a:moveTo>
                  <a:lnTo>
                    <a:pt x="209" y="917"/>
                  </a:lnTo>
                  <a:lnTo>
                    <a:pt x="2619" y="511"/>
                  </a:lnTo>
                  <a:lnTo>
                    <a:pt x="2468" y="114"/>
                  </a:lnTo>
                  <a:cubicBezTo>
                    <a:pt x="2061" y="209"/>
                    <a:pt x="1692" y="244"/>
                    <a:pt x="1370" y="244"/>
                  </a:cubicBezTo>
                  <a:cubicBezTo>
                    <a:pt x="519" y="244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8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1" name="Google Shape;2501;p54"/>
            <p:cNvSpPr/>
            <p:nvPr/>
          </p:nvSpPr>
          <p:spPr>
            <a:xfrm>
              <a:off x="398591" y="3264826"/>
              <a:ext cx="200175" cy="384541"/>
            </a:xfrm>
            <a:custGeom>
              <a:avLst/>
              <a:gdLst/>
              <a:ahLst/>
              <a:cxnLst/>
              <a:rect l="l" t="t" r="r" b="b"/>
              <a:pathLst>
                <a:path w="975" h="1873" extrusionOk="0">
                  <a:moveTo>
                    <a:pt x="455" y="1"/>
                  </a:moveTo>
                  <a:cubicBezTo>
                    <a:pt x="1" y="899"/>
                    <a:pt x="398" y="1872"/>
                    <a:pt x="398" y="1872"/>
                  </a:cubicBezTo>
                  <a:lnTo>
                    <a:pt x="974" y="1815"/>
                  </a:lnTo>
                  <a:lnTo>
                    <a:pt x="455" y="1"/>
                  </a:lnTo>
                  <a:close/>
                </a:path>
              </a:pathLst>
            </a:custGeom>
            <a:solidFill>
              <a:srgbClr val="FF8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2" name="Google Shape;2502;p54"/>
            <p:cNvSpPr/>
            <p:nvPr/>
          </p:nvSpPr>
          <p:spPr>
            <a:xfrm>
              <a:off x="-82444" y="3257229"/>
              <a:ext cx="199970" cy="407535"/>
            </a:xfrm>
            <a:custGeom>
              <a:avLst/>
              <a:gdLst/>
              <a:ahLst/>
              <a:cxnLst/>
              <a:rect l="l" t="t" r="r" b="b"/>
              <a:pathLst>
                <a:path w="974" h="1985" extrusionOk="0">
                  <a:moveTo>
                    <a:pt x="0" y="0"/>
                  </a:moveTo>
                  <a:lnTo>
                    <a:pt x="350" y="1985"/>
                  </a:lnTo>
                  <a:lnTo>
                    <a:pt x="974" y="1843"/>
                  </a:lnTo>
                  <a:cubicBezTo>
                    <a:pt x="822" y="785"/>
                    <a:pt x="208" y="180"/>
                    <a:pt x="0" y="0"/>
                  </a:cubicBezTo>
                  <a:close/>
                </a:path>
              </a:pathLst>
            </a:custGeom>
            <a:solidFill>
              <a:srgbClr val="FF8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3" name="Google Shape;2503;p54"/>
            <p:cNvSpPr/>
            <p:nvPr/>
          </p:nvSpPr>
          <p:spPr>
            <a:xfrm>
              <a:off x="431646" y="3183318"/>
              <a:ext cx="671561" cy="434841"/>
            </a:xfrm>
            <a:custGeom>
              <a:avLst/>
              <a:gdLst/>
              <a:ahLst/>
              <a:cxnLst/>
              <a:rect l="l" t="t" r="r" b="b"/>
              <a:pathLst>
                <a:path w="3271" h="2118" extrusionOk="0">
                  <a:moveTo>
                    <a:pt x="422" y="0"/>
                  </a:moveTo>
                  <a:cubicBezTo>
                    <a:pt x="346" y="0"/>
                    <a:pt x="271" y="43"/>
                    <a:pt x="199" y="143"/>
                  </a:cubicBezTo>
                  <a:cubicBezTo>
                    <a:pt x="199" y="143"/>
                    <a:pt x="1" y="1797"/>
                    <a:pt x="520" y="2118"/>
                  </a:cubicBezTo>
                  <a:lnTo>
                    <a:pt x="3270" y="1438"/>
                  </a:lnTo>
                  <a:cubicBezTo>
                    <a:pt x="3270" y="1438"/>
                    <a:pt x="3116" y="1154"/>
                    <a:pt x="2502" y="1154"/>
                  </a:cubicBezTo>
                  <a:cubicBezTo>
                    <a:pt x="2220" y="1154"/>
                    <a:pt x="1840" y="1214"/>
                    <a:pt x="1333" y="1390"/>
                  </a:cubicBezTo>
                  <a:cubicBezTo>
                    <a:pt x="1325" y="1390"/>
                    <a:pt x="858" y="0"/>
                    <a:pt x="422" y="0"/>
                  </a:cubicBezTo>
                  <a:close/>
                </a:path>
              </a:pathLst>
            </a:custGeom>
            <a:solidFill>
              <a:srgbClr val="FFBA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4" name="Google Shape;2504;p54"/>
            <p:cNvSpPr/>
            <p:nvPr/>
          </p:nvSpPr>
          <p:spPr>
            <a:xfrm>
              <a:off x="437395" y="3156218"/>
              <a:ext cx="266079" cy="361136"/>
            </a:xfrm>
            <a:custGeom>
              <a:avLst/>
              <a:gdLst/>
              <a:ahLst/>
              <a:cxnLst/>
              <a:rect l="l" t="t" r="r" b="b"/>
              <a:pathLst>
                <a:path w="1296" h="1759" extrusionOk="0">
                  <a:moveTo>
                    <a:pt x="209" y="1"/>
                  </a:moveTo>
                  <a:lnTo>
                    <a:pt x="209" y="1"/>
                  </a:lnTo>
                  <a:cubicBezTo>
                    <a:pt x="209" y="1"/>
                    <a:pt x="1" y="918"/>
                    <a:pt x="880" y="1759"/>
                  </a:cubicBezTo>
                  <a:cubicBezTo>
                    <a:pt x="880" y="1541"/>
                    <a:pt x="1040" y="1466"/>
                    <a:pt x="1296" y="1399"/>
                  </a:cubicBezTo>
                  <a:lnTo>
                    <a:pt x="209" y="1"/>
                  </a:lnTo>
                  <a:close/>
                </a:path>
              </a:pathLst>
            </a:custGeom>
            <a:solidFill>
              <a:srgbClr val="FFA0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5" name="Google Shape;2505;p54"/>
            <p:cNvSpPr/>
            <p:nvPr/>
          </p:nvSpPr>
          <p:spPr>
            <a:xfrm>
              <a:off x="-381371" y="3219658"/>
              <a:ext cx="456193" cy="695377"/>
            </a:xfrm>
            <a:custGeom>
              <a:avLst/>
              <a:gdLst/>
              <a:ahLst/>
              <a:cxnLst/>
              <a:rect l="l" t="t" r="r" b="b"/>
              <a:pathLst>
                <a:path w="2222" h="3387" extrusionOk="0">
                  <a:moveTo>
                    <a:pt x="1356" y="0"/>
                  </a:moveTo>
                  <a:cubicBezTo>
                    <a:pt x="782" y="0"/>
                    <a:pt x="104" y="850"/>
                    <a:pt x="86" y="1261"/>
                  </a:cubicBezTo>
                  <a:cubicBezTo>
                    <a:pt x="1" y="2688"/>
                    <a:pt x="1078" y="3387"/>
                    <a:pt x="1078" y="3387"/>
                  </a:cubicBezTo>
                  <a:lnTo>
                    <a:pt x="2222" y="2158"/>
                  </a:lnTo>
                  <a:cubicBezTo>
                    <a:pt x="2222" y="2158"/>
                    <a:pt x="1768" y="51"/>
                    <a:pt x="1418" y="4"/>
                  </a:cubicBezTo>
                  <a:cubicBezTo>
                    <a:pt x="1398" y="1"/>
                    <a:pt x="1377" y="0"/>
                    <a:pt x="1356" y="0"/>
                  </a:cubicBezTo>
                  <a:close/>
                </a:path>
              </a:pathLst>
            </a:custGeom>
            <a:solidFill>
              <a:srgbClr val="FFBA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6" name="Google Shape;2506;p54"/>
            <p:cNvSpPr/>
            <p:nvPr/>
          </p:nvSpPr>
          <p:spPr>
            <a:xfrm>
              <a:off x="-352218" y="3381441"/>
              <a:ext cx="465843" cy="535647"/>
            </a:xfrm>
            <a:custGeom>
              <a:avLst/>
              <a:gdLst/>
              <a:ahLst/>
              <a:cxnLst/>
              <a:rect l="l" t="t" r="r" b="b"/>
              <a:pathLst>
                <a:path w="2269" h="2609" extrusionOk="0">
                  <a:moveTo>
                    <a:pt x="1711" y="0"/>
                  </a:moveTo>
                  <a:lnTo>
                    <a:pt x="1711" y="0"/>
                  </a:lnTo>
                  <a:cubicBezTo>
                    <a:pt x="1800" y="830"/>
                    <a:pt x="1127" y="1571"/>
                    <a:pt x="557" y="1571"/>
                  </a:cubicBezTo>
                  <a:cubicBezTo>
                    <a:pt x="341" y="1571"/>
                    <a:pt x="140" y="1465"/>
                    <a:pt x="1" y="1219"/>
                  </a:cubicBezTo>
                  <a:lnTo>
                    <a:pt x="1" y="1219"/>
                  </a:lnTo>
                  <a:cubicBezTo>
                    <a:pt x="227" y="2145"/>
                    <a:pt x="936" y="2608"/>
                    <a:pt x="936" y="2608"/>
                  </a:cubicBezTo>
                  <a:lnTo>
                    <a:pt x="2269" y="1436"/>
                  </a:lnTo>
                  <a:cubicBezTo>
                    <a:pt x="2184" y="813"/>
                    <a:pt x="1957" y="350"/>
                    <a:pt x="1711" y="0"/>
                  </a:cubicBezTo>
                  <a:close/>
                </a:path>
              </a:pathLst>
            </a:custGeom>
            <a:solidFill>
              <a:srgbClr val="FFA0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7" name="Google Shape;2507;p54"/>
            <p:cNvSpPr/>
            <p:nvPr/>
          </p:nvSpPr>
          <p:spPr>
            <a:xfrm>
              <a:off x="-191257" y="3589007"/>
              <a:ext cx="500950" cy="194221"/>
            </a:xfrm>
            <a:custGeom>
              <a:avLst/>
              <a:gdLst/>
              <a:ahLst/>
              <a:cxnLst/>
              <a:rect l="l" t="t" r="r" b="b"/>
              <a:pathLst>
                <a:path w="2440" h="946" extrusionOk="0">
                  <a:moveTo>
                    <a:pt x="1729" y="0"/>
                  </a:moveTo>
                  <a:cubicBezTo>
                    <a:pt x="1205" y="0"/>
                    <a:pt x="180" y="643"/>
                    <a:pt x="180" y="643"/>
                  </a:cubicBezTo>
                  <a:lnTo>
                    <a:pt x="1" y="945"/>
                  </a:lnTo>
                  <a:lnTo>
                    <a:pt x="2439" y="359"/>
                  </a:lnTo>
                  <a:cubicBezTo>
                    <a:pt x="2439" y="359"/>
                    <a:pt x="2260" y="29"/>
                    <a:pt x="1740" y="0"/>
                  </a:cubicBezTo>
                  <a:cubicBezTo>
                    <a:pt x="1736" y="0"/>
                    <a:pt x="1732" y="0"/>
                    <a:pt x="1729" y="0"/>
                  </a:cubicBezTo>
                  <a:close/>
                </a:path>
              </a:pathLst>
            </a:custGeom>
            <a:solidFill>
              <a:srgbClr val="FFBA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8" name="Google Shape;2508;p54"/>
            <p:cNvSpPr/>
            <p:nvPr/>
          </p:nvSpPr>
          <p:spPr>
            <a:xfrm>
              <a:off x="433699" y="2327800"/>
              <a:ext cx="1036187" cy="1242521"/>
            </a:xfrm>
            <a:custGeom>
              <a:avLst/>
              <a:gdLst/>
              <a:ahLst/>
              <a:cxnLst/>
              <a:rect l="l" t="t" r="r" b="b"/>
              <a:pathLst>
                <a:path w="5047" h="6052" extrusionOk="0">
                  <a:moveTo>
                    <a:pt x="2193" y="0"/>
                  </a:moveTo>
                  <a:cubicBezTo>
                    <a:pt x="2176" y="282"/>
                    <a:pt x="2140" y="660"/>
                    <a:pt x="2118" y="660"/>
                  </a:cubicBezTo>
                  <a:cubicBezTo>
                    <a:pt x="2114" y="660"/>
                    <a:pt x="2110" y="649"/>
                    <a:pt x="2108" y="624"/>
                  </a:cubicBezTo>
                  <a:cubicBezTo>
                    <a:pt x="2108" y="501"/>
                    <a:pt x="1994" y="246"/>
                    <a:pt x="1900" y="38"/>
                  </a:cubicBezTo>
                  <a:cubicBezTo>
                    <a:pt x="1578" y="369"/>
                    <a:pt x="992" y="747"/>
                    <a:pt x="992" y="747"/>
                  </a:cubicBezTo>
                  <a:lnTo>
                    <a:pt x="1002" y="993"/>
                  </a:lnTo>
                  <a:lnTo>
                    <a:pt x="832" y="860"/>
                  </a:lnTo>
                  <a:lnTo>
                    <a:pt x="113" y="1541"/>
                  </a:lnTo>
                  <a:cubicBezTo>
                    <a:pt x="0" y="2117"/>
                    <a:pt x="19" y="3317"/>
                    <a:pt x="19" y="3317"/>
                  </a:cubicBezTo>
                  <a:lnTo>
                    <a:pt x="302" y="3431"/>
                  </a:lnTo>
                  <a:lnTo>
                    <a:pt x="66" y="3554"/>
                  </a:lnTo>
                  <a:cubicBezTo>
                    <a:pt x="470" y="5901"/>
                    <a:pt x="2273" y="6052"/>
                    <a:pt x="2730" y="6052"/>
                  </a:cubicBezTo>
                  <a:cubicBezTo>
                    <a:pt x="2797" y="6052"/>
                    <a:pt x="2835" y="6049"/>
                    <a:pt x="2835" y="6049"/>
                  </a:cubicBezTo>
                  <a:lnTo>
                    <a:pt x="4319" y="5775"/>
                  </a:lnTo>
                  <a:cubicBezTo>
                    <a:pt x="4319" y="5775"/>
                    <a:pt x="4924" y="4867"/>
                    <a:pt x="4981" y="4470"/>
                  </a:cubicBezTo>
                  <a:cubicBezTo>
                    <a:pt x="5047" y="4074"/>
                    <a:pt x="4725" y="2968"/>
                    <a:pt x="4395" y="2646"/>
                  </a:cubicBezTo>
                  <a:cubicBezTo>
                    <a:pt x="4064" y="2335"/>
                    <a:pt x="4111" y="1692"/>
                    <a:pt x="4111" y="1692"/>
                  </a:cubicBezTo>
                  <a:lnTo>
                    <a:pt x="4121" y="1550"/>
                  </a:lnTo>
                  <a:cubicBezTo>
                    <a:pt x="3931" y="1314"/>
                    <a:pt x="3421" y="1068"/>
                    <a:pt x="3421" y="1068"/>
                  </a:cubicBezTo>
                  <a:lnTo>
                    <a:pt x="3270" y="1172"/>
                  </a:lnTo>
                  <a:lnTo>
                    <a:pt x="3279" y="993"/>
                  </a:lnTo>
                  <a:cubicBezTo>
                    <a:pt x="3034" y="728"/>
                    <a:pt x="2807" y="511"/>
                    <a:pt x="2618" y="341"/>
                  </a:cubicBezTo>
                  <a:cubicBezTo>
                    <a:pt x="2485" y="551"/>
                    <a:pt x="2346" y="769"/>
                    <a:pt x="2334" y="769"/>
                  </a:cubicBezTo>
                  <a:cubicBezTo>
                    <a:pt x="2331" y="769"/>
                    <a:pt x="2334" y="759"/>
                    <a:pt x="2344" y="737"/>
                  </a:cubicBezTo>
                  <a:cubicBezTo>
                    <a:pt x="2391" y="624"/>
                    <a:pt x="2419" y="388"/>
                    <a:pt x="2419" y="180"/>
                  </a:cubicBezTo>
                  <a:cubicBezTo>
                    <a:pt x="2325" y="104"/>
                    <a:pt x="2249" y="48"/>
                    <a:pt x="2193" y="0"/>
                  </a:cubicBezTo>
                  <a:close/>
                </a:path>
              </a:pathLst>
            </a:custGeom>
            <a:solidFill>
              <a:srgbClr val="EA60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9" name="Google Shape;2509;p54"/>
            <p:cNvSpPr/>
            <p:nvPr/>
          </p:nvSpPr>
          <p:spPr>
            <a:xfrm>
              <a:off x="451150" y="3065061"/>
              <a:ext cx="1014835" cy="511010"/>
            </a:xfrm>
            <a:custGeom>
              <a:avLst/>
              <a:gdLst/>
              <a:ahLst/>
              <a:cxnLst/>
              <a:rect l="l" t="t" r="r" b="b"/>
              <a:pathLst>
                <a:path w="4943" h="2489" extrusionOk="0">
                  <a:moveTo>
                    <a:pt x="0" y="1"/>
                  </a:moveTo>
                  <a:lnTo>
                    <a:pt x="0" y="1"/>
                  </a:lnTo>
                  <a:cubicBezTo>
                    <a:pt x="414" y="2344"/>
                    <a:pt x="2221" y="2489"/>
                    <a:pt x="2662" y="2489"/>
                  </a:cubicBezTo>
                  <a:cubicBezTo>
                    <a:pt x="2725" y="2489"/>
                    <a:pt x="2760" y="2486"/>
                    <a:pt x="2760" y="2486"/>
                  </a:cubicBezTo>
                  <a:lnTo>
                    <a:pt x="4253" y="2212"/>
                  </a:lnTo>
                  <a:cubicBezTo>
                    <a:pt x="4253" y="2212"/>
                    <a:pt x="4848" y="1305"/>
                    <a:pt x="4905" y="898"/>
                  </a:cubicBezTo>
                  <a:cubicBezTo>
                    <a:pt x="4943" y="690"/>
                    <a:pt x="4924" y="464"/>
                    <a:pt x="4792" y="76"/>
                  </a:cubicBezTo>
                  <a:cubicBezTo>
                    <a:pt x="4533" y="176"/>
                    <a:pt x="3824" y="210"/>
                    <a:pt x="3154" y="210"/>
                  </a:cubicBezTo>
                  <a:cubicBezTo>
                    <a:pt x="3066" y="210"/>
                    <a:pt x="2978" y="210"/>
                    <a:pt x="2892" y="208"/>
                  </a:cubicBezTo>
                  <a:cubicBezTo>
                    <a:pt x="2886" y="208"/>
                    <a:pt x="2880" y="208"/>
                    <a:pt x="2873" y="208"/>
                  </a:cubicBezTo>
                  <a:cubicBezTo>
                    <a:pt x="2053" y="208"/>
                    <a:pt x="1823" y="1011"/>
                    <a:pt x="1297" y="1011"/>
                  </a:cubicBezTo>
                  <a:cubicBezTo>
                    <a:pt x="1006" y="1011"/>
                    <a:pt x="623" y="765"/>
                    <a:pt x="0" y="1"/>
                  </a:cubicBezTo>
                  <a:close/>
                </a:path>
              </a:pathLst>
            </a:custGeom>
            <a:solidFill>
              <a:srgbClr val="D8462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0" name="Google Shape;2510;p54"/>
            <p:cNvSpPr/>
            <p:nvPr/>
          </p:nvSpPr>
          <p:spPr>
            <a:xfrm>
              <a:off x="631410" y="3152317"/>
              <a:ext cx="242879" cy="277781"/>
            </a:xfrm>
            <a:custGeom>
              <a:avLst/>
              <a:gdLst/>
              <a:ahLst/>
              <a:cxnLst/>
              <a:rect l="l" t="t" r="r" b="b"/>
              <a:pathLst>
                <a:path w="1183" h="1353" extrusionOk="0">
                  <a:moveTo>
                    <a:pt x="1135" y="1"/>
                  </a:moveTo>
                  <a:lnTo>
                    <a:pt x="1" y="1125"/>
                  </a:lnTo>
                  <a:lnTo>
                    <a:pt x="237" y="1352"/>
                  </a:lnTo>
                  <a:lnTo>
                    <a:pt x="1182" y="124"/>
                  </a:lnTo>
                  <a:lnTo>
                    <a:pt x="1135" y="1"/>
                  </a:lnTo>
                  <a:close/>
                </a:path>
              </a:pathLst>
            </a:custGeom>
            <a:solidFill>
              <a:srgbClr val="EA60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1" name="Google Shape;2511;p54"/>
            <p:cNvSpPr/>
            <p:nvPr/>
          </p:nvSpPr>
          <p:spPr>
            <a:xfrm>
              <a:off x="734269" y="3175722"/>
              <a:ext cx="128317" cy="316379"/>
            </a:xfrm>
            <a:custGeom>
              <a:avLst/>
              <a:gdLst/>
              <a:ahLst/>
              <a:cxnLst/>
              <a:rect l="l" t="t" r="r" b="b"/>
              <a:pathLst>
                <a:path w="625" h="1541" extrusionOk="0">
                  <a:moveTo>
                    <a:pt x="625" y="0"/>
                  </a:moveTo>
                  <a:lnTo>
                    <a:pt x="228" y="548"/>
                  </a:lnTo>
                  <a:lnTo>
                    <a:pt x="1" y="1380"/>
                  </a:lnTo>
                  <a:lnTo>
                    <a:pt x="483" y="1541"/>
                  </a:lnTo>
                  <a:lnTo>
                    <a:pt x="625" y="0"/>
                  </a:lnTo>
                  <a:close/>
                </a:path>
              </a:pathLst>
            </a:custGeom>
            <a:solidFill>
              <a:srgbClr val="EA60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2" name="Google Shape;2512;p54"/>
            <p:cNvSpPr/>
            <p:nvPr/>
          </p:nvSpPr>
          <p:spPr>
            <a:xfrm>
              <a:off x="513153" y="3119467"/>
              <a:ext cx="328081" cy="244521"/>
            </a:xfrm>
            <a:custGeom>
              <a:avLst/>
              <a:gdLst/>
              <a:ahLst/>
              <a:cxnLst/>
              <a:rect l="l" t="t" r="r" b="b"/>
              <a:pathLst>
                <a:path w="1598" h="1191" extrusionOk="0">
                  <a:moveTo>
                    <a:pt x="1598" y="0"/>
                  </a:moveTo>
                  <a:lnTo>
                    <a:pt x="0" y="605"/>
                  </a:lnTo>
                  <a:lnTo>
                    <a:pt x="341" y="1191"/>
                  </a:lnTo>
                  <a:lnTo>
                    <a:pt x="1437" y="539"/>
                  </a:lnTo>
                  <a:lnTo>
                    <a:pt x="1598" y="0"/>
                  </a:lnTo>
                  <a:close/>
                </a:path>
              </a:pathLst>
            </a:custGeom>
            <a:solidFill>
              <a:srgbClr val="EA60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3" name="Google Shape;2513;p54"/>
            <p:cNvSpPr/>
            <p:nvPr/>
          </p:nvSpPr>
          <p:spPr>
            <a:xfrm>
              <a:off x="1163156" y="3098115"/>
              <a:ext cx="302829" cy="361136"/>
            </a:xfrm>
            <a:custGeom>
              <a:avLst/>
              <a:gdLst/>
              <a:ahLst/>
              <a:cxnLst/>
              <a:rect l="l" t="t" r="r" b="b"/>
              <a:pathLst>
                <a:path w="1475" h="1759" extrusionOk="0">
                  <a:moveTo>
                    <a:pt x="29" y="0"/>
                  </a:moveTo>
                  <a:lnTo>
                    <a:pt x="0" y="236"/>
                  </a:lnTo>
                  <a:lnTo>
                    <a:pt x="983" y="1758"/>
                  </a:lnTo>
                  <a:cubicBezTo>
                    <a:pt x="983" y="1758"/>
                    <a:pt x="1418" y="955"/>
                    <a:pt x="1418" y="804"/>
                  </a:cubicBezTo>
                  <a:lnTo>
                    <a:pt x="1144" y="615"/>
                  </a:lnTo>
                  <a:lnTo>
                    <a:pt x="1418" y="709"/>
                  </a:lnTo>
                  <a:cubicBezTo>
                    <a:pt x="1418" y="709"/>
                    <a:pt x="1475" y="359"/>
                    <a:pt x="1352" y="95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EA60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4" name="Google Shape;2514;p54"/>
            <p:cNvSpPr/>
            <p:nvPr/>
          </p:nvSpPr>
          <p:spPr>
            <a:xfrm>
              <a:off x="633463" y="3432768"/>
              <a:ext cx="279629" cy="166094"/>
            </a:xfrm>
            <a:custGeom>
              <a:avLst/>
              <a:gdLst/>
              <a:ahLst/>
              <a:cxnLst/>
              <a:rect l="l" t="t" r="r" b="b"/>
              <a:pathLst>
                <a:path w="1362" h="809" extrusionOk="0">
                  <a:moveTo>
                    <a:pt x="622" y="1"/>
                  </a:moveTo>
                  <a:cubicBezTo>
                    <a:pt x="403" y="1"/>
                    <a:pt x="164" y="42"/>
                    <a:pt x="29" y="166"/>
                  </a:cubicBezTo>
                  <a:lnTo>
                    <a:pt x="0" y="808"/>
                  </a:lnTo>
                  <a:lnTo>
                    <a:pt x="1361" y="497"/>
                  </a:lnTo>
                  <a:cubicBezTo>
                    <a:pt x="1361" y="497"/>
                    <a:pt x="1248" y="128"/>
                    <a:pt x="1031" y="52"/>
                  </a:cubicBezTo>
                  <a:cubicBezTo>
                    <a:pt x="941" y="24"/>
                    <a:pt x="788" y="1"/>
                    <a:pt x="622" y="1"/>
                  </a:cubicBezTo>
                  <a:close/>
                </a:path>
              </a:pathLst>
            </a:custGeom>
            <a:solidFill>
              <a:srgbClr val="FFBA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5" name="Google Shape;2515;p54"/>
            <p:cNvSpPr/>
            <p:nvPr/>
          </p:nvSpPr>
          <p:spPr>
            <a:xfrm>
              <a:off x="-1388404" y="3412442"/>
              <a:ext cx="3114515" cy="1511679"/>
            </a:xfrm>
            <a:custGeom>
              <a:avLst/>
              <a:gdLst/>
              <a:ahLst/>
              <a:cxnLst/>
              <a:rect l="l" t="t" r="r" b="b"/>
              <a:pathLst>
                <a:path w="15170" h="7363" extrusionOk="0">
                  <a:moveTo>
                    <a:pt x="13166" y="0"/>
                  </a:moveTo>
                  <a:lnTo>
                    <a:pt x="8686" y="1115"/>
                  </a:lnTo>
                  <a:lnTo>
                    <a:pt x="5964" y="1408"/>
                  </a:lnTo>
                  <a:lnTo>
                    <a:pt x="5180" y="3015"/>
                  </a:lnTo>
                  <a:lnTo>
                    <a:pt x="4017" y="4962"/>
                  </a:lnTo>
                  <a:lnTo>
                    <a:pt x="1" y="7362"/>
                  </a:lnTo>
                  <a:lnTo>
                    <a:pt x="15169" y="7362"/>
                  </a:lnTo>
                  <a:lnTo>
                    <a:pt x="12910" y="5954"/>
                  </a:lnTo>
                  <a:lnTo>
                    <a:pt x="12003" y="5009"/>
                  </a:lnTo>
                  <a:lnTo>
                    <a:pt x="11880" y="2646"/>
                  </a:lnTo>
                  <a:lnTo>
                    <a:pt x="12929" y="2079"/>
                  </a:lnTo>
                  <a:lnTo>
                    <a:pt x="14073" y="1853"/>
                  </a:lnTo>
                  <a:lnTo>
                    <a:pt x="14687" y="1078"/>
                  </a:lnTo>
                  <a:lnTo>
                    <a:pt x="13166" y="0"/>
                  </a:lnTo>
                  <a:close/>
                </a:path>
              </a:pathLst>
            </a:custGeom>
            <a:solidFill>
              <a:srgbClr val="997F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6" name="Google Shape;2516;p54"/>
            <p:cNvSpPr/>
            <p:nvPr/>
          </p:nvSpPr>
          <p:spPr>
            <a:xfrm>
              <a:off x="-194952" y="3361936"/>
              <a:ext cx="1822104" cy="1492380"/>
            </a:xfrm>
            <a:custGeom>
              <a:avLst/>
              <a:gdLst/>
              <a:ahLst/>
              <a:cxnLst/>
              <a:rect l="l" t="t" r="r" b="b"/>
              <a:pathLst>
                <a:path w="8875" h="7269" extrusionOk="0">
                  <a:moveTo>
                    <a:pt x="8317" y="1"/>
                  </a:moveTo>
                  <a:lnTo>
                    <a:pt x="4300" y="1002"/>
                  </a:lnTo>
                  <a:lnTo>
                    <a:pt x="2230" y="1768"/>
                  </a:lnTo>
                  <a:lnTo>
                    <a:pt x="1040" y="3318"/>
                  </a:lnTo>
                  <a:lnTo>
                    <a:pt x="0" y="5123"/>
                  </a:lnTo>
                  <a:lnTo>
                    <a:pt x="1266" y="6087"/>
                  </a:lnTo>
                  <a:lnTo>
                    <a:pt x="3147" y="7268"/>
                  </a:lnTo>
                  <a:lnTo>
                    <a:pt x="4763" y="7249"/>
                  </a:lnTo>
                  <a:lnTo>
                    <a:pt x="5434" y="6625"/>
                  </a:lnTo>
                  <a:lnTo>
                    <a:pt x="4584" y="6058"/>
                  </a:lnTo>
                  <a:lnTo>
                    <a:pt x="4243" y="5331"/>
                  </a:lnTo>
                  <a:lnTo>
                    <a:pt x="5566" y="4149"/>
                  </a:lnTo>
                  <a:lnTo>
                    <a:pt x="6067" y="2892"/>
                  </a:lnTo>
                  <a:lnTo>
                    <a:pt x="7116" y="2325"/>
                  </a:lnTo>
                  <a:lnTo>
                    <a:pt x="8260" y="2099"/>
                  </a:lnTo>
                  <a:lnTo>
                    <a:pt x="8874" y="1324"/>
                  </a:lnTo>
                  <a:lnTo>
                    <a:pt x="8317" y="1"/>
                  </a:lnTo>
                  <a:close/>
                </a:path>
              </a:pathLst>
            </a:custGeom>
            <a:solidFill>
              <a:srgbClr val="7F645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7" name="Google Shape;2517;p54"/>
            <p:cNvSpPr/>
            <p:nvPr/>
          </p:nvSpPr>
          <p:spPr>
            <a:xfrm>
              <a:off x="-1392305" y="3311431"/>
              <a:ext cx="3081460" cy="1606736"/>
            </a:xfrm>
            <a:custGeom>
              <a:avLst/>
              <a:gdLst/>
              <a:ahLst/>
              <a:cxnLst/>
              <a:rect l="l" t="t" r="r" b="b"/>
              <a:pathLst>
                <a:path w="15009" h="7826" extrusionOk="0">
                  <a:moveTo>
                    <a:pt x="15009" y="1"/>
                  </a:moveTo>
                  <a:lnTo>
                    <a:pt x="13166" y="492"/>
                  </a:lnTo>
                  <a:lnTo>
                    <a:pt x="8573" y="1815"/>
                  </a:lnTo>
                  <a:lnTo>
                    <a:pt x="5879" y="2184"/>
                  </a:lnTo>
                  <a:lnTo>
                    <a:pt x="5180" y="3507"/>
                  </a:lnTo>
                  <a:lnTo>
                    <a:pt x="4755" y="4206"/>
                  </a:lnTo>
                  <a:lnTo>
                    <a:pt x="4017" y="5444"/>
                  </a:lnTo>
                  <a:lnTo>
                    <a:pt x="1" y="7826"/>
                  </a:lnTo>
                  <a:lnTo>
                    <a:pt x="9480" y="7826"/>
                  </a:lnTo>
                  <a:lnTo>
                    <a:pt x="9905" y="7514"/>
                  </a:lnTo>
                  <a:lnTo>
                    <a:pt x="6314" y="5510"/>
                  </a:lnTo>
                  <a:lnTo>
                    <a:pt x="7089" y="4178"/>
                  </a:lnTo>
                  <a:lnTo>
                    <a:pt x="10283" y="2392"/>
                  </a:lnTo>
                  <a:cubicBezTo>
                    <a:pt x="10283" y="2392"/>
                    <a:pt x="11654" y="2373"/>
                    <a:pt x="12797" y="2269"/>
                  </a:cubicBezTo>
                  <a:lnTo>
                    <a:pt x="14678" y="1570"/>
                  </a:lnTo>
                  <a:lnTo>
                    <a:pt x="15009" y="1"/>
                  </a:lnTo>
                  <a:close/>
                </a:path>
              </a:pathLst>
            </a:custGeom>
            <a:solidFill>
              <a:srgbClr val="B59B8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8" name="Google Shape;2518;p54"/>
            <p:cNvSpPr/>
            <p:nvPr/>
          </p:nvSpPr>
          <p:spPr>
            <a:xfrm>
              <a:off x="755621" y="3503599"/>
              <a:ext cx="249243" cy="179644"/>
            </a:xfrm>
            <a:custGeom>
              <a:avLst/>
              <a:gdLst/>
              <a:ahLst/>
              <a:cxnLst/>
              <a:rect l="l" t="t" r="r" b="b"/>
              <a:pathLst>
                <a:path w="1214" h="875" extrusionOk="0">
                  <a:moveTo>
                    <a:pt x="700" y="0"/>
                  </a:moveTo>
                  <a:lnTo>
                    <a:pt x="1" y="237"/>
                  </a:lnTo>
                  <a:cubicBezTo>
                    <a:pt x="1" y="303"/>
                    <a:pt x="39" y="605"/>
                    <a:pt x="275" y="766"/>
                  </a:cubicBezTo>
                  <a:cubicBezTo>
                    <a:pt x="411" y="847"/>
                    <a:pt x="495" y="875"/>
                    <a:pt x="548" y="875"/>
                  </a:cubicBezTo>
                  <a:cubicBezTo>
                    <a:pt x="606" y="875"/>
                    <a:pt x="629" y="843"/>
                    <a:pt x="643" y="813"/>
                  </a:cubicBezTo>
                  <a:cubicBezTo>
                    <a:pt x="682" y="845"/>
                    <a:pt x="728" y="858"/>
                    <a:pt x="770" y="858"/>
                  </a:cubicBezTo>
                  <a:cubicBezTo>
                    <a:pt x="853" y="858"/>
                    <a:pt x="924" y="810"/>
                    <a:pt x="899" y="766"/>
                  </a:cubicBezTo>
                  <a:lnTo>
                    <a:pt x="899" y="766"/>
                  </a:lnTo>
                  <a:cubicBezTo>
                    <a:pt x="922" y="775"/>
                    <a:pt x="946" y="779"/>
                    <a:pt x="969" y="779"/>
                  </a:cubicBezTo>
                  <a:cubicBezTo>
                    <a:pt x="1098" y="779"/>
                    <a:pt x="1213" y="658"/>
                    <a:pt x="1125" y="530"/>
                  </a:cubicBezTo>
                  <a:cubicBezTo>
                    <a:pt x="1050" y="435"/>
                    <a:pt x="946" y="152"/>
                    <a:pt x="700" y="0"/>
                  </a:cubicBezTo>
                  <a:close/>
                </a:path>
              </a:pathLst>
            </a:custGeom>
            <a:solidFill>
              <a:srgbClr val="7F645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9" name="Google Shape;2519;p54"/>
            <p:cNvSpPr/>
            <p:nvPr/>
          </p:nvSpPr>
          <p:spPr>
            <a:xfrm>
              <a:off x="1397822" y="3340584"/>
              <a:ext cx="242879" cy="235282"/>
            </a:xfrm>
            <a:custGeom>
              <a:avLst/>
              <a:gdLst/>
              <a:ahLst/>
              <a:cxnLst/>
              <a:rect l="l" t="t" r="r" b="b"/>
              <a:pathLst>
                <a:path w="1183" h="1146" extrusionOk="0">
                  <a:moveTo>
                    <a:pt x="908" y="1"/>
                  </a:moveTo>
                  <a:lnTo>
                    <a:pt x="96" y="208"/>
                  </a:lnTo>
                  <a:cubicBezTo>
                    <a:pt x="1" y="492"/>
                    <a:pt x="181" y="861"/>
                    <a:pt x="199" y="983"/>
                  </a:cubicBezTo>
                  <a:cubicBezTo>
                    <a:pt x="220" y="1094"/>
                    <a:pt x="307" y="1146"/>
                    <a:pt x="392" y="1146"/>
                  </a:cubicBezTo>
                  <a:cubicBezTo>
                    <a:pt x="467" y="1146"/>
                    <a:pt x="542" y="1106"/>
                    <a:pt x="568" y="1031"/>
                  </a:cubicBezTo>
                  <a:cubicBezTo>
                    <a:pt x="577" y="1057"/>
                    <a:pt x="603" y="1070"/>
                    <a:pt x="635" y="1070"/>
                  </a:cubicBezTo>
                  <a:cubicBezTo>
                    <a:pt x="708" y="1070"/>
                    <a:pt x="813" y="1006"/>
                    <a:pt x="833" y="889"/>
                  </a:cubicBezTo>
                  <a:cubicBezTo>
                    <a:pt x="849" y="900"/>
                    <a:pt x="872" y="910"/>
                    <a:pt x="898" y="910"/>
                  </a:cubicBezTo>
                  <a:cubicBezTo>
                    <a:pt x="962" y="910"/>
                    <a:pt x="1044" y="850"/>
                    <a:pt x="1097" y="596"/>
                  </a:cubicBezTo>
                  <a:cubicBezTo>
                    <a:pt x="1182" y="312"/>
                    <a:pt x="965" y="48"/>
                    <a:pt x="908" y="1"/>
                  </a:cubicBezTo>
                  <a:close/>
                </a:path>
              </a:pathLst>
            </a:custGeom>
            <a:solidFill>
              <a:srgbClr val="7F645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0" name="Google Shape;2520;p54"/>
            <p:cNvSpPr/>
            <p:nvPr/>
          </p:nvSpPr>
          <p:spPr>
            <a:xfrm>
              <a:off x="-975120" y="3961436"/>
              <a:ext cx="1459326" cy="718166"/>
            </a:xfrm>
            <a:custGeom>
              <a:avLst/>
              <a:gdLst/>
              <a:ahLst/>
              <a:cxnLst/>
              <a:rect l="l" t="t" r="r" b="b"/>
              <a:pathLst>
                <a:path w="7108" h="3498" extrusionOk="0">
                  <a:moveTo>
                    <a:pt x="7108" y="1"/>
                  </a:moveTo>
                  <a:lnTo>
                    <a:pt x="3403" y="917"/>
                  </a:lnTo>
                  <a:lnTo>
                    <a:pt x="2004" y="2288"/>
                  </a:lnTo>
                  <a:lnTo>
                    <a:pt x="1" y="3497"/>
                  </a:lnTo>
                  <a:lnTo>
                    <a:pt x="4301" y="2344"/>
                  </a:lnTo>
                  <a:lnTo>
                    <a:pt x="5416" y="2184"/>
                  </a:lnTo>
                  <a:lnTo>
                    <a:pt x="5066" y="1003"/>
                  </a:lnTo>
                  <a:lnTo>
                    <a:pt x="7108" y="1"/>
                  </a:lnTo>
                  <a:close/>
                </a:path>
              </a:pathLst>
            </a:custGeom>
            <a:solidFill>
              <a:srgbClr val="A5897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1" name="Google Shape;2521;p54"/>
            <p:cNvSpPr/>
            <p:nvPr/>
          </p:nvSpPr>
          <p:spPr>
            <a:xfrm>
              <a:off x="-1322295" y="4341872"/>
              <a:ext cx="615307" cy="588001"/>
            </a:xfrm>
            <a:custGeom>
              <a:avLst/>
              <a:gdLst/>
              <a:ahLst/>
              <a:cxnLst/>
              <a:rect l="l" t="t" r="r" b="b"/>
              <a:pathLst>
                <a:path w="2997" h="2864" extrusionOk="0">
                  <a:moveTo>
                    <a:pt x="1182" y="0"/>
                  </a:moveTo>
                  <a:lnTo>
                    <a:pt x="1182" y="0"/>
                  </a:lnTo>
                  <a:cubicBezTo>
                    <a:pt x="1181" y="0"/>
                    <a:pt x="870" y="444"/>
                    <a:pt x="1059" y="1493"/>
                  </a:cubicBezTo>
                  <a:cubicBezTo>
                    <a:pt x="1059" y="1493"/>
                    <a:pt x="501" y="388"/>
                    <a:pt x="0" y="331"/>
                  </a:cubicBezTo>
                  <a:lnTo>
                    <a:pt x="0" y="331"/>
                  </a:lnTo>
                  <a:cubicBezTo>
                    <a:pt x="0" y="331"/>
                    <a:pt x="529" y="917"/>
                    <a:pt x="662" y="2089"/>
                  </a:cubicBezTo>
                  <a:cubicBezTo>
                    <a:pt x="662" y="2089"/>
                    <a:pt x="303" y="1569"/>
                    <a:pt x="19" y="1370"/>
                  </a:cubicBezTo>
                  <a:lnTo>
                    <a:pt x="19" y="1370"/>
                  </a:lnTo>
                  <a:cubicBezTo>
                    <a:pt x="19" y="1370"/>
                    <a:pt x="199" y="1985"/>
                    <a:pt x="76" y="2864"/>
                  </a:cubicBezTo>
                  <a:lnTo>
                    <a:pt x="2231" y="2864"/>
                  </a:lnTo>
                  <a:cubicBezTo>
                    <a:pt x="2231" y="2864"/>
                    <a:pt x="2457" y="2079"/>
                    <a:pt x="2996" y="1446"/>
                  </a:cubicBezTo>
                  <a:cubicBezTo>
                    <a:pt x="2996" y="1445"/>
                    <a:pt x="2993" y="1444"/>
                    <a:pt x="2987" y="1444"/>
                  </a:cubicBezTo>
                  <a:cubicBezTo>
                    <a:pt x="2917" y="1444"/>
                    <a:pt x="2431" y="1559"/>
                    <a:pt x="2221" y="1909"/>
                  </a:cubicBezTo>
                  <a:cubicBezTo>
                    <a:pt x="2221" y="1909"/>
                    <a:pt x="2325" y="1087"/>
                    <a:pt x="2514" y="681"/>
                  </a:cubicBezTo>
                  <a:lnTo>
                    <a:pt x="2514" y="681"/>
                  </a:lnTo>
                  <a:cubicBezTo>
                    <a:pt x="2514" y="681"/>
                    <a:pt x="2051" y="1002"/>
                    <a:pt x="1900" y="1522"/>
                  </a:cubicBezTo>
                  <a:cubicBezTo>
                    <a:pt x="1900" y="1522"/>
                    <a:pt x="1767" y="501"/>
                    <a:pt x="1560" y="217"/>
                  </a:cubicBezTo>
                  <a:lnTo>
                    <a:pt x="1560" y="217"/>
                  </a:lnTo>
                  <a:cubicBezTo>
                    <a:pt x="1560" y="218"/>
                    <a:pt x="1663" y="964"/>
                    <a:pt x="1493" y="1342"/>
                  </a:cubicBezTo>
                  <a:cubicBezTo>
                    <a:pt x="1493" y="1342"/>
                    <a:pt x="1049" y="577"/>
                    <a:pt x="1182" y="0"/>
                  </a:cubicBezTo>
                  <a:close/>
                </a:path>
              </a:pathLst>
            </a:custGeom>
            <a:solidFill>
              <a:srgbClr val="C9D34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2" name="Google Shape;2522;p54"/>
            <p:cNvSpPr/>
            <p:nvPr/>
          </p:nvSpPr>
          <p:spPr>
            <a:xfrm>
              <a:off x="418096" y="2576428"/>
              <a:ext cx="248627" cy="182518"/>
            </a:xfrm>
            <a:custGeom>
              <a:avLst/>
              <a:gdLst/>
              <a:ahLst/>
              <a:cxnLst/>
              <a:rect l="l" t="t" r="r" b="b"/>
              <a:pathLst>
                <a:path w="1211" h="889" extrusionOk="0">
                  <a:moveTo>
                    <a:pt x="235" y="0"/>
                  </a:moveTo>
                  <a:cubicBezTo>
                    <a:pt x="166" y="0"/>
                    <a:pt x="121" y="26"/>
                    <a:pt x="114" y="84"/>
                  </a:cubicBezTo>
                  <a:cubicBezTo>
                    <a:pt x="0" y="727"/>
                    <a:pt x="756" y="859"/>
                    <a:pt x="1040" y="887"/>
                  </a:cubicBezTo>
                  <a:cubicBezTo>
                    <a:pt x="1047" y="888"/>
                    <a:pt x="1053" y="889"/>
                    <a:pt x="1059" y="889"/>
                  </a:cubicBezTo>
                  <a:cubicBezTo>
                    <a:pt x="1125" y="889"/>
                    <a:pt x="1173" y="845"/>
                    <a:pt x="1182" y="793"/>
                  </a:cubicBezTo>
                  <a:lnTo>
                    <a:pt x="1201" y="746"/>
                  </a:lnTo>
                  <a:cubicBezTo>
                    <a:pt x="1210" y="679"/>
                    <a:pt x="1201" y="623"/>
                    <a:pt x="1163" y="585"/>
                  </a:cubicBezTo>
                  <a:cubicBezTo>
                    <a:pt x="892" y="249"/>
                    <a:pt x="448" y="0"/>
                    <a:pt x="235" y="0"/>
                  </a:cubicBezTo>
                  <a:close/>
                </a:path>
              </a:pathLst>
            </a:custGeom>
            <a:solidFill>
              <a:srgbClr val="FFBA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3" name="Google Shape;2523;p54"/>
            <p:cNvSpPr/>
            <p:nvPr/>
          </p:nvSpPr>
          <p:spPr>
            <a:xfrm>
              <a:off x="501450" y="2632066"/>
              <a:ext cx="137967" cy="101422"/>
            </a:xfrm>
            <a:custGeom>
              <a:avLst/>
              <a:gdLst/>
              <a:ahLst/>
              <a:cxnLst/>
              <a:rect l="l" t="t" r="r" b="b"/>
              <a:pathLst>
                <a:path w="672" h="494" extrusionOk="0">
                  <a:moveTo>
                    <a:pt x="131" y="0"/>
                  </a:moveTo>
                  <a:cubicBezTo>
                    <a:pt x="90" y="0"/>
                    <a:pt x="62" y="15"/>
                    <a:pt x="57" y="49"/>
                  </a:cubicBezTo>
                  <a:cubicBezTo>
                    <a:pt x="1" y="399"/>
                    <a:pt x="388" y="475"/>
                    <a:pt x="568" y="494"/>
                  </a:cubicBezTo>
                  <a:cubicBezTo>
                    <a:pt x="615" y="494"/>
                    <a:pt x="653" y="465"/>
                    <a:pt x="662" y="427"/>
                  </a:cubicBezTo>
                  <a:cubicBezTo>
                    <a:pt x="672" y="390"/>
                    <a:pt x="662" y="342"/>
                    <a:pt x="634" y="304"/>
                  </a:cubicBezTo>
                  <a:cubicBezTo>
                    <a:pt x="486" y="129"/>
                    <a:pt x="250" y="0"/>
                    <a:pt x="131" y="0"/>
                  </a:cubicBezTo>
                  <a:close/>
                </a:path>
              </a:pathLst>
            </a:custGeom>
            <a:solidFill>
              <a:srgbClr val="FF893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4" name="Google Shape;2524;p54"/>
            <p:cNvSpPr/>
            <p:nvPr/>
          </p:nvSpPr>
          <p:spPr>
            <a:xfrm>
              <a:off x="782927" y="2682983"/>
              <a:ext cx="487195" cy="625572"/>
            </a:xfrm>
            <a:custGeom>
              <a:avLst/>
              <a:gdLst/>
              <a:ahLst/>
              <a:cxnLst/>
              <a:rect l="l" t="t" r="r" b="b"/>
              <a:pathLst>
                <a:path w="2373" h="3047" extrusionOk="0">
                  <a:moveTo>
                    <a:pt x="832" y="1"/>
                  </a:moveTo>
                  <a:cubicBezTo>
                    <a:pt x="797" y="1"/>
                    <a:pt x="762" y="3"/>
                    <a:pt x="728" y="9"/>
                  </a:cubicBezTo>
                  <a:cubicBezTo>
                    <a:pt x="510" y="56"/>
                    <a:pt x="95" y="349"/>
                    <a:pt x="47" y="633"/>
                  </a:cubicBezTo>
                  <a:cubicBezTo>
                    <a:pt x="0" y="926"/>
                    <a:pt x="151" y="1710"/>
                    <a:pt x="151" y="1710"/>
                  </a:cubicBezTo>
                  <a:cubicBezTo>
                    <a:pt x="151" y="1710"/>
                    <a:pt x="340" y="2098"/>
                    <a:pt x="378" y="2221"/>
                  </a:cubicBezTo>
                  <a:cubicBezTo>
                    <a:pt x="425" y="2334"/>
                    <a:pt x="822" y="2618"/>
                    <a:pt x="926" y="2646"/>
                  </a:cubicBezTo>
                  <a:cubicBezTo>
                    <a:pt x="1034" y="2664"/>
                    <a:pt x="1235" y="3047"/>
                    <a:pt x="1601" y="3047"/>
                  </a:cubicBezTo>
                  <a:cubicBezTo>
                    <a:pt x="1621" y="3047"/>
                    <a:pt x="1642" y="3045"/>
                    <a:pt x="1663" y="3043"/>
                  </a:cubicBezTo>
                  <a:cubicBezTo>
                    <a:pt x="2070" y="3015"/>
                    <a:pt x="2372" y="1984"/>
                    <a:pt x="2363" y="1899"/>
                  </a:cubicBezTo>
                  <a:cubicBezTo>
                    <a:pt x="2334" y="1701"/>
                    <a:pt x="2013" y="1370"/>
                    <a:pt x="2013" y="1370"/>
                  </a:cubicBezTo>
                  <a:cubicBezTo>
                    <a:pt x="1852" y="1106"/>
                    <a:pt x="1834" y="491"/>
                    <a:pt x="1531" y="246"/>
                  </a:cubicBezTo>
                  <a:cubicBezTo>
                    <a:pt x="1464" y="195"/>
                    <a:pt x="1131" y="1"/>
                    <a:pt x="832" y="1"/>
                  </a:cubicBezTo>
                  <a:close/>
                </a:path>
              </a:pathLst>
            </a:custGeom>
            <a:solidFill>
              <a:srgbClr val="FFBA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5" name="Google Shape;2525;p54"/>
            <p:cNvSpPr/>
            <p:nvPr/>
          </p:nvSpPr>
          <p:spPr>
            <a:xfrm>
              <a:off x="990493" y="3026258"/>
              <a:ext cx="145768" cy="103064"/>
            </a:xfrm>
            <a:custGeom>
              <a:avLst/>
              <a:gdLst/>
              <a:ahLst/>
              <a:cxnLst/>
              <a:rect l="l" t="t" r="r" b="b"/>
              <a:pathLst>
                <a:path w="710" h="502" extrusionOk="0">
                  <a:moveTo>
                    <a:pt x="0" y="1"/>
                  </a:moveTo>
                  <a:cubicBezTo>
                    <a:pt x="133" y="256"/>
                    <a:pt x="501" y="501"/>
                    <a:pt x="501" y="501"/>
                  </a:cubicBezTo>
                  <a:lnTo>
                    <a:pt x="709" y="416"/>
                  </a:lnTo>
                  <a:cubicBezTo>
                    <a:pt x="463" y="35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A0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6" name="Google Shape;2526;p54"/>
            <p:cNvSpPr/>
            <p:nvPr/>
          </p:nvSpPr>
          <p:spPr>
            <a:xfrm>
              <a:off x="792576" y="2851541"/>
              <a:ext cx="496844" cy="470770"/>
            </a:xfrm>
            <a:custGeom>
              <a:avLst/>
              <a:gdLst/>
              <a:ahLst/>
              <a:cxnLst/>
              <a:rect l="l" t="t" r="r" b="b"/>
              <a:pathLst>
                <a:path w="2420" h="2293" extrusionOk="0">
                  <a:moveTo>
                    <a:pt x="0" y="1"/>
                  </a:moveTo>
                  <a:cubicBezTo>
                    <a:pt x="0" y="757"/>
                    <a:pt x="199" y="1371"/>
                    <a:pt x="322" y="1589"/>
                  </a:cubicBezTo>
                  <a:cubicBezTo>
                    <a:pt x="378" y="1693"/>
                    <a:pt x="794" y="1891"/>
                    <a:pt x="898" y="1929"/>
                  </a:cubicBezTo>
                  <a:cubicBezTo>
                    <a:pt x="996" y="1956"/>
                    <a:pt x="1245" y="2292"/>
                    <a:pt x="1605" y="2292"/>
                  </a:cubicBezTo>
                  <a:cubicBezTo>
                    <a:pt x="1627" y="2292"/>
                    <a:pt x="1650" y="2291"/>
                    <a:pt x="1673" y="2288"/>
                  </a:cubicBezTo>
                  <a:cubicBezTo>
                    <a:pt x="2070" y="2222"/>
                    <a:pt x="2373" y="1513"/>
                    <a:pt x="2420" y="1315"/>
                  </a:cubicBezTo>
                  <a:lnTo>
                    <a:pt x="2420" y="1315"/>
                  </a:lnTo>
                  <a:cubicBezTo>
                    <a:pt x="2368" y="1345"/>
                    <a:pt x="2316" y="1356"/>
                    <a:pt x="2265" y="1356"/>
                  </a:cubicBezTo>
                  <a:cubicBezTo>
                    <a:pt x="2107" y="1356"/>
                    <a:pt x="1952" y="1246"/>
                    <a:pt x="1797" y="1246"/>
                  </a:cubicBezTo>
                  <a:cubicBezTo>
                    <a:pt x="1784" y="1246"/>
                    <a:pt x="1771" y="1247"/>
                    <a:pt x="1758" y="1248"/>
                  </a:cubicBezTo>
                  <a:cubicBezTo>
                    <a:pt x="1361" y="1296"/>
                    <a:pt x="1229" y="1437"/>
                    <a:pt x="1125" y="1437"/>
                  </a:cubicBezTo>
                  <a:cubicBezTo>
                    <a:pt x="1092" y="1441"/>
                    <a:pt x="1061" y="1442"/>
                    <a:pt x="1030" y="1442"/>
                  </a:cubicBezTo>
                  <a:cubicBezTo>
                    <a:pt x="588" y="1442"/>
                    <a:pt x="395" y="1137"/>
                    <a:pt x="369" y="1031"/>
                  </a:cubicBezTo>
                  <a:cubicBezTo>
                    <a:pt x="331" y="908"/>
                    <a:pt x="189" y="332"/>
                    <a:pt x="0" y="1"/>
                  </a:cubicBezTo>
                  <a:close/>
                </a:path>
              </a:pathLst>
            </a:custGeom>
            <a:solidFill>
              <a:srgbClr val="FFA0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7" name="Google Shape;2527;p54"/>
            <p:cNvSpPr/>
            <p:nvPr/>
          </p:nvSpPr>
          <p:spPr>
            <a:xfrm>
              <a:off x="870183" y="3152317"/>
              <a:ext cx="60360" cy="112714"/>
            </a:xfrm>
            <a:custGeom>
              <a:avLst/>
              <a:gdLst/>
              <a:ahLst/>
              <a:cxnLst/>
              <a:rect l="l" t="t" r="r" b="b"/>
              <a:pathLst>
                <a:path w="294" h="549" extrusionOk="0">
                  <a:moveTo>
                    <a:pt x="0" y="1"/>
                  </a:moveTo>
                  <a:cubicBezTo>
                    <a:pt x="0" y="1"/>
                    <a:pt x="10" y="388"/>
                    <a:pt x="199" y="549"/>
                  </a:cubicBezTo>
                  <a:cubicBezTo>
                    <a:pt x="199" y="549"/>
                    <a:pt x="246" y="341"/>
                    <a:pt x="293" y="31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A0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8" name="Google Shape;2528;p54"/>
            <p:cNvSpPr/>
            <p:nvPr/>
          </p:nvSpPr>
          <p:spPr>
            <a:xfrm>
              <a:off x="897283" y="3175722"/>
              <a:ext cx="68162" cy="101011"/>
            </a:xfrm>
            <a:custGeom>
              <a:avLst/>
              <a:gdLst/>
              <a:ahLst/>
              <a:cxnLst/>
              <a:rect l="l" t="t" r="r" b="b"/>
              <a:pathLst>
                <a:path w="332" h="492" extrusionOk="0">
                  <a:moveTo>
                    <a:pt x="1" y="0"/>
                  </a:moveTo>
                  <a:cubicBezTo>
                    <a:pt x="1" y="0"/>
                    <a:pt x="76" y="378"/>
                    <a:pt x="284" y="492"/>
                  </a:cubicBezTo>
                  <a:cubicBezTo>
                    <a:pt x="284" y="492"/>
                    <a:pt x="294" y="293"/>
                    <a:pt x="332" y="246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A0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9" name="Google Shape;2529;p54"/>
            <p:cNvSpPr/>
            <p:nvPr/>
          </p:nvSpPr>
          <p:spPr>
            <a:xfrm>
              <a:off x="928285" y="3187219"/>
              <a:ext cx="70215" cy="101217"/>
            </a:xfrm>
            <a:custGeom>
              <a:avLst/>
              <a:gdLst/>
              <a:ahLst/>
              <a:cxnLst/>
              <a:rect l="l" t="t" r="r" b="b"/>
              <a:pathLst>
                <a:path w="342" h="493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95" y="379"/>
                    <a:pt x="303" y="492"/>
                  </a:cubicBezTo>
                  <a:cubicBezTo>
                    <a:pt x="303" y="492"/>
                    <a:pt x="303" y="294"/>
                    <a:pt x="341" y="247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A0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0" name="Google Shape;2530;p54"/>
            <p:cNvSpPr/>
            <p:nvPr/>
          </p:nvSpPr>
          <p:spPr>
            <a:xfrm>
              <a:off x="976942" y="3197074"/>
              <a:ext cx="58307" cy="110661"/>
            </a:xfrm>
            <a:custGeom>
              <a:avLst/>
              <a:gdLst/>
              <a:ahLst/>
              <a:cxnLst/>
              <a:rect l="l" t="t" r="r" b="b"/>
              <a:pathLst>
                <a:path w="284" h="539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0" y="388"/>
                    <a:pt x="189" y="539"/>
                  </a:cubicBezTo>
                  <a:cubicBezTo>
                    <a:pt x="189" y="539"/>
                    <a:pt x="236" y="340"/>
                    <a:pt x="284" y="30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A0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1" name="Google Shape;2531;p54"/>
            <p:cNvSpPr/>
            <p:nvPr/>
          </p:nvSpPr>
          <p:spPr>
            <a:xfrm>
              <a:off x="6660" y="3323133"/>
              <a:ext cx="462147" cy="130165"/>
            </a:xfrm>
            <a:custGeom>
              <a:avLst/>
              <a:gdLst/>
              <a:ahLst/>
              <a:cxnLst/>
              <a:rect l="l" t="t" r="r" b="b"/>
              <a:pathLst>
                <a:path w="2251" h="634" extrusionOk="0">
                  <a:moveTo>
                    <a:pt x="2250" y="0"/>
                  </a:moveTo>
                  <a:lnTo>
                    <a:pt x="1" y="86"/>
                  </a:lnTo>
                  <a:cubicBezTo>
                    <a:pt x="58" y="341"/>
                    <a:pt x="294" y="558"/>
                    <a:pt x="294" y="558"/>
                  </a:cubicBezTo>
                  <a:cubicBezTo>
                    <a:pt x="284" y="520"/>
                    <a:pt x="322" y="407"/>
                    <a:pt x="322" y="407"/>
                  </a:cubicBezTo>
                  <a:cubicBezTo>
                    <a:pt x="398" y="539"/>
                    <a:pt x="587" y="615"/>
                    <a:pt x="587" y="615"/>
                  </a:cubicBezTo>
                  <a:cubicBezTo>
                    <a:pt x="568" y="568"/>
                    <a:pt x="596" y="473"/>
                    <a:pt x="596" y="473"/>
                  </a:cubicBezTo>
                  <a:cubicBezTo>
                    <a:pt x="747" y="596"/>
                    <a:pt x="993" y="634"/>
                    <a:pt x="993" y="634"/>
                  </a:cubicBezTo>
                  <a:cubicBezTo>
                    <a:pt x="946" y="605"/>
                    <a:pt x="946" y="520"/>
                    <a:pt x="946" y="520"/>
                  </a:cubicBezTo>
                  <a:lnTo>
                    <a:pt x="946" y="520"/>
                  </a:lnTo>
                  <a:cubicBezTo>
                    <a:pt x="1040" y="586"/>
                    <a:pt x="1211" y="624"/>
                    <a:pt x="1211" y="624"/>
                  </a:cubicBezTo>
                  <a:lnTo>
                    <a:pt x="1258" y="511"/>
                  </a:lnTo>
                  <a:lnTo>
                    <a:pt x="1296" y="586"/>
                  </a:lnTo>
                  <a:cubicBezTo>
                    <a:pt x="1343" y="558"/>
                    <a:pt x="1437" y="473"/>
                    <a:pt x="1437" y="473"/>
                  </a:cubicBezTo>
                  <a:lnTo>
                    <a:pt x="1475" y="577"/>
                  </a:lnTo>
                  <a:cubicBezTo>
                    <a:pt x="1532" y="539"/>
                    <a:pt x="1674" y="416"/>
                    <a:pt x="1674" y="416"/>
                  </a:cubicBezTo>
                  <a:lnTo>
                    <a:pt x="1730" y="539"/>
                  </a:lnTo>
                  <a:cubicBezTo>
                    <a:pt x="1853" y="473"/>
                    <a:pt x="1919" y="331"/>
                    <a:pt x="1919" y="331"/>
                  </a:cubicBezTo>
                  <a:lnTo>
                    <a:pt x="1995" y="426"/>
                  </a:lnTo>
                  <a:cubicBezTo>
                    <a:pt x="2222" y="256"/>
                    <a:pt x="2250" y="1"/>
                    <a:pt x="2250" y="0"/>
                  </a:cubicBezTo>
                  <a:close/>
                </a:path>
              </a:pathLst>
            </a:custGeom>
            <a:solidFill>
              <a:srgbClr val="FFBA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2" name="Google Shape;2532;p54"/>
            <p:cNvSpPr/>
            <p:nvPr/>
          </p:nvSpPr>
          <p:spPr>
            <a:xfrm>
              <a:off x="-389173" y="3243679"/>
              <a:ext cx="209824" cy="411436"/>
            </a:xfrm>
            <a:custGeom>
              <a:avLst/>
              <a:gdLst/>
              <a:ahLst/>
              <a:cxnLst/>
              <a:rect l="l" t="t" r="r" b="b"/>
              <a:pathLst>
                <a:path w="1022" h="2004" extrusionOk="0">
                  <a:moveTo>
                    <a:pt x="1022" y="0"/>
                  </a:moveTo>
                  <a:cubicBezTo>
                    <a:pt x="700" y="85"/>
                    <a:pt x="417" y="312"/>
                    <a:pt x="417" y="312"/>
                  </a:cubicBezTo>
                  <a:cubicBezTo>
                    <a:pt x="424" y="310"/>
                    <a:pt x="434" y="309"/>
                    <a:pt x="445" y="309"/>
                  </a:cubicBezTo>
                  <a:cubicBezTo>
                    <a:pt x="489" y="309"/>
                    <a:pt x="549" y="321"/>
                    <a:pt x="549" y="321"/>
                  </a:cubicBezTo>
                  <a:cubicBezTo>
                    <a:pt x="388" y="406"/>
                    <a:pt x="275" y="558"/>
                    <a:pt x="275" y="558"/>
                  </a:cubicBezTo>
                  <a:cubicBezTo>
                    <a:pt x="284" y="554"/>
                    <a:pt x="295" y="552"/>
                    <a:pt x="305" y="552"/>
                  </a:cubicBezTo>
                  <a:cubicBezTo>
                    <a:pt x="346" y="552"/>
                    <a:pt x="388" y="577"/>
                    <a:pt x="388" y="577"/>
                  </a:cubicBezTo>
                  <a:cubicBezTo>
                    <a:pt x="237" y="680"/>
                    <a:pt x="133" y="888"/>
                    <a:pt x="133" y="888"/>
                  </a:cubicBezTo>
                  <a:cubicBezTo>
                    <a:pt x="162" y="871"/>
                    <a:pt x="197" y="868"/>
                    <a:pt x="220" y="868"/>
                  </a:cubicBezTo>
                  <a:cubicBezTo>
                    <a:pt x="236" y="868"/>
                    <a:pt x="247" y="869"/>
                    <a:pt x="247" y="869"/>
                  </a:cubicBezTo>
                  <a:cubicBezTo>
                    <a:pt x="152" y="936"/>
                    <a:pt x="86" y="1068"/>
                    <a:pt x="86" y="1068"/>
                  </a:cubicBezTo>
                  <a:lnTo>
                    <a:pt x="162" y="1115"/>
                  </a:lnTo>
                  <a:lnTo>
                    <a:pt x="95" y="1144"/>
                  </a:lnTo>
                  <a:cubicBezTo>
                    <a:pt x="105" y="1181"/>
                    <a:pt x="143" y="1266"/>
                    <a:pt x="143" y="1266"/>
                  </a:cubicBezTo>
                  <a:lnTo>
                    <a:pt x="48" y="1285"/>
                  </a:lnTo>
                  <a:cubicBezTo>
                    <a:pt x="58" y="1342"/>
                    <a:pt x="124" y="1455"/>
                    <a:pt x="124" y="1455"/>
                  </a:cubicBezTo>
                  <a:lnTo>
                    <a:pt x="1" y="1474"/>
                  </a:lnTo>
                  <a:cubicBezTo>
                    <a:pt x="29" y="1569"/>
                    <a:pt x="124" y="1663"/>
                    <a:pt x="124" y="1663"/>
                  </a:cubicBezTo>
                  <a:lnTo>
                    <a:pt x="29" y="1692"/>
                  </a:lnTo>
                  <a:cubicBezTo>
                    <a:pt x="95" y="1900"/>
                    <a:pt x="294" y="2004"/>
                    <a:pt x="294" y="2004"/>
                  </a:cubicBezTo>
                  <a:lnTo>
                    <a:pt x="1022" y="0"/>
                  </a:lnTo>
                  <a:close/>
                </a:path>
              </a:pathLst>
            </a:custGeom>
            <a:solidFill>
              <a:srgbClr val="FFBA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3" name="Google Shape;2533;p54"/>
            <p:cNvSpPr/>
            <p:nvPr/>
          </p:nvSpPr>
          <p:spPr>
            <a:xfrm>
              <a:off x="1145705" y="3062392"/>
              <a:ext cx="161166" cy="175333"/>
            </a:xfrm>
            <a:custGeom>
              <a:avLst/>
              <a:gdLst/>
              <a:ahLst/>
              <a:cxnLst/>
              <a:rect l="l" t="t" r="r" b="b"/>
              <a:pathLst>
                <a:path w="785" h="854" extrusionOk="0">
                  <a:moveTo>
                    <a:pt x="663" y="0"/>
                  </a:moveTo>
                  <a:cubicBezTo>
                    <a:pt x="555" y="0"/>
                    <a:pt x="268" y="158"/>
                    <a:pt x="171" y="231"/>
                  </a:cubicBezTo>
                  <a:cubicBezTo>
                    <a:pt x="29" y="335"/>
                    <a:pt x="0" y="439"/>
                    <a:pt x="48" y="618"/>
                  </a:cubicBezTo>
                  <a:cubicBezTo>
                    <a:pt x="86" y="759"/>
                    <a:pt x="210" y="853"/>
                    <a:pt x="341" y="853"/>
                  </a:cubicBezTo>
                  <a:cubicBezTo>
                    <a:pt x="440" y="853"/>
                    <a:pt x="542" y="800"/>
                    <a:pt x="615" y="675"/>
                  </a:cubicBezTo>
                  <a:cubicBezTo>
                    <a:pt x="756" y="439"/>
                    <a:pt x="785" y="108"/>
                    <a:pt x="700" y="14"/>
                  </a:cubicBezTo>
                  <a:cubicBezTo>
                    <a:pt x="693" y="4"/>
                    <a:pt x="680" y="0"/>
                    <a:pt x="663" y="0"/>
                  </a:cubicBezTo>
                  <a:close/>
                </a:path>
              </a:pathLst>
            </a:custGeom>
            <a:solidFill>
              <a:srgbClr val="FFDC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4" name="Google Shape;2534;p54"/>
            <p:cNvSpPr/>
            <p:nvPr/>
          </p:nvSpPr>
          <p:spPr>
            <a:xfrm>
              <a:off x="1145705" y="3094215"/>
              <a:ext cx="153365" cy="146179"/>
            </a:xfrm>
            <a:custGeom>
              <a:avLst/>
              <a:gdLst/>
              <a:ahLst/>
              <a:cxnLst/>
              <a:rect l="l" t="t" r="r" b="b"/>
              <a:pathLst>
                <a:path w="747" h="712" extrusionOk="0">
                  <a:moveTo>
                    <a:pt x="738" y="0"/>
                  </a:moveTo>
                  <a:lnTo>
                    <a:pt x="738" y="0"/>
                  </a:lnTo>
                  <a:cubicBezTo>
                    <a:pt x="665" y="121"/>
                    <a:pt x="565" y="173"/>
                    <a:pt x="469" y="173"/>
                  </a:cubicBezTo>
                  <a:cubicBezTo>
                    <a:pt x="376" y="173"/>
                    <a:pt x="287" y="126"/>
                    <a:pt x="227" y="48"/>
                  </a:cubicBezTo>
                  <a:cubicBezTo>
                    <a:pt x="208" y="57"/>
                    <a:pt x="189" y="76"/>
                    <a:pt x="171" y="85"/>
                  </a:cubicBezTo>
                  <a:cubicBezTo>
                    <a:pt x="19" y="189"/>
                    <a:pt x="0" y="293"/>
                    <a:pt x="38" y="473"/>
                  </a:cubicBezTo>
                  <a:cubicBezTo>
                    <a:pt x="71" y="614"/>
                    <a:pt x="194" y="712"/>
                    <a:pt x="327" y="712"/>
                  </a:cubicBezTo>
                  <a:cubicBezTo>
                    <a:pt x="425" y="712"/>
                    <a:pt x="529" y="658"/>
                    <a:pt x="605" y="530"/>
                  </a:cubicBezTo>
                  <a:cubicBezTo>
                    <a:pt x="709" y="369"/>
                    <a:pt x="747" y="142"/>
                    <a:pt x="738" y="0"/>
                  </a:cubicBezTo>
                  <a:close/>
                </a:path>
              </a:pathLst>
            </a:custGeom>
            <a:solidFill>
              <a:srgbClr val="FFC7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5" name="Google Shape;2535;p54"/>
            <p:cNvSpPr/>
            <p:nvPr/>
          </p:nvSpPr>
          <p:spPr>
            <a:xfrm>
              <a:off x="763423" y="3442417"/>
              <a:ext cx="234872" cy="226249"/>
            </a:xfrm>
            <a:custGeom>
              <a:avLst/>
              <a:gdLst/>
              <a:ahLst/>
              <a:cxnLst/>
              <a:rect l="l" t="t" r="r" b="b"/>
              <a:pathLst>
                <a:path w="1144" h="1102" extrusionOk="0">
                  <a:moveTo>
                    <a:pt x="383" y="1"/>
                  </a:moveTo>
                  <a:cubicBezTo>
                    <a:pt x="366" y="1"/>
                    <a:pt x="349" y="2"/>
                    <a:pt x="331" y="5"/>
                  </a:cubicBezTo>
                  <a:lnTo>
                    <a:pt x="10" y="355"/>
                  </a:lnTo>
                  <a:cubicBezTo>
                    <a:pt x="10" y="355"/>
                    <a:pt x="1" y="790"/>
                    <a:pt x="246" y="979"/>
                  </a:cubicBezTo>
                  <a:cubicBezTo>
                    <a:pt x="366" y="1070"/>
                    <a:pt x="447" y="1101"/>
                    <a:pt x="501" y="1101"/>
                  </a:cubicBezTo>
                  <a:cubicBezTo>
                    <a:pt x="571" y="1101"/>
                    <a:pt x="599" y="1050"/>
                    <a:pt x="615" y="1007"/>
                  </a:cubicBezTo>
                  <a:cubicBezTo>
                    <a:pt x="652" y="1048"/>
                    <a:pt x="697" y="1064"/>
                    <a:pt x="739" y="1064"/>
                  </a:cubicBezTo>
                  <a:cubicBezTo>
                    <a:pt x="823" y="1064"/>
                    <a:pt x="895" y="998"/>
                    <a:pt x="870" y="941"/>
                  </a:cubicBezTo>
                  <a:lnTo>
                    <a:pt x="870" y="941"/>
                  </a:lnTo>
                  <a:cubicBezTo>
                    <a:pt x="902" y="956"/>
                    <a:pt x="935" y="963"/>
                    <a:pt x="965" y="963"/>
                  </a:cubicBezTo>
                  <a:cubicBezTo>
                    <a:pt x="1068" y="963"/>
                    <a:pt x="1144" y="879"/>
                    <a:pt x="1078" y="733"/>
                  </a:cubicBezTo>
                  <a:cubicBezTo>
                    <a:pt x="1006" y="598"/>
                    <a:pt x="720" y="1"/>
                    <a:pt x="383" y="1"/>
                  </a:cubicBezTo>
                  <a:close/>
                </a:path>
              </a:pathLst>
            </a:custGeom>
            <a:solidFill>
              <a:srgbClr val="FFBA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6" name="Google Shape;2536;p54"/>
            <p:cNvSpPr/>
            <p:nvPr/>
          </p:nvSpPr>
          <p:spPr>
            <a:xfrm>
              <a:off x="1403776" y="3303629"/>
              <a:ext cx="223375" cy="247190"/>
            </a:xfrm>
            <a:custGeom>
              <a:avLst/>
              <a:gdLst/>
              <a:ahLst/>
              <a:cxnLst/>
              <a:rect l="l" t="t" r="r" b="b"/>
              <a:pathLst>
                <a:path w="1088" h="1204" extrusionOk="0">
                  <a:moveTo>
                    <a:pt x="747" y="1"/>
                  </a:moveTo>
                  <a:lnTo>
                    <a:pt x="284" y="29"/>
                  </a:lnTo>
                  <a:cubicBezTo>
                    <a:pt x="0" y="285"/>
                    <a:pt x="293" y="937"/>
                    <a:pt x="350" y="1088"/>
                  </a:cubicBezTo>
                  <a:cubicBezTo>
                    <a:pt x="387" y="1170"/>
                    <a:pt x="441" y="1204"/>
                    <a:pt x="494" y="1204"/>
                  </a:cubicBezTo>
                  <a:cubicBezTo>
                    <a:pt x="562" y="1204"/>
                    <a:pt x="627" y="1145"/>
                    <a:pt x="643" y="1059"/>
                  </a:cubicBezTo>
                  <a:cubicBezTo>
                    <a:pt x="658" y="1082"/>
                    <a:pt x="683" y="1093"/>
                    <a:pt x="710" y="1093"/>
                  </a:cubicBezTo>
                  <a:cubicBezTo>
                    <a:pt x="783" y="1093"/>
                    <a:pt x="877" y="1016"/>
                    <a:pt x="870" y="899"/>
                  </a:cubicBezTo>
                  <a:lnTo>
                    <a:pt x="870" y="899"/>
                  </a:lnTo>
                  <a:cubicBezTo>
                    <a:pt x="887" y="903"/>
                    <a:pt x="906" y="907"/>
                    <a:pt x="925" y="907"/>
                  </a:cubicBezTo>
                  <a:cubicBezTo>
                    <a:pt x="992" y="907"/>
                    <a:pt x="1063" y="857"/>
                    <a:pt x="1078" y="587"/>
                  </a:cubicBezTo>
                  <a:cubicBezTo>
                    <a:pt x="1087" y="266"/>
                    <a:pt x="747" y="1"/>
                    <a:pt x="747" y="1"/>
                  </a:cubicBezTo>
                  <a:close/>
                </a:path>
              </a:pathLst>
            </a:custGeom>
            <a:solidFill>
              <a:srgbClr val="FFBA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7" name="Google Shape;2537;p54"/>
            <p:cNvSpPr/>
            <p:nvPr/>
          </p:nvSpPr>
          <p:spPr>
            <a:xfrm>
              <a:off x="-276459" y="3909082"/>
              <a:ext cx="886928" cy="240826"/>
            </a:xfrm>
            <a:custGeom>
              <a:avLst/>
              <a:gdLst/>
              <a:ahLst/>
              <a:cxnLst/>
              <a:rect l="l" t="t" r="r" b="b"/>
              <a:pathLst>
                <a:path w="4320" h="1173" extrusionOk="0">
                  <a:moveTo>
                    <a:pt x="4319" y="1"/>
                  </a:moveTo>
                  <a:lnTo>
                    <a:pt x="0" y="1172"/>
                  </a:lnTo>
                  <a:lnTo>
                    <a:pt x="3355" y="511"/>
                  </a:lnTo>
                  <a:lnTo>
                    <a:pt x="4319" y="1"/>
                  </a:lnTo>
                  <a:close/>
                </a:path>
              </a:pathLst>
            </a:custGeom>
            <a:solidFill>
              <a:srgbClr val="7F645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8" name="Google Shape;2538;p54"/>
            <p:cNvSpPr/>
            <p:nvPr/>
          </p:nvSpPr>
          <p:spPr>
            <a:xfrm>
              <a:off x="892561" y="3121726"/>
              <a:ext cx="296053" cy="168147"/>
            </a:xfrm>
            <a:custGeom>
              <a:avLst/>
              <a:gdLst/>
              <a:ahLst/>
              <a:cxnLst/>
              <a:rect l="l" t="t" r="r" b="b"/>
              <a:pathLst>
                <a:path w="1442" h="819" extrusionOk="0">
                  <a:moveTo>
                    <a:pt x="863" y="1"/>
                  </a:moveTo>
                  <a:cubicBezTo>
                    <a:pt x="488" y="1"/>
                    <a:pt x="1" y="151"/>
                    <a:pt x="165" y="481"/>
                  </a:cubicBezTo>
                  <a:cubicBezTo>
                    <a:pt x="243" y="642"/>
                    <a:pt x="532" y="818"/>
                    <a:pt x="846" y="818"/>
                  </a:cubicBezTo>
                  <a:cubicBezTo>
                    <a:pt x="956" y="818"/>
                    <a:pt x="1069" y="797"/>
                    <a:pt x="1177" y="745"/>
                  </a:cubicBezTo>
                  <a:cubicBezTo>
                    <a:pt x="1441" y="613"/>
                    <a:pt x="1413" y="244"/>
                    <a:pt x="1224" y="84"/>
                  </a:cubicBezTo>
                  <a:cubicBezTo>
                    <a:pt x="1167" y="29"/>
                    <a:pt x="1025" y="1"/>
                    <a:pt x="863" y="1"/>
                  </a:cubicBezTo>
                  <a:close/>
                </a:path>
              </a:pathLst>
            </a:custGeom>
            <a:solidFill>
              <a:srgbClr val="FFDC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9" name="Google Shape;2539;p54"/>
            <p:cNvSpPr/>
            <p:nvPr/>
          </p:nvSpPr>
          <p:spPr>
            <a:xfrm>
              <a:off x="930338" y="3127064"/>
              <a:ext cx="254376" cy="164451"/>
            </a:xfrm>
            <a:custGeom>
              <a:avLst/>
              <a:gdLst/>
              <a:ahLst/>
              <a:cxnLst/>
              <a:rect l="l" t="t" r="r" b="b"/>
              <a:pathLst>
                <a:path w="1239" h="801" extrusionOk="0">
                  <a:moveTo>
                    <a:pt x="879" y="1"/>
                  </a:moveTo>
                  <a:lnTo>
                    <a:pt x="879" y="1"/>
                  </a:lnTo>
                  <a:cubicBezTo>
                    <a:pt x="898" y="218"/>
                    <a:pt x="662" y="445"/>
                    <a:pt x="341" y="521"/>
                  </a:cubicBezTo>
                  <a:cubicBezTo>
                    <a:pt x="284" y="530"/>
                    <a:pt x="225" y="535"/>
                    <a:pt x="167" y="535"/>
                  </a:cubicBezTo>
                  <a:cubicBezTo>
                    <a:pt x="109" y="535"/>
                    <a:pt x="52" y="530"/>
                    <a:pt x="0" y="521"/>
                  </a:cubicBezTo>
                  <a:lnTo>
                    <a:pt x="0" y="521"/>
                  </a:lnTo>
                  <a:cubicBezTo>
                    <a:pt x="109" y="663"/>
                    <a:pt x="373" y="801"/>
                    <a:pt x="653" y="801"/>
                  </a:cubicBezTo>
                  <a:cubicBezTo>
                    <a:pt x="764" y="801"/>
                    <a:pt x="876" y="779"/>
                    <a:pt x="983" y="729"/>
                  </a:cubicBezTo>
                  <a:cubicBezTo>
                    <a:pt x="1238" y="596"/>
                    <a:pt x="1220" y="237"/>
                    <a:pt x="1031" y="58"/>
                  </a:cubicBezTo>
                  <a:cubicBezTo>
                    <a:pt x="993" y="29"/>
                    <a:pt x="945" y="10"/>
                    <a:pt x="879" y="1"/>
                  </a:cubicBezTo>
                  <a:close/>
                </a:path>
              </a:pathLst>
            </a:custGeom>
            <a:solidFill>
              <a:srgbClr val="FFC7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0" name="Google Shape;2540;p54"/>
            <p:cNvSpPr/>
            <p:nvPr/>
          </p:nvSpPr>
          <p:spPr>
            <a:xfrm>
              <a:off x="1087398" y="3080664"/>
              <a:ext cx="163219" cy="89309"/>
            </a:xfrm>
            <a:custGeom>
              <a:avLst/>
              <a:gdLst/>
              <a:ahLst/>
              <a:cxnLst/>
              <a:rect l="l" t="t" r="r" b="b"/>
              <a:pathLst>
                <a:path w="795" h="435" extrusionOk="0">
                  <a:moveTo>
                    <a:pt x="596" y="0"/>
                  </a:moveTo>
                  <a:cubicBezTo>
                    <a:pt x="369" y="0"/>
                    <a:pt x="29" y="114"/>
                    <a:pt x="20" y="199"/>
                  </a:cubicBezTo>
                  <a:cubicBezTo>
                    <a:pt x="1" y="284"/>
                    <a:pt x="511" y="435"/>
                    <a:pt x="540" y="435"/>
                  </a:cubicBezTo>
                  <a:cubicBezTo>
                    <a:pt x="558" y="435"/>
                    <a:pt x="795" y="199"/>
                    <a:pt x="785" y="95"/>
                  </a:cubicBezTo>
                  <a:cubicBezTo>
                    <a:pt x="785" y="66"/>
                    <a:pt x="681" y="10"/>
                    <a:pt x="596" y="0"/>
                  </a:cubicBezTo>
                  <a:close/>
                </a:path>
              </a:pathLst>
            </a:custGeom>
            <a:solidFill>
              <a:srgbClr val="603A2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1" name="Google Shape;2541;p54"/>
            <p:cNvSpPr/>
            <p:nvPr/>
          </p:nvSpPr>
          <p:spPr>
            <a:xfrm>
              <a:off x="1085550" y="3102016"/>
              <a:ext cx="157266" cy="67957"/>
            </a:xfrm>
            <a:custGeom>
              <a:avLst/>
              <a:gdLst/>
              <a:ahLst/>
              <a:cxnLst/>
              <a:rect l="l" t="t" r="r" b="b"/>
              <a:pathLst>
                <a:path w="766" h="331" extrusionOk="0">
                  <a:moveTo>
                    <a:pt x="133" y="0"/>
                  </a:moveTo>
                  <a:cubicBezTo>
                    <a:pt x="57" y="28"/>
                    <a:pt x="19" y="57"/>
                    <a:pt x="10" y="95"/>
                  </a:cubicBezTo>
                  <a:cubicBezTo>
                    <a:pt x="0" y="180"/>
                    <a:pt x="511" y="331"/>
                    <a:pt x="530" y="331"/>
                  </a:cubicBezTo>
                  <a:cubicBezTo>
                    <a:pt x="558" y="331"/>
                    <a:pt x="719" y="161"/>
                    <a:pt x="766" y="57"/>
                  </a:cubicBezTo>
                  <a:lnTo>
                    <a:pt x="766" y="57"/>
                  </a:lnTo>
                  <a:cubicBezTo>
                    <a:pt x="679" y="91"/>
                    <a:pt x="551" y="114"/>
                    <a:pt x="433" y="114"/>
                  </a:cubicBezTo>
                  <a:cubicBezTo>
                    <a:pt x="292" y="114"/>
                    <a:pt x="164" y="82"/>
                    <a:pt x="133" y="0"/>
                  </a:cubicBezTo>
                  <a:close/>
                </a:path>
              </a:pathLst>
            </a:custGeom>
            <a:solidFill>
              <a:srgbClr val="512C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2" name="Google Shape;2542;p54"/>
            <p:cNvSpPr/>
            <p:nvPr/>
          </p:nvSpPr>
          <p:spPr>
            <a:xfrm>
              <a:off x="1130102" y="3136303"/>
              <a:ext cx="50711" cy="24021"/>
            </a:xfrm>
            <a:custGeom>
              <a:avLst/>
              <a:gdLst/>
              <a:ahLst/>
              <a:cxnLst/>
              <a:rect l="l" t="t" r="r" b="b"/>
              <a:pathLst>
                <a:path w="247" h="117" extrusionOk="0">
                  <a:moveTo>
                    <a:pt x="117" y="1"/>
                  </a:moveTo>
                  <a:cubicBezTo>
                    <a:pt x="79" y="1"/>
                    <a:pt x="47" y="18"/>
                    <a:pt x="1" y="32"/>
                  </a:cubicBezTo>
                  <a:lnTo>
                    <a:pt x="218" y="117"/>
                  </a:lnTo>
                  <a:cubicBezTo>
                    <a:pt x="218" y="117"/>
                    <a:pt x="247" y="32"/>
                    <a:pt x="171" y="13"/>
                  </a:cubicBezTo>
                  <a:cubicBezTo>
                    <a:pt x="151" y="4"/>
                    <a:pt x="133" y="1"/>
                    <a:pt x="117" y="1"/>
                  </a:cubicBezTo>
                  <a:close/>
                </a:path>
              </a:pathLst>
            </a:custGeom>
            <a:solidFill>
              <a:srgbClr val="3D1F1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3" name="Google Shape;2543;p54"/>
            <p:cNvSpPr/>
            <p:nvPr/>
          </p:nvSpPr>
          <p:spPr>
            <a:xfrm>
              <a:off x="854579" y="2645001"/>
              <a:ext cx="170200" cy="81918"/>
            </a:xfrm>
            <a:custGeom>
              <a:avLst/>
              <a:gdLst/>
              <a:ahLst/>
              <a:cxnLst/>
              <a:rect l="l" t="t" r="r" b="b"/>
              <a:pathLst>
                <a:path w="829" h="399" extrusionOk="0">
                  <a:moveTo>
                    <a:pt x="669" y="1"/>
                  </a:moveTo>
                  <a:cubicBezTo>
                    <a:pt x="458" y="1"/>
                    <a:pt x="52" y="189"/>
                    <a:pt x="1" y="374"/>
                  </a:cubicBezTo>
                  <a:cubicBezTo>
                    <a:pt x="1" y="374"/>
                    <a:pt x="111" y="398"/>
                    <a:pt x="251" y="398"/>
                  </a:cubicBezTo>
                  <a:cubicBezTo>
                    <a:pt x="437" y="398"/>
                    <a:pt x="674" y="355"/>
                    <a:pt x="776" y="156"/>
                  </a:cubicBezTo>
                  <a:cubicBezTo>
                    <a:pt x="828" y="45"/>
                    <a:pt x="772" y="1"/>
                    <a:pt x="669" y="1"/>
                  </a:cubicBezTo>
                  <a:close/>
                </a:path>
              </a:pathLst>
            </a:custGeom>
            <a:solidFill>
              <a:srgbClr val="EA60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4" name="Google Shape;2544;p54"/>
            <p:cNvSpPr/>
            <p:nvPr/>
          </p:nvSpPr>
          <p:spPr>
            <a:xfrm>
              <a:off x="986592" y="2669843"/>
              <a:ext cx="206129" cy="87666"/>
            </a:xfrm>
            <a:custGeom>
              <a:avLst/>
              <a:gdLst/>
              <a:ahLst/>
              <a:cxnLst/>
              <a:rect l="l" t="t" r="r" b="b"/>
              <a:pathLst>
                <a:path w="1004" h="427" extrusionOk="0">
                  <a:moveTo>
                    <a:pt x="151" y="1"/>
                  </a:moveTo>
                  <a:cubicBezTo>
                    <a:pt x="90" y="1"/>
                    <a:pt x="38" y="11"/>
                    <a:pt x="0" y="35"/>
                  </a:cubicBezTo>
                  <a:cubicBezTo>
                    <a:pt x="0" y="35"/>
                    <a:pt x="273" y="426"/>
                    <a:pt x="584" y="426"/>
                  </a:cubicBezTo>
                  <a:cubicBezTo>
                    <a:pt x="626" y="426"/>
                    <a:pt x="667" y="419"/>
                    <a:pt x="709" y="404"/>
                  </a:cubicBezTo>
                  <a:cubicBezTo>
                    <a:pt x="1003" y="293"/>
                    <a:pt x="469" y="1"/>
                    <a:pt x="151" y="1"/>
                  </a:cubicBezTo>
                  <a:close/>
                </a:path>
              </a:pathLst>
            </a:custGeom>
            <a:solidFill>
              <a:srgbClr val="EA60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5" name="Google Shape;2545;p54"/>
            <p:cNvSpPr/>
            <p:nvPr/>
          </p:nvSpPr>
          <p:spPr>
            <a:xfrm>
              <a:off x="786828" y="2665326"/>
              <a:ext cx="83560" cy="194221"/>
            </a:xfrm>
            <a:custGeom>
              <a:avLst/>
              <a:gdLst/>
              <a:ahLst/>
              <a:cxnLst/>
              <a:rect l="l" t="t" r="r" b="b"/>
              <a:pathLst>
                <a:path w="407" h="946" extrusionOk="0">
                  <a:moveTo>
                    <a:pt x="321" y="1"/>
                  </a:moveTo>
                  <a:lnTo>
                    <a:pt x="0" y="388"/>
                  </a:lnTo>
                  <a:cubicBezTo>
                    <a:pt x="284" y="606"/>
                    <a:pt x="161" y="946"/>
                    <a:pt x="161" y="946"/>
                  </a:cubicBezTo>
                  <a:cubicBezTo>
                    <a:pt x="406" y="596"/>
                    <a:pt x="406" y="379"/>
                    <a:pt x="321" y="1"/>
                  </a:cubicBezTo>
                  <a:close/>
                </a:path>
              </a:pathLst>
            </a:custGeom>
            <a:solidFill>
              <a:srgbClr val="EA60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6" name="Google Shape;2546;p54"/>
            <p:cNvSpPr/>
            <p:nvPr/>
          </p:nvSpPr>
          <p:spPr>
            <a:xfrm>
              <a:off x="891535" y="2967334"/>
              <a:ext cx="31207" cy="23610"/>
            </a:xfrm>
            <a:custGeom>
              <a:avLst/>
              <a:gdLst/>
              <a:ahLst/>
              <a:cxnLst/>
              <a:rect l="l" t="t" r="r" b="b"/>
              <a:pathLst>
                <a:path w="152" h="115" extrusionOk="0">
                  <a:moveTo>
                    <a:pt x="83" y="1"/>
                  </a:moveTo>
                  <a:cubicBezTo>
                    <a:pt x="75" y="1"/>
                    <a:pt x="66" y="2"/>
                    <a:pt x="57" y="4"/>
                  </a:cubicBezTo>
                  <a:cubicBezTo>
                    <a:pt x="29" y="13"/>
                    <a:pt x="0" y="42"/>
                    <a:pt x="0" y="80"/>
                  </a:cubicBezTo>
                  <a:cubicBezTo>
                    <a:pt x="8" y="94"/>
                    <a:pt x="32" y="114"/>
                    <a:pt x="59" y="114"/>
                  </a:cubicBezTo>
                  <a:cubicBezTo>
                    <a:pt x="68" y="114"/>
                    <a:pt x="77" y="112"/>
                    <a:pt x="85" y="108"/>
                  </a:cubicBezTo>
                  <a:cubicBezTo>
                    <a:pt x="133" y="99"/>
                    <a:pt x="152" y="80"/>
                    <a:pt x="142" y="42"/>
                  </a:cubicBezTo>
                  <a:cubicBezTo>
                    <a:pt x="135" y="13"/>
                    <a:pt x="111" y="1"/>
                    <a:pt x="83" y="1"/>
                  </a:cubicBezTo>
                  <a:close/>
                </a:path>
              </a:pathLst>
            </a:custGeom>
            <a:solidFill>
              <a:srgbClr val="512C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7" name="Google Shape;2547;p54"/>
            <p:cNvSpPr/>
            <p:nvPr/>
          </p:nvSpPr>
          <p:spPr>
            <a:xfrm>
              <a:off x="1134003" y="2917034"/>
              <a:ext cx="29359" cy="23405"/>
            </a:xfrm>
            <a:custGeom>
              <a:avLst/>
              <a:gdLst/>
              <a:ahLst/>
              <a:cxnLst/>
              <a:rect l="l" t="t" r="r" b="b"/>
              <a:pathLst>
                <a:path w="143" h="114" extrusionOk="0">
                  <a:moveTo>
                    <a:pt x="77" y="1"/>
                  </a:moveTo>
                  <a:cubicBezTo>
                    <a:pt x="71" y="1"/>
                    <a:pt x="64" y="2"/>
                    <a:pt x="57" y="3"/>
                  </a:cubicBezTo>
                  <a:cubicBezTo>
                    <a:pt x="29" y="13"/>
                    <a:pt x="1" y="41"/>
                    <a:pt x="1" y="79"/>
                  </a:cubicBezTo>
                  <a:cubicBezTo>
                    <a:pt x="8" y="93"/>
                    <a:pt x="32" y="114"/>
                    <a:pt x="60" y="114"/>
                  </a:cubicBezTo>
                  <a:cubicBezTo>
                    <a:pt x="68" y="114"/>
                    <a:pt x="77" y="112"/>
                    <a:pt x="86" y="107"/>
                  </a:cubicBezTo>
                  <a:cubicBezTo>
                    <a:pt x="124" y="98"/>
                    <a:pt x="142" y="60"/>
                    <a:pt x="142" y="41"/>
                  </a:cubicBezTo>
                  <a:cubicBezTo>
                    <a:pt x="135" y="18"/>
                    <a:pt x="108" y="1"/>
                    <a:pt x="77" y="1"/>
                  </a:cubicBezTo>
                  <a:close/>
                </a:path>
              </a:pathLst>
            </a:custGeom>
            <a:solidFill>
              <a:srgbClr val="512C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8" name="Google Shape;2548;p54"/>
            <p:cNvSpPr/>
            <p:nvPr/>
          </p:nvSpPr>
          <p:spPr>
            <a:xfrm>
              <a:off x="776973" y="2878846"/>
              <a:ext cx="29359" cy="132013"/>
            </a:xfrm>
            <a:custGeom>
              <a:avLst/>
              <a:gdLst/>
              <a:ahLst/>
              <a:cxnLst/>
              <a:rect l="l" t="t" r="r" b="b"/>
              <a:pathLst>
                <a:path w="143" h="643" extrusionOk="0">
                  <a:moveTo>
                    <a:pt x="114" y="0"/>
                  </a:moveTo>
                  <a:cubicBezTo>
                    <a:pt x="114" y="0"/>
                    <a:pt x="1" y="341"/>
                    <a:pt x="48" y="643"/>
                  </a:cubicBezTo>
                  <a:cubicBezTo>
                    <a:pt x="48" y="643"/>
                    <a:pt x="86" y="454"/>
                    <a:pt x="143" y="416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FFA0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9" name="Google Shape;2549;p54"/>
            <p:cNvSpPr/>
            <p:nvPr/>
          </p:nvSpPr>
          <p:spPr>
            <a:xfrm>
              <a:off x="784775" y="2927299"/>
              <a:ext cx="29359" cy="132218"/>
            </a:xfrm>
            <a:custGeom>
              <a:avLst/>
              <a:gdLst/>
              <a:ahLst/>
              <a:cxnLst/>
              <a:rect l="l" t="t" r="r" b="b"/>
              <a:pathLst>
                <a:path w="143" h="644" extrusionOk="0">
                  <a:moveTo>
                    <a:pt x="105" y="1"/>
                  </a:moveTo>
                  <a:cubicBezTo>
                    <a:pt x="105" y="1"/>
                    <a:pt x="1" y="341"/>
                    <a:pt x="48" y="643"/>
                  </a:cubicBezTo>
                  <a:cubicBezTo>
                    <a:pt x="48" y="643"/>
                    <a:pt x="86" y="454"/>
                    <a:pt x="142" y="41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FFA0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0" name="Google Shape;2550;p54"/>
            <p:cNvSpPr/>
            <p:nvPr/>
          </p:nvSpPr>
          <p:spPr>
            <a:xfrm>
              <a:off x="796477" y="2993203"/>
              <a:ext cx="31207" cy="130370"/>
            </a:xfrm>
            <a:custGeom>
              <a:avLst/>
              <a:gdLst/>
              <a:ahLst/>
              <a:cxnLst/>
              <a:rect l="l" t="t" r="r" b="b"/>
              <a:pathLst>
                <a:path w="152" h="635" extrusionOk="0">
                  <a:moveTo>
                    <a:pt x="76" y="1"/>
                  </a:moveTo>
                  <a:lnTo>
                    <a:pt x="76" y="1"/>
                  </a:lnTo>
                  <a:cubicBezTo>
                    <a:pt x="76" y="1"/>
                    <a:pt x="0" y="351"/>
                    <a:pt x="85" y="634"/>
                  </a:cubicBezTo>
                  <a:cubicBezTo>
                    <a:pt x="85" y="634"/>
                    <a:pt x="114" y="445"/>
                    <a:pt x="152" y="398"/>
                  </a:cubicBezTo>
                  <a:lnTo>
                    <a:pt x="76" y="1"/>
                  </a:lnTo>
                  <a:close/>
                </a:path>
              </a:pathLst>
            </a:custGeom>
            <a:solidFill>
              <a:srgbClr val="FFA0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1" name="Google Shape;2551;p54"/>
            <p:cNvSpPr/>
            <p:nvPr/>
          </p:nvSpPr>
          <p:spPr>
            <a:xfrm>
              <a:off x="819677" y="3063213"/>
              <a:ext cx="33260" cy="128112"/>
            </a:xfrm>
            <a:custGeom>
              <a:avLst/>
              <a:gdLst/>
              <a:ahLst/>
              <a:cxnLst/>
              <a:rect l="l" t="t" r="r" b="b"/>
              <a:pathLst>
                <a:path w="162" h="624" extrusionOk="0">
                  <a:moveTo>
                    <a:pt x="20" y="0"/>
                  </a:moveTo>
                  <a:cubicBezTo>
                    <a:pt x="20" y="0"/>
                    <a:pt x="1" y="369"/>
                    <a:pt x="114" y="624"/>
                  </a:cubicBezTo>
                  <a:cubicBezTo>
                    <a:pt x="114" y="624"/>
                    <a:pt x="114" y="435"/>
                    <a:pt x="161" y="388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FFA0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2" name="Google Shape;2552;p54"/>
            <p:cNvSpPr/>
            <p:nvPr/>
          </p:nvSpPr>
          <p:spPr>
            <a:xfrm>
              <a:off x="841029" y="3107765"/>
              <a:ext cx="41061" cy="116615"/>
            </a:xfrm>
            <a:custGeom>
              <a:avLst/>
              <a:gdLst/>
              <a:ahLst/>
              <a:cxnLst/>
              <a:rect l="l" t="t" r="r" b="b"/>
              <a:pathLst>
                <a:path w="200" h="568" extrusionOk="0">
                  <a:moveTo>
                    <a:pt x="20" y="0"/>
                  </a:moveTo>
                  <a:cubicBezTo>
                    <a:pt x="20" y="1"/>
                    <a:pt x="1" y="388"/>
                    <a:pt x="152" y="568"/>
                  </a:cubicBezTo>
                  <a:cubicBezTo>
                    <a:pt x="152" y="568"/>
                    <a:pt x="152" y="445"/>
                    <a:pt x="199" y="407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FFA0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3" name="Google Shape;2553;p54"/>
            <p:cNvSpPr/>
            <p:nvPr/>
          </p:nvSpPr>
          <p:spPr>
            <a:xfrm>
              <a:off x="843082" y="2884184"/>
              <a:ext cx="126264" cy="82123"/>
            </a:xfrm>
            <a:custGeom>
              <a:avLst/>
              <a:gdLst/>
              <a:ahLst/>
              <a:cxnLst/>
              <a:rect l="l" t="t" r="r" b="b"/>
              <a:pathLst>
                <a:path w="615" h="400" extrusionOk="0">
                  <a:moveTo>
                    <a:pt x="502" y="0"/>
                  </a:moveTo>
                  <a:cubicBezTo>
                    <a:pt x="385" y="0"/>
                    <a:pt x="55" y="215"/>
                    <a:pt x="28" y="296"/>
                  </a:cubicBezTo>
                  <a:cubicBezTo>
                    <a:pt x="0" y="390"/>
                    <a:pt x="85" y="400"/>
                    <a:pt x="85" y="400"/>
                  </a:cubicBezTo>
                  <a:cubicBezTo>
                    <a:pt x="85" y="400"/>
                    <a:pt x="321" y="239"/>
                    <a:pt x="577" y="201"/>
                  </a:cubicBezTo>
                  <a:cubicBezTo>
                    <a:pt x="577" y="201"/>
                    <a:pt x="614" y="22"/>
                    <a:pt x="520" y="3"/>
                  </a:cubicBezTo>
                  <a:cubicBezTo>
                    <a:pt x="515" y="1"/>
                    <a:pt x="508" y="0"/>
                    <a:pt x="502" y="0"/>
                  </a:cubicBezTo>
                  <a:close/>
                </a:path>
              </a:pathLst>
            </a:custGeom>
            <a:solidFill>
              <a:srgbClr val="EA60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4" name="Google Shape;2554;p54"/>
            <p:cNvSpPr/>
            <p:nvPr/>
          </p:nvSpPr>
          <p:spPr>
            <a:xfrm>
              <a:off x="1073847" y="2845381"/>
              <a:ext cx="126469" cy="49068"/>
            </a:xfrm>
            <a:custGeom>
              <a:avLst/>
              <a:gdLst/>
              <a:ahLst/>
              <a:cxnLst/>
              <a:rect l="l" t="t" r="r" b="b"/>
              <a:pathLst>
                <a:path w="616" h="239" extrusionOk="0">
                  <a:moveTo>
                    <a:pt x="176" y="0"/>
                  </a:moveTo>
                  <a:cubicBezTo>
                    <a:pt x="127" y="0"/>
                    <a:pt x="87" y="7"/>
                    <a:pt x="67" y="22"/>
                  </a:cubicBezTo>
                  <a:cubicBezTo>
                    <a:pt x="1" y="78"/>
                    <a:pt x="76" y="239"/>
                    <a:pt x="76" y="239"/>
                  </a:cubicBezTo>
                  <a:cubicBezTo>
                    <a:pt x="149" y="217"/>
                    <a:pt x="224" y="210"/>
                    <a:pt x="293" y="210"/>
                  </a:cubicBezTo>
                  <a:cubicBezTo>
                    <a:pt x="430" y="210"/>
                    <a:pt x="539" y="239"/>
                    <a:pt x="539" y="239"/>
                  </a:cubicBezTo>
                  <a:cubicBezTo>
                    <a:pt x="539" y="239"/>
                    <a:pt x="615" y="192"/>
                    <a:pt x="549" y="107"/>
                  </a:cubicBezTo>
                  <a:cubicBezTo>
                    <a:pt x="521" y="51"/>
                    <a:pt x="313" y="0"/>
                    <a:pt x="176" y="0"/>
                  </a:cubicBezTo>
                  <a:close/>
                </a:path>
              </a:pathLst>
            </a:custGeom>
            <a:solidFill>
              <a:srgbClr val="EA60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5" name="Google Shape;2555;p54"/>
            <p:cNvSpPr/>
            <p:nvPr/>
          </p:nvSpPr>
          <p:spPr>
            <a:xfrm>
              <a:off x="-1522264" y="4430975"/>
              <a:ext cx="512448" cy="494996"/>
            </a:xfrm>
            <a:custGeom>
              <a:avLst/>
              <a:gdLst/>
              <a:ahLst/>
              <a:cxnLst/>
              <a:rect l="l" t="t" r="r" b="b"/>
              <a:pathLst>
                <a:path w="2496" h="2411" extrusionOk="0">
                  <a:moveTo>
                    <a:pt x="1" y="1"/>
                  </a:moveTo>
                  <a:cubicBezTo>
                    <a:pt x="1" y="1"/>
                    <a:pt x="521" y="1522"/>
                    <a:pt x="417" y="2411"/>
                  </a:cubicBezTo>
                  <a:lnTo>
                    <a:pt x="2496" y="2411"/>
                  </a:lnTo>
                  <a:cubicBezTo>
                    <a:pt x="2496" y="2411"/>
                    <a:pt x="2137" y="1919"/>
                    <a:pt x="2023" y="1352"/>
                  </a:cubicBezTo>
                  <a:lnTo>
                    <a:pt x="2023" y="1352"/>
                  </a:lnTo>
                  <a:cubicBezTo>
                    <a:pt x="2023" y="1352"/>
                    <a:pt x="2004" y="1863"/>
                    <a:pt x="2070" y="2070"/>
                  </a:cubicBezTo>
                  <a:cubicBezTo>
                    <a:pt x="2070" y="2070"/>
                    <a:pt x="1721" y="1088"/>
                    <a:pt x="1825" y="539"/>
                  </a:cubicBezTo>
                  <a:lnTo>
                    <a:pt x="1825" y="539"/>
                  </a:lnTo>
                  <a:cubicBezTo>
                    <a:pt x="1825" y="540"/>
                    <a:pt x="1560" y="984"/>
                    <a:pt x="1626" y="1551"/>
                  </a:cubicBezTo>
                  <a:cubicBezTo>
                    <a:pt x="1626" y="1551"/>
                    <a:pt x="1248" y="738"/>
                    <a:pt x="1248" y="95"/>
                  </a:cubicBezTo>
                  <a:cubicBezTo>
                    <a:pt x="1248" y="95"/>
                    <a:pt x="1059" y="1012"/>
                    <a:pt x="1182" y="1702"/>
                  </a:cubicBezTo>
                  <a:cubicBezTo>
                    <a:pt x="1182" y="1702"/>
                    <a:pt x="842" y="984"/>
                    <a:pt x="842" y="511"/>
                  </a:cubicBezTo>
                  <a:cubicBezTo>
                    <a:pt x="842" y="511"/>
                    <a:pt x="653" y="1144"/>
                    <a:pt x="747" y="1503"/>
                  </a:cubicBezTo>
                  <a:cubicBezTo>
                    <a:pt x="747" y="1503"/>
                    <a:pt x="284" y="360"/>
                    <a:pt x="1" y="1"/>
                  </a:cubicBezTo>
                  <a:close/>
                </a:path>
              </a:pathLst>
            </a:custGeom>
            <a:solidFill>
              <a:srgbClr val="C9D34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6" name="Google Shape;2556;p54"/>
            <p:cNvSpPr/>
            <p:nvPr/>
          </p:nvSpPr>
          <p:spPr>
            <a:xfrm>
              <a:off x="-926462" y="4632793"/>
              <a:ext cx="423139" cy="293179"/>
            </a:xfrm>
            <a:custGeom>
              <a:avLst/>
              <a:gdLst/>
              <a:ahLst/>
              <a:cxnLst/>
              <a:rect l="l" t="t" r="r" b="b"/>
              <a:pathLst>
                <a:path w="2061" h="1428" extrusionOk="0">
                  <a:moveTo>
                    <a:pt x="123" y="1"/>
                  </a:moveTo>
                  <a:cubicBezTo>
                    <a:pt x="123" y="1"/>
                    <a:pt x="303" y="898"/>
                    <a:pt x="0" y="1428"/>
                  </a:cubicBezTo>
                  <a:lnTo>
                    <a:pt x="2060" y="1428"/>
                  </a:lnTo>
                  <a:cubicBezTo>
                    <a:pt x="2060" y="1428"/>
                    <a:pt x="1824" y="1135"/>
                    <a:pt x="1834" y="804"/>
                  </a:cubicBezTo>
                  <a:lnTo>
                    <a:pt x="1834" y="804"/>
                  </a:lnTo>
                  <a:cubicBezTo>
                    <a:pt x="1833" y="804"/>
                    <a:pt x="1694" y="1101"/>
                    <a:pt x="1719" y="1226"/>
                  </a:cubicBezTo>
                  <a:lnTo>
                    <a:pt x="1719" y="1226"/>
                  </a:lnTo>
                  <a:cubicBezTo>
                    <a:pt x="1709" y="1176"/>
                    <a:pt x="1598" y="620"/>
                    <a:pt x="1815" y="322"/>
                  </a:cubicBezTo>
                  <a:lnTo>
                    <a:pt x="1815" y="322"/>
                  </a:lnTo>
                  <a:cubicBezTo>
                    <a:pt x="1815" y="322"/>
                    <a:pt x="1456" y="577"/>
                    <a:pt x="1389" y="908"/>
                  </a:cubicBezTo>
                  <a:cubicBezTo>
                    <a:pt x="1389" y="908"/>
                    <a:pt x="1200" y="426"/>
                    <a:pt x="1342" y="48"/>
                  </a:cubicBezTo>
                  <a:lnTo>
                    <a:pt x="1342" y="48"/>
                  </a:lnTo>
                  <a:cubicBezTo>
                    <a:pt x="1342" y="48"/>
                    <a:pt x="955" y="587"/>
                    <a:pt x="917" y="1002"/>
                  </a:cubicBezTo>
                  <a:cubicBezTo>
                    <a:pt x="917" y="1002"/>
                    <a:pt x="737" y="577"/>
                    <a:pt x="851" y="294"/>
                  </a:cubicBezTo>
                  <a:lnTo>
                    <a:pt x="851" y="294"/>
                  </a:lnTo>
                  <a:cubicBezTo>
                    <a:pt x="851" y="294"/>
                    <a:pt x="520" y="672"/>
                    <a:pt x="529" y="880"/>
                  </a:cubicBezTo>
                  <a:cubicBezTo>
                    <a:pt x="529" y="880"/>
                    <a:pt x="340" y="209"/>
                    <a:pt x="123" y="1"/>
                  </a:cubicBezTo>
                  <a:close/>
                </a:path>
              </a:pathLst>
            </a:custGeom>
            <a:solidFill>
              <a:srgbClr val="C9D34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7" name="Google Shape;2557;p54"/>
            <p:cNvSpPr/>
            <p:nvPr/>
          </p:nvSpPr>
          <p:spPr>
            <a:xfrm>
              <a:off x="161872" y="4758852"/>
              <a:ext cx="561105" cy="95468"/>
            </a:xfrm>
            <a:custGeom>
              <a:avLst/>
              <a:gdLst/>
              <a:ahLst/>
              <a:cxnLst/>
              <a:rect l="l" t="t" r="r" b="b"/>
              <a:pathLst>
                <a:path w="2733" h="465" extrusionOk="0">
                  <a:moveTo>
                    <a:pt x="2732" y="1"/>
                  </a:moveTo>
                  <a:lnTo>
                    <a:pt x="2193" y="67"/>
                  </a:lnTo>
                  <a:lnTo>
                    <a:pt x="1749" y="284"/>
                  </a:lnTo>
                  <a:lnTo>
                    <a:pt x="1" y="464"/>
                  </a:lnTo>
                  <a:lnTo>
                    <a:pt x="2184" y="388"/>
                  </a:lnTo>
                  <a:lnTo>
                    <a:pt x="2732" y="1"/>
                  </a:lnTo>
                  <a:close/>
                </a:path>
              </a:pathLst>
            </a:custGeom>
            <a:solidFill>
              <a:srgbClr val="7F645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8" name="Google Shape;2558;p54"/>
            <p:cNvSpPr/>
            <p:nvPr/>
          </p:nvSpPr>
          <p:spPr>
            <a:xfrm>
              <a:off x="-92298" y="4442678"/>
              <a:ext cx="372838" cy="225222"/>
            </a:xfrm>
            <a:custGeom>
              <a:avLst/>
              <a:gdLst/>
              <a:ahLst/>
              <a:cxnLst/>
              <a:rect l="l" t="t" r="r" b="b"/>
              <a:pathLst>
                <a:path w="1816" h="1097" extrusionOk="0">
                  <a:moveTo>
                    <a:pt x="1" y="0"/>
                  </a:moveTo>
                  <a:lnTo>
                    <a:pt x="1711" y="1097"/>
                  </a:lnTo>
                  <a:lnTo>
                    <a:pt x="1815" y="653"/>
                  </a:lnTo>
                  <a:lnTo>
                    <a:pt x="1201" y="7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B59B8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9" name="Google Shape;2559;p54"/>
            <p:cNvSpPr/>
            <p:nvPr/>
          </p:nvSpPr>
          <p:spPr>
            <a:xfrm>
              <a:off x="-441526" y="4176804"/>
              <a:ext cx="35108" cy="764770"/>
            </a:xfrm>
            <a:custGeom>
              <a:avLst/>
              <a:gdLst/>
              <a:ahLst/>
              <a:cxnLst/>
              <a:rect l="l" t="t" r="r" b="b"/>
              <a:pathLst>
                <a:path w="171" h="3725" extrusionOk="0">
                  <a:moveTo>
                    <a:pt x="1" y="1"/>
                  </a:moveTo>
                  <a:lnTo>
                    <a:pt x="1" y="3724"/>
                  </a:lnTo>
                  <a:lnTo>
                    <a:pt x="171" y="3724"/>
                  </a:lnTo>
                  <a:lnTo>
                    <a:pt x="171" y="1"/>
                  </a:ln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0" name="Google Shape;2560;p54"/>
            <p:cNvSpPr/>
            <p:nvPr/>
          </p:nvSpPr>
          <p:spPr>
            <a:xfrm>
              <a:off x="-441526" y="4176804"/>
              <a:ext cx="35108" cy="386389"/>
            </a:xfrm>
            <a:custGeom>
              <a:avLst/>
              <a:gdLst/>
              <a:ahLst/>
              <a:cxnLst/>
              <a:rect l="l" t="t" r="r" b="b"/>
              <a:pathLst>
                <a:path w="171" h="1882" extrusionOk="0">
                  <a:moveTo>
                    <a:pt x="1" y="1"/>
                  </a:moveTo>
                  <a:lnTo>
                    <a:pt x="1" y="1881"/>
                  </a:lnTo>
                  <a:lnTo>
                    <a:pt x="171" y="1853"/>
                  </a:lnTo>
                  <a:lnTo>
                    <a:pt x="171" y="1"/>
                  </a:lnTo>
                  <a:close/>
                </a:path>
              </a:pathLst>
            </a:custGeom>
            <a:solidFill>
              <a:srgbClr val="704A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1" name="Google Shape;2561;p54"/>
            <p:cNvSpPr/>
            <p:nvPr/>
          </p:nvSpPr>
          <p:spPr>
            <a:xfrm>
              <a:off x="-765501" y="4083799"/>
              <a:ext cx="681210" cy="329929"/>
            </a:xfrm>
            <a:custGeom>
              <a:avLst/>
              <a:gdLst/>
              <a:ahLst/>
              <a:cxnLst/>
              <a:rect l="l" t="t" r="r" b="b"/>
              <a:pathLst>
                <a:path w="3318" h="1607" extrusionOk="0">
                  <a:moveTo>
                    <a:pt x="1" y="0"/>
                  </a:moveTo>
                  <a:lnTo>
                    <a:pt x="1" y="1607"/>
                  </a:lnTo>
                  <a:lnTo>
                    <a:pt x="3318" y="1607"/>
                  </a:lnTo>
                  <a:lnTo>
                    <a:pt x="3318" y="0"/>
                  </a:lnTo>
                  <a:close/>
                </a:path>
              </a:pathLst>
            </a:custGeom>
            <a:solidFill>
              <a:srgbClr val="FFD0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2" name="Google Shape;2562;p54"/>
            <p:cNvSpPr/>
            <p:nvPr/>
          </p:nvSpPr>
          <p:spPr>
            <a:xfrm>
              <a:off x="-765501" y="4182758"/>
              <a:ext cx="683263" cy="234872"/>
            </a:xfrm>
            <a:custGeom>
              <a:avLst/>
              <a:gdLst/>
              <a:ahLst/>
              <a:cxnLst/>
              <a:rect l="l" t="t" r="r" b="b"/>
              <a:pathLst>
                <a:path w="3328" h="1144" extrusionOk="0">
                  <a:moveTo>
                    <a:pt x="3327" y="0"/>
                  </a:moveTo>
                  <a:lnTo>
                    <a:pt x="1" y="870"/>
                  </a:lnTo>
                  <a:lnTo>
                    <a:pt x="1" y="1144"/>
                  </a:lnTo>
                  <a:lnTo>
                    <a:pt x="3327" y="1144"/>
                  </a:lnTo>
                  <a:lnTo>
                    <a:pt x="3327" y="0"/>
                  </a:lnTo>
                  <a:close/>
                </a:path>
              </a:pathLst>
            </a:custGeom>
            <a:solidFill>
              <a:srgbClr val="F9B37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3" name="Google Shape;2563;p54"/>
            <p:cNvSpPr/>
            <p:nvPr/>
          </p:nvSpPr>
          <p:spPr>
            <a:xfrm>
              <a:off x="-718897" y="4116649"/>
              <a:ext cx="591902" cy="271827"/>
            </a:xfrm>
            <a:custGeom>
              <a:avLst/>
              <a:gdLst/>
              <a:ahLst/>
              <a:cxnLst/>
              <a:rect l="l" t="t" r="r" b="b"/>
              <a:pathLst>
                <a:path w="2883" h="1324" extrusionOk="0">
                  <a:moveTo>
                    <a:pt x="0" y="1"/>
                  </a:moveTo>
                  <a:lnTo>
                    <a:pt x="0" y="1324"/>
                  </a:lnTo>
                  <a:lnTo>
                    <a:pt x="2883" y="1324"/>
                  </a:lnTo>
                  <a:lnTo>
                    <a:pt x="2883" y="1"/>
                  </a:lnTo>
                  <a:close/>
                </a:path>
              </a:pathLst>
            </a:custGeom>
            <a:solidFill>
              <a:srgbClr val="87606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4" name="Google Shape;2564;p54"/>
            <p:cNvSpPr/>
            <p:nvPr/>
          </p:nvSpPr>
          <p:spPr>
            <a:xfrm>
              <a:off x="-718897" y="4116649"/>
              <a:ext cx="591902" cy="267926"/>
            </a:xfrm>
            <a:custGeom>
              <a:avLst/>
              <a:gdLst/>
              <a:ahLst/>
              <a:cxnLst/>
              <a:rect l="l" t="t" r="r" b="b"/>
              <a:pathLst>
                <a:path w="2883" h="1305" extrusionOk="0">
                  <a:moveTo>
                    <a:pt x="0" y="1"/>
                  </a:moveTo>
                  <a:lnTo>
                    <a:pt x="0" y="1305"/>
                  </a:lnTo>
                  <a:lnTo>
                    <a:pt x="57" y="1305"/>
                  </a:lnTo>
                  <a:lnTo>
                    <a:pt x="57" y="57"/>
                  </a:lnTo>
                  <a:lnTo>
                    <a:pt x="2817" y="57"/>
                  </a:lnTo>
                  <a:lnTo>
                    <a:pt x="2817" y="1305"/>
                  </a:lnTo>
                  <a:lnTo>
                    <a:pt x="2883" y="1305"/>
                  </a:lnTo>
                  <a:lnTo>
                    <a:pt x="2883" y="1"/>
                  </a:lnTo>
                  <a:close/>
                </a:path>
              </a:pathLst>
            </a:custGeom>
            <a:solidFill>
              <a:srgbClr val="754E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5" name="Google Shape;2565;p54"/>
            <p:cNvSpPr/>
            <p:nvPr/>
          </p:nvSpPr>
          <p:spPr>
            <a:xfrm>
              <a:off x="-592838" y="4188506"/>
              <a:ext cx="103064" cy="137967"/>
            </a:xfrm>
            <a:custGeom>
              <a:avLst/>
              <a:gdLst/>
              <a:ahLst/>
              <a:cxnLst/>
              <a:rect l="l" t="t" r="r" b="b"/>
              <a:pathLst>
                <a:path w="502" h="672" extrusionOk="0">
                  <a:moveTo>
                    <a:pt x="48" y="0"/>
                  </a:moveTo>
                  <a:cubicBezTo>
                    <a:pt x="38" y="0"/>
                    <a:pt x="29" y="0"/>
                    <a:pt x="29" y="10"/>
                  </a:cubicBezTo>
                  <a:lnTo>
                    <a:pt x="29" y="67"/>
                  </a:lnTo>
                  <a:lnTo>
                    <a:pt x="29" y="180"/>
                  </a:lnTo>
                  <a:cubicBezTo>
                    <a:pt x="29" y="206"/>
                    <a:pt x="14" y="376"/>
                    <a:pt x="11" y="376"/>
                  </a:cubicBezTo>
                  <a:cubicBezTo>
                    <a:pt x="10" y="376"/>
                    <a:pt x="10" y="374"/>
                    <a:pt x="10" y="369"/>
                  </a:cubicBezTo>
                  <a:lnTo>
                    <a:pt x="10" y="482"/>
                  </a:lnTo>
                  <a:lnTo>
                    <a:pt x="10" y="653"/>
                  </a:lnTo>
                  <a:cubicBezTo>
                    <a:pt x="10" y="662"/>
                    <a:pt x="1" y="671"/>
                    <a:pt x="29" y="671"/>
                  </a:cubicBezTo>
                  <a:lnTo>
                    <a:pt x="473" y="671"/>
                  </a:lnTo>
                  <a:cubicBezTo>
                    <a:pt x="502" y="671"/>
                    <a:pt x="502" y="671"/>
                    <a:pt x="502" y="662"/>
                  </a:cubicBezTo>
                  <a:cubicBezTo>
                    <a:pt x="502" y="653"/>
                    <a:pt x="483" y="567"/>
                    <a:pt x="483" y="530"/>
                  </a:cubicBezTo>
                  <a:lnTo>
                    <a:pt x="483" y="482"/>
                  </a:lnTo>
                  <a:lnTo>
                    <a:pt x="483" y="473"/>
                  </a:lnTo>
                  <a:lnTo>
                    <a:pt x="86" y="473"/>
                  </a:lnTo>
                  <a:lnTo>
                    <a:pt x="86" y="464"/>
                  </a:lnTo>
                  <a:lnTo>
                    <a:pt x="86" y="435"/>
                  </a:lnTo>
                  <a:lnTo>
                    <a:pt x="86" y="360"/>
                  </a:lnTo>
                  <a:lnTo>
                    <a:pt x="86" y="208"/>
                  </a:lnTo>
                  <a:cubicBezTo>
                    <a:pt x="86" y="189"/>
                    <a:pt x="95" y="19"/>
                    <a:pt x="95" y="10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6" name="Google Shape;2566;p54"/>
            <p:cNvSpPr/>
            <p:nvPr/>
          </p:nvSpPr>
          <p:spPr>
            <a:xfrm>
              <a:off x="-482177" y="4188506"/>
              <a:ext cx="29359" cy="137967"/>
            </a:xfrm>
            <a:custGeom>
              <a:avLst/>
              <a:gdLst/>
              <a:ahLst/>
              <a:cxnLst/>
              <a:rect l="l" t="t" r="r" b="b"/>
              <a:pathLst>
                <a:path w="143" h="672" extrusionOk="0">
                  <a:moveTo>
                    <a:pt x="38" y="0"/>
                  </a:moveTo>
                  <a:cubicBezTo>
                    <a:pt x="29" y="0"/>
                    <a:pt x="19" y="0"/>
                    <a:pt x="19" y="38"/>
                  </a:cubicBezTo>
                  <a:lnTo>
                    <a:pt x="19" y="86"/>
                  </a:lnTo>
                  <a:lnTo>
                    <a:pt x="19" y="123"/>
                  </a:lnTo>
                  <a:lnTo>
                    <a:pt x="19" y="171"/>
                  </a:lnTo>
                  <a:lnTo>
                    <a:pt x="19" y="341"/>
                  </a:lnTo>
                  <a:cubicBezTo>
                    <a:pt x="19" y="369"/>
                    <a:pt x="0" y="530"/>
                    <a:pt x="0" y="567"/>
                  </a:cubicBezTo>
                  <a:lnTo>
                    <a:pt x="0" y="653"/>
                  </a:lnTo>
                  <a:cubicBezTo>
                    <a:pt x="0" y="662"/>
                    <a:pt x="0" y="671"/>
                    <a:pt x="29" y="671"/>
                  </a:cubicBezTo>
                  <a:lnTo>
                    <a:pt x="114" y="671"/>
                  </a:lnTo>
                  <a:cubicBezTo>
                    <a:pt x="123" y="671"/>
                    <a:pt x="133" y="671"/>
                    <a:pt x="133" y="653"/>
                  </a:cubicBezTo>
                  <a:lnTo>
                    <a:pt x="133" y="567"/>
                  </a:lnTo>
                  <a:lnTo>
                    <a:pt x="133" y="549"/>
                  </a:lnTo>
                  <a:lnTo>
                    <a:pt x="133" y="520"/>
                  </a:lnTo>
                  <a:lnTo>
                    <a:pt x="133" y="416"/>
                  </a:lnTo>
                  <a:lnTo>
                    <a:pt x="133" y="275"/>
                  </a:lnTo>
                  <a:lnTo>
                    <a:pt x="133" y="199"/>
                  </a:lnTo>
                  <a:cubicBezTo>
                    <a:pt x="133" y="104"/>
                    <a:pt x="142" y="57"/>
                    <a:pt x="142" y="38"/>
                  </a:cubicBezTo>
                  <a:lnTo>
                    <a:pt x="142" y="10"/>
                  </a:lnTo>
                  <a:cubicBezTo>
                    <a:pt x="142" y="10"/>
                    <a:pt x="133" y="0"/>
                    <a:pt x="1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7" name="Google Shape;2567;p54"/>
            <p:cNvSpPr/>
            <p:nvPr/>
          </p:nvSpPr>
          <p:spPr>
            <a:xfrm>
              <a:off x="-435572" y="4186659"/>
              <a:ext cx="91362" cy="143715"/>
            </a:xfrm>
            <a:custGeom>
              <a:avLst/>
              <a:gdLst/>
              <a:ahLst/>
              <a:cxnLst/>
              <a:rect l="l" t="t" r="r" b="b"/>
              <a:pathLst>
                <a:path w="445" h="700" extrusionOk="0">
                  <a:moveTo>
                    <a:pt x="227" y="274"/>
                  </a:moveTo>
                  <a:cubicBezTo>
                    <a:pt x="265" y="274"/>
                    <a:pt x="274" y="312"/>
                    <a:pt x="274" y="369"/>
                  </a:cubicBezTo>
                  <a:cubicBezTo>
                    <a:pt x="274" y="416"/>
                    <a:pt x="265" y="454"/>
                    <a:pt x="217" y="463"/>
                  </a:cubicBezTo>
                  <a:cubicBezTo>
                    <a:pt x="180" y="463"/>
                    <a:pt x="180" y="416"/>
                    <a:pt x="180" y="378"/>
                  </a:cubicBezTo>
                  <a:cubicBezTo>
                    <a:pt x="180" y="331"/>
                    <a:pt x="189" y="274"/>
                    <a:pt x="227" y="274"/>
                  </a:cubicBezTo>
                  <a:close/>
                  <a:moveTo>
                    <a:pt x="227" y="0"/>
                  </a:moveTo>
                  <a:cubicBezTo>
                    <a:pt x="132" y="0"/>
                    <a:pt x="0" y="66"/>
                    <a:pt x="0" y="340"/>
                  </a:cubicBezTo>
                  <a:cubicBezTo>
                    <a:pt x="0" y="435"/>
                    <a:pt x="19" y="699"/>
                    <a:pt x="227" y="699"/>
                  </a:cubicBezTo>
                  <a:cubicBezTo>
                    <a:pt x="378" y="699"/>
                    <a:pt x="444" y="491"/>
                    <a:pt x="444" y="350"/>
                  </a:cubicBezTo>
                  <a:cubicBezTo>
                    <a:pt x="444" y="208"/>
                    <a:pt x="425" y="0"/>
                    <a:pt x="2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8" name="Google Shape;2568;p54"/>
            <p:cNvSpPr/>
            <p:nvPr/>
          </p:nvSpPr>
          <p:spPr>
            <a:xfrm>
              <a:off x="-325117" y="4182758"/>
              <a:ext cx="106965" cy="143715"/>
            </a:xfrm>
            <a:custGeom>
              <a:avLst/>
              <a:gdLst/>
              <a:ahLst/>
              <a:cxnLst/>
              <a:rect l="l" t="t" r="r" b="b"/>
              <a:pathLst>
                <a:path w="521" h="700" extrusionOk="0">
                  <a:moveTo>
                    <a:pt x="39" y="0"/>
                  </a:moveTo>
                  <a:cubicBezTo>
                    <a:pt x="29" y="0"/>
                    <a:pt x="20" y="0"/>
                    <a:pt x="20" y="28"/>
                  </a:cubicBezTo>
                  <a:lnTo>
                    <a:pt x="20" y="132"/>
                  </a:lnTo>
                  <a:cubicBezTo>
                    <a:pt x="20" y="170"/>
                    <a:pt x="10" y="331"/>
                    <a:pt x="10" y="378"/>
                  </a:cubicBezTo>
                  <a:cubicBezTo>
                    <a:pt x="1" y="425"/>
                    <a:pt x="1" y="539"/>
                    <a:pt x="1" y="595"/>
                  </a:cubicBezTo>
                  <a:lnTo>
                    <a:pt x="1" y="633"/>
                  </a:lnTo>
                  <a:lnTo>
                    <a:pt x="1" y="681"/>
                  </a:lnTo>
                  <a:cubicBezTo>
                    <a:pt x="1" y="690"/>
                    <a:pt x="1" y="699"/>
                    <a:pt x="20" y="699"/>
                  </a:cubicBezTo>
                  <a:lnTo>
                    <a:pt x="171" y="699"/>
                  </a:lnTo>
                  <a:cubicBezTo>
                    <a:pt x="190" y="699"/>
                    <a:pt x="199" y="699"/>
                    <a:pt x="199" y="690"/>
                  </a:cubicBezTo>
                  <a:lnTo>
                    <a:pt x="199" y="595"/>
                  </a:lnTo>
                  <a:lnTo>
                    <a:pt x="199" y="359"/>
                  </a:lnTo>
                  <a:cubicBezTo>
                    <a:pt x="199" y="340"/>
                    <a:pt x="199" y="274"/>
                    <a:pt x="161" y="208"/>
                  </a:cubicBezTo>
                  <a:lnTo>
                    <a:pt x="161" y="114"/>
                  </a:lnTo>
                  <a:lnTo>
                    <a:pt x="180" y="161"/>
                  </a:lnTo>
                  <a:cubicBezTo>
                    <a:pt x="209" y="180"/>
                    <a:pt x="218" y="217"/>
                    <a:pt x="237" y="236"/>
                  </a:cubicBezTo>
                  <a:cubicBezTo>
                    <a:pt x="256" y="274"/>
                    <a:pt x="313" y="425"/>
                    <a:pt x="341" y="463"/>
                  </a:cubicBezTo>
                  <a:cubicBezTo>
                    <a:pt x="360" y="501"/>
                    <a:pt x="407" y="643"/>
                    <a:pt x="426" y="652"/>
                  </a:cubicBezTo>
                  <a:cubicBezTo>
                    <a:pt x="436" y="681"/>
                    <a:pt x="436" y="681"/>
                    <a:pt x="445" y="681"/>
                  </a:cubicBezTo>
                  <a:lnTo>
                    <a:pt x="492" y="681"/>
                  </a:lnTo>
                  <a:cubicBezTo>
                    <a:pt x="495" y="683"/>
                    <a:pt x="498" y="684"/>
                    <a:pt x="501" y="684"/>
                  </a:cubicBezTo>
                  <a:cubicBezTo>
                    <a:pt x="510" y="684"/>
                    <a:pt x="521" y="675"/>
                    <a:pt x="521" y="662"/>
                  </a:cubicBezTo>
                  <a:lnTo>
                    <a:pt x="521" y="501"/>
                  </a:lnTo>
                  <a:lnTo>
                    <a:pt x="521" y="331"/>
                  </a:lnTo>
                  <a:lnTo>
                    <a:pt x="521" y="312"/>
                  </a:lnTo>
                  <a:lnTo>
                    <a:pt x="521" y="38"/>
                  </a:lnTo>
                  <a:lnTo>
                    <a:pt x="521" y="19"/>
                  </a:lnTo>
                  <a:cubicBezTo>
                    <a:pt x="521" y="0"/>
                    <a:pt x="521" y="0"/>
                    <a:pt x="502" y="0"/>
                  </a:cubicBezTo>
                  <a:lnTo>
                    <a:pt x="445" y="0"/>
                  </a:lnTo>
                  <a:cubicBezTo>
                    <a:pt x="445" y="0"/>
                    <a:pt x="436" y="0"/>
                    <a:pt x="436" y="19"/>
                  </a:cubicBezTo>
                  <a:lnTo>
                    <a:pt x="436" y="114"/>
                  </a:lnTo>
                  <a:lnTo>
                    <a:pt x="436" y="255"/>
                  </a:lnTo>
                  <a:lnTo>
                    <a:pt x="436" y="359"/>
                  </a:lnTo>
                  <a:lnTo>
                    <a:pt x="436" y="378"/>
                  </a:lnTo>
                  <a:lnTo>
                    <a:pt x="436" y="473"/>
                  </a:lnTo>
                  <a:lnTo>
                    <a:pt x="436" y="539"/>
                  </a:lnTo>
                  <a:lnTo>
                    <a:pt x="407" y="473"/>
                  </a:lnTo>
                  <a:cubicBezTo>
                    <a:pt x="398" y="444"/>
                    <a:pt x="379" y="406"/>
                    <a:pt x="360" y="378"/>
                  </a:cubicBezTo>
                  <a:cubicBezTo>
                    <a:pt x="341" y="350"/>
                    <a:pt x="284" y="208"/>
                    <a:pt x="256" y="161"/>
                  </a:cubicBezTo>
                  <a:cubicBezTo>
                    <a:pt x="237" y="114"/>
                    <a:pt x="209" y="38"/>
                    <a:pt x="199" y="28"/>
                  </a:cubicBezTo>
                  <a:cubicBezTo>
                    <a:pt x="180" y="0"/>
                    <a:pt x="171" y="0"/>
                    <a:pt x="15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31" name="Google Shape;3930;p59"/>
          <p:cNvSpPr txBox="1">
            <a:spLocks noGrp="1"/>
          </p:cNvSpPr>
          <p:nvPr>
            <p:ph type="title"/>
          </p:nvPr>
        </p:nvSpPr>
        <p:spPr>
          <a:xfrm>
            <a:off x="3690993" y="3170400"/>
            <a:ext cx="5429937" cy="721729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sz="4500" b="1" dirty="0" smtClean="0">
                <a:latin typeface="#9Slide03 AmpleSoft Bold" panose="02000000000000000000" pitchFamily="2" charset="0"/>
              </a:rPr>
              <a:t>ĐẶC ĐIỂM TỰ NHIÊN</a:t>
            </a:r>
            <a:endParaRPr sz="4500" b="1" dirty="0">
              <a:latin typeface="#9Slide03 AmpleSoft Bold" panose="02000000000000000000" pitchFamily="2" charset="0"/>
            </a:endParaRPr>
          </a:p>
        </p:txBody>
      </p:sp>
      <p:sp>
        <p:nvSpPr>
          <p:cNvPr id="132" name="Google Shape;3931;p59"/>
          <p:cNvSpPr txBox="1">
            <a:spLocks/>
          </p:cNvSpPr>
          <p:nvPr/>
        </p:nvSpPr>
        <p:spPr>
          <a:xfrm>
            <a:off x="5369834" y="1664824"/>
            <a:ext cx="1516400" cy="112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6000" kern="0" dirty="0" smtClean="0">
                <a:latin typeface="#9Slide03 AmpleSoft Bold" panose="02000000000000000000" pitchFamily="2" charset="0"/>
              </a:rPr>
              <a:t>2</a:t>
            </a:r>
            <a:endParaRPr lang="en" sz="6000" kern="0" dirty="0">
              <a:latin typeface="#9Slide03 AmpleSoft Bol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703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DF359B9-FE05-4CFD-B1CF-4DEE48D3D884}"/>
              </a:ext>
            </a:extLst>
          </p:cNvPr>
          <p:cNvSpPr txBox="1"/>
          <p:nvPr/>
        </p:nvSpPr>
        <p:spPr>
          <a:xfrm>
            <a:off x="4689397" y="899418"/>
            <a:ext cx="7368285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defRPr/>
            </a:pPr>
            <a:r>
              <a:rPr lang="en-US" sz="2100" b="1" dirty="0" err="1" smtClean="0">
                <a:solidFill>
                  <a:srgbClr val="C00000"/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Hình</a:t>
            </a:r>
            <a:r>
              <a:rPr lang="en-US" sz="2100" b="1" dirty="0" smtClean="0">
                <a:solidFill>
                  <a:srgbClr val="C00000"/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 </a:t>
            </a:r>
            <a:r>
              <a:rPr lang="en-US" sz="2100" b="1" dirty="0" err="1" smtClean="0">
                <a:solidFill>
                  <a:srgbClr val="C00000"/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thức</a:t>
            </a:r>
            <a:r>
              <a:rPr lang="en-US" sz="2100" b="1" dirty="0" smtClean="0">
                <a:solidFill>
                  <a:srgbClr val="C00000"/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 </a:t>
            </a:r>
            <a:r>
              <a:rPr lang="en-US" sz="2100" dirty="0" smtClean="0">
                <a:solidFill>
                  <a:schemeClr val="bg2">
                    <a:lumMod val="10000"/>
                  </a:schemeClr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HĐ: Nhóm </a:t>
            </a:r>
            <a:r>
              <a:rPr lang="en-US" sz="2100" dirty="0" err="1" smtClean="0">
                <a:solidFill>
                  <a:schemeClr val="bg2">
                    <a:lumMod val="10000"/>
                  </a:schemeClr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chuyên</a:t>
            </a:r>
            <a:r>
              <a:rPr lang="en-US" sz="2100" dirty="0" smtClean="0">
                <a:solidFill>
                  <a:schemeClr val="bg2">
                    <a:lumMod val="10000"/>
                  </a:schemeClr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 </a:t>
            </a:r>
            <a:r>
              <a:rPr lang="en-US" sz="2100" dirty="0" err="1" smtClean="0">
                <a:solidFill>
                  <a:schemeClr val="bg2">
                    <a:lumMod val="10000"/>
                  </a:schemeClr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gia</a:t>
            </a:r>
            <a:endParaRPr lang="en-US" sz="2100" dirty="0" smtClean="0">
              <a:solidFill>
                <a:schemeClr val="bg2">
                  <a:lumMod val="10000"/>
                </a:schemeClr>
              </a:solidFill>
              <a:latin typeface="#9Slide03 SFU DIN Mittelschrift" panose="00000400000000000000" pitchFamily="2" charset="0"/>
              <a:ea typeface="#9Slide03 Roboto Medium" panose="02000000000000000000" pitchFamily="2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defRPr/>
            </a:pPr>
            <a:r>
              <a:rPr lang="en-US" sz="2100" b="1" dirty="0" err="1" smtClean="0">
                <a:solidFill>
                  <a:srgbClr val="C00000"/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Yêu</a:t>
            </a:r>
            <a:r>
              <a:rPr lang="en-US" sz="2100" b="1" dirty="0" smtClean="0">
                <a:solidFill>
                  <a:srgbClr val="C00000"/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 </a:t>
            </a:r>
            <a:r>
              <a:rPr lang="en-US" sz="2100" b="1" dirty="0" err="1">
                <a:solidFill>
                  <a:srgbClr val="C00000"/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cầu</a:t>
            </a:r>
            <a:r>
              <a:rPr lang="en-US" sz="2100" b="1" dirty="0">
                <a:solidFill>
                  <a:srgbClr val="C00000"/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: </a:t>
            </a:r>
            <a:r>
              <a:rPr lang="en-US" sz="2100" dirty="0" err="1" smtClean="0">
                <a:solidFill>
                  <a:schemeClr val="bg2">
                    <a:lumMod val="10000"/>
                  </a:schemeClr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Dựa</a:t>
            </a:r>
            <a:r>
              <a:rPr lang="en-US" sz="2100" dirty="0" smtClean="0">
                <a:solidFill>
                  <a:schemeClr val="bg2">
                    <a:lumMod val="10000"/>
                  </a:schemeClr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 vào nội dung SGK – </a:t>
            </a:r>
            <a:r>
              <a:rPr lang="en-US" sz="2100" dirty="0" err="1" smtClean="0">
                <a:solidFill>
                  <a:schemeClr val="bg2">
                    <a:lumMod val="10000"/>
                  </a:schemeClr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Mục</a:t>
            </a:r>
            <a:r>
              <a:rPr lang="en-US" sz="2100" dirty="0" smtClean="0">
                <a:solidFill>
                  <a:schemeClr val="bg2">
                    <a:lumMod val="10000"/>
                  </a:schemeClr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 2 (trang 129 – 132) và </a:t>
            </a:r>
            <a:r>
              <a:rPr lang="en-US" sz="2100" dirty="0" err="1" smtClean="0">
                <a:solidFill>
                  <a:schemeClr val="bg2">
                    <a:lumMod val="10000"/>
                  </a:schemeClr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theo</a:t>
            </a:r>
            <a:r>
              <a:rPr lang="en-US" sz="2100" dirty="0" smtClean="0">
                <a:solidFill>
                  <a:schemeClr val="bg2">
                    <a:lumMod val="10000"/>
                  </a:schemeClr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 </a:t>
            </a:r>
            <a:r>
              <a:rPr lang="en-US" sz="2100" dirty="0" err="1" smtClean="0">
                <a:solidFill>
                  <a:schemeClr val="bg2">
                    <a:lumMod val="10000"/>
                  </a:schemeClr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dõi</a:t>
            </a:r>
            <a:r>
              <a:rPr lang="en-US" sz="2100" dirty="0" smtClean="0">
                <a:solidFill>
                  <a:schemeClr val="bg2">
                    <a:lumMod val="10000"/>
                  </a:schemeClr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 Video, </a:t>
            </a:r>
            <a:r>
              <a:rPr lang="en-US" sz="2100" dirty="0" err="1" smtClean="0">
                <a:solidFill>
                  <a:schemeClr val="bg2">
                    <a:lumMod val="10000"/>
                  </a:schemeClr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hãy</a:t>
            </a:r>
            <a:r>
              <a:rPr lang="en-US" sz="2100" dirty="0" smtClean="0">
                <a:solidFill>
                  <a:schemeClr val="bg2">
                    <a:lumMod val="10000"/>
                  </a:schemeClr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 phân tích các </a:t>
            </a:r>
            <a:r>
              <a:rPr lang="en-US" sz="2100" dirty="0" err="1" smtClean="0">
                <a:solidFill>
                  <a:schemeClr val="bg2">
                    <a:lumMod val="10000"/>
                  </a:schemeClr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đặc</a:t>
            </a:r>
            <a:r>
              <a:rPr lang="en-US" sz="2100" dirty="0" smtClean="0">
                <a:solidFill>
                  <a:schemeClr val="bg2">
                    <a:lumMod val="10000"/>
                  </a:schemeClr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 điểm tự nhiên </a:t>
            </a:r>
            <a:r>
              <a:rPr lang="en-US" sz="2100" dirty="0" err="1" smtClean="0">
                <a:solidFill>
                  <a:schemeClr val="bg2">
                    <a:lumMod val="10000"/>
                  </a:schemeClr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châu</a:t>
            </a:r>
            <a:r>
              <a:rPr lang="en-US" sz="2100" dirty="0" smtClean="0">
                <a:solidFill>
                  <a:schemeClr val="bg2">
                    <a:lumMod val="10000"/>
                  </a:schemeClr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 Phi: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39EDA66-CDD9-4555-8367-497C78EDFB6D}"/>
              </a:ext>
            </a:extLst>
          </p:cNvPr>
          <p:cNvSpPr txBox="1"/>
          <p:nvPr/>
        </p:nvSpPr>
        <p:spPr>
          <a:xfrm>
            <a:off x="4992274" y="5421479"/>
            <a:ext cx="31528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defRPr/>
            </a:pPr>
            <a:r>
              <a:rPr lang="en-US" sz="2400" b="1" kern="0" dirty="0">
                <a:solidFill>
                  <a:srgbClr val="C00000"/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Thời </a:t>
            </a:r>
            <a:r>
              <a:rPr lang="en-US" sz="2400" b="1" kern="0" dirty="0" err="1" smtClean="0">
                <a:solidFill>
                  <a:srgbClr val="C00000"/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gian</a:t>
            </a:r>
            <a:r>
              <a:rPr lang="en-US" sz="2400" b="1" kern="0" dirty="0" smtClean="0">
                <a:solidFill>
                  <a:srgbClr val="C00000"/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: 5 </a:t>
            </a:r>
            <a:r>
              <a:rPr lang="en-US" sz="2400" b="1" kern="0" smtClean="0">
                <a:solidFill>
                  <a:srgbClr val="C00000"/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phút</a:t>
            </a:r>
            <a:endParaRPr lang="en-US" sz="2400" kern="0" dirty="0">
              <a:solidFill>
                <a:srgbClr val="002A49">
                  <a:lumMod val="90000"/>
                  <a:lumOff val="10000"/>
                </a:srgbClr>
              </a:solidFill>
              <a:latin typeface="#9Slide03 SFU DIN Mittelschrift" panose="00000400000000000000" pitchFamily="2" charset="0"/>
              <a:ea typeface="#9Slide03 Roboto Medium" panose="02000000000000000000" pitchFamily="2" charset="0"/>
            </a:endParaRPr>
          </a:p>
        </p:txBody>
      </p:sp>
      <p:pic>
        <p:nvPicPr>
          <p:cNvPr id="38" name="Picture 10" descr="Clima png 1 » PNG Image">
            <a:extLst>
              <a:ext uri="{FF2B5EF4-FFF2-40B4-BE49-F238E27FC236}">
                <a16:creationId xmlns:a16="http://schemas.microsoft.com/office/drawing/2014/main" xmlns="" id="{4CF137FF-AD38-4006-8523-017EA51A00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2669" y="1932015"/>
            <a:ext cx="2026525" cy="202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177895"/>
              </p:ext>
            </p:extLst>
          </p:nvPr>
        </p:nvGraphicFramePr>
        <p:xfrm>
          <a:off x="5186541" y="2268915"/>
          <a:ext cx="4596119" cy="2560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6814">
                  <a:extLst>
                    <a:ext uri="{9D8B030D-6E8A-4147-A177-3AD203B41FA5}">
                      <a16:colId xmlns:a16="http://schemas.microsoft.com/office/drawing/2014/main" xmlns="" val="2278592487"/>
                    </a:ext>
                  </a:extLst>
                </a:gridCol>
                <a:gridCol w="3519305">
                  <a:extLst>
                    <a:ext uri="{9D8B030D-6E8A-4147-A177-3AD203B41FA5}">
                      <a16:colId xmlns:a16="http://schemas.microsoft.com/office/drawing/2014/main" xmlns="" val="1744866801"/>
                    </a:ext>
                  </a:extLst>
                </a:gridCol>
              </a:tblGrid>
              <a:tr h="307602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chemeClr val="accent5"/>
                          </a:solidFill>
                          <a:latin typeface="#9Slide03 SFU DIN Mittelschrift" panose="00000400000000000000" pitchFamily="2" charset="0"/>
                        </a:rPr>
                        <a:t>Nhóm</a:t>
                      </a:r>
                      <a:endParaRPr lang="en-US" sz="2200" b="1" dirty="0">
                        <a:solidFill>
                          <a:schemeClr val="accent5"/>
                        </a:solidFill>
                        <a:latin typeface="#9Slide03 SFU DIN Mittelschrift" panose="00000400000000000000" pitchFamily="2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chemeClr val="accent5"/>
                          </a:solidFill>
                          <a:latin typeface="#9Slide03 SFU DIN Mittelschrift" panose="00000400000000000000" pitchFamily="2" charset="0"/>
                        </a:rPr>
                        <a:t>Nội</a:t>
                      </a:r>
                      <a:r>
                        <a:rPr lang="en-US" sz="2200" b="1" baseline="0" dirty="0" smtClean="0">
                          <a:solidFill>
                            <a:schemeClr val="accent5"/>
                          </a:solidFill>
                          <a:latin typeface="#9Slide03 SFU DIN Mittelschrift" panose="00000400000000000000" pitchFamily="2" charset="0"/>
                        </a:rPr>
                        <a:t> dung tìm hiểu</a:t>
                      </a:r>
                      <a:endParaRPr lang="en-US" sz="2200" b="1" dirty="0">
                        <a:solidFill>
                          <a:schemeClr val="accent5"/>
                        </a:solidFill>
                        <a:latin typeface="#9Slide03 SFU DIN Mittelschrift" panose="00000400000000000000" pitchFamily="2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40376075"/>
                  </a:ext>
                </a:extLst>
              </a:tr>
              <a:tr h="307602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#9Slide03 SFU DIN Mittelschrift" panose="00000400000000000000" pitchFamily="2" charset="0"/>
                        </a:rPr>
                        <a:t>1</a:t>
                      </a:r>
                      <a:endParaRPr lang="en-US" sz="2200" dirty="0">
                        <a:solidFill>
                          <a:schemeClr val="tx1">
                            <a:lumMod val="50000"/>
                          </a:schemeClr>
                        </a:solidFill>
                        <a:latin typeface="#9Slide03 SFU DIN Mittelschrift" panose="00000400000000000000" pitchFamily="2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7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20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#9Slide03 SFU DIN Mittelschrift" panose="00000400000000000000" pitchFamily="2" charset="0"/>
                        </a:rPr>
                        <a:t>Địa</a:t>
                      </a:r>
                      <a:r>
                        <a:rPr lang="en-US" sz="2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#9Slide03 SFU DIN Mittelschrift" panose="00000400000000000000" pitchFamily="2" charset="0"/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#9Slide03 SFU DIN Mittelschrift" panose="00000400000000000000" pitchFamily="2" charset="0"/>
                        </a:rPr>
                        <a:t>hình</a:t>
                      </a:r>
                      <a:endParaRPr lang="en-US" sz="220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#9Slide03 SFU DIN Mittelschrift" panose="00000400000000000000" pitchFamily="2" charset="0"/>
                        <a:ea typeface="#9Slide03 Roboto Medium" panose="02000000000000000000" pitchFamily="2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7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52723912"/>
                  </a:ext>
                </a:extLst>
              </a:tr>
              <a:tr h="307602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#9Slide03 SFU DIN Mittelschrift" panose="00000400000000000000" pitchFamily="2" charset="0"/>
                        </a:rPr>
                        <a:t>2</a:t>
                      </a:r>
                      <a:endParaRPr lang="en-US" sz="2200" dirty="0">
                        <a:solidFill>
                          <a:schemeClr val="tx1">
                            <a:lumMod val="50000"/>
                          </a:schemeClr>
                        </a:solidFill>
                        <a:latin typeface="#9Slide03 SFU DIN Mittelschrift" panose="00000400000000000000" pitchFamily="2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7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20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#9Slide03 SFU DIN Mittelschrift" panose="00000400000000000000" pitchFamily="2" charset="0"/>
                        </a:rPr>
                        <a:t>Khoáng</a:t>
                      </a:r>
                      <a:r>
                        <a:rPr lang="en-US" sz="2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#9Slide03 SFU DIN Mittelschrift" panose="00000400000000000000" pitchFamily="2" charset="0"/>
                        </a:rPr>
                        <a:t> sản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7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23698964"/>
                  </a:ext>
                </a:extLst>
              </a:tr>
              <a:tr h="307602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#9Slide03 SFU DIN Mittelschrift" panose="00000400000000000000" pitchFamily="2" charset="0"/>
                        </a:rPr>
                        <a:t>3</a:t>
                      </a:r>
                      <a:endParaRPr lang="en-US" sz="2200" dirty="0">
                        <a:solidFill>
                          <a:schemeClr val="tx1">
                            <a:lumMod val="50000"/>
                          </a:schemeClr>
                        </a:solidFill>
                        <a:latin typeface="#9Slide03 SFU DIN Mittelschrift" panose="00000400000000000000" pitchFamily="2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7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20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#9Slide03 SFU DIN Mittelschrift" panose="00000400000000000000" pitchFamily="2" charset="0"/>
                        </a:rPr>
                        <a:t>Khí</a:t>
                      </a:r>
                      <a:r>
                        <a:rPr lang="en-US" sz="2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#9Slide03 SFU DIN Mittelschrift" panose="00000400000000000000" pitchFamily="2" charset="0"/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#9Slide03 SFU DIN Mittelschrift" panose="00000400000000000000" pitchFamily="2" charset="0"/>
                        </a:rPr>
                        <a:t>hậu</a:t>
                      </a:r>
                      <a:endParaRPr lang="en-US" sz="220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#9Slide03 SFU DIN Mittelschrift" panose="00000400000000000000" pitchFamily="2" charset="0"/>
                        <a:ea typeface="#9Slide03 Roboto Medium" panose="02000000000000000000" pitchFamily="2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7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85891189"/>
                  </a:ext>
                </a:extLst>
              </a:tr>
              <a:tr h="307602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#9Slide03 SFU DIN Mittelschrift" panose="00000400000000000000" pitchFamily="2" charset="0"/>
                        </a:rPr>
                        <a:t>4</a:t>
                      </a:r>
                      <a:endParaRPr lang="en-US" sz="2200" dirty="0">
                        <a:solidFill>
                          <a:schemeClr val="tx1">
                            <a:lumMod val="50000"/>
                          </a:schemeClr>
                        </a:solidFill>
                        <a:latin typeface="#9Slide03 SFU DIN Mittelschrift" panose="00000400000000000000" pitchFamily="2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7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20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#9Slide03 SFU DIN Mittelschrift" panose="00000400000000000000" pitchFamily="2" charset="0"/>
                        </a:rPr>
                        <a:t>Sông</a:t>
                      </a:r>
                      <a:r>
                        <a:rPr lang="en-US" sz="2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#9Slide03 SFU DIN Mittelschrift" panose="00000400000000000000" pitchFamily="2" charset="0"/>
                        </a:rPr>
                        <a:t>,</a:t>
                      </a:r>
                      <a:r>
                        <a:rPr lang="en-US" sz="22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#9Slide03 SFU DIN Mittelschrift" panose="00000400000000000000" pitchFamily="2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#9Slide03 SFU DIN Mittelschrift" panose="00000400000000000000" pitchFamily="2" charset="0"/>
                        </a:rPr>
                        <a:t>hồ</a:t>
                      </a:r>
                      <a:endParaRPr lang="en-US" sz="220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#9Slide03 SFU DIN Mittelschrift" panose="00000400000000000000" pitchFamily="2" charset="0"/>
                        <a:ea typeface="#9Slide03 Roboto Medium" panose="02000000000000000000" pitchFamily="2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7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38810878"/>
                  </a:ext>
                </a:extLst>
              </a:tr>
              <a:tr h="307602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#9Slide03 SFU DIN Mittelschrift" panose="00000400000000000000" pitchFamily="2" charset="0"/>
                        </a:rPr>
                        <a:t>5</a:t>
                      </a:r>
                      <a:endParaRPr lang="en-US" sz="2200" dirty="0">
                        <a:solidFill>
                          <a:schemeClr val="tx1">
                            <a:lumMod val="50000"/>
                          </a:schemeClr>
                        </a:solidFill>
                        <a:latin typeface="#9Slide03 SFU DIN Mittelschrift" panose="00000400000000000000" pitchFamily="2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7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#9Slide03 SFU DIN Mittelschrift" panose="00000400000000000000" pitchFamily="2" charset="0"/>
                        </a:rPr>
                        <a:t>Các</a:t>
                      </a:r>
                      <a:r>
                        <a:rPr lang="en-US" sz="22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#9Slide03 SFU DIN Mittelschrift" panose="00000400000000000000" pitchFamily="2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#9Slide03 SFU DIN Mittelschrift" panose="00000400000000000000" pitchFamily="2" charset="0"/>
                        </a:rPr>
                        <a:t>môi</a:t>
                      </a:r>
                      <a:r>
                        <a:rPr lang="en-US" sz="22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#9Slide03 SFU DIN Mittelschrift" panose="00000400000000000000" pitchFamily="2" charset="0"/>
                        </a:rPr>
                        <a:t> trường tự nhiên</a:t>
                      </a:r>
                      <a:endParaRPr lang="en-US" sz="220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#9Slide03 SFU DIN Mittelschrift" panose="00000400000000000000" pitchFamily="2" charset="0"/>
                        <a:ea typeface="#9Slide03 Roboto Medium" panose="02000000000000000000" pitchFamily="2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7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94871634"/>
                  </a:ext>
                </a:extLst>
              </a:tr>
            </a:tbl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539EDA66-CDD9-4555-8367-497C78EDFB6D}"/>
              </a:ext>
            </a:extLst>
          </p:cNvPr>
          <p:cNvSpPr txBox="1"/>
          <p:nvPr/>
        </p:nvSpPr>
        <p:spPr>
          <a:xfrm>
            <a:off x="0" y="4114527"/>
            <a:ext cx="499227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defRPr/>
            </a:pPr>
            <a:r>
              <a:rPr lang="en-US" sz="2100" b="1" kern="0" dirty="0" err="1" smtClean="0">
                <a:solidFill>
                  <a:srgbClr val="C00000"/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Hình</a:t>
            </a:r>
            <a:r>
              <a:rPr lang="en-US" sz="2100" b="1" kern="0" dirty="0" smtClean="0">
                <a:solidFill>
                  <a:srgbClr val="C00000"/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 </a:t>
            </a:r>
            <a:r>
              <a:rPr lang="en-US" sz="2100" b="1" kern="0" dirty="0" err="1" smtClean="0">
                <a:solidFill>
                  <a:srgbClr val="C00000"/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thức</a:t>
            </a:r>
            <a:r>
              <a:rPr lang="en-US" sz="2100" b="1" kern="0" dirty="0" smtClean="0">
                <a:solidFill>
                  <a:srgbClr val="C00000"/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 sản phẩm: </a:t>
            </a:r>
            <a:r>
              <a:rPr lang="en-US" sz="2100" kern="0" dirty="0" err="1" smtClean="0">
                <a:solidFill>
                  <a:schemeClr val="tx1">
                    <a:lumMod val="50000"/>
                  </a:schemeClr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Sơ</a:t>
            </a:r>
            <a:r>
              <a:rPr lang="en-US" sz="2100" kern="0" dirty="0" smtClean="0">
                <a:solidFill>
                  <a:schemeClr val="tx1">
                    <a:lumMod val="50000"/>
                  </a:schemeClr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 </a:t>
            </a:r>
            <a:r>
              <a:rPr lang="en-US" sz="2100" kern="0" dirty="0" err="1" smtClean="0">
                <a:solidFill>
                  <a:schemeClr val="tx1">
                    <a:lumMod val="50000"/>
                  </a:schemeClr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đồ</a:t>
            </a:r>
            <a:r>
              <a:rPr lang="en-US" sz="2100" kern="0" dirty="0" smtClean="0">
                <a:solidFill>
                  <a:schemeClr val="tx1">
                    <a:lumMod val="50000"/>
                  </a:schemeClr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 </a:t>
            </a:r>
            <a:r>
              <a:rPr lang="en-US" sz="2100" kern="0" dirty="0" err="1" smtClean="0">
                <a:solidFill>
                  <a:schemeClr val="tx1">
                    <a:lumMod val="50000"/>
                  </a:schemeClr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tư</a:t>
            </a:r>
            <a:r>
              <a:rPr lang="en-US" sz="2100" kern="0" dirty="0" smtClean="0">
                <a:solidFill>
                  <a:schemeClr val="tx1">
                    <a:lumMod val="50000"/>
                  </a:schemeClr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 </a:t>
            </a:r>
            <a:r>
              <a:rPr lang="en-US" sz="2100" kern="0" dirty="0" err="1" smtClean="0">
                <a:solidFill>
                  <a:schemeClr val="tx1">
                    <a:lumMod val="50000"/>
                  </a:schemeClr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duy</a:t>
            </a:r>
            <a:r>
              <a:rPr lang="en-US" sz="2100" kern="0" dirty="0" smtClean="0">
                <a:solidFill>
                  <a:schemeClr val="tx1">
                    <a:lumMod val="50000"/>
                  </a:schemeClr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, Poster, Infographic, ..</a:t>
            </a:r>
            <a:endParaRPr lang="en-US" sz="2100" kern="0" dirty="0">
              <a:solidFill>
                <a:schemeClr val="tx1">
                  <a:lumMod val="50000"/>
                </a:schemeClr>
              </a:solidFill>
              <a:latin typeface="#9Slide03 SFU DIN Mittelschrift" panose="00000400000000000000" pitchFamily="2" charset="0"/>
              <a:ea typeface="#9Slide03 Roboto Medium" panose="02000000000000000000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6DF359B9-FE05-4CFD-B1CF-4DEE48D3D884}"/>
              </a:ext>
            </a:extLst>
          </p:cNvPr>
          <p:cNvSpPr txBox="1"/>
          <p:nvPr/>
        </p:nvSpPr>
        <p:spPr>
          <a:xfrm>
            <a:off x="0" y="909663"/>
            <a:ext cx="73682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defRPr/>
            </a:pPr>
            <a:r>
              <a:rPr lang="en-US" sz="2100" b="1" dirty="0" err="1" smtClean="0">
                <a:solidFill>
                  <a:srgbClr val="C00000"/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Hình</a:t>
            </a:r>
            <a:r>
              <a:rPr lang="en-US" sz="2100" b="1" dirty="0" smtClean="0">
                <a:solidFill>
                  <a:srgbClr val="C00000"/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 </a:t>
            </a:r>
            <a:r>
              <a:rPr lang="en-US" sz="2100" b="1" dirty="0" err="1" smtClean="0">
                <a:solidFill>
                  <a:srgbClr val="C00000"/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thức</a:t>
            </a:r>
            <a:r>
              <a:rPr lang="en-US" sz="2100" b="1" dirty="0" smtClean="0">
                <a:solidFill>
                  <a:srgbClr val="C00000"/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 </a:t>
            </a:r>
            <a:r>
              <a:rPr lang="en-US" sz="2100" dirty="0" smtClean="0">
                <a:solidFill>
                  <a:schemeClr val="bg2">
                    <a:lumMod val="10000"/>
                  </a:schemeClr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HĐ: Nhóm </a:t>
            </a:r>
            <a:r>
              <a:rPr lang="en-US" sz="2100" dirty="0" err="1" smtClean="0">
                <a:solidFill>
                  <a:schemeClr val="bg2">
                    <a:lumMod val="10000"/>
                  </a:schemeClr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chuyên</a:t>
            </a:r>
            <a:r>
              <a:rPr lang="en-US" sz="2100" dirty="0" smtClean="0">
                <a:solidFill>
                  <a:schemeClr val="bg2">
                    <a:lumMod val="10000"/>
                  </a:schemeClr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 </a:t>
            </a:r>
            <a:r>
              <a:rPr lang="en-US" sz="2100" dirty="0" err="1" smtClean="0">
                <a:solidFill>
                  <a:schemeClr val="bg2">
                    <a:lumMod val="10000"/>
                  </a:schemeClr>
                </a:solidFill>
                <a:latin typeface="#9Slide03 SFU DIN Mittelschrift" panose="00000400000000000000" pitchFamily="2" charset="0"/>
                <a:ea typeface="#9Slide03 Roboto Medium" panose="02000000000000000000" pitchFamily="2" charset="0"/>
              </a:rPr>
              <a:t>gia</a:t>
            </a:r>
            <a:endParaRPr lang="en-US" sz="2100" dirty="0" smtClean="0">
              <a:solidFill>
                <a:schemeClr val="bg2">
                  <a:lumMod val="10000"/>
                </a:schemeClr>
              </a:solidFill>
              <a:latin typeface="#9Slide03 SFU DIN Mittelschrift" panose="00000400000000000000" pitchFamily="2" charset="0"/>
              <a:ea typeface="#9Slide03 Roboto Medium" panose="02000000000000000000" pitchFamily="2" charset="0"/>
            </a:endParaRPr>
          </a:p>
        </p:txBody>
      </p:sp>
      <p:pic>
        <p:nvPicPr>
          <p:cNvPr id="18434" name="Picture 2" descr="Cách Vẽ Sơ đồ Tư Duy đẹp, đơn Giản Và Hiệu Quả Nhất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67" t="9505" r="1267" b="1130"/>
          <a:stretch/>
        </p:blipFill>
        <p:spPr bwMode="auto">
          <a:xfrm>
            <a:off x="1084674" y="5032826"/>
            <a:ext cx="2599468" cy="1700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Yellow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100000" l="0" r="99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7482" y="4962034"/>
            <a:ext cx="2384518" cy="1755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pict-river-geography-vector-stencils-library-png-diagram-flowchart-example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4403" r="972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7883" y="3958540"/>
            <a:ext cx="2271713" cy="1423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0" descr="Round table Meeting, Meeting, iStock, circle png | PNGEg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22" b="98000" l="0" r="99667">
                        <a14:foregroundMark x1="45667" y1="1556" x2="49333" y2="91556"/>
                        <a14:foregroundMark x1="52667" y1="2444" x2="72222" y2="79889"/>
                        <a14:foregroundMark x1="41111" y1="15222" x2="53889" y2="21667"/>
                        <a14:foregroundMark x1="45111" y1="14667" x2="57889" y2="18000"/>
                        <a14:foregroundMark x1="61222" y1="16444" x2="75333" y2="34444"/>
                        <a14:foregroundMark x1="60667" y1="21667" x2="71889" y2="35667"/>
                        <a14:foregroundMark x1="72556" y1="15000" x2="72556" y2="15000"/>
                        <a14:foregroundMark x1="76556" y1="12556" x2="76556" y2="12556"/>
                        <a14:foregroundMark x1="84444" y1="17111" x2="84444" y2="17111"/>
                        <a14:foregroundMark x1="79889" y1="11889" x2="79889" y2="11889"/>
                        <a14:foregroundMark x1="75556" y1="68889" x2="76556" y2="37222"/>
                        <a14:foregroundMark x1="81333" y1="36000" x2="77111" y2="65889"/>
                        <a14:foregroundMark x1="72556" y1="55222" x2="97556" y2="51222"/>
                        <a14:foregroundMark x1="87444" y1="45111" x2="97889" y2="46667"/>
                        <a14:foregroundMark x1="89333" y1="56444" x2="96889" y2="55222"/>
                        <a14:foregroundMark x1="61556" y1="70778" x2="71333" y2="59444"/>
                        <a14:foregroundMark x1="67000" y1="75000" x2="67333" y2="82000"/>
                        <a14:foregroundMark x1="70667" y1="84222" x2="80222" y2="75667"/>
                        <a14:foregroundMark x1="39556" y1="80556" x2="56333" y2="80222"/>
                        <a14:foregroundMark x1="50889" y1="64333" x2="52667" y2="73222"/>
                        <a14:foregroundMark x1="40778" y1="90000" x2="55444" y2="90000"/>
                        <a14:foregroundMark x1="20333" y1="68333" x2="29222" y2="45778"/>
                        <a14:foregroundMark x1="27444" y1="75667" x2="33222" y2="68333"/>
                        <a14:foregroundMark x1="28000" y1="49444" x2="33778" y2="51222"/>
                        <a14:foregroundMark x1="16111" y1="56444" x2="18889" y2="40889"/>
                        <a14:foregroundMark x1="3889" y1="44222" x2="14889" y2="43667"/>
                        <a14:foregroundMark x1="3000" y1="44889" x2="3000" y2="52778"/>
                        <a14:foregroundMark x1="3000" y1="53667" x2="12778" y2="54889"/>
                        <a14:foregroundMark x1="19444" y1="38111" x2="33444" y2="20111"/>
                        <a14:foregroundMark x1="24667" y1="39333" x2="38111" y2="21667"/>
                        <a14:foregroundMark x1="11556" y1="21000" x2="11556" y2="21000"/>
                        <a14:foregroundMark x1="17333" y1="15889" x2="17333" y2="15889"/>
                        <a14:foregroundMark x1="44222" y1="11000" x2="44222" y2="11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416" y="1350795"/>
            <a:ext cx="2864353" cy="2864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Google Shape;1554;p57"/>
          <p:cNvSpPr txBox="1">
            <a:spLocks/>
          </p:cNvSpPr>
          <p:nvPr/>
        </p:nvSpPr>
        <p:spPr>
          <a:xfrm>
            <a:off x="2276592" y="24901"/>
            <a:ext cx="6789594" cy="7274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8000"/>
              <a:buFont typeface="Ranchers"/>
              <a:buNone/>
              <a:defRPr sz="45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Ranchers"/>
              <a:buNone/>
              <a:defRPr sz="80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Ranchers"/>
              <a:buNone/>
              <a:defRPr sz="80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Ranchers"/>
              <a:buNone/>
              <a:defRPr sz="80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Ranchers"/>
              <a:buNone/>
              <a:defRPr sz="80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Ranchers"/>
              <a:buNone/>
              <a:defRPr sz="80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Ranchers"/>
              <a:buNone/>
              <a:defRPr sz="80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Ranchers"/>
              <a:buNone/>
              <a:defRPr sz="80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Ranchers"/>
              <a:buNone/>
              <a:defRPr sz="80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9pPr>
          </a:lstStyle>
          <a:p>
            <a:pPr defTabSz="685800">
              <a:lnSpc>
                <a:spcPct val="150000"/>
              </a:lnSpc>
              <a:buClr>
                <a:srgbClr val="E32747"/>
              </a:buClr>
              <a:defRPr/>
            </a:pPr>
            <a:r>
              <a:rPr lang="en-US" sz="3600" b="1" kern="0" dirty="0" err="1" smtClean="0">
                <a:solidFill>
                  <a:srgbClr val="C00000"/>
                </a:solidFill>
                <a:latin typeface="#9Slide05 Dancing Script" panose="03080800040507000D00" pitchFamily="66" charset="0"/>
              </a:rPr>
              <a:t>Khám</a:t>
            </a:r>
            <a:r>
              <a:rPr lang="en-US" sz="3600" b="1" kern="0" dirty="0" smtClean="0">
                <a:solidFill>
                  <a:srgbClr val="C00000"/>
                </a:solidFill>
                <a:latin typeface="#9Slide05 Dancing Script" panose="03080800040507000D00" pitchFamily="66" charset="0"/>
              </a:rPr>
              <a:t> </a:t>
            </a:r>
            <a:r>
              <a:rPr lang="en-US" sz="3600" b="1" kern="0" dirty="0" err="1" smtClean="0">
                <a:solidFill>
                  <a:srgbClr val="C00000"/>
                </a:solidFill>
                <a:latin typeface="#9Slide05 Dancing Script" panose="03080800040507000D00" pitchFamily="66" charset="0"/>
              </a:rPr>
              <a:t>phá</a:t>
            </a:r>
            <a:r>
              <a:rPr lang="en-US" sz="3600" b="1" kern="0" dirty="0" smtClean="0">
                <a:solidFill>
                  <a:srgbClr val="C00000"/>
                </a:solidFill>
                <a:latin typeface="#9Slide05 Dancing Script" panose="03080800040507000D00" pitchFamily="66" charset="0"/>
              </a:rPr>
              <a:t> </a:t>
            </a:r>
            <a:r>
              <a:rPr lang="en-US" sz="3600" b="1" kern="0" dirty="0" err="1" smtClean="0">
                <a:solidFill>
                  <a:srgbClr val="C00000"/>
                </a:solidFill>
                <a:latin typeface="#9Slide05 Dancing Script" panose="03080800040507000D00" pitchFamily="66" charset="0"/>
              </a:rPr>
              <a:t>châu</a:t>
            </a:r>
            <a:r>
              <a:rPr lang="en-US" sz="3600" b="1" kern="0" dirty="0" smtClean="0">
                <a:solidFill>
                  <a:srgbClr val="C00000"/>
                </a:solidFill>
                <a:latin typeface="#9Slide05 Dancing Script" panose="03080800040507000D00" pitchFamily="66" charset="0"/>
              </a:rPr>
              <a:t> Phi</a:t>
            </a:r>
            <a:endParaRPr lang="en-US" sz="3600" b="1" kern="0" dirty="0">
              <a:solidFill>
                <a:srgbClr val="C00000"/>
              </a:solidFill>
              <a:latin typeface="#9Slide05 Dancing Script" panose="03080800040507000D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291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44" grpId="0"/>
      <p:bldP spid="45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13" name="Google Shape;4113;p62"/>
          <p:cNvGrpSpPr/>
          <p:nvPr/>
        </p:nvGrpSpPr>
        <p:grpSpPr>
          <a:xfrm>
            <a:off x="8372833" y="-337902"/>
            <a:ext cx="5844769" cy="5952932"/>
            <a:chOff x="763575" y="3697175"/>
            <a:chExt cx="638875" cy="611000"/>
          </a:xfrm>
        </p:grpSpPr>
        <p:sp>
          <p:nvSpPr>
            <p:cNvPr id="4114" name="Google Shape;4114;p62"/>
            <p:cNvSpPr/>
            <p:nvPr/>
          </p:nvSpPr>
          <p:spPr>
            <a:xfrm>
              <a:off x="1081575" y="3859950"/>
              <a:ext cx="50600" cy="43275"/>
            </a:xfrm>
            <a:custGeom>
              <a:avLst/>
              <a:gdLst/>
              <a:ahLst/>
              <a:cxnLst/>
              <a:rect l="l" t="t" r="r" b="b"/>
              <a:pathLst>
                <a:path w="2024" h="1731" extrusionOk="0">
                  <a:moveTo>
                    <a:pt x="29" y="1"/>
                  </a:moveTo>
                  <a:lnTo>
                    <a:pt x="1" y="48"/>
                  </a:lnTo>
                  <a:cubicBezTo>
                    <a:pt x="473" y="303"/>
                    <a:pt x="1636" y="823"/>
                    <a:pt x="1948" y="1730"/>
                  </a:cubicBezTo>
                  <a:lnTo>
                    <a:pt x="2023" y="1352"/>
                  </a:lnTo>
                  <a:cubicBezTo>
                    <a:pt x="1740" y="530"/>
                    <a:pt x="95" y="29"/>
                    <a:pt x="29" y="1"/>
                  </a:cubicBezTo>
                  <a:close/>
                </a:path>
              </a:pathLst>
            </a:custGeom>
            <a:solidFill>
              <a:srgbClr val="843D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15" name="Google Shape;4115;p62"/>
            <p:cNvSpPr/>
            <p:nvPr/>
          </p:nvSpPr>
          <p:spPr>
            <a:xfrm>
              <a:off x="1163800" y="3751750"/>
              <a:ext cx="66650" cy="265350"/>
            </a:xfrm>
            <a:custGeom>
              <a:avLst/>
              <a:gdLst/>
              <a:ahLst/>
              <a:cxnLst/>
              <a:rect l="l" t="t" r="r" b="b"/>
              <a:pathLst>
                <a:path w="2666" h="10614" extrusionOk="0">
                  <a:moveTo>
                    <a:pt x="2420" y="1"/>
                  </a:moveTo>
                  <a:cubicBezTo>
                    <a:pt x="2392" y="898"/>
                    <a:pt x="1777" y="1749"/>
                    <a:pt x="1399" y="2269"/>
                  </a:cubicBezTo>
                  <a:cubicBezTo>
                    <a:pt x="1258" y="2458"/>
                    <a:pt x="1154" y="2599"/>
                    <a:pt x="1116" y="2694"/>
                  </a:cubicBezTo>
                  <a:cubicBezTo>
                    <a:pt x="1059" y="2855"/>
                    <a:pt x="1116" y="3110"/>
                    <a:pt x="1201" y="3507"/>
                  </a:cubicBezTo>
                  <a:cubicBezTo>
                    <a:pt x="1324" y="4017"/>
                    <a:pt x="1626" y="4820"/>
                    <a:pt x="1588" y="5775"/>
                  </a:cubicBezTo>
                  <a:cubicBezTo>
                    <a:pt x="1532" y="7372"/>
                    <a:pt x="10" y="10472"/>
                    <a:pt x="1" y="10500"/>
                  </a:cubicBezTo>
                  <a:lnTo>
                    <a:pt x="218" y="10614"/>
                  </a:lnTo>
                  <a:cubicBezTo>
                    <a:pt x="284" y="10481"/>
                    <a:pt x="1636" y="7419"/>
                    <a:pt x="1702" y="5765"/>
                  </a:cubicBezTo>
                  <a:cubicBezTo>
                    <a:pt x="1730" y="4773"/>
                    <a:pt x="1569" y="3979"/>
                    <a:pt x="1447" y="3450"/>
                  </a:cubicBezTo>
                  <a:cubicBezTo>
                    <a:pt x="1380" y="3138"/>
                    <a:pt x="1324" y="2883"/>
                    <a:pt x="1352" y="2788"/>
                  </a:cubicBezTo>
                  <a:cubicBezTo>
                    <a:pt x="1380" y="2732"/>
                    <a:pt x="1484" y="2590"/>
                    <a:pt x="1607" y="2420"/>
                  </a:cubicBezTo>
                  <a:cubicBezTo>
                    <a:pt x="1995" y="1891"/>
                    <a:pt x="2647" y="993"/>
                    <a:pt x="2666" y="10"/>
                  </a:cubicBezTo>
                  <a:lnTo>
                    <a:pt x="2420" y="1"/>
                  </a:lnTo>
                  <a:close/>
                </a:path>
              </a:pathLst>
            </a:custGeom>
            <a:solidFill>
              <a:srgbClr val="843D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16" name="Google Shape;4116;p62"/>
            <p:cNvSpPr/>
            <p:nvPr/>
          </p:nvSpPr>
          <p:spPr>
            <a:xfrm>
              <a:off x="1126700" y="3842725"/>
              <a:ext cx="31925" cy="110825"/>
            </a:xfrm>
            <a:custGeom>
              <a:avLst/>
              <a:gdLst/>
              <a:ahLst/>
              <a:cxnLst/>
              <a:rect l="l" t="t" r="r" b="b"/>
              <a:pathLst>
                <a:path w="1277" h="4433" extrusionOk="0">
                  <a:moveTo>
                    <a:pt x="199" y="0"/>
                  </a:moveTo>
                  <a:cubicBezTo>
                    <a:pt x="190" y="47"/>
                    <a:pt x="1" y="1172"/>
                    <a:pt x="39" y="1966"/>
                  </a:cubicBezTo>
                  <a:cubicBezTo>
                    <a:pt x="58" y="2457"/>
                    <a:pt x="322" y="2939"/>
                    <a:pt x="596" y="3440"/>
                  </a:cubicBezTo>
                  <a:cubicBezTo>
                    <a:pt x="766" y="3761"/>
                    <a:pt x="946" y="4092"/>
                    <a:pt x="1069" y="4432"/>
                  </a:cubicBezTo>
                  <a:lnTo>
                    <a:pt x="1277" y="4300"/>
                  </a:lnTo>
                  <a:cubicBezTo>
                    <a:pt x="1163" y="3941"/>
                    <a:pt x="984" y="3620"/>
                    <a:pt x="804" y="3289"/>
                  </a:cubicBezTo>
                  <a:cubicBezTo>
                    <a:pt x="559" y="2816"/>
                    <a:pt x="313" y="2363"/>
                    <a:pt x="294" y="1928"/>
                  </a:cubicBezTo>
                  <a:cubicBezTo>
                    <a:pt x="266" y="1172"/>
                    <a:pt x="455" y="57"/>
                    <a:pt x="455" y="47"/>
                  </a:cubicBezTo>
                  <a:lnTo>
                    <a:pt x="199" y="0"/>
                  </a:lnTo>
                  <a:close/>
                </a:path>
              </a:pathLst>
            </a:custGeom>
            <a:solidFill>
              <a:srgbClr val="843D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17" name="Google Shape;4117;p62"/>
            <p:cNvSpPr/>
            <p:nvPr/>
          </p:nvSpPr>
          <p:spPr>
            <a:xfrm>
              <a:off x="1160975" y="3888325"/>
              <a:ext cx="165175" cy="138225"/>
            </a:xfrm>
            <a:custGeom>
              <a:avLst/>
              <a:gdLst/>
              <a:ahLst/>
              <a:cxnLst/>
              <a:rect l="l" t="t" r="r" b="b"/>
              <a:pathLst>
                <a:path w="6607" h="5529" extrusionOk="0">
                  <a:moveTo>
                    <a:pt x="6587" y="0"/>
                  </a:moveTo>
                  <a:cubicBezTo>
                    <a:pt x="2335" y="1427"/>
                    <a:pt x="652" y="3922"/>
                    <a:pt x="38" y="5264"/>
                  </a:cubicBezTo>
                  <a:cubicBezTo>
                    <a:pt x="29" y="5302"/>
                    <a:pt x="0" y="5321"/>
                    <a:pt x="0" y="5340"/>
                  </a:cubicBezTo>
                  <a:cubicBezTo>
                    <a:pt x="0" y="5340"/>
                    <a:pt x="29" y="5311"/>
                    <a:pt x="48" y="5302"/>
                  </a:cubicBezTo>
                  <a:lnTo>
                    <a:pt x="161" y="5529"/>
                  </a:lnTo>
                  <a:cubicBezTo>
                    <a:pt x="208" y="5500"/>
                    <a:pt x="218" y="5481"/>
                    <a:pt x="265" y="5368"/>
                  </a:cubicBezTo>
                  <a:cubicBezTo>
                    <a:pt x="870" y="4064"/>
                    <a:pt x="2448" y="1484"/>
                    <a:pt x="6606" y="76"/>
                  </a:cubicBezTo>
                  <a:lnTo>
                    <a:pt x="6587" y="0"/>
                  </a:lnTo>
                  <a:close/>
                </a:path>
              </a:pathLst>
            </a:custGeom>
            <a:solidFill>
              <a:srgbClr val="843D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18" name="Google Shape;4118;p62"/>
            <p:cNvSpPr/>
            <p:nvPr/>
          </p:nvSpPr>
          <p:spPr>
            <a:xfrm>
              <a:off x="1039050" y="3865150"/>
              <a:ext cx="138475" cy="443025"/>
            </a:xfrm>
            <a:custGeom>
              <a:avLst/>
              <a:gdLst/>
              <a:ahLst/>
              <a:cxnLst/>
              <a:rect l="l" t="t" r="r" b="b"/>
              <a:pathLst>
                <a:path w="5539" h="17721" extrusionOk="0">
                  <a:moveTo>
                    <a:pt x="29" y="1"/>
                  </a:moveTo>
                  <a:cubicBezTo>
                    <a:pt x="0" y="1"/>
                    <a:pt x="75" y="162"/>
                    <a:pt x="199" y="351"/>
                  </a:cubicBezTo>
                  <a:cubicBezTo>
                    <a:pt x="1229" y="1844"/>
                    <a:pt x="4102" y="3091"/>
                    <a:pt x="4575" y="3271"/>
                  </a:cubicBezTo>
                  <a:cubicBezTo>
                    <a:pt x="4679" y="3639"/>
                    <a:pt x="5236" y="5558"/>
                    <a:pt x="4868" y="6276"/>
                  </a:cubicBezTo>
                  <a:cubicBezTo>
                    <a:pt x="2628" y="10756"/>
                    <a:pt x="2637" y="14243"/>
                    <a:pt x="2845" y="17721"/>
                  </a:cubicBezTo>
                  <a:lnTo>
                    <a:pt x="3101" y="17692"/>
                  </a:lnTo>
                  <a:cubicBezTo>
                    <a:pt x="2883" y="14262"/>
                    <a:pt x="2883" y="10812"/>
                    <a:pt x="5095" y="6389"/>
                  </a:cubicBezTo>
                  <a:cubicBezTo>
                    <a:pt x="5539" y="5501"/>
                    <a:pt x="4830" y="3233"/>
                    <a:pt x="4802" y="3138"/>
                  </a:cubicBezTo>
                  <a:lnTo>
                    <a:pt x="4773" y="3082"/>
                  </a:lnTo>
                  <a:lnTo>
                    <a:pt x="4717" y="3063"/>
                  </a:lnTo>
                  <a:cubicBezTo>
                    <a:pt x="4679" y="3044"/>
                    <a:pt x="1352" y="1853"/>
                    <a:pt x="294" y="332"/>
                  </a:cubicBezTo>
                  <a:cubicBezTo>
                    <a:pt x="131" y="92"/>
                    <a:pt x="51" y="1"/>
                    <a:pt x="29" y="1"/>
                  </a:cubicBezTo>
                  <a:close/>
                </a:path>
              </a:pathLst>
            </a:custGeom>
            <a:solidFill>
              <a:srgbClr val="AA4A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19" name="Google Shape;4119;p62"/>
            <p:cNvSpPr/>
            <p:nvPr/>
          </p:nvSpPr>
          <p:spPr>
            <a:xfrm>
              <a:off x="1039400" y="3865450"/>
              <a:ext cx="138600" cy="186375"/>
            </a:xfrm>
            <a:custGeom>
              <a:avLst/>
              <a:gdLst/>
              <a:ahLst/>
              <a:cxnLst/>
              <a:rect l="l" t="t" r="r" b="b"/>
              <a:pathLst>
                <a:path w="5544" h="7455" extrusionOk="0">
                  <a:moveTo>
                    <a:pt x="31" y="0"/>
                  </a:moveTo>
                  <a:cubicBezTo>
                    <a:pt x="0" y="0"/>
                    <a:pt x="74" y="159"/>
                    <a:pt x="204" y="348"/>
                  </a:cubicBezTo>
                  <a:cubicBezTo>
                    <a:pt x="1225" y="1832"/>
                    <a:pt x="4098" y="3098"/>
                    <a:pt x="4570" y="3259"/>
                  </a:cubicBezTo>
                  <a:cubicBezTo>
                    <a:pt x="4674" y="3637"/>
                    <a:pt x="5222" y="5555"/>
                    <a:pt x="4863" y="6274"/>
                  </a:cubicBezTo>
                  <a:cubicBezTo>
                    <a:pt x="4721" y="6566"/>
                    <a:pt x="4580" y="6850"/>
                    <a:pt x="4457" y="7134"/>
                  </a:cubicBezTo>
                  <a:cubicBezTo>
                    <a:pt x="4495" y="7247"/>
                    <a:pt x="4532" y="7351"/>
                    <a:pt x="4580" y="7455"/>
                  </a:cubicBezTo>
                  <a:cubicBezTo>
                    <a:pt x="4740" y="7105"/>
                    <a:pt x="4901" y="6746"/>
                    <a:pt x="5090" y="6377"/>
                  </a:cubicBezTo>
                  <a:cubicBezTo>
                    <a:pt x="5544" y="5499"/>
                    <a:pt x="4816" y="3230"/>
                    <a:pt x="4797" y="3136"/>
                  </a:cubicBezTo>
                  <a:lnTo>
                    <a:pt x="4769" y="3070"/>
                  </a:lnTo>
                  <a:lnTo>
                    <a:pt x="4712" y="3051"/>
                  </a:lnTo>
                  <a:cubicBezTo>
                    <a:pt x="4674" y="3041"/>
                    <a:pt x="1348" y="1841"/>
                    <a:pt x="299" y="320"/>
                  </a:cubicBezTo>
                  <a:cubicBezTo>
                    <a:pt x="137" y="89"/>
                    <a:pt x="55" y="0"/>
                    <a:pt x="31" y="0"/>
                  </a:cubicBezTo>
                  <a:close/>
                </a:path>
              </a:pathLst>
            </a:custGeom>
            <a:solidFill>
              <a:srgbClr val="843D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20" name="Google Shape;4120;p62"/>
            <p:cNvSpPr/>
            <p:nvPr/>
          </p:nvSpPr>
          <p:spPr>
            <a:xfrm>
              <a:off x="1231850" y="3883575"/>
              <a:ext cx="170600" cy="64775"/>
            </a:xfrm>
            <a:custGeom>
              <a:avLst/>
              <a:gdLst/>
              <a:ahLst/>
              <a:cxnLst/>
              <a:rect l="l" t="t" r="r" b="b"/>
              <a:pathLst>
                <a:path w="6824" h="2591" extrusionOk="0">
                  <a:moveTo>
                    <a:pt x="6036" y="1"/>
                  </a:moveTo>
                  <a:cubicBezTo>
                    <a:pt x="5723" y="1"/>
                    <a:pt x="5328" y="64"/>
                    <a:pt x="5151" y="77"/>
                  </a:cubicBezTo>
                  <a:cubicBezTo>
                    <a:pt x="5088" y="83"/>
                    <a:pt x="5024" y="86"/>
                    <a:pt x="4960" y="86"/>
                  </a:cubicBezTo>
                  <a:cubicBezTo>
                    <a:pt x="4698" y="86"/>
                    <a:pt x="4426" y="43"/>
                    <a:pt x="4160" y="43"/>
                  </a:cubicBezTo>
                  <a:cubicBezTo>
                    <a:pt x="4109" y="43"/>
                    <a:pt x="4058" y="44"/>
                    <a:pt x="4008" y="48"/>
                  </a:cubicBezTo>
                  <a:cubicBezTo>
                    <a:pt x="3932" y="51"/>
                    <a:pt x="3852" y="51"/>
                    <a:pt x="3770" y="51"/>
                  </a:cubicBezTo>
                  <a:cubicBezTo>
                    <a:pt x="3632" y="51"/>
                    <a:pt x="3487" y="49"/>
                    <a:pt x="3339" y="49"/>
                  </a:cubicBezTo>
                  <a:cubicBezTo>
                    <a:pt x="2865" y="49"/>
                    <a:pt x="2363" y="70"/>
                    <a:pt x="2004" y="247"/>
                  </a:cubicBezTo>
                  <a:cubicBezTo>
                    <a:pt x="1654" y="407"/>
                    <a:pt x="1390" y="710"/>
                    <a:pt x="1059" y="899"/>
                  </a:cubicBezTo>
                  <a:cubicBezTo>
                    <a:pt x="728" y="1088"/>
                    <a:pt x="275" y="1201"/>
                    <a:pt x="0" y="1447"/>
                  </a:cubicBezTo>
                  <a:cubicBezTo>
                    <a:pt x="454" y="1475"/>
                    <a:pt x="936" y="1437"/>
                    <a:pt x="1371" y="1560"/>
                  </a:cubicBezTo>
                  <a:cubicBezTo>
                    <a:pt x="1371" y="1579"/>
                    <a:pt x="1352" y="1617"/>
                    <a:pt x="1352" y="1636"/>
                  </a:cubicBezTo>
                  <a:cubicBezTo>
                    <a:pt x="1399" y="1636"/>
                    <a:pt x="1456" y="1636"/>
                    <a:pt x="1494" y="1655"/>
                  </a:cubicBezTo>
                  <a:cubicBezTo>
                    <a:pt x="1614" y="1827"/>
                    <a:pt x="1727" y="2117"/>
                    <a:pt x="1961" y="2117"/>
                  </a:cubicBezTo>
                  <a:cubicBezTo>
                    <a:pt x="1983" y="2117"/>
                    <a:pt x="2007" y="2114"/>
                    <a:pt x="2032" y="2108"/>
                  </a:cubicBezTo>
                  <a:lnTo>
                    <a:pt x="2032" y="2108"/>
                  </a:lnTo>
                  <a:cubicBezTo>
                    <a:pt x="1921" y="2465"/>
                    <a:pt x="2120" y="2537"/>
                    <a:pt x="2385" y="2537"/>
                  </a:cubicBezTo>
                  <a:cubicBezTo>
                    <a:pt x="2565" y="2537"/>
                    <a:pt x="2776" y="2503"/>
                    <a:pt x="2939" y="2503"/>
                  </a:cubicBezTo>
                  <a:cubicBezTo>
                    <a:pt x="2962" y="2503"/>
                    <a:pt x="2985" y="2504"/>
                    <a:pt x="3006" y="2505"/>
                  </a:cubicBezTo>
                  <a:cubicBezTo>
                    <a:pt x="2959" y="2524"/>
                    <a:pt x="2911" y="2562"/>
                    <a:pt x="2873" y="2581"/>
                  </a:cubicBezTo>
                  <a:cubicBezTo>
                    <a:pt x="2919" y="2588"/>
                    <a:pt x="2970" y="2591"/>
                    <a:pt x="3025" y="2591"/>
                  </a:cubicBezTo>
                  <a:cubicBezTo>
                    <a:pt x="3200" y="2591"/>
                    <a:pt x="3415" y="2560"/>
                    <a:pt x="3609" y="2525"/>
                  </a:cubicBezTo>
                  <a:lnTo>
                    <a:pt x="3609" y="2525"/>
                  </a:lnTo>
                  <a:cubicBezTo>
                    <a:pt x="3867" y="2522"/>
                    <a:pt x="4108" y="2268"/>
                    <a:pt x="4386" y="2231"/>
                  </a:cubicBezTo>
                  <a:cubicBezTo>
                    <a:pt x="4415" y="2228"/>
                    <a:pt x="4451" y="2227"/>
                    <a:pt x="4491" y="2227"/>
                  </a:cubicBezTo>
                  <a:cubicBezTo>
                    <a:pt x="4650" y="2227"/>
                    <a:pt x="4883" y="2246"/>
                    <a:pt x="5114" y="2246"/>
                  </a:cubicBezTo>
                  <a:cubicBezTo>
                    <a:pt x="5556" y="2246"/>
                    <a:pt x="5991" y="2177"/>
                    <a:pt x="5888" y="1778"/>
                  </a:cubicBezTo>
                  <a:cubicBezTo>
                    <a:pt x="6219" y="1768"/>
                    <a:pt x="6143" y="1655"/>
                    <a:pt x="6276" y="1447"/>
                  </a:cubicBezTo>
                  <a:cubicBezTo>
                    <a:pt x="6408" y="1211"/>
                    <a:pt x="6824" y="1003"/>
                    <a:pt x="6758" y="644"/>
                  </a:cubicBezTo>
                  <a:cubicBezTo>
                    <a:pt x="6682" y="644"/>
                    <a:pt x="6606" y="577"/>
                    <a:pt x="6521" y="568"/>
                  </a:cubicBezTo>
                  <a:cubicBezTo>
                    <a:pt x="6512" y="388"/>
                    <a:pt x="6569" y="181"/>
                    <a:pt x="6427" y="77"/>
                  </a:cubicBezTo>
                  <a:cubicBezTo>
                    <a:pt x="6353" y="20"/>
                    <a:pt x="6207" y="1"/>
                    <a:pt x="6036" y="1"/>
                  </a:cubicBezTo>
                  <a:close/>
                </a:path>
              </a:pathLst>
            </a:custGeom>
            <a:solidFill>
              <a:srgbClr val="D6D64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21" name="Google Shape;4121;p62"/>
            <p:cNvSpPr/>
            <p:nvPr/>
          </p:nvSpPr>
          <p:spPr>
            <a:xfrm>
              <a:off x="1231375" y="3895250"/>
              <a:ext cx="162100" cy="53450"/>
            </a:xfrm>
            <a:custGeom>
              <a:avLst/>
              <a:gdLst/>
              <a:ahLst/>
              <a:cxnLst/>
              <a:rect l="l" t="t" r="r" b="b"/>
              <a:pathLst>
                <a:path w="6484" h="2138" extrusionOk="0">
                  <a:moveTo>
                    <a:pt x="4998" y="0"/>
                  </a:moveTo>
                  <a:cubicBezTo>
                    <a:pt x="4805" y="0"/>
                    <a:pt x="4624" y="38"/>
                    <a:pt x="4509" y="129"/>
                  </a:cubicBezTo>
                  <a:cubicBezTo>
                    <a:pt x="4698" y="129"/>
                    <a:pt x="5520" y="356"/>
                    <a:pt x="5057" y="489"/>
                  </a:cubicBezTo>
                  <a:cubicBezTo>
                    <a:pt x="4926" y="524"/>
                    <a:pt x="4784" y="535"/>
                    <a:pt x="4638" y="535"/>
                  </a:cubicBezTo>
                  <a:cubicBezTo>
                    <a:pt x="4412" y="535"/>
                    <a:pt x="4174" y="509"/>
                    <a:pt x="3947" y="509"/>
                  </a:cubicBezTo>
                  <a:cubicBezTo>
                    <a:pt x="3778" y="509"/>
                    <a:pt x="3616" y="524"/>
                    <a:pt x="3469" y="574"/>
                  </a:cubicBezTo>
                  <a:cubicBezTo>
                    <a:pt x="3686" y="621"/>
                    <a:pt x="3516" y="763"/>
                    <a:pt x="3450" y="819"/>
                  </a:cubicBezTo>
                  <a:cubicBezTo>
                    <a:pt x="3393" y="876"/>
                    <a:pt x="3346" y="876"/>
                    <a:pt x="3299" y="952"/>
                  </a:cubicBezTo>
                  <a:cubicBezTo>
                    <a:pt x="3233" y="1027"/>
                    <a:pt x="3261" y="1150"/>
                    <a:pt x="3176" y="1216"/>
                  </a:cubicBezTo>
                  <a:cubicBezTo>
                    <a:pt x="3104" y="1282"/>
                    <a:pt x="3007" y="1312"/>
                    <a:pt x="2905" y="1312"/>
                  </a:cubicBezTo>
                  <a:cubicBezTo>
                    <a:pt x="2657" y="1312"/>
                    <a:pt x="2379" y="1134"/>
                    <a:pt x="2373" y="867"/>
                  </a:cubicBezTo>
                  <a:cubicBezTo>
                    <a:pt x="1928" y="857"/>
                    <a:pt x="1475" y="772"/>
                    <a:pt x="1012" y="772"/>
                  </a:cubicBezTo>
                  <a:cubicBezTo>
                    <a:pt x="776" y="772"/>
                    <a:pt x="558" y="772"/>
                    <a:pt x="331" y="781"/>
                  </a:cubicBezTo>
                  <a:cubicBezTo>
                    <a:pt x="199" y="838"/>
                    <a:pt x="95" y="914"/>
                    <a:pt x="1" y="999"/>
                  </a:cubicBezTo>
                  <a:cubicBezTo>
                    <a:pt x="445" y="1018"/>
                    <a:pt x="936" y="980"/>
                    <a:pt x="1371" y="1103"/>
                  </a:cubicBezTo>
                  <a:cubicBezTo>
                    <a:pt x="1371" y="1122"/>
                    <a:pt x="1343" y="1160"/>
                    <a:pt x="1343" y="1188"/>
                  </a:cubicBezTo>
                  <a:cubicBezTo>
                    <a:pt x="1390" y="1188"/>
                    <a:pt x="1456" y="1188"/>
                    <a:pt x="1484" y="1197"/>
                  </a:cubicBezTo>
                  <a:cubicBezTo>
                    <a:pt x="1606" y="1372"/>
                    <a:pt x="1728" y="1667"/>
                    <a:pt x="1969" y="1667"/>
                  </a:cubicBezTo>
                  <a:cubicBezTo>
                    <a:pt x="1990" y="1667"/>
                    <a:pt x="2011" y="1665"/>
                    <a:pt x="2032" y="1660"/>
                  </a:cubicBezTo>
                  <a:lnTo>
                    <a:pt x="2032" y="1660"/>
                  </a:lnTo>
                  <a:cubicBezTo>
                    <a:pt x="1922" y="2009"/>
                    <a:pt x="2114" y="2080"/>
                    <a:pt x="2374" y="2080"/>
                  </a:cubicBezTo>
                  <a:cubicBezTo>
                    <a:pt x="2553" y="2080"/>
                    <a:pt x="2765" y="2046"/>
                    <a:pt x="2930" y="2046"/>
                  </a:cubicBezTo>
                  <a:cubicBezTo>
                    <a:pt x="2953" y="2046"/>
                    <a:pt x="2975" y="2046"/>
                    <a:pt x="2996" y="2048"/>
                  </a:cubicBezTo>
                  <a:cubicBezTo>
                    <a:pt x="2949" y="2067"/>
                    <a:pt x="2902" y="2105"/>
                    <a:pt x="2874" y="2133"/>
                  </a:cubicBezTo>
                  <a:cubicBezTo>
                    <a:pt x="2908" y="2136"/>
                    <a:pt x="2945" y="2138"/>
                    <a:pt x="2985" y="2138"/>
                  </a:cubicBezTo>
                  <a:cubicBezTo>
                    <a:pt x="3166" y="2138"/>
                    <a:pt x="3399" y="2106"/>
                    <a:pt x="3600" y="2067"/>
                  </a:cubicBezTo>
                  <a:lnTo>
                    <a:pt x="3600" y="2067"/>
                  </a:lnTo>
                  <a:cubicBezTo>
                    <a:pt x="3602" y="2067"/>
                    <a:pt x="3604" y="2067"/>
                    <a:pt x="3605" y="2067"/>
                  </a:cubicBezTo>
                  <a:cubicBezTo>
                    <a:pt x="3856" y="2067"/>
                    <a:pt x="4107" y="1811"/>
                    <a:pt x="4386" y="1774"/>
                  </a:cubicBezTo>
                  <a:cubicBezTo>
                    <a:pt x="4413" y="1771"/>
                    <a:pt x="4446" y="1770"/>
                    <a:pt x="4484" y="1770"/>
                  </a:cubicBezTo>
                  <a:cubicBezTo>
                    <a:pt x="4647" y="1770"/>
                    <a:pt x="4893" y="1792"/>
                    <a:pt x="5135" y="1792"/>
                  </a:cubicBezTo>
                  <a:cubicBezTo>
                    <a:pt x="5568" y="1792"/>
                    <a:pt x="5985" y="1721"/>
                    <a:pt x="5879" y="1330"/>
                  </a:cubicBezTo>
                  <a:cubicBezTo>
                    <a:pt x="6210" y="1311"/>
                    <a:pt x="6143" y="1197"/>
                    <a:pt x="6276" y="999"/>
                  </a:cubicBezTo>
                  <a:cubicBezTo>
                    <a:pt x="6314" y="914"/>
                    <a:pt x="6399" y="838"/>
                    <a:pt x="6484" y="763"/>
                  </a:cubicBezTo>
                  <a:cubicBezTo>
                    <a:pt x="6399" y="725"/>
                    <a:pt x="6351" y="621"/>
                    <a:pt x="6285" y="574"/>
                  </a:cubicBezTo>
                  <a:cubicBezTo>
                    <a:pt x="6191" y="498"/>
                    <a:pt x="6096" y="479"/>
                    <a:pt x="5992" y="422"/>
                  </a:cubicBezTo>
                  <a:cubicBezTo>
                    <a:pt x="5879" y="366"/>
                    <a:pt x="5813" y="252"/>
                    <a:pt x="5709" y="177"/>
                  </a:cubicBezTo>
                  <a:cubicBezTo>
                    <a:pt x="5550" y="72"/>
                    <a:pt x="5264" y="0"/>
                    <a:pt x="4998" y="0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22" name="Google Shape;4122;p62"/>
            <p:cNvSpPr/>
            <p:nvPr/>
          </p:nvSpPr>
          <p:spPr>
            <a:xfrm>
              <a:off x="763575" y="3697175"/>
              <a:ext cx="500675" cy="248100"/>
            </a:xfrm>
            <a:custGeom>
              <a:avLst/>
              <a:gdLst/>
              <a:ahLst/>
              <a:cxnLst/>
              <a:rect l="l" t="t" r="r" b="b"/>
              <a:pathLst>
                <a:path w="20027" h="9924" extrusionOk="0">
                  <a:moveTo>
                    <a:pt x="19246" y="0"/>
                  </a:moveTo>
                  <a:cubicBezTo>
                    <a:pt x="18397" y="0"/>
                    <a:pt x="17564" y="253"/>
                    <a:pt x="16737" y="397"/>
                  </a:cubicBezTo>
                  <a:cubicBezTo>
                    <a:pt x="16114" y="520"/>
                    <a:pt x="15698" y="634"/>
                    <a:pt x="15235" y="1087"/>
                  </a:cubicBezTo>
                  <a:cubicBezTo>
                    <a:pt x="15131" y="1191"/>
                    <a:pt x="15027" y="1333"/>
                    <a:pt x="14904" y="1418"/>
                  </a:cubicBezTo>
                  <a:cubicBezTo>
                    <a:pt x="14762" y="1522"/>
                    <a:pt x="14375" y="1579"/>
                    <a:pt x="14280" y="1683"/>
                  </a:cubicBezTo>
                  <a:cubicBezTo>
                    <a:pt x="14157" y="1843"/>
                    <a:pt x="14327" y="1995"/>
                    <a:pt x="14195" y="2193"/>
                  </a:cubicBezTo>
                  <a:cubicBezTo>
                    <a:pt x="13987" y="2486"/>
                    <a:pt x="13430" y="2316"/>
                    <a:pt x="13250" y="2599"/>
                  </a:cubicBezTo>
                  <a:cubicBezTo>
                    <a:pt x="13628" y="2552"/>
                    <a:pt x="13978" y="2382"/>
                    <a:pt x="14337" y="2288"/>
                  </a:cubicBezTo>
                  <a:lnTo>
                    <a:pt x="14337" y="2288"/>
                  </a:lnTo>
                  <a:cubicBezTo>
                    <a:pt x="13987" y="2609"/>
                    <a:pt x="13534" y="2788"/>
                    <a:pt x="13118" y="2996"/>
                  </a:cubicBezTo>
                  <a:cubicBezTo>
                    <a:pt x="12834" y="3148"/>
                    <a:pt x="11209" y="3856"/>
                    <a:pt x="11209" y="4215"/>
                  </a:cubicBezTo>
                  <a:cubicBezTo>
                    <a:pt x="11280" y="4201"/>
                    <a:pt x="11353" y="4194"/>
                    <a:pt x="11426" y="4194"/>
                  </a:cubicBezTo>
                  <a:cubicBezTo>
                    <a:pt x="11499" y="4194"/>
                    <a:pt x="11573" y="4201"/>
                    <a:pt x="11643" y="4215"/>
                  </a:cubicBezTo>
                  <a:cubicBezTo>
                    <a:pt x="11776" y="4820"/>
                    <a:pt x="10642" y="4556"/>
                    <a:pt x="10642" y="5151"/>
                  </a:cubicBezTo>
                  <a:cubicBezTo>
                    <a:pt x="11033" y="4991"/>
                    <a:pt x="11452" y="4608"/>
                    <a:pt x="11881" y="4608"/>
                  </a:cubicBezTo>
                  <a:cubicBezTo>
                    <a:pt x="11959" y="4608"/>
                    <a:pt x="12037" y="4621"/>
                    <a:pt x="12116" y="4650"/>
                  </a:cubicBezTo>
                  <a:cubicBezTo>
                    <a:pt x="12012" y="4773"/>
                    <a:pt x="11880" y="4877"/>
                    <a:pt x="11776" y="4981"/>
                  </a:cubicBezTo>
                  <a:cubicBezTo>
                    <a:pt x="11814" y="5009"/>
                    <a:pt x="11861" y="5057"/>
                    <a:pt x="11908" y="5085"/>
                  </a:cubicBezTo>
                  <a:cubicBezTo>
                    <a:pt x="11656" y="5445"/>
                    <a:pt x="11310" y="5539"/>
                    <a:pt x="10918" y="5539"/>
                  </a:cubicBezTo>
                  <a:cubicBezTo>
                    <a:pt x="10899" y="5539"/>
                    <a:pt x="10879" y="5539"/>
                    <a:pt x="10859" y="5539"/>
                  </a:cubicBezTo>
                  <a:lnTo>
                    <a:pt x="10859" y="5539"/>
                  </a:lnTo>
                  <a:cubicBezTo>
                    <a:pt x="10840" y="5586"/>
                    <a:pt x="10878" y="5605"/>
                    <a:pt x="10878" y="5624"/>
                  </a:cubicBezTo>
                  <a:cubicBezTo>
                    <a:pt x="10566" y="5624"/>
                    <a:pt x="10301" y="5964"/>
                    <a:pt x="10009" y="6068"/>
                  </a:cubicBezTo>
                  <a:cubicBezTo>
                    <a:pt x="9612" y="6219"/>
                    <a:pt x="9215" y="6295"/>
                    <a:pt x="8808" y="6446"/>
                  </a:cubicBezTo>
                  <a:cubicBezTo>
                    <a:pt x="8978" y="6673"/>
                    <a:pt x="9271" y="6502"/>
                    <a:pt x="9489" y="6663"/>
                  </a:cubicBezTo>
                  <a:cubicBezTo>
                    <a:pt x="9460" y="6814"/>
                    <a:pt x="9404" y="6899"/>
                    <a:pt x="9234" y="6947"/>
                  </a:cubicBezTo>
                  <a:cubicBezTo>
                    <a:pt x="9224" y="6975"/>
                    <a:pt x="9252" y="7041"/>
                    <a:pt x="9224" y="7060"/>
                  </a:cubicBezTo>
                  <a:cubicBezTo>
                    <a:pt x="8950" y="7060"/>
                    <a:pt x="8619" y="6635"/>
                    <a:pt x="8307" y="6569"/>
                  </a:cubicBezTo>
                  <a:cubicBezTo>
                    <a:pt x="7835" y="6455"/>
                    <a:pt x="7296" y="6285"/>
                    <a:pt x="6824" y="6247"/>
                  </a:cubicBezTo>
                  <a:cubicBezTo>
                    <a:pt x="6765" y="6242"/>
                    <a:pt x="6706" y="6239"/>
                    <a:pt x="6646" y="6239"/>
                  </a:cubicBezTo>
                  <a:cubicBezTo>
                    <a:pt x="6310" y="6239"/>
                    <a:pt x="5960" y="6324"/>
                    <a:pt x="5671" y="6436"/>
                  </a:cubicBezTo>
                  <a:cubicBezTo>
                    <a:pt x="5302" y="6588"/>
                    <a:pt x="4376" y="6635"/>
                    <a:pt x="4187" y="6918"/>
                  </a:cubicBezTo>
                  <a:cubicBezTo>
                    <a:pt x="4376" y="6928"/>
                    <a:pt x="4565" y="6899"/>
                    <a:pt x="4697" y="7013"/>
                  </a:cubicBezTo>
                  <a:cubicBezTo>
                    <a:pt x="4159" y="7013"/>
                    <a:pt x="2977" y="7372"/>
                    <a:pt x="2590" y="7655"/>
                  </a:cubicBezTo>
                  <a:cubicBezTo>
                    <a:pt x="2599" y="7659"/>
                    <a:pt x="2611" y="7660"/>
                    <a:pt x="2623" y="7660"/>
                  </a:cubicBezTo>
                  <a:cubicBezTo>
                    <a:pt x="2647" y="7660"/>
                    <a:pt x="2675" y="7655"/>
                    <a:pt x="2694" y="7655"/>
                  </a:cubicBezTo>
                  <a:cubicBezTo>
                    <a:pt x="2259" y="7986"/>
                    <a:pt x="1881" y="8412"/>
                    <a:pt x="1418" y="8657"/>
                  </a:cubicBezTo>
                  <a:cubicBezTo>
                    <a:pt x="908" y="8912"/>
                    <a:pt x="463" y="9309"/>
                    <a:pt x="0" y="9621"/>
                  </a:cubicBezTo>
                  <a:cubicBezTo>
                    <a:pt x="57" y="9650"/>
                    <a:pt x="151" y="9744"/>
                    <a:pt x="246" y="9753"/>
                  </a:cubicBezTo>
                  <a:cubicBezTo>
                    <a:pt x="246" y="9810"/>
                    <a:pt x="255" y="9876"/>
                    <a:pt x="255" y="9924"/>
                  </a:cubicBezTo>
                  <a:cubicBezTo>
                    <a:pt x="671" y="9848"/>
                    <a:pt x="1097" y="9650"/>
                    <a:pt x="1531" y="9555"/>
                  </a:cubicBezTo>
                  <a:cubicBezTo>
                    <a:pt x="2089" y="9451"/>
                    <a:pt x="2665" y="9546"/>
                    <a:pt x="3176" y="9215"/>
                  </a:cubicBezTo>
                  <a:lnTo>
                    <a:pt x="3176" y="9215"/>
                  </a:lnTo>
                  <a:cubicBezTo>
                    <a:pt x="3157" y="9281"/>
                    <a:pt x="3166" y="9357"/>
                    <a:pt x="3138" y="9413"/>
                  </a:cubicBezTo>
                  <a:cubicBezTo>
                    <a:pt x="3601" y="9375"/>
                    <a:pt x="3979" y="9130"/>
                    <a:pt x="4452" y="9101"/>
                  </a:cubicBezTo>
                  <a:cubicBezTo>
                    <a:pt x="4472" y="9100"/>
                    <a:pt x="4494" y="9100"/>
                    <a:pt x="4516" y="9100"/>
                  </a:cubicBezTo>
                  <a:cubicBezTo>
                    <a:pt x="4682" y="9100"/>
                    <a:pt x="4898" y="9131"/>
                    <a:pt x="5100" y="9131"/>
                  </a:cubicBezTo>
                  <a:cubicBezTo>
                    <a:pt x="5264" y="9131"/>
                    <a:pt x="5419" y="9110"/>
                    <a:pt x="5529" y="9035"/>
                  </a:cubicBezTo>
                  <a:lnTo>
                    <a:pt x="5529" y="9035"/>
                  </a:lnTo>
                  <a:cubicBezTo>
                    <a:pt x="5463" y="9092"/>
                    <a:pt x="5406" y="9177"/>
                    <a:pt x="5349" y="9234"/>
                  </a:cubicBezTo>
                  <a:cubicBezTo>
                    <a:pt x="5392" y="9238"/>
                    <a:pt x="5433" y="9240"/>
                    <a:pt x="5474" y="9240"/>
                  </a:cubicBezTo>
                  <a:cubicBezTo>
                    <a:pt x="6159" y="9240"/>
                    <a:pt x="6613" y="8667"/>
                    <a:pt x="7211" y="8506"/>
                  </a:cubicBezTo>
                  <a:cubicBezTo>
                    <a:pt x="7466" y="8430"/>
                    <a:pt x="7788" y="8430"/>
                    <a:pt x="8005" y="8241"/>
                  </a:cubicBezTo>
                  <a:cubicBezTo>
                    <a:pt x="8128" y="8137"/>
                    <a:pt x="8109" y="8015"/>
                    <a:pt x="8222" y="7920"/>
                  </a:cubicBezTo>
                  <a:cubicBezTo>
                    <a:pt x="8477" y="7684"/>
                    <a:pt x="8752" y="7655"/>
                    <a:pt x="9073" y="7655"/>
                  </a:cubicBezTo>
                  <a:cubicBezTo>
                    <a:pt x="9215" y="7769"/>
                    <a:pt x="9243" y="8005"/>
                    <a:pt x="9423" y="8100"/>
                  </a:cubicBezTo>
                  <a:cubicBezTo>
                    <a:pt x="9602" y="8194"/>
                    <a:pt x="10027" y="8251"/>
                    <a:pt x="10226" y="8289"/>
                  </a:cubicBezTo>
                  <a:cubicBezTo>
                    <a:pt x="10474" y="8329"/>
                    <a:pt x="10743" y="8339"/>
                    <a:pt x="11020" y="8339"/>
                  </a:cubicBezTo>
                  <a:cubicBezTo>
                    <a:pt x="11327" y="8339"/>
                    <a:pt x="11643" y="8326"/>
                    <a:pt x="11949" y="8326"/>
                  </a:cubicBezTo>
                  <a:cubicBezTo>
                    <a:pt x="12083" y="8326"/>
                    <a:pt x="12214" y="8329"/>
                    <a:pt x="12343" y="8336"/>
                  </a:cubicBezTo>
                  <a:cubicBezTo>
                    <a:pt x="12384" y="8514"/>
                    <a:pt x="12583" y="8686"/>
                    <a:pt x="12772" y="8686"/>
                  </a:cubicBezTo>
                  <a:cubicBezTo>
                    <a:pt x="12845" y="8686"/>
                    <a:pt x="12916" y="8661"/>
                    <a:pt x="12976" y="8601"/>
                  </a:cubicBezTo>
                  <a:cubicBezTo>
                    <a:pt x="13288" y="8298"/>
                    <a:pt x="12825" y="8232"/>
                    <a:pt x="12900" y="7892"/>
                  </a:cubicBezTo>
                  <a:cubicBezTo>
                    <a:pt x="12949" y="7892"/>
                    <a:pt x="13018" y="7871"/>
                    <a:pt x="13073" y="7871"/>
                  </a:cubicBezTo>
                  <a:cubicBezTo>
                    <a:pt x="13082" y="7871"/>
                    <a:pt x="13091" y="7871"/>
                    <a:pt x="13099" y="7873"/>
                  </a:cubicBezTo>
                  <a:cubicBezTo>
                    <a:pt x="12976" y="7542"/>
                    <a:pt x="12485" y="7523"/>
                    <a:pt x="12806" y="7098"/>
                  </a:cubicBezTo>
                  <a:cubicBezTo>
                    <a:pt x="12998" y="6848"/>
                    <a:pt x="13447" y="6833"/>
                    <a:pt x="13758" y="6833"/>
                  </a:cubicBezTo>
                  <a:cubicBezTo>
                    <a:pt x="13799" y="6833"/>
                    <a:pt x="13838" y="6833"/>
                    <a:pt x="13874" y="6833"/>
                  </a:cubicBezTo>
                  <a:cubicBezTo>
                    <a:pt x="14180" y="6833"/>
                    <a:pt x="14435" y="6935"/>
                    <a:pt x="14690" y="6935"/>
                  </a:cubicBezTo>
                  <a:cubicBezTo>
                    <a:pt x="14727" y="6935"/>
                    <a:pt x="14763" y="6932"/>
                    <a:pt x="14800" y="6928"/>
                  </a:cubicBezTo>
                  <a:cubicBezTo>
                    <a:pt x="15215" y="6872"/>
                    <a:pt x="15405" y="6341"/>
                    <a:pt x="15817" y="6341"/>
                  </a:cubicBezTo>
                  <a:cubicBezTo>
                    <a:pt x="15828" y="6341"/>
                    <a:pt x="15838" y="6341"/>
                    <a:pt x="15849" y="6342"/>
                  </a:cubicBezTo>
                  <a:cubicBezTo>
                    <a:pt x="15906" y="6918"/>
                    <a:pt x="15480" y="7164"/>
                    <a:pt x="15339" y="7655"/>
                  </a:cubicBezTo>
                  <a:cubicBezTo>
                    <a:pt x="15284" y="7875"/>
                    <a:pt x="15359" y="8125"/>
                    <a:pt x="15520" y="8125"/>
                  </a:cubicBezTo>
                  <a:cubicBezTo>
                    <a:pt x="15580" y="8125"/>
                    <a:pt x="15653" y="8090"/>
                    <a:pt x="15736" y="8005"/>
                  </a:cubicBezTo>
                  <a:lnTo>
                    <a:pt x="15736" y="8005"/>
                  </a:lnTo>
                  <a:cubicBezTo>
                    <a:pt x="15906" y="8194"/>
                    <a:pt x="15802" y="8534"/>
                    <a:pt x="15698" y="8723"/>
                  </a:cubicBezTo>
                  <a:cubicBezTo>
                    <a:pt x="15745" y="8723"/>
                    <a:pt x="15802" y="8742"/>
                    <a:pt x="15849" y="8742"/>
                  </a:cubicBezTo>
                  <a:cubicBezTo>
                    <a:pt x="15858" y="8884"/>
                    <a:pt x="15792" y="9319"/>
                    <a:pt x="15887" y="9423"/>
                  </a:cubicBezTo>
                  <a:cubicBezTo>
                    <a:pt x="15916" y="9454"/>
                    <a:pt x="15963" y="9465"/>
                    <a:pt x="16019" y="9465"/>
                  </a:cubicBezTo>
                  <a:cubicBezTo>
                    <a:pt x="16133" y="9465"/>
                    <a:pt x="16284" y="9421"/>
                    <a:pt x="16390" y="9421"/>
                  </a:cubicBezTo>
                  <a:cubicBezTo>
                    <a:pt x="16402" y="9421"/>
                    <a:pt x="16414" y="9421"/>
                    <a:pt x="16425" y="9423"/>
                  </a:cubicBezTo>
                  <a:cubicBezTo>
                    <a:pt x="16416" y="9479"/>
                    <a:pt x="16416" y="9527"/>
                    <a:pt x="16407" y="9574"/>
                  </a:cubicBezTo>
                  <a:cubicBezTo>
                    <a:pt x="16560" y="9444"/>
                    <a:pt x="17381" y="8998"/>
                    <a:pt x="17759" y="8998"/>
                  </a:cubicBezTo>
                  <a:cubicBezTo>
                    <a:pt x="17848" y="8998"/>
                    <a:pt x="17912" y="9023"/>
                    <a:pt x="17938" y="9083"/>
                  </a:cubicBezTo>
                  <a:cubicBezTo>
                    <a:pt x="17967" y="9088"/>
                    <a:pt x="17995" y="9090"/>
                    <a:pt x="18023" y="9090"/>
                  </a:cubicBezTo>
                  <a:cubicBezTo>
                    <a:pt x="18461" y="9090"/>
                    <a:pt x="18692" y="8487"/>
                    <a:pt x="18372" y="8185"/>
                  </a:cubicBezTo>
                  <a:cubicBezTo>
                    <a:pt x="18713" y="8185"/>
                    <a:pt x="18524" y="7844"/>
                    <a:pt x="18684" y="7665"/>
                  </a:cubicBezTo>
                  <a:cubicBezTo>
                    <a:pt x="18738" y="7608"/>
                    <a:pt x="18807" y="7601"/>
                    <a:pt x="18875" y="7601"/>
                  </a:cubicBezTo>
                  <a:cubicBezTo>
                    <a:pt x="18899" y="7601"/>
                    <a:pt x="18923" y="7602"/>
                    <a:pt x="18946" y="7602"/>
                  </a:cubicBezTo>
                  <a:cubicBezTo>
                    <a:pt x="19054" y="7602"/>
                    <a:pt x="19143" y="7582"/>
                    <a:pt x="19138" y="7353"/>
                  </a:cubicBezTo>
                  <a:lnTo>
                    <a:pt x="19138" y="7353"/>
                  </a:lnTo>
                  <a:cubicBezTo>
                    <a:pt x="19157" y="7391"/>
                    <a:pt x="19232" y="7429"/>
                    <a:pt x="19270" y="7485"/>
                  </a:cubicBezTo>
                  <a:cubicBezTo>
                    <a:pt x="19365" y="7381"/>
                    <a:pt x="19440" y="7344"/>
                    <a:pt x="19478" y="7183"/>
                  </a:cubicBezTo>
                  <a:cubicBezTo>
                    <a:pt x="19516" y="7202"/>
                    <a:pt x="19582" y="7230"/>
                    <a:pt x="19629" y="7259"/>
                  </a:cubicBezTo>
                  <a:cubicBezTo>
                    <a:pt x="19610" y="6862"/>
                    <a:pt x="19894" y="6521"/>
                    <a:pt x="19941" y="6124"/>
                  </a:cubicBezTo>
                  <a:cubicBezTo>
                    <a:pt x="20026" y="5387"/>
                    <a:pt x="19648" y="4669"/>
                    <a:pt x="19506" y="3932"/>
                  </a:cubicBezTo>
                  <a:cubicBezTo>
                    <a:pt x="19459" y="3686"/>
                    <a:pt x="19459" y="3459"/>
                    <a:pt x="19440" y="3204"/>
                  </a:cubicBezTo>
                  <a:cubicBezTo>
                    <a:pt x="19431" y="3034"/>
                    <a:pt x="19384" y="2883"/>
                    <a:pt x="19365" y="2703"/>
                  </a:cubicBezTo>
                  <a:cubicBezTo>
                    <a:pt x="19289" y="2165"/>
                    <a:pt x="19658" y="2080"/>
                    <a:pt x="19393" y="1569"/>
                  </a:cubicBezTo>
                  <a:cubicBezTo>
                    <a:pt x="19251" y="1286"/>
                    <a:pt x="19081" y="1172"/>
                    <a:pt x="18854" y="917"/>
                  </a:cubicBezTo>
                  <a:cubicBezTo>
                    <a:pt x="18996" y="785"/>
                    <a:pt x="19223" y="586"/>
                    <a:pt x="19034" y="397"/>
                  </a:cubicBezTo>
                  <a:cubicBezTo>
                    <a:pt x="19157" y="256"/>
                    <a:pt x="19393" y="152"/>
                    <a:pt x="19525" y="10"/>
                  </a:cubicBezTo>
                  <a:cubicBezTo>
                    <a:pt x="19432" y="3"/>
                    <a:pt x="19339" y="0"/>
                    <a:pt x="19246" y="0"/>
                  </a:cubicBezTo>
                  <a:close/>
                </a:path>
              </a:pathLst>
            </a:custGeom>
            <a:solidFill>
              <a:srgbClr val="D6D64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23" name="Google Shape;4123;p62"/>
            <p:cNvSpPr/>
            <p:nvPr/>
          </p:nvSpPr>
          <p:spPr>
            <a:xfrm>
              <a:off x="768525" y="3845675"/>
              <a:ext cx="492650" cy="100775"/>
            </a:xfrm>
            <a:custGeom>
              <a:avLst/>
              <a:gdLst/>
              <a:ahLst/>
              <a:cxnLst/>
              <a:rect l="l" t="t" r="r" b="b"/>
              <a:pathLst>
                <a:path w="19706" h="4031" extrusionOk="0">
                  <a:moveTo>
                    <a:pt x="16126" y="0"/>
                  </a:moveTo>
                  <a:cubicBezTo>
                    <a:pt x="15814" y="0"/>
                    <a:pt x="15416" y="193"/>
                    <a:pt x="15169" y="251"/>
                  </a:cubicBezTo>
                  <a:cubicBezTo>
                    <a:pt x="15008" y="279"/>
                    <a:pt x="14838" y="281"/>
                    <a:pt x="14674" y="281"/>
                  </a:cubicBezTo>
                  <a:cubicBezTo>
                    <a:pt x="14641" y="281"/>
                    <a:pt x="14609" y="281"/>
                    <a:pt x="14576" y="281"/>
                  </a:cubicBezTo>
                  <a:cubicBezTo>
                    <a:pt x="14447" y="281"/>
                    <a:pt x="14324" y="283"/>
                    <a:pt x="14215" y="298"/>
                  </a:cubicBezTo>
                  <a:cubicBezTo>
                    <a:pt x="13884" y="345"/>
                    <a:pt x="13600" y="525"/>
                    <a:pt x="13222" y="525"/>
                  </a:cubicBezTo>
                  <a:cubicBezTo>
                    <a:pt x="13052" y="525"/>
                    <a:pt x="12324" y="525"/>
                    <a:pt x="12598" y="874"/>
                  </a:cubicBezTo>
                  <a:cubicBezTo>
                    <a:pt x="12440" y="1042"/>
                    <a:pt x="11903" y="1333"/>
                    <a:pt x="11655" y="1333"/>
                  </a:cubicBezTo>
                  <a:cubicBezTo>
                    <a:pt x="11637" y="1333"/>
                    <a:pt x="11621" y="1331"/>
                    <a:pt x="11606" y="1328"/>
                  </a:cubicBezTo>
                  <a:cubicBezTo>
                    <a:pt x="11634" y="1044"/>
                    <a:pt x="11956" y="1016"/>
                    <a:pt x="11871" y="676"/>
                  </a:cubicBezTo>
                  <a:cubicBezTo>
                    <a:pt x="11682" y="676"/>
                    <a:pt x="11474" y="742"/>
                    <a:pt x="11275" y="770"/>
                  </a:cubicBezTo>
                  <a:cubicBezTo>
                    <a:pt x="11191" y="779"/>
                    <a:pt x="11092" y="810"/>
                    <a:pt x="11005" y="810"/>
                  </a:cubicBezTo>
                  <a:cubicBezTo>
                    <a:pt x="10994" y="810"/>
                    <a:pt x="10983" y="809"/>
                    <a:pt x="10973" y="808"/>
                  </a:cubicBezTo>
                  <a:cubicBezTo>
                    <a:pt x="10869" y="780"/>
                    <a:pt x="10822" y="685"/>
                    <a:pt x="10727" y="676"/>
                  </a:cubicBezTo>
                  <a:cubicBezTo>
                    <a:pt x="10387" y="629"/>
                    <a:pt x="10018" y="648"/>
                    <a:pt x="9659" y="572"/>
                  </a:cubicBezTo>
                  <a:cubicBezTo>
                    <a:pt x="9366" y="506"/>
                    <a:pt x="9092" y="534"/>
                    <a:pt x="8799" y="459"/>
                  </a:cubicBezTo>
                  <a:lnTo>
                    <a:pt x="8620" y="534"/>
                  </a:lnTo>
                  <a:cubicBezTo>
                    <a:pt x="8790" y="761"/>
                    <a:pt x="9083" y="591"/>
                    <a:pt x="9300" y="742"/>
                  </a:cubicBezTo>
                  <a:cubicBezTo>
                    <a:pt x="9272" y="903"/>
                    <a:pt x="9215" y="978"/>
                    <a:pt x="9045" y="1026"/>
                  </a:cubicBezTo>
                  <a:cubicBezTo>
                    <a:pt x="9036" y="1063"/>
                    <a:pt x="9064" y="1120"/>
                    <a:pt x="9036" y="1148"/>
                  </a:cubicBezTo>
                  <a:lnTo>
                    <a:pt x="9026" y="1148"/>
                  </a:lnTo>
                  <a:cubicBezTo>
                    <a:pt x="9036" y="1186"/>
                    <a:pt x="9045" y="1215"/>
                    <a:pt x="9045" y="1262"/>
                  </a:cubicBezTo>
                  <a:cubicBezTo>
                    <a:pt x="9041" y="1413"/>
                    <a:pt x="8966" y="1462"/>
                    <a:pt x="8862" y="1462"/>
                  </a:cubicBezTo>
                  <a:cubicBezTo>
                    <a:pt x="8688" y="1462"/>
                    <a:pt x="8436" y="1323"/>
                    <a:pt x="8317" y="1300"/>
                  </a:cubicBezTo>
                  <a:cubicBezTo>
                    <a:pt x="8257" y="1290"/>
                    <a:pt x="8198" y="1287"/>
                    <a:pt x="8141" y="1287"/>
                  </a:cubicBezTo>
                  <a:cubicBezTo>
                    <a:pt x="7904" y="1287"/>
                    <a:pt x="7690" y="1352"/>
                    <a:pt x="7438" y="1375"/>
                  </a:cubicBezTo>
                  <a:cubicBezTo>
                    <a:pt x="7457" y="1422"/>
                    <a:pt x="7429" y="1479"/>
                    <a:pt x="7429" y="1526"/>
                  </a:cubicBezTo>
                  <a:cubicBezTo>
                    <a:pt x="7108" y="1630"/>
                    <a:pt x="6871" y="1895"/>
                    <a:pt x="6569" y="1999"/>
                  </a:cubicBezTo>
                  <a:cubicBezTo>
                    <a:pt x="6210" y="2131"/>
                    <a:pt x="5813" y="2084"/>
                    <a:pt x="5435" y="2207"/>
                  </a:cubicBezTo>
                  <a:cubicBezTo>
                    <a:pt x="5028" y="2349"/>
                    <a:pt x="4641" y="2396"/>
                    <a:pt x="4244" y="2481"/>
                  </a:cubicBezTo>
                  <a:cubicBezTo>
                    <a:pt x="3942" y="2538"/>
                    <a:pt x="3601" y="2500"/>
                    <a:pt x="3318" y="2575"/>
                  </a:cubicBezTo>
                  <a:cubicBezTo>
                    <a:pt x="2997" y="2661"/>
                    <a:pt x="2694" y="2812"/>
                    <a:pt x="2354" y="2878"/>
                  </a:cubicBezTo>
                  <a:cubicBezTo>
                    <a:pt x="1891" y="2963"/>
                    <a:pt x="1570" y="2925"/>
                    <a:pt x="1182" y="3275"/>
                  </a:cubicBezTo>
                  <a:cubicBezTo>
                    <a:pt x="823" y="3577"/>
                    <a:pt x="417" y="3710"/>
                    <a:pt x="1" y="3851"/>
                  </a:cubicBezTo>
                  <a:cubicBezTo>
                    <a:pt x="10" y="3851"/>
                    <a:pt x="10" y="3851"/>
                    <a:pt x="20" y="3861"/>
                  </a:cubicBezTo>
                  <a:cubicBezTo>
                    <a:pt x="20" y="3917"/>
                    <a:pt x="39" y="3984"/>
                    <a:pt x="39" y="4031"/>
                  </a:cubicBezTo>
                  <a:cubicBezTo>
                    <a:pt x="445" y="3955"/>
                    <a:pt x="870" y="3757"/>
                    <a:pt x="1314" y="3662"/>
                  </a:cubicBezTo>
                  <a:cubicBezTo>
                    <a:pt x="1863" y="3558"/>
                    <a:pt x="2448" y="3653"/>
                    <a:pt x="2949" y="3322"/>
                  </a:cubicBezTo>
                  <a:lnTo>
                    <a:pt x="2949" y="3322"/>
                  </a:lnTo>
                  <a:cubicBezTo>
                    <a:pt x="2930" y="3388"/>
                    <a:pt x="2940" y="3464"/>
                    <a:pt x="2921" y="3521"/>
                  </a:cubicBezTo>
                  <a:cubicBezTo>
                    <a:pt x="3375" y="3483"/>
                    <a:pt x="3753" y="3237"/>
                    <a:pt x="4225" y="3209"/>
                  </a:cubicBezTo>
                  <a:cubicBezTo>
                    <a:pt x="4246" y="3207"/>
                    <a:pt x="4269" y="3207"/>
                    <a:pt x="4292" y="3207"/>
                  </a:cubicBezTo>
                  <a:cubicBezTo>
                    <a:pt x="4461" y="3207"/>
                    <a:pt x="4679" y="3238"/>
                    <a:pt x="4880" y="3238"/>
                  </a:cubicBezTo>
                  <a:cubicBezTo>
                    <a:pt x="5044" y="3238"/>
                    <a:pt x="5196" y="3217"/>
                    <a:pt x="5303" y="3143"/>
                  </a:cubicBezTo>
                  <a:lnTo>
                    <a:pt x="5303" y="3143"/>
                  </a:lnTo>
                  <a:cubicBezTo>
                    <a:pt x="5246" y="3199"/>
                    <a:pt x="5189" y="3284"/>
                    <a:pt x="5123" y="3341"/>
                  </a:cubicBezTo>
                  <a:cubicBezTo>
                    <a:pt x="5165" y="3345"/>
                    <a:pt x="5207" y="3347"/>
                    <a:pt x="5247" y="3347"/>
                  </a:cubicBezTo>
                  <a:cubicBezTo>
                    <a:pt x="5932" y="3347"/>
                    <a:pt x="6387" y="2774"/>
                    <a:pt x="6994" y="2613"/>
                  </a:cubicBezTo>
                  <a:cubicBezTo>
                    <a:pt x="7240" y="2538"/>
                    <a:pt x="7561" y="2538"/>
                    <a:pt x="7788" y="2349"/>
                  </a:cubicBezTo>
                  <a:cubicBezTo>
                    <a:pt x="7901" y="2245"/>
                    <a:pt x="7892" y="2122"/>
                    <a:pt x="7996" y="2027"/>
                  </a:cubicBezTo>
                  <a:cubicBezTo>
                    <a:pt x="8261" y="1791"/>
                    <a:pt x="8525" y="1763"/>
                    <a:pt x="8847" y="1763"/>
                  </a:cubicBezTo>
                  <a:cubicBezTo>
                    <a:pt x="8988" y="1876"/>
                    <a:pt x="9026" y="2112"/>
                    <a:pt x="9206" y="2207"/>
                  </a:cubicBezTo>
                  <a:cubicBezTo>
                    <a:pt x="9376" y="2301"/>
                    <a:pt x="9801" y="2358"/>
                    <a:pt x="10009" y="2396"/>
                  </a:cubicBezTo>
                  <a:cubicBezTo>
                    <a:pt x="10253" y="2436"/>
                    <a:pt x="10522" y="2447"/>
                    <a:pt x="10799" y="2447"/>
                  </a:cubicBezTo>
                  <a:cubicBezTo>
                    <a:pt x="11105" y="2447"/>
                    <a:pt x="11421" y="2434"/>
                    <a:pt x="11726" y="2434"/>
                  </a:cubicBezTo>
                  <a:cubicBezTo>
                    <a:pt x="11859" y="2434"/>
                    <a:pt x="11990" y="2436"/>
                    <a:pt x="12116" y="2443"/>
                  </a:cubicBezTo>
                  <a:cubicBezTo>
                    <a:pt x="12164" y="2621"/>
                    <a:pt x="12360" y="2793"/>
                    <a:pt x="12551" y="2793"/>
                  </a:cubicBezTo>
                  <a:cubicBezTo>
                    <a:pt x="12624" y="2793"/>
                    <a:pt x="12696" y="2768"/>
                    <a:pt x="12759" y="2708"/>
                  </a:cubicBezTo>
                  <a:cubicBezTo>
                    <a:pt x="13062" y="2405"/>
                    <a:pt x="12608" y="2339"/>
                    <a:pt x="12674" y="1999"/>
                  </a:cubicBezTo>
                  <a:cubicBezTo>
                    <a:pt x="12723" y="1999"/>
                    <a:pt x="12792" y="1978"/>
                    <a:pt x="12847" y="1978"/>
                  </a:cubicBezTo>
                  <a:cubicBezTo>
                    <a:pt x="12856" y="1978"/>
                    <a:pt x="12864" y="1979"/>
                    <a:pt x="12873" y="1980"/>
                  </a:cubicBezTo>
                  <a:cubicBezTo>
                    <a:pt x="12759" y="1649"/>
                    <a:pt x="12258" y="1630"/>
                    <a:pt x="12580" y="1205"/>
                  </a:cubicBezTo>
                  <a:cubicBezTo>
                    <a:pt x="12780" y="955"/>
                    <a:pt x="13223" y="940"/>
                    <a:pt x="13538" y="940"/>
                  </a:cubicBezTo>
                  <a:cubicBezTo>
                    <a:pt x="13580" y="940"/>
                    <a:pt x="13620" y="941"/>
                    <a:pt x="13657" y="941"/>
                  </a:cubicBezTo>
                  <a:cubicBezTo>
                    <a:pt x="13955" y="941"/>
                    <a:pt x="14209" y="1042"/>
                    <a:pt x="14464" y="1042"/>
                  </a:cubicBezTo>
                  <a:cubicBezTo>
                    <a:pt x="14501" y="1042"/>
                    <a:pt x="14537" y="1040"/>
                    <a:pt x="14574" y="1035"/>
                  </a:cubicBezTo>
                  <a:cubicBezTo>
                    <a:pt x="14988" y="980"/>
                    <a:pt x="15178" y="448"/>
                    <a:pt x="15600" y="448"/>
                  </a:cubicBezTo>
                  <a:cubicBezTo>
                    <a:pt x="15610" y="448"/>
                    <a:pt x="15621" y="448"/>
                    <a:pt x="15632" y="449"/>
                  </a:cubicBezTo>
                  <a:cubicBezTo>
                    <a:pt x="15689" y="1026"/>
                    <a:pt x="15264" y="1271"/>
                    <a:pt x="15122" y="1763"/>
                  </a:cubicBezTo>
                  <a:cubicBezTo>
                    <a:pt x="15060" y="1983"/>
                    <a:pt x="15138" y="2233"/>
                    <a:pt x="15298" y="2233"/>
                  </a:cubicBezTo>
                  <a:cubicBezTo>
                    <a:pt x="15358" y="2233"/>
                    <a:pt x="15429" y="2197"/>
                    <a:pt x="15509" y="2112"/>
                  </a:cubicBezTo>
                  <a:lnTo>
                    <a:pt x="15509" y="2112"/>
                  </a:lnTo>
                  <a:cubicBezTo>
                    <a:pt x="15689" y="2301"/>
                    <a:pt x="15585" y="2642"/>
                    <a:pt x="15471" y="2831"/>
                  </a:cubicBezTo>
                  <a:cubicBezTo>
                    <a:pt x="15519" y="2831"/>
                    <a:pt x="15585" y="2850"/>
                    <a:pt x="15632" y="2850"/>
                  </a:cubicBezTo>
                  <a:cubicBezTo>
                    <a:pt x="15642" y="2991"/>
                    <a:pt x="15566" y="3426"/>
                    <a:pt x="15660" y="3530"/>
                  </a:cubicBezTo>
                  <a:cubicBezTo>
                    <a:pt x="15689" y="3562"/>
                    <a:pt x="15737" y="3572"/>
                    <a:pt x="15794" y="3572"/>
                  </a:cubicBezTo>
                  <a:cubicBezTo>
                    <a:pt x="15911" y="3572"/>
                    <a:pt x="16066" y="3528"/>
                    <a:pt x="16173" y="3528"/>
                  </a:cubicBezTo>
                  <a:cubicBezTo>
                    <a:pt x="16185" y="3528"/>
                    <a:pt x="16197" y="3529"/>
                    <a:pt x="16209" y="3530"/>
                  </a:cubicBezTo>
                  <a:cubicBezTo>
                    <a:pt x="16199" y="3587"/>
                    <a:pt x="16199" y="3634"/>
                    <a:pt x="16180" y="3681"/>
                  </a:cubicBezTo>
                  <a:cubicBezTo>
                    <a:pt x="16333" y="3551"/>
                    <a:pt x="17155" y="3106"/>
                    <a:pt x="17538" y="3106"/>
                  </a:cubicBezTo>
                  <a:cubicBezTo>
                    <a:pt x="17628" y="3106"/>
                    <a:pt x="17694" y="3130"/>
                    <a:pt x="17721" y="3190"/>
                  </a:cubicBezTo>
                  <a:cubicBezTo>
                    <a:pt x="17749" y="3195"/>
                    <a:pt x="17777" y="3197"/>
                    <a:pt x="17805" y="3197"/>
                  </a:cubicBezTo>
                  <a:cubicBezTo>
                    <a:pt x="18234" y="3197"/>
                    <a:pt x="18466" y="2594"/>
                    <a:pt x="18146" y="2292"/>
                  </a:cubicBezTo>
                  <a:cubicBezTo>
                    <a:pt x="18486" y="2292"/>
                    <a:pt x="18297" y="1952"/>
                    <a:pt x="18467" y="1772"/>
                  </a:cubicBezTo>
                  <a:cubicBezTo>
                    <a:pt x="18518" y="1715"/>
                    <a:pt x="18585" y="1708"/>
                    <a:pt x="18652" y="1708"/>
                  </a:cubicBezTo>
                  <a:cubicBezTo>
                    <a:pt x="18675" y="1708"/>
                    <a:pt x="18699" y="1709"/>
                    <a:pt x="18721" y="1709"/>
                  </a:cubicBezTo>
                  <a:cubicBezTo>
                    <a:pt x="18828" y="1709"/>
                    <a:pt x="18917" y="1689"/>
                    <a:pt x="18911" y="1460"/>
                  </a:cubicBezTo>
                  <a:lnTo>
                    <a:pt x="18911" y="1460"/>
                  </a:lnTo>
                  <a:cubicBezTo>
                    <a:pt x="18940" y="1498"/>
                    <a:pt x="19006" y="1536"/>
                    <a:pt x="19044" y="1593"/>
                  </a:cubicBezTo>
                  <a:cubicBezTo>
                    <a:pt x="19138" y="1489"/>
                    <a:pt x="19223" y="1451"/>
                    <a:pt x="19261" y="1290"/>
                  </a:cubicBezTo>
                  <a:cubicBezTo>
                    <a:pt x="19290" y="1309"/>
                    <a:pt x="19365" y="1337"/>
                    <a:pt x="19412" y="1366"/>
                  </a:cubicBezTo>
                  <a:cubicBezTo>
                    <a:pt x="19403" y="1007"/>
                    <a:pt x="19620" y="695"/>
                    <a:pt x="19705" y="355"/>
                  </a:cubicBezTo>
                  <a:lnTo>
                    <a:pt x="19705" y="355"/>
                  </a:lnTo>
                  <a:cubicBezTo>
                    <a:pt x="19611" y="392"/>
                    <a:pt x="19469" y="440"/>
                    <a:pt x="19460" y="440"/>
                  </a:cubicBezTo>
                  <a:cubicBezTo>
                    <a:pt x="19350" y="473"/>
                    <a:pt x="19308" y="537"/>
                    <a:pt x="19200" y="537"/>
                  </a:cubicBezTo>
                  <a:cubicBezTo>
                    <a:pt x="19187" y="537"/>
                    <a:pt x="19173" y="536"/>
                    <a:pt x="19157" y="534"/>
                  </a:cubicBezTo>
                  <a:cubicBezTo>
                    <a:pt x="19110" y="765"/>
                    <a:pt x="18910" y="874"/>
                    <a:pt x="18800" y="874"/>
                  </a:cubicBezTo>
                  <a:cubicBezTo>
                    <a:pt x="18735" y="874"/>
                    <a:pt x="18701" y="835"/>
                    <a:pt x="18751" y="761"/>
                  </a:cubicBezTo>
                  <a:lnTo>
                    <a:pt x="18751" y="761"/>
                  </a:lnTo>
                  <a:cubicBezTo>
                    <a:pt x="18552" y="855"/>
                    <a:pt x="18335" y="931"/>
                    <a:pt x="18108" y="1016"/>
                  </a:cubicBezTo>
                  <a:cubicBezTo>
                    <a:pt x="17799" y="1136"/>
                    <a:pt x="17435" y="1452"/>
                    <a:pt x="17102" y="1452"/>
                  </a:cubicBezTo>
                  <a:cubicBezTo>
                    <a:pt x="17069" y="1452"/>
                    <a:pt x="17035" y="1448"/>
                    <a:pt x="17002" y="1441"/>
                  </a:cubicBezTo>
                  <a:cubicBezTo>
                    <a:pt x="17002" y="1347"/>
                    <a:pt x="17021" y="1167"/>
                    <a:pt x="17002" y="1101"/>
                  </a:cubicBezTo>
                  <a:cubicBezTo>
                    <a:pt x="16917" y="912"/>
                    <a:pt x="16898" y="1026"/>
                    <a:pt x="16785" y="931"/>
                  </a:cubicBezTo>
                  <a:cubicBezTo>
                    <a:pt x="16643" y="780"/>
                    <a:pt x="16634" y="808"/>
                    <a:pt x="16624" y="506"/>
                  </a:cubicBezTo>
                  <a:cubicBezTo>
                    <a:pt x="16520" y="506"/>
                    <a:pt x="16407" y="534"/>
                    <a:pt x="16294" y="534"/>
                  </a:cubicBezTo>
                  <a:cubicBezTo>
                    <a:pt x="16341" y="449"/>
                    <a:pt x="16350" y="336"/>
                    <a:pt x="16341" y="222"/>
                  </a:cubicBezTo>
                  <a:lnTo>
                    <a:pt x="16341" y="222"/>
                  </a:lnTo>
                  <a:cubicBezTo>
                    <a:pt x="16294" y="251"/>
                    <a:pt x="16209" y="260"/>
                    <a:pt x="16171" y="270"/>
                  </a:cubicBezTo>
                  <a:cubicBezTo>
                    <a:pt x="16265" y="222"/>
                    <a:pt x="16313" y="128"/>
                    <a:pt x="16379" y="62"/>
                  </a:cubicBezTo>
                  <a:cubicBezTo>
                    <a:pt x="16307" y="18"/>
                    <a:pt x="16220" y="0"/>
                    <a:pt x="16126" y="0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24" name="Google Shape;4124;p62"/>
            <p:cNvSpPr/>
            <p:nvPr/>
          </p:nvSpPr>
          <p:spPr>
            <a:xfrm>
              <a:off x="1029850" y="3792625"/>
              <a:ext cx="222825" cy="46300"/>
            </a:xfrm>
            <a:custGeom>
              <a:avLst/>
              <a:gdLst/>
              <a:ahLst/>
              <a:cxnLst/>
              <a:rect l="l" t="t" r="r" b="b"/>
              <a:pathLst>
                <a:path w="8913" h="1852" extrusionOk="0">
                  <a:moveTo>
                    <a:pt x="7765" y="1"/>
                  </a:moveTo>
                  <a:cubicBezTo>
                    <a:pt x="7566" y="1"/>
                    <a:pt x="7403" y="40"/>
                    <a:pt x="7154" y="67"/>
                  </a:cubicBezTo>
                  <a:cubicBezTo>
                    <a:pt x="7142" y="68"/>
                    <a:pt x="7129" y="68"/>
                    <a:pt x="7117" y="68"/>
                  </a:cubicBezTo>
                  <a:cubicBezTo>
                    <a:pt x="7035" y="68"/>
                    <a:pt x="6950" y="52"/>
                    <a:pt x="6870" y="52"/>
                  </a:cubicBezTo>
                  <a:cubicBezTo>
                    <a:pt x="6831" y="52"/>
                    <a:pt x="6794" y="56"/>
                    <a:pt x="6757" y="67"/>
                  </a:cubicBezTo>
                  <a:cubicBezTo>
                    <a:pt x="6616" y="104"/>
                    <a:pt x="6597" y="180"/>
                    <a:pt x="6455" y="256"/>
                  </a:cubicBezTo>
                  <a:cubicBezTo>
                    <a:pt x="6346" y="308"/>
                    <a:pt x="6239" y="322"/>
                    <a:pt x="6131" y="322"/>
                  </a:cubicBezTo>
                  <a:cubicBezTo>
                    <a:pt x="6005" y="322"/>
                    <a:pt x="5878" y="303"/>
                    <a:pt x="5746" y="303"/>
                  </a:cubicBezTo>
                  <a:cubicBezTo>
                    <a:pt x="5415" y="303"/>
                    <a:pt x="5141" y="454"/>
                    <a:pt x="4820" y="539"/>
                  </a:cubicBezTo>
                  <a:cubicBezTo>
                    <a:pt x="4757" y="556"/>
                    <a:pt x="4701" y="563"/>
                    <a:pt x="4650" y="563"/>
                  </a:cubicBezTo>
                  <a:cubicBezTo>
                    <a:pt x="4465" y="563"/>
                    <a:pt x="4337" y="478"/>
                    <a:pt x="4160" y="478"/>
                  </a:cubicBezTo>
                  <a:cubicBezTo>
                    <a:pt x="4110" y="478"/>
                    <a:pt x="4057" y="484"/>
                    <a:pt x="3998" y="501"/>
                  </a:cubicBezTo>
                  <a:cubicBezTo>
                    <a:pt x="3512" y="633"/>
                    <a:pt x="3021" y="741"/>
                    <a:pt x="2532" y="741"/>
                  </a:cubicBezTo>
                  <a:cubicBezTo>
                    <a:pt x="2318" y="741"/>
                    <a:pt x="2103" y="720"/>
                    <a:pt x="1890" y="672"/>
                  </a:cubicBezTo>
                  <a:cubicBezTo>
                    <a:pt x="1522" y="586"/>
                    <a:pt x="1219" y="350"/>
                    <a:pt x="851" y="227"/>
                  </a:cubicBezTo>
                  <a:cubicBezTo>
                    <a:pt x="803" y="218"/>
                    <a:pt x="756" y="208"/>
                    <a:pt x="699" y="208"/>
                  </a:cubicBezTo>
                  <a:cubicBezTo>
                    <a:pt x="614" y="293"/>
                    <a:pt x="567" y="360"/>
                    <a:pt x="567" y="416"/>
                  </a:cubicBezTo>
                  <a:cubicBezTo>
                    <a:pt x="638" y="407"/>
                    <a:pt x="711" y="402"/>
                    <a:pt x="785" y="402"/>
                  </a:cubicBezTo>
                  <a:cubicBezTo>
                    <a:pt x="858" y="402"/>
                    <a:pt x="931" y="407"/>
                    <a:pt x="1002" y="416"/>
                  </a:cubicBezTo>
                  <a:cubicBezTo>
                    <a:pt x="1134" y="1021"/>
                    <a:pt x="0" y="766"/>
                    <a:pt x="0" y="1352"/>
                  </a:cubicBezTo>
                  <a:cubicBezTo>
                    <a:pt x="391" y="1193"/>
                    <a:pt x="815" y="818"/>
                    <a:pt x="1239" y="818"/>
                  </a:cubicBezTo>
                  <a:cubicBezTo>
                    <a:pt x="1317" y="818"/>
                    <a:pt x="1396" y="831"/>
                    <a:pt x="1474" y="861"/>
                  </a:cubicBezTo>
                  <a:cubicBezTo>
                    <a:pt x="1370" y="974"/>
                    <a:pt x="1238" y="1078"/>
                    <a:pt x="1134" y="1191"/>
                  </a:cubicBezTo>
                  <a:cubicBezTo>
                    <a:pt x="1172" y="1210"/>
                    <a:pt x="1219" y="1257"/>
                    <a:pt x="1267" y="1295"/>
                  </a:cubicBezTo>
                  <a:cubicBezTo>
                    <a:pt x="1024" y="1641"/>
                    <a:pt x="703" y="1742"/>
                    <a:pt x="324" y="1742"/>
                  </a:cubicBezTo>
                  <a:cubicBezTo>
                    <a:pt x="289" y="1742"/>
                    <a:pt x="253" y="1741"/>
                    <a:pt x="218" y="1739"/>
                  </a:cubicBezTo>
                  <a:lnTo>
                    <a:pt x="218" y="1739"/>
                  </a:lnTo>
                  <a:cubicBezTo>
                    <a:pt x="199" y="1768"/>
                    <a:pt x="218" y="1787"/>
                    <a:pt x="227" y="1806"/>
                  </a:cubicBezTo>
                  <a:cubicBezTo>
                    <a:pt x="348" y="1813"/>
                    <a:pt x="476" y="1851"/>
                    <a:pt x="605" y="1851"/>
                  </a:cubicBezTo>
                  <a:cubicBezTo>
                    <a:pt x="636" y="1851"/>
                    <a:pt x="668" y="1849"/>
                    <a:pt x="699" y="1843"/>
                  </a:cubicBezTo>
                  <a:cubicBezTo>
                    <a:pt x="917" y="1777"/>
                    <a:pt x="1115" y="1588"/>
                    <a:pt x="1361" y="1541"/>
                  </a:cubicBezTo>
                  <a:cubicBezTo>
                    <a:pt x="1654" y="1484"/>
                    <a:pt x="1956" y="1428"/>
                    <a:pt x="2249" y="1343"/>
                  </a:cubicBezTo>
                  <a:cubicBezTo>
                    <a:pt x="2807" y="1201"/>
                    <a:pt x="3383" y="1182"/>
                    <a:pt x="3960" y="1153"/>
                  </a:cubicBezTo>
                  <a:cubicBezTo>
                    <a:pt x="4381" y="1133"/>
                    <a:pt x="4746" y="906"/>
                    <a:pt x="5129" y="906"/>
                  </a:cubicBezTo>
                  <a:cubicBezTo>
                    <a:pt x="5271" y="906"/>
                    <a:pt x="5416" y="937"/>
                    <a:pt x="5567" y="1021"/>
                  </a:cubicBezTo>
                  <a:cubicBezTo>
                    <a:pt x="5697" y="1103"/>
                    <a:pt x="5778" y="1220"/>
                    <a:pt x="5914" y="1220"/>
                  </a:cubicBezTo>
                  <a:cubicBezTo>
                    <a:pt x="5935" y="1220"/>
                    <a:pt x="5958" y="1217"/>
                    <a:pt x="5982" y="1210"/>
                  </a:cubicBezTo>
                  <a:cubicBezTo>
                    <a:pt x="6134" y="1182"/>
                    <a:pt x="6398" y="785"/>
                    <a:pt x="6540" y="690"/>
                  </a:cubicBezTo>
                  <a:cubicBezTo>
                    <a:pt x="6776" y="511"/>
                    <a:pt x="7041" y="388"/>
                    <a:pt x="7306" y="265"/>
                  </a:cubicBezTo>
                  <a:cubicBezTo>
                    <a:pt x="7398" y="227"/>
                    <a:pt x="7484" y="212"/>
                    <a:pt x="7567" y="212"/>
                  </a:cubicBezTo>
                  <a:cubicBezTo>
                    <a:pt x="7829" y="212"/>
                    <a:pt x="8062" y="360"/>
                    <a:pt x="8392" y="360"/>
                  </a:cubicBezTo>
                  <a:cubicBezTo>
                    <a:pt x="8458" y="360"/>
                    <a:pt x="8521" y="359"/>
                    <a:pt x="8582" y="359"/>
                  </a:cubicBezTo>
                  <a:cubicBezTo>
                    <a:pt x="8702" y="359"/>
                    <a:pt x="8811" y="363"/>
                    <a:pt x="8912" y="388"/>
                  </a:cubicBezTo>
                  <a:cubicBezTo>
                    <a:pt x="8884" y="293"/>
                    <a:pt x="8865" y="208"/>
                    <a:pt x="8855" y="114"/>
                  </a:cubicBezTo>
                  <a:cubicBezTo>
                    <a:pt x="8790" y="136"/>
                    <a:pt x="8722" y="145"/>
                    <a:pt x="8653" y="145"/>
                  </a:cubicBezTo>
                  <a:cubicBezTo>
                    <a:pt x="8453" y="145"/>
                    <a:pt x="8244" y="71"/>
                    <a:pt x="8062" y="29"/>
                  </a:cubicBezTo>
                  <a:cubicBezTo>
                    <a:pt x="7948" y="9"/>
                    <a:pt x="7853" y="1"/>
                    <a:pt x="7765" y="1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25" name="Google Shape;4125;p62"/>
            <p:cNvSpPr/>
            <p:nvPr/>
          </p:nvSpPr>
          <p:spPr>
            <a:xfrm>
              <a:off x="1123650" y="3819325"/>
              <a:ext cx="250" cy="500"/>
            </a:xfrm>
            <a:custGeom>
              <a:avLst/>
              <a:gdLst/>
              <a:ahLst/>
              <a:cxnLst/>
              <a:rect l="l" t="t" r="r" b="b"/>
              <a:pathLst>
                <a:path w="10" h="20" extrusionOk="0">
                  <a:moveTo>
                    <a:pt x="0" y="19"/>
                  </a:moveTo>
                  <a:cubicBezTo>
                    <a:pt x="0" y="19"/>
                    <a:pt x="10" y="0"/>
                    <a:pt x="0" y="19"/>
                  </a:cubicBezTo>
                  <a:cubicBezTo>
                    <a:pt x="0" y="0"/>
                    <a:pt x="0" y="0"/>
                    <a:pt x="0" y="19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26" name="Google Shape;4126;p62"/>
            <p:cNvSpPr/>
            <p:nvPr/>
          </p:nvSpPr>
          <p:spPr>
            <a:xfrm>
              <a:off x="1124350" y="3811625"/>
              <a:ext cx="103750" cy="56400"/>
            </a:xfrm>
            <a:custGeom>
              <a:avLst/>
              <a:gdLst/>
              <a:ahLst/>
              <a:cxnLst/>
              <a:rect l="l" t="t" r="r" b="b"/>
              <a:pathLst>
                <a:path w="4150" h="2256" extrusionOk="0">
                  <a:moveTo>
                    <a:pt x="1021" y="0"/>
                  </a:moveTo>
                  <a:cubicBezTo>
                    <a:pt x="809" y="0"/>
                    <a:pt x="610" y="96"/>
                    <a:pt x="416" y="204"/>
                  </a:cubicBezTo>
                  <a:cubicBezTo>
                    <a:pt x="350" y="242"/>
                    <a:pt x="274" y="290"/>
                    <a:pt x="189" y="299"/>
                  </a:cubicBezTo>
                  <a:cubicBezTo>
                    <a:pt x="158" y="299"/>
                    <a:pt x="122" y="295"/>
                    <a:pt x="91" y="295"/>
                  </a:cubicBezTo>
                  <a:cubicBezTo>
                    <a:pt x="75" y="295"/>
                    <a:pt x="60" y="296"/>
                    <a:pt x="48" y="299"/>
                  </a:cubicBezTo>
                  <a:cubicBezTo>
                    <a:pt x="29" y="308"/>
                    <a:pt x="19" y="308"/>
                    <a:pt x="0" y="327"/>
                  </a:cubicBezTo>
                  <a:cubicBezTo>
                    <a:pt x="76" y="337"/>
                    <a:pt x="133" y="384"/>
                    <a:pt x="189" y="384"/>
                  </a:cubicBezTo>
                  <a:cubicBezTo>
                    <a:pt x="265" y="393"/>
                    <a:pt x="322" y="403"/>
                    <a:pt x="397" y="422"/>
                  </a:cubicBezTo>
                  <a:cubicBezTo>
                    <a:pt x="462" y="437"/>
                    <a:pt x="530" y="440"/>
                    <a:pt x="601" y="440"/>
                  </a:cubicBezTo>
                  <a:cubicBezTo>
                    <a:pt x="648" y="440"/>
                    <a:pt x="695" y="439"/>
                    <a:pt x="742" y="439"/>
                  </a:cubicBezTo>
                  <a:cubicBezTo>
                    <a:pt x="802" y="439"/>
                    <a:pt x="860" y="441"/>
                    <a:pt x="917" y="450"/>
                  </a:cubicBezTo>
                  <a:cubicBezTo>
                    <a:pt x="1078" y="488"/>
                    <a:pt x="1210" y="601"/>
                    <a:pt x="1390" y="630"/>
                  </a:cubicBezTo>
                  <a:cubicBezTo>
                    <a:pt x="1417" y="637"/>
                    <a:pt x="1445" y="638"/>
                    <a:pt x="1474" y="638"/>
                  </a:cubicBezTo>
                  <a:cubicBezTo>
                    <a:pt x="1510" y="638"/>
                    <a:pt x="1547" y="636"/>
                    <a:pt x="1583" y="636"/>
                  </a:cubicBezTo>
                  <a:cubicBezTo>
                    <a:pt x="1638" y="636"/>
                    <a:pt x="1692" y="642"/>
                    <a:pt x="1739" y="677"/>
                  </a:cubicBezTo>
                  <a:cubicBezTo>
                    <a:pt x="1796" y="715"/>
                    <a:pt x="1834" y="772"/>
                    <a:pt x="1909" y="790"/>
                  </a:cubicBezTo>
                  <a:lnTo>
                    <a:pt x="2013" y="828"/>
                  </a:lnTo>
                  <a:cubicBezTo>
                    <a:pt x="2108" y="875"/>
                    <a:pt x="2250" y="932"/>
                    <a:pt x="2306" y="1027"/>
                  </a:cubicBezTo>
                  <a:cubicBezTo>
                    <a:pt x="2287" y="1064"/>
                    <a:pt x="2269" y="1112"/>
                    <a:pt x="2269" y="1150"/>
                  </a:cubicBezTo>
                  <a:cubicBezTo>
                    <a:pt x="2297" y="1159"/>
                    <a:pt x="2316" y="1187"/>
                    <a:pt x="2354" y="1187"/>
                  </a:cubicBezTo>
                  <a:cubicBezTo>
                    <a:pt x="2108" y="1244"/>
                    <a:pt x="1805" y="1395"/>
                    <a:pt x="1607" y="1546"/>
                  </a:cubicBezTo>
                  <a:cubicBezTo>
                    <a:pt x="1654" y="1546"/>
                    <a:pt x="1749" y="1565"/>
                    <a:pt x="1796" y="1613"/>
                  </a:cubicBezTo>
                  <a:cubicBezTo>
                    <a:pt x="1843" y="1660"/>
                    <a:pt x="1834" y="1707"/>
                    <a:pt x="1862" y="1773"/>
                  </a:cubicBezTo>
                  <a:cubicBezTo>
                    <a:pt x="1919" y="1953"/>
                    <a:pt x="2155" y="2151"/>
                    <a:pt x="2297" y="2255"/>
                  </a:cubicBezTo>
                  <a:cubicBezTo>
                    <a:pt x="2165" y="2151"/>
                    <a:pt x="2165" y="1906"/>
                    <a:pt x="2193" y="1735"/>
                  </a:cubicBezTo>
                  <a:cubicBezTo>
                    <a:pt x="2212" y="1632"/>
                    <a:pt x="2382" y="1518"/>
                    <a:pt x="2335" y="1405"/>
                  </a:cubicBezTo>
                  <a:cubicBezTo>
                    <a:pt x="2429" y="1386"/>
                    <a:pt x="2486" y="1320"/>
                    <a:pt x="2571" y="1253"/>
                  </a:cubicBezTo>
                  <a:cubicBezTo>
                    <a:pt x="2647" y="1187"/>
                    <a:pt x="2741" y="1159"/>
                    <a:pt x="2836" y="1131"/>
                  </a:cubicBezTo>
                  <a:cubicBezTo>
                    <a:pt x="2949" y="1093"/>
                    <a:pt x="3044" y="1017"/>
                    <a:pt x="3147" y="979"/>
                  </a:cubicBezTo>
                  <a:cubicBezTo>
                    <a:pt x="3233" y="961"/>
                    <a:pt x="3308" y="951"/>
                    <a:pt x="3393" y="904"/>
                  </a:cubicBezTo>
                  <a:cubicBezTo>
                    <a:pt x="3526" y="828"/>
                    <a:pt x="3677" y="762"/>
                    <a:pt x="3818" y="677"/>
                  </a:cubicBezTo>
                  <a:cubicBezTo>
                    <a:pt x="3904" y="630"/>
                    <a:pt x="3970" y="573"/>
                    <a:pt x="4045" y="526"/>
                  </a:cubicBezTo>
                  <a:cubicBezTo>
                    <a:pt x="4083" y="497"/>
                    <a:pt x="4111" y="450"/>
                    <a:pt x="4149" y="431"/>
                  </a:cubicBezTo>
                  <a:lnTo>
                    <a:pt x="4149" y="431"/>
                  </a:lnTo>
                  <a:cubicBezTo>
                    <a:pt x="3941" y="479"/>
                    <a:pt x="3724" y="469"/>
                    <a:pt x="3535" y="497"/>
                  </a:cubicBezTo>
                  <a:cubicBezTo>
                    <a:pt x="3440" y="516"/>
                    <a:pt x="3384" y="564"/>
                    <a:pt x="3308" y="611"/>
                  </a:cubicBezTo>
                  <a:cubicBezTo>
                    <a:pt x="3233" y="658"/>
                    <a:pt x="3110" y="668"/>
                    <a:pt x="3015" y="686"/>
                  </a:cubicBezTo>
                  <a:cubicBezTo>
                    <a:pt x="2991" y="694"/>
                    <a:pt x="2974" y="697"/>
                    <a:pt x="2960" y="697"/>
                  </a:cubicBezTo>
                  <a:cubicBezTo>
                    <a:pt x="2921" y="697"/>
                    <a:pt x="2916" y="672"/>
                    <a:pt x="2873" y="658"/>
                  </a:cubicBezTo>
                  <a:cubicBezTo>
                    <a:pt x="2845" y="644"/>
                    <a:pt x="2810" y="644"/>
                    <a:pt x="2774" y="644"/>
                  </a:cubicBezTo>
                  <a:cubicBezTo>
                    <a:pt x="2739" y="644"/>
                    <a:pt x="2703" y="644"/>
                    <a:pt x="2675" y="630"/>
                  </a:cubicBezTo>
                  <a:cubicBezTo>
                    <a:pt x="2618" y="611"/>
                    <a:pt x="2599" y="573"/>
                    <a:pt x="2552" y="535"/>
                  </a:cubicBezTo>
                  <a:cubicBezTo>
                    <a:pt x="2476" y="479"/>
                    <a:pt x="2354" y="441"/>
                    <a:pt x="2259" y="403"/>
                  </a:cubicBezTo>
                  <a:cubicBezTo>
                    <a:pt x="2193" y="384"/>
                    <a:pt x="2155" y="384"/>
                    <a:pt x="2108" y="327"/>
                  </a:cubicBezTo>
                  <a:cubicBezTo>
                    <a:pt x="2098" y="299"/>
                    <a:pt x="2098" y="261"/>
                    <a:pt x="2080" y="242"/>
                  </a:cubicBezTo>
                  <a:cubicBezTo>
                    <a:pt x="2051" y="195"/>
                    <a:pt x="2004" y="195"/>
                    <a:pt x="1957" y="167"/>
                  </a:cubicBezTo>
                  <a:cubicBezTo>
                    <a:pt x="1702" y="63"/>
                    <a:pt x="1418" y="63"/>
                    <a:pt x="1163" y="15"/>
                  </a:cubicBezTo>
                  <a:cubicBezTo>
                    <a:pt x="1115" y="5"/>
                    <a:pt x="1068" y="0"/>
                    <a:pt x="1021" y="0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27" name="Google Shape;4127;p62"/>
            <p:cNvSpPr/>
            <p:nvPr/>
          </p:nvSpPr>
          <p:spPr>
            <a:xfrm>
              <a:off x="1227125" y="3821225"/>
              <a:ext cx="1675" cy="475"/>
            </a:xfrm>
            <a:custGeom>
              <a:avLst/>
              <a:gdLst/>
              <a:ahLst/>
              <a:cxnLst/>
              <a:rect l="l" t="t" r="r" b="b"/>
              <a:pathLst>
                <a:path w="67" h="19" extrusionOk="0">
                  <a:moveTo>
                    <a:pt x="67" y="0"/>
                  </a:moveTo>
                  <a:cubicBezTo>
                    <a:pt x="48" y="0"/>
                    <a:pt x="29" y="9"/>
                    <a:pt x="0" y="19"/>
                  </a:cubicBezTo>
                  <a:cubicBezTo>
                    <a:pt x="29" y="9"/>
                    <a:pt x="38" y="9"/>
                    <a:pt x="67" y="0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28" name="Google Shape;4128;p62"/>
            <p:cNvSpPr/>
            <p:nvPr/>
          </p:nvSpPr>
          <p:spPr>
            <a:xfrm>
              <a:off x="1106400" y="3757550"/>
              <a:ext cx="93350" cy="22475"/>
            </a:xfrm>
            <a:custGeom>
              <a:avLst/>
              <a:gdLst/>
              <a:ahLst/>
              <a:cxnLst/>
              <a:rect l="l" t="t" r="r" b="b"/>
              <a:pathLst>
                <a:path w="3734" h="899" extrusionOk="0">
                  <a:moveTo>
                    <a:pt x="1228" y="1"/>
                  </a:moveTo>
                  <a:cubicBezTo>
                    <a:pt x="1139" y="1"/>
                    <a:pt x="1091" y="44"/>
                    <a:pt x="1002" y="52"/>
                  </a:cubicBezTo>
                  <a:lnTo>
                    <a:pt x="0" y="336"/>
                  </a:lnTo>
                  <a:cubicBezTo>
                    <a:pt x="397" y="336"/>
                    <a:pt x="851" y="468"/>
                    <a:pt x="1276" y="515"/>
                  </a:cubicBezTo>
                  <a:cubicBezTo>
                    <a:pt x="1371" y="525"/>
                    <a:pt x="1881" y="544"/>
                    <a:pt x="1645" y="733"/>
                  </a:cubicBezTo>
                  <a:cubicBezTo>
                    <a:pt x="1720" y="808"/>
                    <a:pt x="1881" y="799"/>
                    <a:pt x="1975" y="818"/>
                  </a:cubicBezTo>
                  <a:cubicBezTo>
                    <a:pt x="2108" y="846"/>
                    <a:pt x="2231" y="846"/>
                    <a:pt x="2363" y="865"/>
                  </a:cubicBezTo>
                  <a:cubicBezTo>
                    <a:pt x="2546" y="890"/>
                    <a:pt x="2716" y="898"/>
                    <a:pt x="2890" y="898"/>
                  </a:cubicBezTo>
                  <a:cubicBezTo>
                    <a:pt x="2977" y="898"/>
                    <a:pt x="3065" y="896"/>
                    <a:pt x="3157" y="893"/>
                  </a:cubicBezTo>
                  <a:cubicBezTo>
                    <a:pt x="3261" y="893"/>
                    <a:pt x="3308" y="865"/>
                    <a:pt x="3402" y="818"/>
                  </a:cubicBezTo>
                  <a:cubicBezTo>
                    <a:pt x="3506" y="770"/>
                    <a:pt x="3629" y="751"/>
                    <a:pt x="3733" y="714"/>
                  </a:cubicBezTo>
                  <a:cubicBezTo>
                    <a:pt x="3676" y="680"/>
                    <a:pt x="3593" y="673"/>
                    <a:pt x="3518" y="673"/>
                  </a:cubicBezTo>
                  <a:cubicBezTo>
                    <a:pt x="3469" y="673"/>
                    <a:pt x="3423" y="676"/>
                    <a:pt x="3393" y="676"/>
                  </a:cubicBezTo>
                  <a:cubicBezTo>
                    <a:pt x="3298" y="676"/>
                    <a:pt x="3223" y="666"/>
                    <a:pt x="3128" y="666"/>
                  </a:cubicBezTo>
                  <a:cubicBezTo>
                    <a:pt x="2987" y="666"/>
                    <a:pt x="2864" y="647"/>
                    <a:pt x="2722" y="647"/>
                  </a:cubicBezTo>
                  <a:cubicBezTo>
                    <a:pt x="2722" y="581"/>
                    <a:pt x="2779" y="515"/>
                    <a:pt x="2798" y="468"/>
                  </a:cubicBezTo>
                  <a:cubicBezTo>
                    <a:pt x="2599" y="383"/>
                    <a:pt x="2410" y="364"/>
                    <a:pt x="2193" y="317"/>
                  </a:cubicBezTo>
                  <a:cubicBezTo>
                    <a:pt x="2051" y="288"/>
                    <a:pt x="1975" y="184"/>
                    <a:pt x="1843" y="147"/>
                  </a:cubicBezTo>
                  <a:lnTo>
                    <a:pt x="1276" y="5"/>
                  </a:lnTo>
                  <a:cubicBezTo>
                    <a:pt x="1259" y="2"/>
                    <a:pt x="1243" y="1"/>
                    <a:pt x="1228" y="1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131" name="Google Shape;4131;p62"/>
          <p:cNvGrpSpPr/>
          <p:nvPr/>
        </p:nvGrpSpPr>
        <p:grpSpPr>
          <a:xfrm flipH="1">
            <a:off x="8443900" y="913337"/>
            <a:ext cx="3051811" cy="5031305"/>
            <a:chOff x="2267875" y="2259275"/>
            <a:chExt cx="382075" cy="629900"/>
          </a:xfrm>
        </p:grpSpPr>
        <p:sp>
          <p:nvSpPr>
            <p:cNvPr id="4132" name="Google Shape;4132;p62"/>
            <p:cNvSpPr/>
            <p:nvPr/>
          </p:nvSpPr>
          <p:spPr>
            <a:xfrm>
              <a:off x="2482400" y="2263525"/>
              <a:ext cx="96200" cy="193275"/>
            </a:xfrm>
            <a:custGeom>
              <a:avLst/>
              <a:gdLst/>
              <a:ahLst/>
              <a:cxnLst/>
              <a:rect l="l" t="t" r="r" b="b"/>
              <a:pathLst>
                <a:path w="3848" h="7731" extrusionOk="0">
                  <a:moveTo>
                    <a:pt x="303" y="0"/>
                  </a:moveTo>
                  <a:lnTo>
                    <a:pt x="303" y="0"/>
                  </a:lnTo>
                  <a:cubicBezTo>
                    <a:pt x="161" y="85"/>
                    <a:pt x="1" y="2646"/>
                    <a:pt x="1796" y="4423"/>
                  </a:cubicBezTo>
                  <a:cubicBezTo>
                    <a:pt x="2496" y="5104"/>
                    <a:pt x="3110" y="5699"/>
                    <a:pt x="3375" y="7731"/>
                  </a:cubicBezTo>
                  <a:lnTo>
                    <a:pt x="3847" y="7674"/>
                  </a:lnTo>
                  <a:cubicBezTo>
                    <a:pt x="3554" y="5482"/>
                    <a:pt x="2741" y="4896"/>
                    <a:pt x="2004" y="4177"/>
                  </a:cubicBezTo>
                  <a:cubicBezTo>
                    <a:pt x="341" y="2533"/>
                    <a:pt x="275" y="454"/>
                    <a:pt x="303" y="0"/>
                  </a:cubicBezTo>
                  <a:close/>
                </a:path>
              </a:pathLst>
            </a:custGeom>
            <a:solidFill>
              <a:srgbClr val="725D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33" name="Google Shape;4133;p62"/>
            <p:cNvSpPr/>
            <p:nvPr/>
          </p:nvSpPr>
          <p:spPr>
            <a:xfrm>
              <a:off x="2487125" y="2263525"/>
              <a:ext cx="91475" cy="192100"/>
            </a:xfrm>
            <a:custGeom>
              <a:avLst/>
              <a:gdLst/>
              <a:ahLst/>
              <a:cxnLst/>
              <a:rect l="l" t="t" r="r" b="b"/>
              <a:pathLst>
                <a:path w="3659" h="7684" extrusionOk="0">
                  <a:moveTo>
                    <a:pt x="114" y="0"/>
                  </a:moveTo>
                  <a:cubicBezTo>
                    <a:pt x="57" y="38"/>
                    <a:pt x="1" y="492"/>
                    <a:pt x="67" y="1134"/>
                  </a:cubicBezTo>
                  <a:cubicBezTo>
                    <a:pt x="228" y="2004"/>
                    <a:pt x="625" y="3232"/>
                    <a:pt x="1702" y="4281"/>
                  </a:cubicBezTo>
                  <a:cubicBezTo>
                    <a:pt x="2420" y="4990"/>
                    <a:pt x="3223" y="5576"/>
                    <a:pt x="3535" y="7684"/>
                  </a:cubicBezTo>
                  <a:lnTo>
                    <a:pt x="3658" y="7674"/>
                  </a:lnTo>
                  <a:cubicBezTo>
                    <a:pt x="3365" y="5482"/>
                    <a:pt x="2552" y="4896"/>
                    <a:pt x="1815" y="4168"/>
                  </a:cubicBezTo>
                  <a:cubicBezTo>
                    <a:pt x="152" y="2542"/>
                    <a:pt x="86" y="463"/>
                    <a:pt x="114" y="0"/>
                  </a:cubicBezTo>
                  <a:close/>
                </a:path>
              </a:pathLst>
            </a:custGeom>
            <a:solidFill>
              <a:srgbClr val="8C72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34" name="Google Shape;4134;p62"/>
            <p:cNvSpPr/>
            <p:nvPr/>
          </p:nvSpPr>
          <p:spPr>
            <a:xfrm>
              <a:off x="2563200" y="2432675"/>
              <a:ext cx="12325" cy="5000"/>
            </a:xfrm>
            <a:custGeom>
              <a:avLst/>
              <a:gdLst/>
              <a:ahLst/>
              <a:cxnLst/>
              <a:rect l="l" t="t" r="r" b="b"/>
              <a:pathLst>
                <a:path w="493" h="200" extrusionOk="0">
                  <a:moveTo>
                    <a:pt x="445" y="1"/>
                  </a:moveTo>
                  <a:lnTo>
                    <a:pt x="1" y="161"/>
                  </a:lnTo>
                  <a:cubicBezTo>
                    <a:pt x="1" y="171"/>
                    <a:pt x="1" y="180"/>
                    <a:pt x="20" y="180"/>
                  </a:cubicBezTo>
                  <a:lnTo>
                    <a:pt x="492" y="199"/>
                  </a:lnTo>
                  <a:cubicBezTo>
                    <a:pt x="464" y="124"/>
                    <a:pt x="455" y="67"/>
                    <a:pt x="445" y="1"/>
                  </a:cubicBezTo>
                  <a:close/>
                </a:path>
              </a:pathLst>
            </a:custGeom>
            <a:solidFill>
              <a:srgbClr val="5B473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35" name="Google Shape;4135;p62"/>
            <p:cNvSpPr/>
            <p:nvPr/>
          </p:nvSpPr>
          <p:spPr>
            <a:xfrm>
              <a:off x="2560375" y="2425350"/>
              <a:ext cx="12075" cy="5225"/>
            </a:xfrm>
            <a:custGeom>
              <a:avLst/>
              <a:gdLst/>
              <a:ahLst/>
              <a:cxnLst/>
              <a:rect l="l" t="t" r="r" b="b"/>
              <a:pathLst>
                <a:path w="483" h="209" extrusionOk="0">
                  <a:moveTo>
                    <a:pt x="0" y="1"/>
                  </a:moveTo>
                  <a:lnTo>
                    <a:pt x="0" y="1"/>
                  </a:lnTo>
                  <a:cubicBezTo>
                    <a:pt x="19" y="58"/>
                    <a:pt x="29" y="133"/>
                    <a:pt x="57" y="209"/>
                  </a:cubicBezTo>
                  <a:lnTo>
                    <a:pt x="482" y="48"/>
                  </a:lnTo>
                  <a:cubicBezTo>
                    <a:pt x="482" y="39"/>
                    <a:pt x="482" y="29"/>
                    <a:pt x="473" y="2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5B473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36" name="Google Shape;4136;p62"/>
            <p:cNvSpPr/>
            <p:nvPr/>
          </p:nvSpPr>
          <p:spPr>
            <a:xfrm>
              <a:off x="2557775" y="2414725"/>
              <a:ext cx="12300" cy="4525"/>
            </a:xfrm>
            <a:custGeom>
              <a:avLst/>
              <a:gdLst/>
              <a:ahLst/>
              <a:cxnLst/>
              <a:rect l="l" t="t" r="r" b="b"/>
              <a:pathLst>
                <a:path w="492" h="181" extrusionOk="0">
                  <a:moveTo>
                    <a:pt x="426" y="1"/>
                  </a:moveTo>
                  <a:lnTo>
                    <a:pt x="1" y="123"/>
                  </a:lnTo>
                  <a:cubicBezTo>
                    <a:pt x="1" y="133"/>
                    <a:pt x="10" y="142"/>
                    <a:pt x="10" y="142"/>
                  </a:cubicBezTo>
                  <a:lnTo>
                    <a:pt x="492" y="180"/>
                  </a:lnTo>
                  <a:cubicBezTo>
                    <a:pt x="473" y="133"/>
                    <a:pt x="445" y="67"/>
                    <a:pt x="426" y="1"/>
                  </a:cubicBezTo>
                  <a:close/>
                </a:path>
              </a:pathLst>
            </a:custGeom>
            <a:solidFill>
              <a:srgbClr val="5B473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37" name="Google Shape;4137;p62"/>
            <p:cNvSpPr/>
            <p:nvPr/>
          </p:nvSpPr>
          <p:spPr>
            <a:xfrm>
              <a:off x="2553525" y="2406225"/>
              <a:ext cx="11600" cy="5925"/>
            </a:xfrm>
            <a:custGeom>
              <a:avLst/>
              <a:gdLst/>
              <a:ahLst/>
              <a:cxnLst/>
              <a:rect l="l" t="t" r="r" b="b"/>
              <a:pathLst>
                <a:path w="464" h="237" extrusionOk="0">
                  <a:moveTo>
                    <a:pt x="435" y="0"/>
                  </a:moveTo>
                  <a:lnTo>
                    <a:pt x="0" y="48"/>
                  </a:lnTo>
                  <a:cubicBezTo>
                    <a:pt x="38" y="104"/>
                    <a:pt x="57" y="180"/>
                    <a:pt x="85" y="237"/>
                  </a:cubicBezTo>
                  <a:lnTo>
                    <a:pt x="464" y="48"/>
                  </a:lnTo>
                  <a:cubicBezTo>
                    <a:pt x="464" y="38"/>
                    <a:pt x="454" y="29"/>
                    <a:pt x="435" y="0"/>
                  </a:cubicBezTo>
                  <a:close/>
                </a:path>
              </a:pathLst>
            </a:custGeom>
            <a:solidFill>
              <a:srgbClr val="5B473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38" name="Google Shape;4138;p62"/>
            <p:cNvSpPr/>
            <p:nvPr/>
          </p:nvSpPr>
          <p:spPr>
            <a:xfrm>
              <a:off x="2549975" y="2395350"/>
              <a:ext cx="10900" cy="7350"/>
            </a:xfrm>
            <a:custGeom>
              <a:avLst/>
              <a:gdLst/>
              <a:ahLst/>
              <a:cxnLst/>
              <a:rect l="l" t="t" r="r" b="b"/>
              <a:pathLst>
                <a:path w="436" h="294" extrusionOk="0">
                  <a:moveTo>
                    <a:pt x="322" y="1"/>
                  </a:moveTo>
                  <a:lnTo>
                    <a:pt x="1" y="227"/>
                  </a:lnTo>
                  <a:lnTo>
                    <a:pt x="38" y="294"/>
                  </a:lnTo>
                  <a:lnTo>
                    <a:pt x="435" y="199"/>
                  </a:lnTo>
                  <a:cubicBezTo>
                    <a:pt x="407" y="114"/>
                    <a:pt x="360" y="57"/>
                    <a:pt x="322" y="1"/>
                  </a:cubicBezTo>
                  <a:close/>
                </a:path>
              </a:pathLst>
            </a:custGeom>
            <a:solidFill>
              <a:srgbClr val="5B473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39" name="Google Shape;4139;p62"/>
            <p:cNvSpPr/>
            <p:nvPr/>
          </p:nvSpPr>
          <p:spPr>
            <a:xfrm>
              <a:off x="2544075" y="2389675"/>
              <a:ext cx="10175" cy="5950"/>
            </a:xfrm>
            <a:custGeom>
              <a:avLst/>
              <a:gdLst/>
              <a:ahLst/>
              <a:cxnLst/>
              <a:rect l="l" t="t" r="r" b="b"/>
              <a:pathLst>
                <a:path w="407" h="238" extrusionOk="0">
                  <a:moveTo>
                    <a:pt x="388" y="1"/>
                  </a:moveTo>
                  <a:lnTo>
                    <a:pt x="0" y="95"/>
                  </a:lnTo>
                  <a:cubicBezTo>
                    <a:pt x="38" y="143"/>
                    <a:pt x="76" y="190"/>
                    <a:pt x="95" y="237"/>
                  </a:cubicBezTo>
                  <a:lnTo>
                    <a:pt x="407" y="29"/>
                  </a:lnTo>
                  <a:cubicBezTo>
                    <a:pt x="407" y="10"/>
                    <a:pt x="388" y="1"/>
                    <a:pt x="388" y="1"/>
                  </a:cubicBezTo>
                  <a:close/>
                </a:path>
              </a:pathLst>
            </a:custGeom>
            <a:solidFill>
              <a:srgbClr val="5B473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40" name="Google Shape;4140;p62"/>
            <p:cNvSpPr/>
            <p:nvPr/>
          </p:nvSpPr>
          <p:spPr>
            <a:xfrm>
              <a:off x="2538175" y="2380950"/>
              <a:ext cx="10875" cy="5225"/>
            </a:xfrm>
            <a:custGeom>
              <a:avLst/>
              <a:gdLst/>
              <a:ahLst/>
              <a:cxnLst/>
              <a:rect l="l" t="t" r="r" b="b"/>
              <a:pathLst>
                <a:path w="435" h="209" extrusionOk="0">
                  <a:moveTo>
                    <a:pt x="312" y="0"/>
                  </a:moveTo>
                  <a:lnTo>
                    <a:pt x="0" y="170"/>
                  </a:lnTo>
                  <a:lnTo>
                    <a:pt x="38" y="208"/>
                  </a:lnTo>
                  <a:lnTo>
                    <a:pt x="435" y="142"/>
                  </a:lnTo>
                  <a:cubicBezTo>
                    <a:pt x="407" y="95"/>
                    <a:pt x="359" y="47"/>
                    <a:pt x="312" y="0"/>
                  </a:cubicBezTo>
                  <a:close/>
                </a:path>
              </a:pathLst>
            </a:custGeom>
            <a:solidFill>
              <a:srgbClr val="5B473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41" name="Google Shape;4141;p62"/>
            <p:cNvSpPr/>
            <p:nvPr/>
          </p:nvSpPr>
          <p:spPr>
            <a:xfrm>
              <a:off x="2530125" y="2373850"/>
              <a:ext cx="10200" cy="6650"/>
            </a:xfrm>
            <a:custGeom>
              <a:avLst/>
              <a:gdLst/>
              <a:ahLst/>
              <a:cxnLst/>
              <a:rect l="l" t="t" r="r" b="b"/>
              <a:pathLst>
                <a:path w="408" h="266" extrusionOk="0">
                  <a:moveTo>
                    <a:pt x="350" y="1"/>
                  </a:moveTo>
                  <a:lnTo>
                    <a:pt x="1" y="114"/>
                  </a:lnTo>
                  <a:lnTo>
                    <a:pt x="161" y="265"/>
                  </a:lnTo>
                  <a:lnTo>
                    <a:pt x="407" y="57"/>
                  </a:lnTo>
                  <a:cubicBezTo>
                    <a:pt x="379" y="29"/>
                    <a:pt x="369" y="10"/>
                    <a:pt x="350" y="1"/>
                  </a:cubicBezTo>
                  <a:close/>
                </a:path>
              </a:pathLst>
            </a:custGeom>
            <a:solidFill>
              <a:srgbClr val="5B473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42" name="Google Shape;4142;p62"/>
            <p:cNvSpPr/>
            <p:nvPr/>
          </p:nvSpPr>
          <p:spPr>
            <a:xfrm>
              <a:off x="2524700" y="2366775"/>
              <a:ext cx="10175" cy="5925"/>
            </a:xfrm>
            <a:custGeom>
              <a:avLst/>
              <a:gdLst/>
              <a:ahLst/>
              <a:cxnLst/>
              <a:rect l="l" t="t" r="r" b="b"/>
              <a:pathLst>
                <a:path w="407" h="237" extrusionOk="0">
                  <a:moveTo>
                    <a:pt x="265" y="0"/>
                  </a:moveTo>
                  <a:lnTo>
                    <a:pt x="0" y="189"/>
                  </a:lnTo>
                  <a:lnTo>
                    <a:pt x="48" y="236"/>
                  </a:lnTo>
                  <a:lnTo>
                    <a:pt x="407" y="142"/>
                  </a:lnTo>
                  <a:cubicBezTo>
                    <a:pt x="388" y="104"/>
                    <a:pt x="350" y="66"/>
                    <a:pt x="303" y="28"/>
                  </a:cubicBezTo>
                  <a:lnTo>
                    <a:pt x="265" y="0"/>
                  </a:lnTo>
                  <a:close/>
                </a:path>
              </a:pathLst>
            </a:custGeom>
            <a:solidFill>
              <a:srgbClr val="5B473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43" name="Google Shape;4143;p62"/>
            <p:cNvSpPr/>
            <p:nvPr/>
          </p:nvSpPr>
          <p:spPr>
            <a:xfrm>
              <a:off x="2517150" y="2360850"/>
              <a:ext cx="9925" cy="6175"/>
            </a:xfrm>
            <a:custGeom>
              <a:avLst/>
              <a:gdLst/>
              <a:ahLst/>
              <a:cxnLst/>
              <a:rect l="l" t="t" r="r" b="b"/>
              <a:pathLst>
                <a:path w="397" h="247" extrusionOk="0">
                  <a:moveTo>
                    <a:pt x="350" y="1"/>
                  </a:moveTo>
                  <a:lnTo>
                    <a:pt x="0" y="76"/>
                  </a:lnTo>
                  <a:cubicBezTo>
                    <a:pt x="47" y="143"/>
                    <a:pt x="85" y="180"/>
                    <a:pt x="132" y="247"/>
                  </a:cubicBezTo>
                  <a:lnTo>
                    <a:pt x="397" y="67"/>
                  </a:lnTo>
                  <a:cubicBezTo>
                    <a:pt x="378" y="29"/>
                    <a:pt x="369" y="10"/>
                    <a:pt x="350" y="1"/>
                  </a:cubicBezTo>
                  <a:close/>
                </a:path>
              </a:pathLst>
            </a:custGeom>
            <a:solidFill>
              <a:srgbClr val="5B473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44" name="Google Shape;4144;p62"/>
            <p:cNvSpPr/>
            <p:nvPr/>
          </p:nvSpPr>
          <p:spPr>
            <a:xfrm>
              <a:off x="2512425" y="2352600"/>
              <a:ext cx="8525" cy="4025"/>
            </a:xfrm>
            <a:custGeom>
              <a:avLst/>
              <a:gdLst/>
              <a:ahLst/>
              <a:cxnLst/>
              <a:rect l="l" t="t" r="r" b="b"/>
              <a:pathLst>
                <a:path w="341" h="161" extrusionOk="0">
                  <a:moveTo>
                    <a:pt x="265" y="0"/>
                  </a:moveTo>
                  <a:lnTo>
                    <a:pt x="0" y="151"/>
                  </a:lnTo>
                  <a:lnTo>
                    <a:pt x="19" y="161"/>
                  </a:lnTo>
                  <a:lnTo>
                    <a:pt x="340" y="104"/>
                  </a:lnTo>
                  <a:cubicBezTo>
                    <a:pt x="321" y="66"/>
                    <a:pt x="284" y="28"/>
                    <a:pt x="265" y="0"/>
                  </a:cubicBezTo>
                  <a:close/>
                </a:path>
              </a:pathLst>
            </a:custGeom>
            <a:solidFill>
              <a:srgbClr val="5B473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45" name="Google Shape;4145;p62"/>
            <p:cNvSpPr/>
            <p:nvPr/>
          </p:nvSpPr>
          <p:spPr>
            <a:xfrm>
              <a:off x="2503900" y="2259275"/>
              <a:ext cx="89350" cy="196825"/>
            </a:xfrm>
            <a:custGeom>
              <a:avLst/>
              <a:gdLst/>
              <a:ahLst/>
              <a:cxnLst/>
              <a:rect l="l" t="t" r="r" b="b"/>
              <a:pathLst>
                <a:path w="3574" h="7873" extrusionOk="0">
                  <a:moveTo>
                    <a:pt x="436" y="0"/>
                  </a:moveTo>
                  <a:cubicBezTo>
                    <a:pt x="313" y="66"/>
                    <a:pt x="1" y="2627"/>
                    <a:pt x="1702" y="4489"/>
                  </a:cubicBezTo>
                  <a:cubicBezTo>
                    <a:pt x="2363" y="5217"/>
                    <a:pt x="2940" y="5831"/>
                    <a:pt x="3110" y="7872"/>
                  </a:cubicBezTo>
                  <a:lnTo>
                    <a:pt x="3573" y="7825"/>
                  </a:lnTo>
                  <a:cubicBezTo>
                    <a:pt x="3394" y="5633"/>
                    <a:pt x="2609" y="4990"/>
                    <a:pt x="1919" y="4234"/>
                  </a:cubicBezTo>
                  <a:cubicBezTo>
                    <a:pt x="341" y="2523"/>
                    <a:pt x="379" y="444"/>
                    <a:pt x="436" y="0"/>
                  </a:cubicBezTo>
                  <a:close/>
                </a:path>
              </a:pathLst>
            </a:custGeom>
            <a:solidFill>
              <a:srgbClr val="725D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46" name="Google Shape;4146;p62"/>
            <p:cNvSpPr/>
            <p:nvPr/>
          </p:nvSpPr>
          <p:spPr>
            <a:xfrm>
              <a:off x="2511225" y="2259500"/>
              <a:ext cx="82025" cy="196125"/>
            </a:xfrm>
            <a:custGeom>
              <a:avLst/>
              <a:gdLst/>
              <a:ahLst/>
              <a:cxnLst/>
              <a:rect l="l" t="t" r="r" b="b"/>
              <a:pathLst>
                <a:path w="3281" h="7845" extrusionOk="0">
                  <a:moveTo>
                    <a:pt x="143" y="1"/>
                  </a:moveTo>
                  <a:lnTo>
                    <a:pt x="143" y="1"/>
                  </a:lnTo>
                  <a:cubicBezTo>
                    <a:pt x="86" y="19"/>
                    <a:pt x="1" y="482"/>
                    <a:pt x="39" y="1135"/>
                  </a:cubicBezTo>
                  <a:cubicBezTo>
                    <a:pt x="143" y="1995"/>
                    <a:pt x="492" y="3252"/>
                    <a:pt x="1503" y="4348"/>
                  </a:cubicBezTo>
                  <a:cubicBezTo>
                    <a:pt x="2193" y="5094"/>
                    <a:pt x="2959" y="5718"/>
                    <a:pt x="3148" y="7845"/>
                  </a:cubicBezTo>
                  <a:lnTo>
                    <a:pt x="3280" y="7835"/>
                  </a:lnTo>
                  <a:cubicBezTo>
                    <a:pt x="3101" y="5633"/>
                    <a:pt x="2316" y="5000"/>
                    <a:pt x="1626" y="4244"/>
                  </a:cubicBezTo>
                  <a:cubicBezTo>
                    <a:pt x="39" y="2524"/>
                    <a:pt x="86" y="435"/>
                    <a:pt x="143" y="1"/>
                  </a:cubicBezTo>
                  <a:close/>
                </a:path>
              </a:pathLst>
            </a:custGeom>
            <a:solidFill>
              <a:srgbClr val="8C72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47" name="Google Shape;4147;p62"/>
            <p:cNvSpPr/>
            <p:nvPr/>
          </p:nvSpPr>
          <p:spPr>
            <a:xfrm>
              <a:off x="2526125" y="2415675"/>
              <a:ext cx="41375" cy="54600"/>
            </a:xfrm>
            <a:custGeom>
              <a:avLst/>
              <a:gdLst/>
              <a:ahLst/>
              <a:cxnLst/>
              <a:rect l="l" t="t" r="r" b="b"/>
              <a:pathLst>
                <a:path w="1655" h="2184" extrusionOk="0">
                  <a:moveTo>
                    <a:pt x="303" y="0"/>
                  </a:moveTo>
                  <a:cubicBezTo>
                    <a:pt x="0" y="1021"/>
                    <a:pt x="473" y="1739"/>
                    <a:pt x="1087" y="2183"/>
                  </a:cubicBezTo>
                  <a:lnTo>
                    <a:pt x="1550" y="1862"/>
                  </a:lnTo>
                  <a:cubicBezTo>
                    <a:pt x="1550" y="1862"/>
                    <a:pt x="1654" y="218"/>
                    <a:pt x="303" y="0"/>
                  </a:cubicBezTo>
                  <a:close/>
                </a:path>
              </a:pathLst>
            </a:custGeom>
            <a:solidFill>
              <a:srgbClr val="F2A6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48" name="Google Shape;4148;p62"/>
            <p:cNvSpPr/>
            <p:nvPr/>
          </p:nvSpPr>
          <p:spPr>
            <a:xfrm>
              <a:off x="2533675" y="2426550"/>
              <a:ext cx="29325" cy="39000"/>
            </a:xfrm>
            <a:custGeom>
              <a:avLst/>
              <a:gdLst/>
              <a:ahLst/>
              <a:cxnLst/>
              <a:rect l="l" t="t" r="r" b="b"/>
              <a:pathLst>
                <a:path w="1173" h="1560" extrusionOk="0">
                  <a:moveTo>
                    <a:pt x="218" y="0"/>
                  </a:moveTo>
                  <a:lnTo>
                    <a:pt x="218" y="0"/>
                  </a:lnTo>
                  <a:cubicBezTo>
                    <a:pt x="1" y="737"/>
                    <a:pt x="331" y="1238"/>
                    <a:pt x="776" y="1559"/>
                  </a:cubicBezTo>
                  <a:lnTo>
                    <a:pt x="1097" y="1342"/>
                  </a:lnTo>
                  <a:cubicBezTo>
                    <a:pt x="1097" y="1342"/>
                    <a:pt x="1172" y="161"/>
                    <a:pt x="218" y="0"/>
                  </a:cubicBezTo>
                  <a:close/>
                </a:path>
              </a:pathLst>
            </a:custGeom>
            <a:solidFill>
              <a:srgbClr val="EF805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49" name="Google Shape;4149;p62"/>
            <p:cNvSpPr/>
            <p:nvPr/>
          </p:nvSpPr>
          <p:spPr>
            <a:xfrm>
              <a:off x="2269525" y="2585300"/>
              <a:ext cx="53675" cy="63675"/>
            </a:xfrm>
            <a:custGeom>
              <a:avLst/>
              <a:gdLst/>
              <a:ahLst/>
              <a:cxnLst/>
              <a:rect l="l" t="t" r="r" b="b"/>
              <a:pathLst>
                <a:path w="2147" h="2547" extrusionOk="0">
                  <a:moveTo>
                    <a:pt x="2146" y="1"/>
                  </a:moveTo>
                  <a:lnTo>
                    <a:pt x="2146" y="1"/>
                  </a:lnTo>
                  <a:cubicBezTo>
                    <a:pt x="870" y="67"/>
                    <a:pt x="1" y="2364"/>
                    <a:pt x="587" y="2534"/>
                  </a:cubicBezTo>
                  <a:cubicBezTo>
                    <a:pt x="614" y="2542"/>
                    <a:pt x="641" y="2546"/>
                    <a:pt x="668" y="2546"/>
                  </a:cubicBezTo>
                  <a:cubicBezTo>
                    <a:pt x="1171" y="2546"/>
                    <a:pt x="1437" y="1052"/>
                    <a:pt x="2146" y="1"/>
                  </a:cubicBezTo>
                  <a:close/>
                </a:path>
              </a:pathLst>
            </a:custGeom>
            <a:solidFill>
              <a:srgbClr val="F2A6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50" name="Google Shape;4150;p62"/>
            <p:cNvSpPr/>
            <p:nvPr/>
          </p:nvSpPr>
          <p:spPr>
            <a:xfrm>
              <a:off x="2276625" y="2585775"/>
              <a:ext cx="47500" cy="64200"/>
            </a:xfrm>
            <a:custGeom>
              <a:avLst/>
              <a:gdLst/>
              <a:ahLst/>
              <a:cxnLst/>
              <a:rect l="l" t="t" r="r" b="b"/>
              <a:pathLst>
                <a:path w="1900" h="2568" extrusionOk="0">
                  <a:moveTo>
                    <a:pt x="1900" y="1"/>
                  </a:moveTo>
                  <a:cubicBezTo>
                    <a:pt x="822" y="171"/>
                    <a:pt x="0" y="2411"/>
                    <a:pt x="397" y="2552"/>
                  </a:cubicBezTo>
                  <a:cubicBezTo>
                    <a:pt x="426" y="2563"/>
                    <a:pt x="454" y="2568"/>
                    <a:pt x="481" y="2568"/>
                  </a:cubicBezTo>
                  <a:cubicBezTo>
                    <a:pt x="955" y="2568"/>
                    <a:pt x="1221" y="1064"/>
                    <a:pt x="1900" y="1"/>
                  </a:cubicBezTo>
                  <a:close/>
                </a:path>
              </a:pathLst>
            </a:custGeom>
            <a:solidFill>
              <a:srgbClr val="CC66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51" name="Google Shape;4151;p62"/>
            <p:cNvSpPr/>
            <p:nvPr/>
          </p:nvSpPr>
          <p:spPr>
            <a:xfrm>
              <a:off x="2501300" y="2450000"/>
              <a:ext cx="106125" cy="246850"/>
            </a:xfrm>
            <a:custGeom>
              <a:avLst/>
              <a:gdLst/>
              <a:ahLst/>
              <a:cxnLst/>
              <a:rect l="l" t="t" r="r" b="b"/>
              <a:pathLst>
                <a:path w="4245" h="9874" extrusionOk="0">
                  <a:moveTo>
                    <a:pt x="2447" y="1"/>
                  </a:moveTo>
                  <a:cubicBezTo>
                    <a:pt x="2414" y="1"/>
                    <a:pt x="2383" y="12"/>
                    <a:pt x="2354" y="36"/>
                  </a:cubicBezTo>
                  <a:cubicBezTo>
                    <a:pt x="861" y="1188"/>
                    <a:pt x="2184" y="4430"/>
                    <a:pt x="1" y="5555"/>
                  </a:cubicBezTo>
                  <a:lnTo>
                    <a:pt x="1938" y="9874"/>
                  </a:lnTo>
                  <a:cubicBezTo>
                    <a:pt x="4244" y="8135"/>
                    <a:pt x="2562" y="2275"/>
                    <a:pt x="3469" y="1737"/>
                  </a:cubicBezTo>
                  <a:cubicBezTo>
                    <a:pt x="3469" y="1728"/>
                    <a:pt x="2853" y="1"/>
                    <a:pt x="2447" y="1"/>
                  </a:cubicBezTo>
                  <a:close/>
                </a:path>
              </a:pathLst>
            </a:custGeom>
            <a:solidFill>
              <a:srgbClr val="EF975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52" name="Google Shape;4152;p62"/>
            <p:cNvSpPr/>
            <p:nvPr/>
          </p:nvSpPr>
          <p:spPr>
            <a:xfrm>
              <a:off x="2545025" y="2442600"/>
              <a:ext cx="17975" cy="23425"/>
            </a:xfrm>
            <a:custGeom>
              <a:avLst/>
              <a:gdLst/>
              <a:ahLst/>
              <a:cxnLst/>
              <a:rect l="l" t="t" r="r" b="b"/>
              <a:pathLst>
                <a:path w="719" h="937" extrusionOk="0">
                  <a:moveTo>
                    <a:pt x="104" y="1"/>
                  </a:moveTo>
                  <a:lnTo>
                    <a:pt x="104" y="1"/>
                  </a:lnTo>
                  <a:cubicBezTo>
                    <a:pt x="0" y="350"/>
                    <a:pt x="95" y="766"/>
                    <a:pt x="322" y="936"/>
                  </a:cubicBezTo>
                  <a:lnTo>
                    <a:pt x="718" y="662"/>
                  </a:lnTo>
                  <a:cubicBezTo>
                    <a:pt x="718" y="662"/>
                    <a:pt x="577" y="67"/>
                    <a:pt x="104" y="1"/>
                  </a:cubicBezTo>
                  <a:close/>
                </a:path>
              </a:pathLst>
            </a:custGeom>
            <a:solidFill>
              <a:srgbClr val="DB70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53" name="Google Shape;4153;p62"/>
            <p:cNvSpPr/>
            <p:nvPr/>
          </p:nvSpPr>
          <p:spPr>
            <a:xfrm>
              <a:off x="2501075" y="2450375"/>
              <a:ext cx="70425" cy="171100"/>
            </a:xfrm>
            <a:custGeom>
              <a:avLst/>
              <a:gdLst/>
              <a:ahLst/>
              <a:cxnLst/>
              <a:rect l="l" t="t" r="r" b="b"/>
              <a:pathLst>
                <a:path w="2817" h="6844" extrusionOk="0">
                  <a:moveTo>
                    <a:pt x="2472" y="1"/>
                  </a:moveTo>
                  <a:cubicBezTo>
                    <a:pt x="2437" y="1"/>
                    <a:pt x="2404" y="13"/>
                    <a:pt x="2372" y="39"/>
                  </a:cubicBezTo>
                  <a:cubicBezTo>
                    <a:pt x="879" y="1202"/>
                    <a:pt x="2193" y="4415"/>
                    <a:pt x="0" y="5521"/>
                  </a:cubicBezTo>
                  <a:lnTo>
                    <a:pt x="586" y="6844"/>
                  </a:lnTo>
                  <a:cubicBezTo>
                    <a:pt x="2817" y="4699"/>
                    <a:pt x="1323" y="1580"/>
                    <a:pt x="2760" y="219"/>
                  </a:cubicBezTo>
                  <a:cubicBezTo>
                    <a:pt x="2658" y="83"/>
                    <a:pt x="2561" y="1"/>
                    <a:pt x="2472" y="1"/>
                  </a:cubicBezTo>
                  <a:close/>
                </a:path>
              </a:pathLst>
            </a:custGeom>
            <a:solidFill>
              <a:srgbClr val="FFAB6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54" name="Google Shape;4154;p62"/>
            <p:cNvSpPr/>
            <p:nvPr/>
          </p:nvSpPr>
          <p:spPr>
            <a:xfrm>
              <a:off x="2534625" y="2449725"/>
              <a:ext cx="32150" cy="87400"/>
            </a:xfrm>
            <a:custGeom>
              <a:avLst/>
              <a:gdLst/>
              <a:ahLst/>
              <a:cxnLst/>
              <a:rect l="l" t="t" r="r" b="b"/>
              <a:pathLst>
                <a:path w="1286" h="3496" extrusionOk="0">
                  <a:moveTo>
                    <a:pt x="1101" y="1"/>
                  </a:moveTo>
                  <a:cubicBezTo>
                    <a:pt x="1072" y="1"/>
                    <a:pt x="1046" y="9"/>
                    <a:pt x="1021" y="28"/>
                  </a:cubicBezTo>
                  <a:cubicBezTo>
                    <a:pt x="123" y="727"/>
                    <a:pt x="246" y="2201"/>
                    <a:pt x="0" y="3496"/>
                  </a:cubicBezTo>
                  <a:cubicBezTo>
                    <a:pt x="378" y="2267"/>
                    <a:pt x="293" y="812"/>
                    <a:pt x="1286" y="94"/>
                  </a:cubicBezTo>
                  <a:cubicBezTo>
                    <a:pt x="1222" y="36"/>
                    <a:pt x="1158" y="1"/>
                    <a:pt x="1101" y="1"/>
                  </a:cubicBezTo>
                  <a:close/>
                </a:path>
              </a:pathLst>
            </a:custGeom>
            <a:solidFill>
              <a:srgbClr val="FFB2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55" name="Google Shape;4155;p62"/>
            <p:cNvSpPr/>
            <p:nvPr/>
          </p:nvSpPr>
          <p:spPr>
            <a:xfrm>
              <a:off x="2500125" y="2644225"/>
              <a:ext cx="56725" cy="244950"/>
            </a:xfrm>
            <a:custGeom>
              <a:avLst/>
              <a:gdLst/>
              <a:ahLst/>
              <a:cxnLst/>
              <a:rect l="l" t="t" r="r" b="b"/>
              <a:pathLst>
                <a:path w="2269" h="9798" extrusionOk="0">
                  <a:moveTo>
                    <a:pt x="1655" y="0"/>
                  </a:moveTo>
                  <a:cubicBezTo>
                    <a:pt x="1425" y="0"/>
                    <a:pt x="1289" y="448"/>
                    <a:pt x="709" y="952"/>
                  </a:cubicBezTo>
                  <a:cubicBezTo>
                    <a:pt x="426" y="1197"/>
                    <a:pt x="67" y="1878"/>
                    <a:pt x="48" y="2331"/>
                  </a:cubicBezTo>
                  <a:cubicBezTo>
                    <a:pt x="1" y="3380"/>
                    <a:pt x="312" y="4968"/>
                    <a:pt x="416" y="5252"/>
                  </a:cubicBezTo>
                  <a:cubicBezTo>
                    <a:pt x="539" y="5649"/>
                    <a:pt x="1711" y="9797"/>
                    <a:pt x="1711" y="9797"/>
                  </a:cubicBezTo>
                  <a:lnTo>
                    <a:pt x="1900" y="9797"/>
                  </a:lnTo>
                  <a:cubicBezTo>
                    <a:pt x="1900" y="9797"/>
                    <a:pt x="1286" y="5800"/>
                    <a:pt x="1154" y="5072"/>
                  </a:cubicBezTo>
                  <a:cubicBezTo>
                    <a:pt x="1012" y="4335"/>
                    <a:pt x="1229" y="3484"/>
                    <a:pt x="1645" y="2558"/>
                  </a:cubicBezTo>
                  <a:cubicBezTo>
                    <a:pt x="2032" y="1708"/>
                    <a:pt x="2269" y="526"/>
                    <a:pt x="1976" y="205"/>
                  </a:cubicBezTo>
                  <a:cubicBezTo>
                    <a:pt x="1838" y="62"/>
                    <a:pt x="1740" y="0"/>
                    <a:pt x="1655" y="0"/>
                  </a:cubicBezTo>
                  <a:close/>
                </a:path>
              </a:pathLst>
            </a:custGeom>
            <a:solidFill>
              <a:srgbClr val="CC66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56" name="Google Shape;4156;p62"/>
            <p:cNvSpPr/>
            <p:nvPr/>
          </p:nvSpPr>
          <p:spPr>
            <a:xfrm>
              <a:off x="2313725" y="2586225"/>
              <a:ext cx="95550" cy="302950"/>
            </a:xfrm>
            <a:custGeom>
              <a:avLst/>
              <a:gdLst/>
              <a:ahLst/>
              <a:cxnLst/>
              <a:rect l="l" t="t" r="r" b="b"/>
              <a:pathLst>
                <a:path w="3822" h="12118" extrusionOk="0">
                  <a:moveTo>
                    <a:pt x="2076" y="1"/>
                  </a:moveTo>
                  <a:cubicBezTo>
                    <a:pt x="1695" y="1"/>
                    <a:pt x="1363" y="270"/>
                    <a:pt x="1219" y="947"/>
                  </a:cubicBezTo>
                  <a:cubicBezTo>
                    <a:pt x="794" y="2998"/>
                    <a:pt x="1805" y="5086"/>
                    <a:pt x="454" y="6239"/>
                  </a:cubicBezTo>
                  <a:cubicBezTo>
                    <a:pt x="198" y="6456"/>
                    <a:pt x="0" y="6749"/>
                    <a:pt x="198" y="7213"/>
                  </a:cubicBezTo>
                  <a:cubicBezTo>
                    <a:pt x="425" y="7732"/>
                    <a:pt x="1333" y="10464"/>
                    <a:pt x="2108" y="12117"/>
                  </a:cubicBezTo>
                  <a:lnTo>
                    <a:pt x="2410" y="12117"/>
                  </a:lnTo>
                  <a:cubicBezTo>
                    <a:pt x="1635" y="9925"/>
                    <a:pt x="813" y="7430"/>
                    <a:pt x="1096" y="6816"/>
                  </a:cubicBezTo>
                  <a:cubicBezTo>
                    <a:pt x="1351" y="6296"/>
                    <a:pt x="3771" y="4661"/>
                    <a:pt x="3809" y="2175"/>
                  </a:cubicBezTo>
                  <a:cubicBezTo>
                    <a:pt x="3821" y="1111"/>
                    <a:pt x="2850" y="1"/>
                    <a:pt x="2076" y="1"/>
                  </a:cubicBezTo>
                  <a:close/>
                </a:path>
              </a:pathLst>
            </a:custGeom>
            <a:solidFill>
              <a:srgbClr val="CC66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57" name="Google Shape;4157;p62"/>
            <p:cNvSpPr/>
            <p:nvPr/>
          </p:nvSpPr>
          <p:spPr>
            <a:xfrm>
              <a:off x="2288800" y="2552225"/>
              <a:ext cx="306375" cy="169625"/>
            </a:xfrm>
            <a:custGeom>
              <a:avLst/>
              <a:gdLst/>
              <a:ahLst/>
              <a:cxnLst/>
              <a:rect l="l" t="t" r="r" b="b"/>
              <a:pathLst>
                <a:path w="12255" h="6785" extrusionOk="0">
                  <a:moveTo>
                    <a:pt x="10070" y="1"/>
                  </a:moveTo>
                  <a:cubicBezTo>
                    <a:pt x="10070" y="1"/>
                    <a:pt x="9654" y="918"/>
                    <a:pt x="8548" y="1381"/>
                  </a:cubicBezTo>
                  <a:cubicBezTo>
                    <a:pt x="8200" y="1523"/>
                    <a:pt x="7741" y="1575"/>
                    <a:pt x="7218" y="1575"/>
                  </a:cubicBezTo>
                  <a:cubicBezTo>
                    <a:pt x="5821" y="1575"/>
                    <a:pt x="3964" y="1206"/>
                    <a:pt x="2539" y="1206"/>
                  </a:cubicBezTo>
                  <a:cubicBezTo>
                    <a:pt x="1028" y="1206"/>
                    <a:pt x="1" y="1620"/>
                    <a:pt x="515" y="3327"/>
                  </a:cubicBezTo>
                  <a:cubicBezTo>
                    <a:pt x="515" y="3327"/>
                    <a:pt x="2080" y="6784"/>
                    <a:pt x="7256" y="6784"/>
                  </a:cubicBezTo>
                  <a:cubicBezTo>
                    <a:pt x="7652" y="6784"/>
                    <a:pt x="8070" y="6764"/>
                    <a:pt x="8510" y="6720"/>
                  </a:cubicBezTo>
                  <a:cubicBezTo>
                    <a:pt x="8510" y="6720"/>
                    <a:pt x="8514" y="6720"/>
                    <a:pt x="8521" y="6720"/>
                  </a:cubicBezTo>
                  <a:cubicBezTo>
                    <a:pt x="8745" y="6720"/>
                    <a:pt x="12255" y="6623"/>
                    <a:pt x="11166" y="483"/>
                  </a:cubicBezTo>
                  <a:lnTo>
                    <a:pt x="10070" y="1"/>
                  </a:lnTo>
                  <a:close/>
                </a:path>
              </a:pathLst>
            </a:custGeom>
            <a:solidFill>
              <a:srgbClr val="FFAB6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58" name="Google Shape;4158;p62"/>
            <p:cNvSpPr/>
            <p:nvPr/>
          </p:nvSpPr>
          <p:spPr>
            <a:xfrm>
              <a:off x="2307575" y="2555300"/>
              <a:ext cx="287600" cy="166550"/>
            </a:xfrm>
            <a:custGeom>
              <a:avLst/>
              <a:gdLst/>
              <a:ahLst/>
              <a:cxnLst/>
              <a:rect l="l" t="t" r="r" b="b"/>
              <a:pathLst>
                <a:path w="11504" h="6662" extrusionOk="0">
                  <a:moveTo>
                    <a:pt x="9612" y="1"/>
                  </a:moveTo>
                  <a:cubicBezTo>
                    <a:pt x="9593" y="227"/>
                    <a:pt x="9555" y="473"/>
                    <a:pt x="9489" y="747"/>
                  </a:cubicBezTo>
                  <a:cubicBezTo>
                    <a:pt x="9139" y="2165"/>
                    <a:pt x="7410" y="3686"/>
                    <a:pt x="4404" y="4074"/>
                  </a:cubicBezTo>
                  <a:cubicBezTo>
                    <a:pt x="3918" y="4137"/>
                    <a:pt x="3442" y="4167"/>
                    <a:pt x="2985" y="4167"/>
                  </a:cubicBezTo>
                  <a:cubicBezTo>
                    <a:pt x="1810" y="4167"/>
                    <a:pt x="763" y="3967"/>
                    <a:pt x="0" y="3620"/>
                  </a:cubicBezTo>
                  <a:lnTo>
                    <a:pt x="0" y="3620"/>
                  </a:lnTo>
                  <a:cubicBezTo>
                    <a:pt x="603" y="4533"/>
                    <a:pt x="2437" y="6661"/>
                    <a:pt x="6503" y="6661"/>
                  </a:cubicBezTo>
                  <a:cubicBezTo>
                    <a:pt x="6900" y="6661"/>
                    <a:pt x="7319" y="6641"/>
                    <a:pt x="7759" y="6597"/>
                  </a:cubicBezTo>
                  <a:cubicBezTo>
                    <a:pt x="7759" y="6597"/>
                    <a:pt x="7763" y="6597"/>
                    <a:pt x="7770" y="6597"/>
                  </a:cubicBezTo>
                  <a:cubicBezTo>
                    <a:pt x="7994" y="6597"/>
                    <a:pt x="11504" y="6500"/>
                    <a:pt x="10415" y="360"/>
                  </a:cubicBezTo>
                  <a:lnTo>
                    <a:pt x="9612" y="1"/>
                  </a:lnTo>
                  <a:close/>
                </a:path>
              </a:pathLst>
            </a:custGeom>
            <a:solidFill>
              <a:srgbClr val="EF975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59" name="Google Shape;4159;p62"/>
            <p:cNvSpPr/>
            <p:nvPr/>
          </p:nvSpPr>
          <p:spPr>
            <a:xfrm>
              <a:off x="2299525" y="2625625"/>
              <a:ext cx="279550" cy="96225"/>
            </a:xfrm>
            <a:custGeom>
              <a:avLst/>
              <a:gdLst/>
              <a:ahLst/>
              <a:cxnLst/>
              <a:rect l="l" t="t" r="r" b="b"/>
              <a:pathLst>
                <a:path w="11182" h="3849" extrusionOk="0">
                  <a:moveTo>
                    <a:pt x="605" y="0"/>
                  </a:moveTo>
                  <a:cubicBezTo>
                    <a:pt x="416" y="0"/>
                    <a:pt x="215" y="22"/>
                    <a:pt x="1" y="70"/>
                  </a:cubicBezTo>
                  <a:cubicBezTo>
                    <a:pt x="29" y="184"/>
                    <a:pt x="48" y="278"/>
                    <a:pt x="86" y="391"/>
                  </a:cubicBezTo>
                  <a:cubicBezTo>
                    <a:pt x="86" y="391"/>
                    <a:pt x="1651" y="3848"/>
                    <a:pt x="6827" y="3848"/>
                  </a:cubicBezTo>
                  <a:cubicBezTo>
                    <a:pt x="7223" y="3848"/>
                    <a:pt x="7641" y="3828"/>
                    <a:pt x="8081" y="3784"/>
                  </a:cubicBezTo>
                  <a:cubicBezTo>
                    <a:pt x="8081" y="3784"/>
                    <a:pt x="11181" y="3652"/>
                    <a:pt x="11096" y="23"/>
                  </a:cubicBezTo>
                  <a:lnTo>
                    <a:pt x="11096" y="23"/>
                  </a:lnTo>
                  <a:cubicBezTo>
                    <a:pt x="10642" y="1856"/>
                    <a:pt x="9130" y="1960"/>
                    <a:pt x="7741" y="2291"/>
                  </a:cubicBezTo>
                  <a:cubicBezTo>
                    <a:pt x="7200" y="2418"/>
                    <a:pt x="6718" y="2474"/>
                    <a:pt x="6284" y="2474"/>
                  </a:cubicBezTo>
                  <a:cubicBezTo>
                    <a:pt x="3382" y="2474"/>
                    <a:pt x="2620" y="0"/>
                    <a:pt x="605" y="0"/>
                  </a:cubicBezTo>
                  <a:close/>
                </a:path>
              </a:pathLst>
            </a:custGeom>
            <a:solidFill>
              <a:srgbClr val="F4BA8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60" name="Google Shape;4160;p62"/>
            <p:cNvSpPr/>
            <p:nvPr/>
          </p:nvSpPr>
          <p:spPr>
            <a:xfrm>
              <a:off x="2327425" y="2665175"/>
              <a:ext cx="244550" cy="59425"/>
            </a:xfrm>
            <a:custGeom>
              <a:avLst/>
              <a:gdLst/>
              <a:ahLst/>
              <a:cxnLst/>
              <a:rect l="l" t="t" r="r" b="b"/>
              <a:pathLst>
                <a:path w="9782" h="2377" extrusionOk="0">
                  <a:moveTo>
                    <a:pt x="9782" y="0"/>
                  </a:moveTo>
                  <a:lnTo>
                    <a:pt x="9782" y="0"/>
                  </a:lnTo>
                  <a:cubicBezTo>
                    <a:pt x="8959" y="1834"/>
                    <a:pt x="7183" y="1966"/>
                    <a:pt x="7183" y="1966"/>
                  </a:cubicBezTo>
                  <a:cubicBezTo>
                    <a:pt x="6706" y="2012"/>
                    <a:pt x="6252" y="2034"/>
                    <a:pt x="5821" y="2034"/>
                  </a:cubicBezTo>
                  <a:cubicBezTo>
                    <a:pt x="3008" y="2034"/>
                    <a:pt x="1156" y="1113"/>
                    <a:pt x="0" y="170"/>
                  </a:cubicBezTo>
                  <a:lnTo>
                    <a:pt x="0" y="170"/>
                  </a:lnTo>
                  <a:cubicBezTo>
                    <a:pt x="922" y="1184"/>
                    <a:pt x="2713" y="2377"/>
                    <a:pt x="5704" y="2377"/>
                  </a:cubicBezTo>
                  <a:cubicBezTo>
                    <a:pt x="6086" y="2377"/>
                    <a:pt x="6487" y="2357"/>
                    <a:pt x="6909" y="2316"/>
                  </a:cubicBezTo>
                  <a:cubicBezTo>
                    <a:pt x="6909" y="2316"/>
                    <a:pt x="9101" y="2117"/>
                    <a:pt x="9782" y="0"/>
                  </a:cubicBezTo>
                  <a:close/>
                </a:path>
              </a:pathLst>
            </a:custGeom>
            <a:solidFill>
              <a:srgbClr val="EDA57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61" name="Google Shape;4161;p62"/>
            <p:cNvSpPr/>
            <p:nvPr/>
          </p:nvSpPr>
          <p:spPr>
            <a:xfrm>
              <a:off x="2344425" y="2628075"/>
              <a:ext cx="30750" cy="66175"/>
            </a:xfrm>
            <a:custGeom>
              <a:avLst/>
              <a:gdLst/>
              <a:ahLst/>
              <a:cxnLst/>
              <a:rect l="l" t="t" r="r" b="b"/>
              <a:pathLst>
                <a:path w="1230" h="2647" extrusionOk="0">
                  <a:moveTo>
                    <a:pt x="615" y="0"/>
                  </a:moveTo>
                  <a:lnTo>
                    <a:pt x="1" y="2269"/>
                  </a:lnTo>
                  <a:lnTo>
                    <a:pt x="615" y="2647"/>
                  </a:lnTo>
                  <a:cubicBezTo>
                    <a:pt x="1229" y="1229"/>
                    <a:pt x="615" y="0"/>
                    <a:pt x="615" y="0"/>
                  </a:cubicBezTo>
                  <a:close/>
                </a:path>
              </a:pathLst>
            </a:custGeom>
            <a:solidFill>
              <a:srgbClr val="EDA57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62" name="Google Shape;4162;p62"/>
            <p:cNvSpPr/>
            <p:nvPr/>
          </p:nvSpPr>
          <p:spPr>
            <a:xfrm>
              <a:off x="2511225" y="2646275"/>
              <a:ext cx="37350" cy="74200"/>
            </a:xfrm>
            <a:custGeom>
              <a:avLst/>
              <a:gdLst/>
              <a:ahLst/>
              <a:cxnLst/>
              <a:rect l="l" t="t" r="r" b="b"/>
              <a:pathLst>
                <a:path w="1494" h="2968" extrusionOk="0">
                  <a:moveTo>
                    <a:pt x="1182" y="0"/>
                  </a:moveTo>
                  <a:lnTo>
                    <a:pt x="1" y="2968"/>
                  </a:lnTo>
                  <a:lnTo>
                    <a:pt x="1" y="2968"/>
                  </a:lnTo>
                  <a:lnTo>
                    <a:pt x="710" y="2684"/>
                  </a:lnTo>
                  <a:cubicBezTo>
                    <a:pt x="1494" y="1541"/>
                    <a:pt x="1182" y="0"/>
                    <a:pt x="1182" y="0"/>
                  </a:cubicBezTo>
                  <a:close/>
                </a:path>
              </a:pathLst>
            </a:custGeom>
            <a:solidFill>
              <a:srgbClr val="EDA57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63" name="Google Shape;4163;p62"/>
            <p:cNvSpPr/>
            <p:nvPr/>
          </p:nvSpPr>
          <p:spPr>
            <a:xfrm>
              <a:off x="2267875" y="2586225"/>
              <a:ext cx="97125" cy="302950"/>
            </a:xfrm>
            <a:custGeom>
              <a:avLst/>
              <a:gdLst/>
              <a:ahLst/>
              <a:cxnLst/>
              <a:rect l="l" t="t" r="r" b="b"/>
              <a:pathLst>
                <a:path w="3885" h="12118" extrusionOk="0">
                  <a:moveTo>
                    <a:pt x="2140" y="1"/>
                  </a:moveTo>
                  <a:cubicBezTo>
                    <a:pt x="1758" y="1"/>
                    <a:pt x="1423" y="270"/>
                    <a:pt x="1276" y="947"/>
                  </a:cubicBezTo>
                  <a:cubicBezTo>
                    <a:pt x="851" y="2998"/>
                    <a:pt x="1872" y="5086"/>
                    <a:pt x="511" y="6239"/>
                  </a:cubicBezTo>
                  <a:cubicBezTo>
                    <a:pt x="265" y="6456"/>
                    <a:pt x="1" y="6787"/>
                    <a:pt x="265" y="7213"/>
                  </a:cubicBezTo>
                  <a:cubicBezTo>
                    <a:pt x="511" y="7638"/>
                    <a:pt x="1494" y="10435"/>
                    <a:pt x="2165" y="12117"/>
                  </a:cubicBezTo>
                  <a:lnTo>
                    <a:pt x="2477" y="12117"/>
                  </a:lnTo>
                  <a:cubicBezTo>
                    <a:pt x="1787" y="10123"/>
                    <a:pt x="879" y="7430"/>
                    <a:pt x="1163" y="6816"/>
                  </a:cubicBezTo>
                  <a:cubicBezTo>
                    <a:pt x="1409" y="6296"/>
                    <a:pt x="3828" y="4661"/>
                    <a:pt x="3866" y="2175"/>
                  </a:cubicBezTo>
                  <a:cubicBezTo>
                    <a:pt x="3885" y="1111"/>
                    <a:pt x="2915" y="1"/>
                    <a:pt x="2140" y="1"/>
                  </a:cubicBezTo>
                  <a:close/>
                </a:path>
              </a:pathLst>
            </a:custGeom>
            <a:solidFill>
              <a:srgbClr val="FFAB6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64" name="Google Shape;4164;p62"/>
            <p:cNvSpPr/>
            <p:nvPr/>
          </p:nvSpPr>
          <p:spPr>
            <a:xfrm>
              <a:off x="2268350" y="2639650"/>
              <a:ext cx="96175" cy="249525"/>
            </a:xfrm>
            <a:custGeom>
              <a:avLst/>
              <a:gdLst/>
              <a:ahLst/>
              <a:cxnLst/>
              <a:rect l="l" t="t" r="r" b="b"/>
              <a:pathLst>
                <a:path w="3847" h="9981" extrusionOk="0">
                  <a:moveTo>
                    <a:pt x="3847" y="1"/>
                  </a:moveTo>
                  <a:cubicBezTo>
                    <a:pt x="3752" y="104"/>
                    <a:pt x="3658" y="208"/>
                    <a:pt x="3554" y="303"/>
                  </a:cubicBezTo>
                  <a:cubicBezTo>
                    <a:pt x="2798" y="1040"/>
                    <a:pt x="1947" y="1513"/>
                    <a:pt x="1229" y="1673"/>
                  </a:cubicBezTo>
                  <a:cubicBezTo>
                    <a:pt x="1276" y="2647"/>
                    <a:pt x="1201" y="3507"/>
                    <a:pt x="501" y="4112"/>
                  </a:cubicBezTo>
                  <a:cubicBezTo>
                    <a:pt x="256" y="4319"/>
                    <a:pt x="0" y="4650"/>
                    <a:pt x="256" y="5076"/>
                  </a:cubicBezTo>
                  <a:cubicBezTo>
                    <a:pt x="501" y="5501"/>
                    <a:pt x="1484" y="8298"/>
                    <a:pt x="2155" y="9980"/>
                  </a:cubicBezTo>
                  <a:lnTo>
                    <a:pt x="2467" y="9980"/>
                  </a:lnTo>
                  <a:cubicBezTo>
                    <a:pt x="1768" y="7996"/>
                    <a:pt x="860" y="5302"/>
                    <a:pt x="1153" y="4688"/>
                  </a:cubicBezTo>
                  <a:cubicBezTo>
                    <a:pt x="1390" y="4159"/>
                    <a:pt x="3809" y="2524"/>
                    <a:pt x="3847" y="48"/>
                  </a:cubicBezTo>
                  <a:lnTo>
                    <a:pt x="3847" y="1"/>
                  </a:lnTo>
                  <a:close/>
                </a:path>
              </a:pathLst>
            </a:custGeom>
            <a:solidFill>
              <a:srgbClr val="EF975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65" name="Google Shape;4165;p62"/>
            <p:cNvSpPr/>
            <p:nvPr/>
          </p:nvSpPr>
          <p:spPr>
            <a:xfrm>
              <a:off x="2578250" y="2441625"/>
              <a:ext cx="17825" cy="5975"/>
            </a:xfrm>
            <a:custGeom>
              <a:avLst/>
              <a:gdLst/>
              <a:ahLst/>
              <a:cxnLst/>
              <a:rect l="l" t="t" r="r" b="b"/>
              <a:pathLst>
                <a:path w="713" h="239" extrusionOk="0">
                  <a:moveTo>
                    <a:pt x="259" y="1"/>
                  </a:moveTo>
                  <a:cubicBezTo>
                    <a:pt x="0" y="1"/>
                    <a:pt x="33" y="51"/>
                    <a:pt x="42" y="172"/>
                  </a:cubicBezTo>
                  <a:lnTo>
                    <a:pt x="580" y="238"/>
                  </a:lnTo>
                  <a:cubicBezTo>
                    <a:pt x="580" y="238"/>
                    <a:pt x="713" y="11"/>
                    <a:pt x="335" y="2"/>
                  </a:cubicBezTo>
                  <a:cubicBezTo>
                    <a:pt x="307" y="1"/>
                    <a:pt x="281" y="1"/>
                    <a:pt x="259" y="1"/>
                  </a:cubicBezTo>
                  <a:close/>
                </a:path>
              </a:pathLst>
            </a:custGeom>
            <a:solidFill>
              <a:srgbClr val="725D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66" name="Google Shape;4166;p62"/>
            <p:cNvSpPr/>
            <p:nvPr/>
          </p:nvSpPr>
          <p:spPr>
            <a:xfrm>
              <a:off x="2562500" y="2442200"/>
              <a:ext cx="16900" cy="6800"/>
            </a:xfrm>
            <a:custGeom>
              <a:avLst/>
              <a:gdLst/>
              <a:ahLst/>
              <a:cxnLst/>
              <a:rect l="l" t="t" r="r" b="b"/>
              <a:pathLst>
                <a:path w="676" h="272" extrusionOk="0">
                  <a:moveTo>
                    <a:pt x="485" y="1"/>
                  </a:moveTo>
                  <a:cubicBezTo>
                    <a:pt x="444" y="1"/>
                    <a:pt x="394" y="8"/>
                    <a:pt x="331" y="26"/>
                  </a:cubicBezTo>
                  <a:cubicBezTo>
                    <a:pt x="1" y="121"/>
                    <a:pt x="57" y="158"/>
                    <a:pt x="105" y="272"/>
                  </a:cubicBezTo>
                  <a:lnTo>
                    <a:pt x="643" y="168"/>
                  </a:lnTo>
                  <a:cubicBezTo>
                    <a:pt x="643" y="168"/>
                    <a:pt x="675" y="1"/>
                    <a:pt x="485" y="1"/>
                  </a:cubicBezTo>
                  <a:close/>
                </a:path>
              </a:pathLst>
            </a:custGeom>
            <a:solidFill>
              <a:srgbClr val="725D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67" name="Google Shape;4167;p62"/>
            <p:cNvSpPr/>
            <p:nvPr/>
          </p:nvSpPr>
          <p:spPr>
            <a:xfrm>
              <a:off x="2547950" y="2445050"/>
              <a:ext cx="98925" cy="58150"/>
            </a:xfrm>
            <a:custGeom>
              <a:avLst/>
              <a:gdLst/>
              <a:ahLst/>
              <a:cxnLst/>
              <a:rect l="l" t="t" r="r" b="b"/>
              <a:pathLst>
                <a:path w="3957" h="2326" extrusionOk="0">
                  <a:moveTo>
                    <a:pt x="1252" y="1"/>
                  </a:moveTo>
                  <a:cubicBezTo>
                    <a:pt x="663" y="1"/>
                    <a:pt x="0" y="216"/>
                    <a:pt x="72" y="1547"/>
                  </a:cubicBezTo>
                  <a:cubicBezTo>
                    <a:pt x="86" y="1901"/>
                    <a:pt x="441" y="2325"/>
                    <a:pt x="1147" y="2325"/>
                  </a:cubicBezTo>
                  <a:cubicBezTo>
                    <a:pt x="1403" y="2325"/>
                    <a:pt x="1707" y="2269"/>
                    <a:pt x="2057" y="2133"/>
                  </a:cubicBezTo>
                  <a:cubicBezTo>
                    <a:pt x="2057" y="2133"/>
                    <a:pt x="2676" y="2269"/>
                    <a:pt x="3157" y="2269"/>
                  </a:cubicBezTo>
                  <a:cubicBezTo>
                    <a:pt x="3347" y="2269"/>
                    <a:pt x="3515" y="2248"/>
                    <a:pt x="3616" y="2190"/>
                  </a:cubicBezTo>
                  <a:cubicBezTo>
                    <a:pt x="3890" y="2039"/>
                    <a:pt x="3956" y="1793"/>
                    <a:pt x="3843" y="1566"/>
                  </a:cubicBezTo>
                  <a:cubicBezTo>
                    <a:pt x="3635" y="1197"/>
                    <a:pt x="2870" y="1084"/>
                    <a:pt x="2567" y="819"/>
                  </a:cubicBezTo>
                  <a:cubicBezTo>
                    <a:pt x="2407" y="697"/>
                    <a:pt x="2189" y="82"/>
                    <a:pt x="1556" y="16"/>
                  </a:cubicBezTo>
                  <a:cubicBezTo>
                    <a:pt x="1460" y="8"/>
                    <a:pt x="1357" y="1"/>
                    <a:pt x="1252" y="1"/>
                  </a:cubicBezTo>
                  <a:close/>
                </a:path>
              </a:pathLst>
            </a:custGeom>
            <a:solidFill>
              <a:srgbClr val="FFAB6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68" name="Google Shape;4168;p62"/>
            <p:cNvSpPr/>
            <p:nvPr/>
          </p:nvSpPr>
          <p:spPr>
            <a:xfrm>
              <a:off x="2549500" y="2445025"/>
              <a:ext cx="92650" cy="38600"/>
            </a:xfrm>
            <a:custGeom>
              <a:avLst/>
              <a:gdLst/>
              <a:ahLst/>
              <a:cxnLst/>
              <a:rect l="l" t="t" r="r" b="b"/>
              <a:pathLst>
                <a:path w="3706" h="1544" extrusionOk="0">
                  <a:moveTo>
                    <a:pt x="1177" y="1"/>
                  </a:moveTo>
                  <a:cubicBezTo>
                    <a:pt x="648" y="1"/>
                    <a:pt x="56" y="185"/>
                    <a:pt x="1" y="1189"/>
                  </a:cubicBezTo>
                  <a:cubicBezTo>
                    <a:pt x="404" y="1055"/>
                    <a:pt x="613" y="778"/>
                    <a:pt x="1199" y="778"/>
                  </a:cubicBezTo>
                  <a:cubicBezTo>
                    <a:pt x="1272" y="778"/>
                    <a:pt x="1351" y="783"/>
                    <a:pt x="1437" y="792"/>
                  </a:cubicBezTo>
                  <a:cubicBezTo>
                    <a:pt x="1986" y="850"/>
                    <a:pt x="2519" y="1544"/>
                    <a:pt x="3346" y="1544"/>
                  </a:cubicBezTo>
                  <a:cubicBezTo>
                    <a:pt x="3460" y="1544"/>
                    <a:pt x="3580" y="1531"/>
                    <a:pt x="3705" y="1501"/>
                  </a:cubicBezTo>
                  <a:cubicBezTo>
                    <a:pt x="3450" y="1189"/>
                    <a:pt x="2770" y="1076"/>
                    <a:pt x="2477" y="820"/>
                  </a:cubicBezTo>
                  <a:cubicBezTo>
                    <a:pt x="2326" y="688"/>
                    <a:pt x="2099" y="83"/>
                    <a:pt x="1475" y="17"/>
                  </a:cubicBezTo>
                  <a:cubicBezTo>
                    <a:pt x="1381" y="8"/>
                    <a:pt x="1280" y="1"/>
                    <a:pt x="1177" y="1"/>
                  </a:cubicBezTo>
                  <a:close/>
                </a:path>
              </a:pathLst>
            </a:custGeom>
            <a:solidFill>
              <a:srgbClr val="FFB2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69" name="Google Shape;4169;p62"/>
            <p:cNvSpPr/>
            <p:nvPr/>
          </p:nvSpPr>
          <p:spPr>
            <a:xfrm>
              <a:off x="2551875" y="2490100"/>
              <a:ext cx="31450" cy="28375"/>
            </a:xfrm>
            <a:custGeom>
              <a:avLst/>
              <a:gdLst/>
              <a:ahLst/>
              <a:cxnLst/>
              <a:rect l="l" t="t" r="r" b="b"/>
              <a:pathLst>
                <a:path w="1258" h="1135" extrusionOk="0">
                  <a:moveTo>
                    <a:pt x="0" y="0"/>
                  </a:moveTo>
                  <a:cubicBezTo>
                    <a:pt x="0" y="0"/>
                    <a:pt x="123" y="700"/>
                    <a:pt x="1153" y="1134"/>
                  </a:cubicBezTo>
                  <a:cubicBezTo>
                    <a:pt x="1182" y="794"/>
                    <a:pt x="1229" y="615"/>
                    <a:pt x="1257" y="2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27E4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70" name="Google Shape;4170;p62"/>
            <p:cNvSpPr/>
            <p:nvPr/>
          </p:nvSpPr>
          <p:spPr>
            <a:xfrm>
              <a:off x="2551400" y="2465275"/>
              <a:ext cx="94300" cy="39000"/>
            </a:xfrm>
            <a:custGeom>
              <a:avLst/>
              <a:gdLst/>
              <a:ahLst/>
              <a:cxnLst/>
              <a:rect l="l" t="t" r="r" b="b"/>
              <a:pathLst>
                <a:path w="3772" h="1560" extrusionOk="0">
                  <a:moveTo>
                    <a:pt x="1796" y="1"/>
                  </a:moveTo>
                  <a:cubicBezTo>
                    <a:pt x="1962" y="781"/>
                    <a:pt x="1710" y="945"/>
                    <a:pt x="1336" y="945"/>
                  </a:cubicBezTo>
                  <a:cubicBezTo>
                    <a:pt x="1063" y="945"/>
                    <a:pt x="724" y="858"/>
                    <a:pt x="436" y="858"/>
                  </a:cubicBezTo>
                  <a:cubicBezTo>
                    <a:pt x="266" y="858"/>
                    <a:pt x="113" y="888"/>
                    <a:pt x="0" y="984"/>
                  </a:cubicBezTo>
                  <a:cubicBezTo>
                    <a:pt x="133" y="1269"/>
                    <a:pt x="485" y="1559"/>
                    <a:pt x="1063" y="1559"/>
                  </a:cubicBezTo>
                  <a:cubicBezTo>
                    <a:pt x="1307" y="1559"/>
                    <a:pt x="1593" y="1507"/>
                    <a:pt x="1919" y="1381"/>
                  </a:cubicBezTo>
                  <a:cubicBezTo>
                    <a:pt x="1919" y="1381"/>
                    <a:pt x="2477" y="1480"/>
                    <a:pt x="2943" y="1480"/>
                  </a:cubicBezTo>
                  <a:cubicBezTo>
                    <a:pt x="3166" y="1480"/>
                    <a:pt x="3368" y="1457"/>
                    <a:pt x="3478" y="1390"/>
                  </a:cubicBezTo>
                  <a:cubicBezTo>
                    <a:pt x="3677" y="1277"/>
                    <a:pt x="3771" y="1107"/>
                    <a:pt x="3762" y="946"/>
                  </a:cubicBezTo>
                  <a:lnTo>
                    <a:pt x="3762" y="946"/>
                  </a:lnTo>
                  <a:cubicBezTo>
                    <a:pt x="3732" y="954"/>
                    <a:pt x="3700" y="957"/>
                    <a:pt x="3664" y="957"/>
                  </a:cubicBezTo>
                  <a:cubicBezTo>
                    <a:pt x="3088" y="957"/>
                    <a:pt x="1796" y="1"/>
                    <a:pt x="1796" y="1"/>
                  </a:cubicBezTo>
                  <a:close/>
                </a:path>
              </a:pathLst>
            </a:custGeom>
            <a:solidFill>
              <a:srgbClr val="EF975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71" name="Google Shape;4171;p62"/>
            <p:cNvSpPr/>
            <p:nvPr/>
          </p:nvSpPr>
          <p:spPr>
            <a:xfrm>
              <a:off x="2470825" y="2641700"/>
              <a:ext cx="70750" cy="247225"/>
            </a:xfrm>
            <a:custGeom>
              <a:avLst/>
              <a:gdLst/>
              <a:ahLst/>
              <a:cxnLst/>
              <a:rect l="l" t="t" r="r" b="b"/>
              <a:pathLst>
                <a:path w="2830" h="9889" extrusionOk="0">
                  <a:moveTo>
                    <a:pt x="2502" y="1"/>
                  </a:moveTo>
                  <a:cubicBezTo>
                    <a:pt x="2045" y="1"/>
                    <a:pt x="1208" y="458"/>
                    <a:pt x="643" y="911"/>
                  </a:cubicBezTo>
                  <a:cubicBezTo>
                    <a:pt x="341" y="1147"/>
                    <a:pt x="124" y="2234"/>
                    <a:pt x="86" y="2659"/>
                  </a:cubicBezTo>
                  <a:cubicBezTo>
                    <a:pt x="1" y="3661"/>
                    <a:pt x="303" y="5286"/>
                    <a:pt x="388" y="5551"/>
                  </a:cubicBezTo>
                  <a:cubicBezTo>
                    <a:pt x="511" y="5929"/>
                    <a:pt x="1560" y="9889"/>
                    <a:pt x="1560" y="9889"/>
                  </a:cubicBezTo>
                  <a:lnTo>
                    <a:pt x="1825" y="9889"/>
                  </a:lnTo>
                  <a:cubicBezTo>
                    <a:pt x="1173" y="6326"/>
                    <a:pt x="1286" y="6326"/>
                    <a:pt x="1125" y="5381"/>
                  </a:cubicBezTo>
                  <a:cubicBezTo>
                    <a:pt x="1002" y="4691"/>
                    <a:pt x="1371" y="4048"/>
                    <a:pt x="1796" y="3151"/>
                  </a:cubicBezTo>
                  <a:cubicBezTo>
                    <a:pt x="2127" y="2432"/>
                    <a:pt x="2826" y="1336"/>
                    <a:pt x="2826" y="306"/>
                  </a:cubicBezTo>
                  <a:cubicBezTo>
                    <a:pt x="2829" y="89"/>
                    <a:pt x="2702" y="1"/>
                    <a:pt x="2502" y="1"/>
                  </a:cubicBezTo>
                  <a:close/>
                </a:path>
              </a:pathLst>
            </a:custGeom>
            <a:solidFill>
              <a:srgbClr val="EF975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72" name="Google Shape;4172;p62"/>
            <p:cNvSpPr/>
            <p:nvPr/>
          </p:nvSpPr>
          <p:spPr>
            <a:xfrm>
              <a:off x="2290325" y="2646025"/>
              <a:ext cx="73975" cy="136350"/>
            </a:xfrm>
            <a:custGeom>
              <a:avLst/>
              <a:gdLst/>
              <a:ahLst/>
              <a:cxnLst/>
              <a:rect l="l" t="t" r="r" b="b"/>
              <a:pathLst>
                <a:path w="2959" h="5454" extrusionOk="0">
                  <a:moveTo>
                    <a:pt x="2958" y="1"/>
                  </a:moveTo>
                  <a:cubicBezTo>
                    <a:pt x="2382" y="2042"/>
                    <a:pt x="312" y="3734"/>
                    <a:pt x="95" y="4187"/>
                  </a:cubicBezTo>
                  <a:cubicBezTo>
                    <a:pt x="0" y="4386"/>
                    <a:pt x="95" y="4858"/>
                    <a:pt x="284" y="5454"/>
                  </a:cubicBezTo>
                  <a:cubicBezTo>
                    <a:pt x="189" y="4972"/>
                    <a:pt x="171" y="4603"/>
                    <a:pt x="265" y="4424"/>
                  </a:cubicBezTo>
                  <a:cubicBezTo>
                    <a:pt x="501" y="3913"/>
                    <a:pt x="2958" y="2373"/>
                    <a:pt x="2958" y="1"/>
                  </a:cubicBezTo>
                  <a:close/>
                </a:path>
              </a:pathLst>
            </a:custGeom>
            <a:solidFill>
              <a:srgbClr val="F4BA8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73" name="Google Shape;4173;p62"/>
            <p:cNvSpPr/>
            <p:nvPr/>
          </p:nvSpPr>
          <p:spPr>
            <a:xfrm>
              <a:off x="2586600" y="2493400"/>
              <a:ext cx="49650" cy="13825"/>
            </a:xfrm>
            <a:custGeom>
              <a:avLst/>
              <a:gdLst/>
              <a:ahLst/>
              <a:cxnLst/>
              <a:rect l="l" t="t" r="r" b="b"/>
              <a:pathLst>
                <a:path w="1986" h="553" extrusionOk="0">
                  <a:moveTo>
                    <a:pt x="1" y="1"/>
                  </a:moveTo>
                  <a:cubicBezTo>
                    <a:pt x="455" y="262"/>
                    <a:pt x="1023" y="553"/>
                    <a:pt x="1429" y="553"/>
                  </a:cubicBezTo>
                  <a:cubicBezTo>
                    <a:pt x="1478" y="553"/>
                    <a:pt x="1525" y="549"/>
                    <a:pt x="1569" y="539"/>
                  </a:cubicBezTo>
                  <a:cubicBezTo>
                    <a:pt x="1976" y="454"/>
                    <a:pt x="1985" y="67"/>
                    <a:pt x="1985" y="67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F975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74" name="Google Shape;4174;p62"/>
            <p:cNvSpPr/>
            <p:nvPr/>
          </p:nvSpPr>
          <p:spPr>
            <a:xfrm>
              <a:off x="2562500" y="2449450"/>
              <a:ext cx="42375" cy="39950"/>
            </a:xfrm>
            <a:custGeom>
              <a:avLst/>
              <a:gdLst/>
              <a:ahLst/>
              <a:cxnLst/>
              <a:rect l="l" t="t" r="r" b="b"/>
              <a:pathLst>
                <a:path w="1695" h="1598" extrusionOk="0">
                  <a:moveTo>
                    <a:pt x="736" y="0"/>
                  </a:moveTo>
                  <a:cubicBezTo>
                    <a:pt x="385" y="0"/>
                    <a:pt x="1" y="323"/>
                    <a:pt x="1" y="691"/>
                  </a:cubicBezTo>
                  <a:cubicBezTo>
                    <a:pt x="1" y="1116"/>
                    <a:pt x="256" y="1532"/>
                    <a:pt x="709" y="1589"/>
                  </a:cubicBezTo>
                  <a:cubicBezTo>
                    <a:pt x="745" y="1594"/>
                    <a:pt x="781" y="1597"/>
                    <a:pt x="817" y="1597"/>
                  </a:cubicBezTo>
                  <a:cubicBezTo>
                    <a:pt x="1243" y="1597"/>
                    <a:pt x="1694" y="1200"/>
                    <a:pt x="1607" y="747"/>
                  </a:cubicBezTo>
                  <a:cubicBezTo>
                    <a:pt x="1522" y="322"/>
                    <a:pt x="1144" y="10"/>
                    <a:pt x="766" y="1"/>
                  </a:cubicBezTo>
                  <a:cubicBezTo>
                    <a:pt x="756" y="0"/>
                    <a:pt x="746" y="0"/>
                    <a:pt x="736" y="0"/>
                  </a:cubicBezTo>
                  <a:close/>
                </a:path>
              </a:pathLst>
            </a:custGeom>
            <a:solidFill>
              <a:srgbClr val="F4BA8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75" name="Google Shape;4175;p62"/>
            <p:cNvSpPr/>
            <p:nvPr/>
          </p:nvSpPr>
          <p:spPr>
            <a:xfrm>
              <a:off x="2562050" y="2448750"/>
              <a:ext cx="40875" cy="21275"/>
            </a:xfrm>
            <a:custGeom>
              <a:avLst/>
              <a:gdLst/>
              <a:ahLst/>
              <a:cxnLst/>
              <a:rect l="l" t="t" r="r" b="b"/>
              <a:pathLst>
                <a:path w="1635" h="851" extrusionOk="0">
                  <a:moveTo>
                    <a:pt x="768" y="0"/>
                  </a:moveTo>
                  <a:cubicBezTo>
                    <a:pt x="482" y="0"/>
                    <a:pt x="0" y="238"/>
                    <a:pt x="19" y="794"/>
                  </a:cubicBezTo>
                  <a:cubicBezTo>
                    <a:pt x="293" y="681"/>
                    <a:pt x="531" y="610"/>
                    <a:pt x="784" y="610"/>
                  </a:cubicBezTo>
                  <a:cubicBezTo>
                    <a:pt x="1037" y="610"/>
                    <a:pt x="1304" y="681"/>
                    <a:pt x="1635" y="851"/>
                  </a:cubicBezTo>
                  <a:cubicBezTo>
                    <a:pt x="1625" y="426"/>
                    <a:pt x="1209" y="10"/>
                    <a:pt x="784" y="0"/>
                  </a:cubicBezTo>
                  <a:cubicBezTo>
                    <a:pt x="779" y="0"/>
                    <a:pt x="773" y="0"/>
                    <a:pt x="768" y="0"/>
                  </a:cubicBezTo>
                  <a:close/>
                </a:path>
              </a:pathLst>
            </a:custGeom>
            <a:solidFill>
              <a:srgbClr val="FFD4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76" name="Google Shape;4176;p62"/>
            <p:cNvSpPr/>
            <p:nvPr/>
          </p:nvSpPr>
          <p:spPr>
            <a:xfrm>
              <a:off x="2603375" y="2479925"/>
              <a:ext cx="45400" cy="28875"/>
            </a:xfrm>
            <a:custGeom>
              <a:avLst/>
              <a:gdLst/>
              <a:ahLst/>
              <a:cxnLst/>
              <a:rect l="l" t="t" r="r" b="b"/>
              <a:pathLst>
                <a:path w="1816" h="1155" extrusionOk="0">
                  <a:moveTo>
                    <a:pt x="1276" y="1"/>
                  </a:moveTo>
                  <a:cubicBezTo>
                    <a:pt x="1040" y="133"/>
                    <a:pt x="643" y="313"/>
                    <a:pt x="284" y="398"/>
                  </a:cubicBezTo>
                  <a:cubicBezTo>
                    <a:pt x="76" y="445"/>
                    <a:pt x="29" y="700"/>
                    <a:pt x="1" y="889"/>
                  </a:cubicBezTo>
                  <a:cubicBezTo>
                    <a:pt x="219" y="1077"/>
                    <a:pt x="548" y="1154"/>
                    <a:pt x="788" y="1154"/>
                  </a:cubicBezTo>
                  <a:cubicBezTo>
                    <a:pt x="839" y="1154"/>
                    <a:pt x="886" y="1151"/>
                    <a:pt x="927" y="1144"/>
                  </a:cubicBezTo>
                  <a:cubicBezTo>
                    <a:pt x="1106" y="1107"/>
                    <a:pt x="1182" y="946"/>
                    <a:pt x="1248" y="861"/>
                  </a:cubicBezTo>
                  <a:cubicBezTo>
                    <a:pt x="1261" y="856"/>
                    <a:pt x="1275" y="855"/>
                    <a:pt x="1290" y="855"/>
                  </a:cubicBezTo>
                  <a:cubicBezTo>
                    <a:pt x="1310" y="855"/>
                    <a:pt x="1332" y="858"/>
                    <a:pt x="1356" y="858"/>
                  </a:cubicBezTo>
                  <a:cubicBezTo>
                    <a:pt x="1388" y="858"/>
                    <a:pt x="1424" y="853"/>
                    <a:pt x="1465" y="833"/>
                  </a:cubicBezTo>
                  <a:cubicBezTo>
                    <a:pt x="1815" y="672"/>
                    <a:pt x="1692" y="171"/>
                    <a:pt x="1276" y="1"/>
                  </a:cubicBezTo>
                  <a:close/>
                </a:path>
              </a:pathLst>
            </a:custGeom>
            <a:solidFill>
              <a:srgbClr val="F4BA8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77" name="Google Shape;4177;p62"/>
            <p:cNvSpPr/>
            <p:nvPr/>
          </p:nvSpPr>
          <p:spPr>
            <a:xfrm>
              <a:off x="2620225" y="2476750"/>
              <a:ext cx="29725" cy="18825"/>
            </a:xfrm>
            <a:custGeom>
              <a:avLst/>
              <a:gdLst/>
              <a:ahLst/>
              <a:cxnLst/>
              <a:rect l="l" t="t" r="r" b="b"/>
              <a:pathLst>
                <a:path w="1189" h="753" extrusionOk="0">
                  <a:moveTo>
                    <a:pt x="287" y="0"/>
                  </a:moveTo>
                  <a:cubicBezTo>
                    <a:pt x="1" y="0"/>
                    <a:pt x="384" y="362"/>
                    <a:pt x="479" y="449"/>
                  </a:cubicBezTo>
                  <a:cubicBezTo>
                    <a:pt x="599" y="569"/>
                    <a:pt x="899" y="752"/>
                    <a:pt x="958" y="752"/>
                  </a:cubicBezTo>
                  <a:cubicBezTo>
                    <a:pt x="959" y="752"/>
                    <a:pt x="960" y="752"/>
                    <a:pt x="961" y="752"/>
                  </a:cubicBezTo>
                  <a:cubicBezTo>
                    <a:pt x="1009" y="733"/>
                    <a:pt x="1188" y="213"/>
                    <a:pt x="527" y="43"/>
                  </a:cubicBezTo>
                  <a:cubicBezTo>
                    <a:pt x="419" y="13"/>
                    <a:pt x="341" y="0"/>
                    <a:pt x="287" y="0"/>
                  </a:cubicBezTo>
                  <a:close/>
                </a:path>
              </a:pathLst>
            </a:custGeom>
            <a:solidFill>
              <a:srgbClr val="FFB2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78" name="Google Shape;4178;p62"/>
            <p:cNvSpPr/>
            <p:nvPr/>
          </p:nvSpPr>
          <p:spPr>
            <a:xfrm>
              <a:off x="2616675" y="2492700"/>
              <a:ext cx="18150" cy="10650"/>
            </a:xfrm>
            <a:custGeom>
              <a:avLst/>
              <a:gdLst/>
              <a:ahLst/>
              <a:cxnLst/>
              <a:rect l="l" t="t" r="r" b="b"/>
              <a:pathLst>
                <a:path w="726" h="426" extrusionOk="0">
                  <a:moveTo>
                    <a:pt x="9" y="0"/>
                  </a:moveTo>
                  <a:cubicBezTo>
                    <a:pt x="0" y="0"/>
                    <a:pt x="1" y="18"/>
                    <a:pt x="26" y="76"/>
                  </a:cubicBezTo>
                  <a:cubicBezTo>
                    <a:pt x="111" y="237"/>
                    <a:pt x="650" y="426"/>
                    <a:pt x="650" y="426"/>
                  </a:cubicBezTo>
                  <a:lnTo>
                    <a:pt x="725" y="331"/>
                  </a:lnTo>
                  <a:cubicBezTo>
                    <a:pt x="357" y="227"/>
                    <a:pt x="149" y="142"/>
                    <a:pt x="64" y="48"/>
                  </a:cubicBezTo>
                  <a:cubicBezTo>
                    <a:pt x="64" y="48"/>
                    <a:pt x="24" y="0"/>
                    <a:pt x="9" y="0"/>
                  </a:cubicBezTo>
                  <a:close/>
                </a:path>
              </a:pathLst>
            </a:custGeom>
            <a:solidFill>
              <a:srgbClr val="CE7A4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79" name="Google Shape;4179;p62"/>
            <p:cNvSpPr/>
            <p:nvPr/>
          </p:nvSpPr>
          <p:spPr>
            <a:xfrm>
              <a:off x="2631250" y="2486775"/>
              <a:ext cx="16575" cy="9025"/>
            </a:xfrm>
            <a:custGeom>
              <a:avLst/>
              <a:gdLst/>
              <a:ahLst/>
              <a:cxnLst/>
              <a:rect l="l" t="t" r="r" b="b"/>
              <a:pathLst>
                <a:path w="663" h="361" extrusionOk="0">
                  <a:moveTo>
                    <a:pt x="1" y="1"/>
                  </a:moveTo>
                  <a:cubicBezTo>
                    <a:pt x="1" y="1"/>
                    <a:pt x="152" y="237"/>
                    <a:pt x="520" y="360"/>
                  </a:cubicBezTo>
                  <a:cubicBezTo>
                    <a:pt x="520" y="360"/>
                    <a:pt x="662" y="171"/>
                    <a:pt x="473" y="114"/>
                  </a:cubicBezTo>
                  <a:cubicBezTo>
                    <a:pt x="246" y="39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E7A4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80" name="Google Shape;4180;p62"/>
            <p:cNvSpPr/>
            <p:nvPr/>
          </p:nvSpPr>
          <p:spPr>
            <a:xfrm>
              <a:off x="2573850" y="2458325"/>
              <a:ext cx="18675" cy="16450"/>
            </a:xfrm>
            <a:custGeom>
              <a:avLst/>
              <a:gdLst/>
              <a:ahLst/>
              <a:cxnLst/>
              <a:rect l="l" t="t" r="r" b="b"/>
              <a:pathLst>
                <a:path w="747" h="658" extrusionOk="0">
                  <a:moveTo>
                    <a:pt x="364" y="0"/>
                  </a:moveTo>
                  <a:cubicBezTo>
                    <a:pt x="201" y="0"/>
                    <a:pt x="62" y="100"/>
                    <a:pt x="29" y="260"/>
                  </a:cubicBezTo>
                  <a:cubicBezTo>
                    <a:pt x="0" y="430"/>
                    <a:pt x="132" y="610"/>
                    <a:pt x="322" y="648"/>
                  </a:cubicBezTo>
                  <a:cubicBezTo>
                    <a:pt x="350" y="654"/>
                    <a:pt x="379" y="658"/>
                    <a:pt x="407" y="658"/>
                  </a:cubicBezTo>
                  <a:cubicBezTo>
                    <a:pt x="569" y="658"/>
                    <a:pt x="704" y="546"/>
                    <a:pt x="728" y="392"/>
                  </a:cubicBezTo>
                  <a:cubicBezTo>
                    <a:pt x="747" y="222"/>
                    <a:pt x="614" y="43"/>
                    <a:pt x="425" y="5"/>
                  </a:cubicBezTo>
                  <a:cubicBezTo>
                    <a:pt x="405" y="2"/>
                    <a:pt x="384" y="0"/>
                    <a:pt x="364" y="0"/>
                  </a:cubicBezTo>
                  <a:close/>
                </a:path>
              </a:pathLst>
            </a:custGeom>
            <a:solidFill>
              <a:srgbClr val="CE7A4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81" name="Google Shape;4181;p62"/>
            <p:cNvSpPr/>
            <p:nvPr/>
          </p:nvSpPr>
          <p:spPr>
            <a:xfrm>
              <a:off x="2576675" y="2460200"/>
              <a:ext cx="13250" cy="12175"/>
            </a:xfrm>
            <a:custGeom>
              <a:avLst/>
              <a:gdLst/>
              <a:ahLst/>
              <a:cxnLst/>
              <a:rect l="l" t="t" r="r" b="b"/>
              <a:pathLst>
                <a:path w="530" h="487" extrusionOk="0">
                  <a:moveTo>
                    <a:pt x="246" y="0"/>
                  </a:moveTo>
                  <a:cubicBezTo>
                    <a:pt x="135" y="0"/>
                    <a:pt x="44" y="87"/>
                    <a:pt x="19" y="195"/>
                  </a:cubicBezTo>
                  <a:cubicBezTo>
                    <a:pt x="1" y="327"/>
                    <a:pt x="95" y="450"/>
                    <a:pt x="237" y="478"/>
                  </a:cubicBezTo>
                  <a:cubicBezTo>
                    <a:pt x="255" y="484"/>
                    <a:pt x="274" y="486"/>
                    <a:pt x="293" y="486"/>
                  </a:cubicBezTo>
                  <a:cubicBezTo>
                    <a:pt x="397" y="486"/>
                    <a:pt x="496" y="401"/>
                    <a:pt x="520" y="289"/>
                  </a:cubicBezTo>
                  <a:cubicBezTo>
                    <a:pt x="530" y="157"/>
                    <a:pt x="435" y="24"/>
                    <a:pt x="294" y="6"/>
                  </a:cubicBezTo>
                  <a:cubicBezTo>
                    <a:pt x="278" y="2"/>
                    <a:pt x="262" y="0"/>
                    <a:pt x="246" y="0"/>
                  </a:cubicBezTo>
                  <a:close/>
                </a:path>
              </a:pathLst>
            </a:custGeom>
            <a:solidFill>
              <a:srgbClr val="5139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82" name="Google Shape;4182;p62"/>
            <p:cNvSpPr/>
            <p:nvPr/>
          </p:nvSpPr>
          <p:spPr>
            <a:xfrm>
              <a:off x="2583775" y="2462700"/>
              <a:ext cx="3800" cy="4125"/>
            </a:xfrm>
            <a:custGeom>
              <a:avLst/>
              <a:gdLst/>
              <a:ahLst/>
              <a:cxnLst/>
              <a:rect l="l" t="t" r="r" b="b"/>
              <a:pathLst>
                <a:path w="152" h="165" extrusionOk="0">
                  <a:moveTo>
                    <a:pt x="66" y="0"/>
                  </a:moveTo>
                  <a:cubicBezTo>
                    <a:pt x="28" y="0"/>
                    <a:pt x="0" y="47"/>
                    <a:pt x="0" y="85"/>
                  </a:cubicBezTo>
                  <a:cubicBezTo>
                    <a:pt x="0" y="132"/>
                    <a:pt x="28" y="161"/>
                    <a:pt x="76" y="161"/>
                  </a:cubicBezTo>
                  <a:cubicBezTo>
                    <a:pt x="82" y="164"/>
                    <a:pt x="87" y="165"/>
                    <a:pt x="93" y="165"/>
                  </a:cubicBezTo>
                  <a:cubicBezTo>
                    <a:pt x="124" y="165"/>
                    <a:pt x="151" y="125"/>
                    <a:pt x="151" y="85"/>
                  </a:cubicBezTo>
                  <a:cubicBezTo>
                    <a:pt x="151" y="38"/>
                    <a:pt x="104" y="0"/>
                    <a:pt x="66" y="0"/>
                  </a:cubicBezTo>
                  <a:close/>
                </a:path>
              </a:pathLst>
            </a:custGeom>
            <a:solidFill>
              <a:srgbClr val="F4BA8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83" name="Google Shape;4183;p62"/>
            <p:cNvSpPr/>
            <p:nvPr/>
          </p:nvSpPr>
          <p:spPr>
            <a:xfrm>
              <a:off x="2468225" y="2667300"/>
              <a:ext cx="31225" cy="180750"/>
            </a:xfrm>
            <a:custGeom>
              <a:avLst/>
              <a:gdLst/>
              <a:ahLst/>
              <a:cxnLst/>
              <a:rect l="l" t="t" r="r" b="b"/>
              <a:pathLst>
                <a:path w="1249" h="7230" extrusionOk="0">
                  <a:moveTo>
                    <a:pt x="653" y="0"/>
                  </a:moveTo>
                  <a:cubicBezTo>
                    <a:pt x="398" y="369"/>
                    <a:pt x="161" y="1229"/>
                    <a:pt x="142" y="1616"/>
                  </a:cubicBezTo>
                  <a:cubicBezTo>
                    <a:pt x="1" y="3440"/>
                    <a:pt x="757" y="5415"/>
                    <a:pt x="1248" y="7230"/>
                  </a:cubicBezTo>
                  <a:cubicBezTo>
                    <a:pt x="606" y="4187"/>
                    <a:pt x="284" y="3024"/>
                    <a:pt x="388" y="1796"/>
                  </a:cubicBezTo>
                  <a:cubicBezTo>
                    <a:pt x="417" y="1475"/>
                    <a:pt x="483" y="539"/>
                    <a:pt x="653" y="0"/>
                  </a:cubicBezTo>
                  <a:close/>
                </a:path>
              </a:pathLst>
            </a:custGeom>
            <a:solidFill>
              <a:srgbClr val="F4BA8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84" name="Google Shape;4184;p62"/>
            <p:cNvSpPr/>
            <p:nvPr/>
          </p:nvSpPr>
          <p:spPr>
            <a:xfrm>
              <a:off x="2634800" y="2489625"/>
              <a:ext cx="10650" cy="5450"/>
            </a:xfrm>
            <a:custGeom>
              <a:avLst/>
              <a:gdLst/>
              <a:ahLst/>
              <a:cxnLst/>
              <a:rect l="l" t="t" r="r" b="b"/>
              <a:pathLst>
                <a:path w="426" h="218" extrusionOk="0">
                  <a:moveTo>
                    <a:pt x="0" y="0"/>
                  </a:moveTo>
                  <a:cubicBezTo>
                    <a:pt x="0" y="0"/>
                    <a:pt x="142" y="171"/>
                    <a:pt x="369" y="218"/>
                  </a:cubicBezTo>
                  <a:cubicBezTo>
                    <a:pt x="369" y="218"/>
                    <a:pt x="426" y="133"/>
                    <a:pt x="331" y="104"/>
                  </a:cubicBezTo>
                  <a:cubicBezTo>
                    <a:pt x="208" y="67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A5402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85" name="Google Shape;4185;p62"/>
            <p:cNvSpPr/>
            <p:nvPr/>
          </p:nvSpPr>
          <p:spPr>
            <a:xfrm>
              <a:off x="2479800" y="2581925"/>
              <a:ext cx="68775" cy="132725"/>
            </a:xfrm>
            <a:custGeom>
              <a:avLst/>
              <a:gdLst/>
              <a:ahLst/>
              <a:cxnLst/>
              <a:rect l="l" t="t" r="r" b="b"/>
              <a:pathLst>
                <a:path w="2751" h="5309" extrusionOk="0">
                  <a:moveTo>
                    <a:pt x="2164" y="1"/>
                  </a:moveTo>
                  <a:cubicBezTo>
                    <a:pt x="1692" y="1"/>
                    <a:pt x="720" y="1201"/>
                    <a:pt x="407" y="2130"/>
                  </a:cubicBezTo>
                  <a:cubicBezTo>
                    <a:pt x="76" y="3103"/>
                    <a:pt x="1" y="5154"/>
                    <a:pt x="445" y="5296"/>
                  </a:cubicBezTo>
                  <a:cubicBezTo>
                    <a:pt x="469" y="5305"/>
                    <a:pt x="495" y="5309"/>
                    <a:pt x="522" y="5309"/>
                  </a:cubicBezTo>
                  <a:cubicBezTo>
                    <a:pt x="1009" y="5309"/>
                    <a:pt x="2107" y="4033"/>
                    <a:pt x="2420" y="3113"/>
                  </a:cubicBezTo>
                  <a:cubicBezTo>
                    <a:pt x="2751" y="2130"/>
                    <a:pt x="2675" y="164"/>
                    <a:pt x="2241" y="13"/>
                  </a:cubicBezTo>
                  <a:cubicBezTo>
                    <a:pt x="2217" y="5"/>
                    <a:pt x="2191" y="1"/>
                    <a:pt x="2164" y="1"/>
                  </a:cubicBezTo>
                  <a:close/>
                </a:path>
              </a:pathLst>
            </a:custGeom>
            <a:solidFill>
              <a:srgbClr val="FFAB6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86" name="Google Shape;4186;p62"/>
            <p:cNvSpPr/>
            <p:nvPr/>
          </p:nvSpPr>
          <p:spPr>
            <a:xfrm>
              <a:off x="2317975" y="2871625"/>
              <a:ext cx="16075" cy="17300"/>
            </a:xfrm>
            <a:custGeom>
              <a:avLst/>
              <a:gdLst/>
              <a:ahLst/>
              <a:cxnLst/>
              <a:rect l="l" t="t" r="r" b="b"/>
              <a:pathLst>
                <a:path w="643" h="692" extrusionOk="0">
                  <a:moveTo>
                    <a:pt x="175" y="1"/>
                  </a:moveTo>
                  <a:cubicBezTo>
                    <a:pt x="170" y="1"/>
                    <a:pt x="165" y="1"/>
                    <a:pt x="161" y="2"/>
                  </a:cubicBezTo>
                  <a:cubicBezTo>
                    <a:pt x="0" y="40"/>
                    <a:pt x="161" y="692"/>
                    <a:pt x="161" y="692"/>
                  </a:cubicBezTo>
                  <a:lnTo>
                    <a:pt x="643" y="692"/>
                  </a:lnTo>
                  <a:cubicBezTo>
                    <a:pt x="643" y="692"/>
                    <a:pt x="355" y="1"/>
                    <a:pt x="175" y="1"/>
                  </a:cubicBezTo>
                  <a:close/>
                </a:path>
              </a:pathLst>
            </a:custGeom>
            <a:solidFill>
              <a:srgbClr val="EF975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87" name="Google Shape;4187;p62"/>
            <p:cNvSpPr/>
            <p:nvPr/>
          </p:nvSpPr>
          <p:spPr>
            <a:xfrm>
              <a:off x="2363100" y="2871625"/>
              <a:ext cx="16325" cy="17300"/>
            </a:xfrm>
            <a:custGeom>
              <a:avLst/>
              <a:gdLst/>
              <a:ahLst/>
              <a:cxnLst/>
              <a:rect l="l" t="t" r="r" b="b"/>
              <a:pathLst>
                <a:path w="653" h="692" extrusionOk="0">
                  <a:moveTo>
                    <a:pt x="175" y="1"/>
                  </a:moveTo>
                  <a:cubicBezTo>
                    <a:pt x="170" y="1"/>
                    <a:pt x="165" y="1"/>
                    <a:pt x="161" y="2"/>
                  </a:cubicBezTo>
                  <a:cubicBezTo>
                    <a:pt x="0" y="40"/>
                    <a:pt x="161" y="692"/>
                    <a:pt x="161" y="692"/>
                  </a:cubicBezTo>
                  <a:lnTo>
                    <a:pt x="652" y="692"/>
                  </a:lnTo>
                  <a:cubicBezTo>
                    <a:pt x="652" y="692"/>
                    <a:pt x="356" y="1"/>
                    <a:pt x="175" y="1"/>
                  </a:cubicBezTo>
                  <a:close/>
                </a:path>
              </a:pathLst>
            </a:custGeom>
            <a:solidFill>
              <a:srgbClr val="CC66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88" name="Google Shape;4188;p62"/>
            <p:cNvSpPr/>
            <p:nvPr/>
          </p:nvSpPr>
          <p:spPr>
            <a:xfrm>
              <a:off x="2506025" y="2871625"/>
              <a:ext cx="16575" cy="17300"/>
            </a:xfrm>
            <a:custGeom>
              <a:avLst/>
              <a:gdLst/>
              <a:ahLst/>
              <a:cxnLst/>
              <a:rect l="l" t="t" r="r" b="b"/>
              <a:pathLst>
                <a:path w="663" h="692" extrusionOk="0">
                  <a:moveTo>
                    <a:pt x="194" y="1"/>
                  </a:moveTo>
                  <a:cubicBezTo>
                    <a:pt x="189" y="1"/>
                    <a:pt x="185" y="1"/>
                    <a:pt x="180" y="2"/>
                  </a:cubicBezTo>
                  <a:cubicBezTo>
                    <a:pt x="1" y="40"/>
                    <a:pt x="180" y="692"/>
                    <a:pt x="180" y="692"/>
                  </a:cubicBezTo>
                  <a:lnTo>
                    <a:pt x="662" y="692"/>
                  </a:lnTo>
                  <a:cubicBezTo>
                    <a:pt x="662" y="692"/>
                    <a:pt x="366" y="1"/>
                    <a:pt x="194" y="1"/>
                  </a:cubicBezTo>
                  <a:close/>
                </a:path>
              </a:pathLst>
            </a:custGeom>
            <a:solidFill>
              <a:srgbClr val="EF975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89" name="Google Shape;4189;p62"/>
            <p:cNvSpPr/>
            <p:nvPr/>
          </p:nvSpPr>
          <p:spPr>
            <a:xfrm>
              <a:off x="2539575" y="2871625"/>
              <a:ext cx="16325" cy="17300"/>
            </a:xfrm>
            <a:custGeom>
              <a:avLst/>
              <a:gdLst/>
              <a:ahLst/>
              <a:cxnLst/>
              <a:rect l="l" t="t" r="r" b="b"/>
              <a:pathLst>
                <a:path w="653" h="692" extrusionOk="0">
                  <a:moveTo>
                    <a:pt x="185" y="1"/>
                  </a:moveTo>
                  <a:cubicBezTo>
                    <a:pt x="180" y="1"/>
                    <a:pt x="175" y="1"/>
                    <a:pt x="171" y="2"/>
                  </a:cubicBezTo>
                  <a:cubicBezTo>
                    <a:pt x="1" y="40"/>
                    <a:pt x="171" y="692"/>
                    <a:pt x="171" y="692"/>
                  </a:cubicBezTo>
                  <a:lnTo>
                    <a:pt x="653" y="692"/>
                  </a:lnTo>
                  <a:cubicBezTo>
                    <a:pt x="653" y="692"/>
                    <a:pt x="366" y="1"/>
                    <a:pt x="185" y="1"/>
                  </a:cubicBezTo>
                  <a:close/>
                </a:path>
              </a:pathLst>
            </a:custGeom>
            <a:solidFill>
              <a:srgbClr val="CC66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90" name="Google Shape;4190;p62"/>
            <p:cNvSpPr/>
            <p:nvPr/>
          </p:nvSpPr>
          <p:spPr>
            <a:xfrm>
              <a:off x="2579050" y="2432450"/>
              <a:ext cx="11825" cy="4750"/>
            </a:xfrm>
            <a:custGeom>
              <a:avLst/>
              <a:gdLst/>
              <a:ahLst/>
              <a:cxnLst/>
              <a:rect l="l" t="t" r="r" b="b"/>
              <a:pathLst>
                <a:path w="473" h="190" extrusionOk="0">
                  <a:moveTo>
                    <a:pt x="444" y="0"/>
                  </a:moveTo>
                  <a:lnTo>
                    <a:pt x="0" y="133"/>
                  </a:lnTo>
                  <a:lnTo>
                    <a:pt x="0" y="161"/>
                  </a:lnTo>
                  <a:lnTo>
                    <a:pt x="473" y="189"/>
                  </a:lnTo>
                  <a:cubicBezTo>
                    <a:pt x="473" y="133"/>
                    <a:pt x="454" y="76"/>
                    <a:pt x="444" y="0"/>
                  </a:cubicBezTo>
                  <a:close/>
                </a:path>
              </a:pathLst>
            </a:custGeom>
            <a:solidFill>
              <a:srgbClr val="5B473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91" name="Google Shape;4191;p62"/>
            <p:cNvSpPr/>
            <p:nvPr/>
          </p:nvSpPr>
          <p:spPr>
            <a:xfrm>
              <a:off x="2576925" y="2424875"/>
              <a:ext cx="12075" cy="5000"/>
            </a:xfrm>
            <a:custGeom>
              <a:avLst/>
              <a:gdLst/>
              <a:ahLst/>
              <a:cxnLst/>
              <a:rect l="l" t="t" r="r" b="b"/>
              <a:pathLst>
                <a:path w="483" h="200" extrusionOk="0">
                  <a:moveTo>
                    <a:pt x="0" y="1"/>
                  </a:moveTo>
                  <a:lnTo>
                    <a:pt x="0" y="1"/>
                  </a:lnTo>
                  <a:cubicBezTo>
                    <a:pt x="9" y="58"/>
                    <a:pt x="38" y="124"/>
                    <a:pt x="47" y="199"/>
                  </a:cubicBezTo>
                  <a:lnTo>
                    <a:pt x="482" y="67"/>
                  </a:lnTo>
                  <a:cubicBezTo>
                    <a:pt x="473" y="58"/>
                    <a:pt x="473" y="48"/>
                    <a:pt x="473" y="39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5B473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92" name="Google Shape;4192;p62"/>
            <p:cNvSpPr/>
            <p:nvPr/>
          </p:nvSpPr>
          <p:spPr>
            <a:xfrm>
              <a:off x="2574550" y="2414500"/>
              <a:ext cx="12300" cy="4750"/>
            </a:xfrm>
            <a:custGeom>
              <a:avLst/>
              <a:gdLst/>
              <a:ahLst/>
              <a:cxnLst/>
              <a:rect l="l" t="t" r="r" b="b"/>
              <a:pathLst>
                <a:path w="492" h="190" extrusionOk="0">
                  <a:moveTo>
                    <a:pt x="426" y="0"/>
                  </a:moveTo>
                  <a:lnTo>
                    <a:pt x="1" y="95"/>
                  </a:lnTo>
                  <a:cubicBezTo>
                    <a:pt x="1" y="104"/>
                    <a:pt x="10" y="123"/>
                    <a:pt x="10" y="123"/>
                  </a:cubicBezTo>
                  <a:lnTo>
                    <a:pt x="492" y="189"/>
                  </a:lnTo>
                  <a:cubicBezTo>
                    <a:pt x="473" y="132"/>
                    <a:pt x="445" y="57"/>
                    <a:pt x="426" y="0"/>
                  </a:cubicBezTo>
                  <a:close/>
                </a:path>
              </a:pathLst>
            </a:custGeom>
            <a:solidFill>
              <a:srgbClr val="5B473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93" name="Google Shape;4193;p62"/>
            <p:cNvSpPr/>
            <p:nvPr/>
          </p:nvSpPr>
          <p:spPr>
            <a:xfrm>
              <a:off x="2570775" y="2405975"/>
              <a:ext cx="11825" cy="5700"/>
            </a:xfrm>
            <a:custGeom>
              <a:avLst/>
              <a:gdLst/>
              <a:ahLst/>
              <a:cxnLst/>
              <a:rect l="l" t="t" r="r" b="b"/>
              <a:pathLst>
                <a:path w="473" h="228" extrusionOk="0">
                  <a:moveTo>
                    <a:pt x="445" y="1"/>
                  </a:moveTo>
                  <a:lnTo>
                    <a:pt x="0" y="20"/>
                  </a:lnTo>
                  <a:cubicBezTo>
                    <a:pt x="19" y="86"/>
                    <a:pt x="48" y="152"/>
                    <a:pt x="76" y="228"/>
                  </a:cubicBezTo>
                  <a:lnTo>
                    <a:pt x="473" y="58"/>
                  </a:lnTo>
                  <a:cubicBezTo>
                    <a:pt x="454" y="20"/>
                    <a:pt x="454" y="10"/>
                    <a:pt x="445" y="1"/>
                  </a:cubicBezTo>
                  <a:close/>
                </a:path>
              </a:pathLst>
            </a:custGeom>
            <a:solidFill>
              <a:srgbClr val="5B473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94" name="Google Shape;4194;p62"/>
            <p:cNvSpPr/>
            <p:nvPr/>
          </p:nvSpPr>
          <p:spPr>
            <a:xfrm>
              <a:off x="2567475" y="2394400"/>
              <a:ext cx="11125" cy="6875"/>
            </a:xfrm>
            <a:custGeom>
              <a:avLst/>
              <a:gdLst/>
              <a:ahLst/>
              <a:cxnLst/>
              <a:rect l="l" t="t" r="r" b="b"/>
              <a:pathLst>
                <a:path w="445" h="275" extrusionOk="0">
                  <a:moveTo>
                    <a:pt x="331" y="1"/>
                  </a:moveTo>
                  <a:lnTo>
                    <a:pt x="0" y="199"/>
                  </a:lnTo>
                  <a:lnTo>
                    <a:pt x="38" y="275"/>
                  </a:lnTo>
                  <a:lnTo>
                    <a:pt x="444" y="190"/>
                  </a:lnTo>
                  <a:cubicBezTo>
                    <a:pt x="416" y="124"/>
                    <a:pt x="378" y="58"/>
                    <a:pt x="331" y="1"/>
                  </a:cubicBezTo>
                  <a:close/>
                </a:path>
              </a:pathLst>
            </a:custGeom>
            <a:solidFill>
              <a:srgbClr val="5B473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95" name="Google Shape;4195;p62"/>
            <p:cNvSpPr/>
            <p:nvPr/>
          </p:nvSpPr>
          <p:spPr>
            <a:xfrm>
              <a:off x="2562025" y="2388500"/>
              <a:ext cx="10425" cy="5450"/>
            </a:xfrm>
            <a:custGeom>
              <a:avLst/>
              <a:gdLst/>
              <a:ahLst/>
              <a:cxnLst/>
              <a:rect l="l" t="t" r="r" b="b"/>
              <a:pathLst>
                <a:path w="417" h="218" extrusionOk="0">
                  <a:moveTo>
                    <a:pt x="398" y="1"/>
                  </a:moveTo>
                  <a:lnTo>
                    <a:pt x="1" y="76"/>
                  </a:lnTo>
                  <a:cubicBezTo>
                    <a:pt x="38" y="123"/>
                    <a:pt x="67" y="171"/>
                    <a:pt x="95" y="218"/>
                  </a:cubicBezTo>
                  <a:lnTo>
                    <a:pt x="416" y="29"/>
                  </a:lnTo>
                  <a:lnTo>
                    <a:pt x="398" y="1"/>
                  </a:lnTo>
                  <a:close/>
                </a:path>
              </a:pathLst>
            </a:custGeom>
            <a:solidFill>
              <a:srgbClr val="5B473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96" name="Google Shape;4196;p62"/>
            <p:cNvSpPr/>
            <p:nvPr/>
          </p:nvSpPr>
          <p:spPr>
            <a:xfrm>
              <a:off x="2556825" y="2379275"/>
              <a:ext cx="11125" cy="5225"/>
            </a:xfrm>
            <a:custGeom>
              <a:avLst/>
              <a:gdLst/>
              <a:ahLst/>
              <a:cxnLst/>
              <a:rect l="l" t="t" r="r" b="b"/>
              <a:pathLst>
                <a:path w="445" h="209" extrusionOk="0">
                  <a:moveTo>
                    <a:pt x="303" y="1"/>
                  </a:moveTo>
                  <a:lnTo>
                    <a:pt x="1" y="171"/>
                  </a:lnTo>
                  <a:lnTo>
                    <a:pt x="39" y="209"/>
                  </a:lnTo>
                  <a:lnTo>
                    <a:pt x="445" y="162"/>
                  </a:lnTo>
                  <a:cubicBezTo>
                    <a:pt x="388" y="95"/>
                    <a:pt x="350" y="48"/>
                    <a:pt x="303" y="1"/>
                  </a:cubicBezTo>
                  <a:close/>
                </a:path>
              </a:pathLst>
            </a:custGeom>
            <a:solidFill>
              <a:srgbClr val="5B473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97" name="Google Shape;4197;p62"/>
            <p:cNvSpPr/>
            <p:nvPr/>
          </p:nvSpPr>
          <p:spPr>
            <a:xfrm>
              <a:off x="2549025" y="2371975"/>
              <a:ext cx="10200" cy="6875"/>
            </a:xfrm>
            <a:custGeom>
              <a:avLst/>
              <a:gdLst/>
              <a:ahLst/>
              <a:cxnLst/>
              <a:rect l="l" t="t" r="r" b="b"/>
              <a:pathLst>
                <a:path w="408" h="275" extrusionOk="0">
                  <a:moveTo>
                    <a:pt x="351" y="0"/>
                  </a:moveTo>
                  <a:lnTo>
                    <a:pt x="1" y="104"/>
                  </a:lnTo>
                  <a:cubicBezTo>
                    <a:pt x="48" y="170"/>
                    <a:pt x="95" y="208"/>
                    <a:pt x="143" y="274"/>
                  </a:cubicBezTo>
                  <a:lnTo>
                    <a:pt x="407" y="66"/>
                  </a:lnTo>
                  <a:cubicBezTo>
                    <a:pt x="398" y="38"/>
                    <a:pt x="369" y="9"/>
                    <a:pt x="351" y="0"/>
                  </a:cubicBezTo>
                  <a:close/>
                </a:path>
              </a:pathLst>
            </a:custGeom>
            <a:solidFill>
              <a:srgbClr val="5B473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98" name="Google Shape;4198;p62"/>
            <p:cNvSpPr/>
            <p:nvPr/>
          </p:nvSpPr>
          <p:spPr>
            <a:xfrm>
              <a:off x="2544075" y="2364650"/>
              <a:ext cx="10425" cy="5200"/>
            </a:xfrm>
            <a:custGeom>
              <a:avLst/>
              <a:gdLst/>
              <a:ahLst/>
              <a:cxnLst/>
              <a:rect l="l" t="t" r="r" b="b"/>
              <a:pathLst>
                <a:path w="417" h="208" extrusionOk="0">
                  <a:moveTo>
                    <a:pt x="274" y="0"/>
                  </a:moveTo>
                  <a:lnTo>
                    <a:pt x="0" y="161"/>
                  </a:lnTo>
                  <a:cubicBezTo>
                    <a:pt x="10" y="180"/>
                    <a:pt x="29" y="198"/>
                    <a:pt x="48" y="208"/>
                  </a:cubicBezTo>
                  <a:lnTo>
                    <a:pt x="416" y="142"/>
                  </a:lnTo>
                  <a:lnTo>
                    <a:pt x="312" y="38"/>
                  </a:lnTo>
                  <a:lnTo>
                    <a:pt x="274" y="0"/>
                  </a:lnTo>
                  <a:close/>
                </a:path>
              </a:pathLst>
            </a:custGeom>
            <a:solidFill>
              <a:srgbClr val="5B473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99" name="Google Shape;4199;p62"/>
            <p:cNvSpPr/>
            <p:nvPr/>
          </p:nvSpPr>
          <p:spPr>
            <a:xfrm>
              <a:off x="2536975" y="2358025"/>
              <a:ext cx="10200" cy="5925"/>
            </a:xfrm>
            <a:custGeom>
              <a:avLst/>
              <a:gdLst/>
              <a:ahLst/>
              <a:cxnLst/>
              <a:rect l="l" t="t" r="r" b="b"/>
              <a:pathLst>
                <a:path w="408" h="237" extrusionOk="0">
                  <a:moveTo>
                    <a:pt x="341" y="0"/>
                  </a:moveTo>
                  <a:lnTo>
                    <a:pt x="1" y="76"/>
                  </a:lnTo>
                  <a:cubicBezTo>
                    <a:pt x="39" y="133"/>
                    <a:pt x="86" y="180"/>
                    <a:pt x="133" y="237"/>
                  </a:cubicBezTo>
                  <a:lnTo>
                    <a:pt x="407" y="76"/>
                  </a:lnTo>
                  <a:cubicBezTo>
                    <a:pt x="379" y="48"/>
                    <a:pt x="360" y="29"/>
                    <a:pt x="341" y="0"/>
                  </a:cubicBezTo>
                  <a:close/>
                </a:path>
              </a:pathLst>
            </a:custGeom>
            <a:solidFill>
              <a:srgbClr val="5B473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00" name="Google Shape;4200;p62"/>
            <p:cNvSpPr/>
            <p:nvPr/>
          </p:nvSpPr>
          <p:spPr>
            <a:xfrm>
              <a:off x="2532250" y="2349525"/>
              <a:ext cx="9000" cy="3800"/>
            </a:xfrm>
            <a:custGeom>
              <a:avLst/>
              <a:gdLst/>
              <a:ahLst/>
              <a:cxnLst/>
              <a:rect l="l" t="t" r="r" b="b"/>
              <a:pathLst>
                <a:path w="360" h="152" extrusionOk="0">
                  <a:moveTo>
                    <a:pt x="275" y="0"/>
                  </a:moveTo>
                  <a:lnTo>
                    <a:pt x="1" y="142"/>
                  </a:lnTo>
                  <a:cubicBezTo>
                    <a:pt x="1" y="142"/>
                    <a:pt x="1" y="151"/>
                    <a:pt x="10" y="151"/>
                  </a:cubicBezTo>
                  <a:lnTo>
                    <a:pt x="360" y="104"/>
                  </a:lnTo>
                  <a:cubicBezTo>
                    <a:pt x="332" y="85"/>
                    <a:pt x="294" y="38"/>
                    <a:pt x="275" y="0"/>
                  </a:cubicBezTo>
                  <a:close/>
                </a:path>
              </a:pathLst>
            </a:custGeom>
            <a:solidFill>
              <a:srgbClr val="5B473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01" name="Google Shape;4201;p62"/>
            <p:cNvSpPr/>
            <p:nvPr/>
          </p:nvSpPr>
          <p:spPr>
            <a:xfrm>
              <a:off x="2302125" y="2565475"/>
              <a:ext cx="223300" cy="63100"/>
            </a:xfrm>
            <a:custGeom>
              <a:avLst/>
              <a:gdLst/>
              <a:ahLst/>
              <a:cxnLst/>
              <a:rect l="l" t="t" r="r" b="b"/>
              <a:pathLst>
                <a:path w="8932" h="2524" extrusionOk="0">
                  <a:moveTo>
                    <a:pt x="8932" y="0"/>
                  </a:moveTo>
                  <a:cubicBezTo>
                    <a:pt x="8333" y="733"/>
                    <a:pt x="7426" y="944"/>
                    <a:pt x="6401" y="944"/>
                  </a:cubicBezTo>
                  <a:cubicBezTo>
                    <a:pt x="5015" y="944"/>
                    <a:pt x="3412" y="558"/>
                    <a:pt x="2064" y="558"/>
                  </a:cubicBezTo>
                  <a:cubicBezTo>
                    <a:pt x="1248" y="558"/>
                    <a:pt x="526" y="699"/>
                    <a:pt x="1" y="1153"/>
                  </a:cubicBezTo>
                  <a:cubicBezTo>
                    <a:pt x="833" y="1815"/>
                    <a:pt x="2950" y="2523"/>
                    <a:pt x="4698" y="2523"/>
                  </a:cubicBezTo>
                  <a:cubicBezTo>
                    <a:pt x="6711" y="2523"/>
                    <a:pt x="7637" y="2079"/>
                    <a:pt x="8932" y="0"/>
                  </a:cubicBezTo>
                  <a:close/>
                </a:path>
              </a:pathLst>
            </a:custGeom>
            <a:solidFill>
              <a:srgbClr val="FFB2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02" name="Google Shape;4202;p62"/>
            <p:cNvSpPr/>
            <p:nvPr/>
          </p:nvSpPr>
          <p:spPr>
            <a:xfrm>
              <a:off x="2291025" y="2588350"/>
              <a:ext cx="73125" cy="78425"/>
            </a:xfrm>
            <a:custGeom>
              <a:avLst/>
              <a:gdLst/>
              <a:ahLst/>
              <a:cxnLst/>
              <a:rect l="l" t="t" r="r" b="b"/>
              <a:pathLst>
                <a:path w="2925" h="3137" extrusionOk="0">
                  <a:moveTo>
                    <a:pt x="1126" y="1"/>
                  </a:moveTo>
                  <a:cubicBezTo>
                    <a:pt x="919" y="1"/>
                    <a:pt x="731" y="45"/>
                    <a:pt x="587" y="153"/>
                  </a:cubicBezTo>
                  <a:cubicBezTo>
                    <a:pt x="1" y="616"/>
                    <a:pt x="105" y="2638"/>
                    <a:pt x="322" y="3064"/>
                  </a:cubicBezTo>
                  <a:cubicBezTo>
                    <a:pt x="346" y="3113"/>
                    <a:pt x="399" y="3136"/>
                    <a:pt x="474" y="3136"/>
                  </a:cubicBezTo>
                  <a:cubicBezTo>
                    <a:pt x="1038" y="3136"/>
                    <a:pt x="2844" y="1822"/>
                    <a:pt x="2902" y="796"/>
                  </a:cubicBezTo>
                  <a:cubicBezTo>
                    <a:pt x="2924" y="609"/>
                    <a:pt x="1896" y="1"/>
                    <a:pt x="1126" y="1"/>
                  </a:cubicBezTo>
                  <a:close/>
                </a:path>
              </a:pathLst>
            </a:custGeom>
            <a:solidFill>
              <a:srgbClr val="FFB2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03" name="Google Shape;4203;p62"/>
            <p:cNvSpPr/>
            <p:nvPr/>
          </p:nvSpPr>
          <p:spPr>
            <a:xfrm>
              <a:off x="2480525" y="2567425"/>
              <a:ext cx="67125" cy="103075"/>
            </a:xfrm>
            <a:custGeom>
              <a:avLst/>
              <a:gdLst/>
              <a:ahLst/>
              <a:cxnLst/>
              <a:rect l="l" t="t" r="r" b="b"/>
              <a:pathLst>
                <a:path w="2685" h="4123" extrusionOk="0">
                  <a:moveTo>
                    <a:pt x="1966" y="1"/>
                  </a:moveTo>
                  <a:cubicBezTo>
                    <a:pt x="1701" y="1"/>
                    <a:pt x="771" y="710"/>
                    <a:pt x="520" y="1292"/>
                  </a:cubicBezTo>
                  <a:cubicBezTo>
                    <a:pt x="265" y="1907"/>
                    <a:pt x="0" y="3986"/>
                    <a:pt x="321" y="4109"/>
                  </a:cubicBezTo>
                  <a:cubicBezTo>
                    <a:pt x="343" y="4118"/>
                    <a:pt x="369" y="4122"/>
                    <a:pt x="398" y="4122"/>
                  </a:cubicBezTo>
                  <a:cubicBezTo>
                    <a:pt x="796" y="4122"/>
                    <a:pt x="1839" y="3281"/>
                    <a:pt x="2429" y="1907"/>
                  </a:cubicBezTo>
                  <a:cubicBezTo>
                    <a:pt x="2684" y="1292"/>
                    <a:pt x="2212" y="83"/>
                    <a:pt x="2004" y="7"/>
                  </a:cubicBezTo>
                  <a:cubicBezTo>
                    <a:pt x="1993" y="3"/>
                    <a:pt x="1981" y="1"/>
                    <a:pt x="1966" y="1"/>
                  </a:cubicBezTo>
                  <a:close/>
                </a:path>
              </a:pathLst>
            </a:custGeom>
            <a:solidFill>
              <a:srgbClr val="FFB2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204" name="Google Shape;4204;p62"/>
          <p:cNvGrpSpPr/>
          <p:nvPr/>
        </p:nvGrpSpPr>
        <p:grpSpPr>
          <a:xfrm>
            <a:off x="10255946" y="5039940"/>
            <a:ext cx="3232065" cy="2111881"/>
            <a:chOff x="-213250" y="3651883"/>
            <a:chExt cx="1136984" cy="742888"/>
          </a:xfrm>
        </p:grpSpPr>
        <p:sp>
          <p:nvSpPr>
            <p:cNvPr id="4205" name="Google Shape;4205;p62"/>
            <p:cNvSpPr/>
            <p:nvPr/>
          </p:nvSpPr>
          <p:spPr>
            <a:xfrm>
              <a:off x="-213250" y="3762282"/>
              <a:ext cx="891218" cy="597864"/>
            </a:xfrm>
            <a:custGeom>
              <a:avLst/>
              <a:gdLst/>
              <a:ahLst/>
              <a:cxnLst/>
              <a:rect l="l" t="t" r="r" b="b"/>
              <a:pathLst>
                <a:path w="4074" h="2733" extrusionOk="0">
                  <a:moveTo>
                    <a:pt x="1416" y="1"/>
                  </a:moveTo>
                  <a:cubicBezTo>
                    <a:pt x="1413" y="1"/>
                    <a:pt x="1411" y="1"/>
                    <a:pt x="1408" y="2"/>
                  </a:cubicBezTo>
                  <a:cubicBezTo>
                    <a:pt x="1285" y="39"/>
                    <a:pt x="1285" y="474"/>
                    <a:pt x="1285" y="474"/>
                  </a:cubicBezTo>
                  <a:cubicBezTo>
                    <a:pt x="1285" y="474"/>
                    <a:pt x="1104" y="221"/>
                    <a:pt x="986" y="221"/>
                  </a:cubicBezTo>
                  <a:cubicBezTo>
                    <a:pt x="975" y="221"/>
                    <a:pt x="964" y="224"/>
                    <a:pt x="955" y="228"/>
                  </a:cubicBezTo>
                  <a:cubicBezTo>
                    <a:pt x="851" y="285"/>
                    <a:pt x="1030" y="871"/>
                    <a:pt x="1030" y="871"/>
                  </a:cubicBezTo>
                  <a:cubicBezTo>
                    <a:pt x="1030" y="871"/>
                    <a:pt x="602" y="379"/>
                    <a:pt x="515" y="379"/>
                  </a:cubicBezTo>
                  <a:cubicBezTo>
                    <a:pt x="508" y="379"/>
                    <a:pt x="503" y="382"/>
                    <a:pt x="501" y="389"/>
                  </a:cubicBezTo>
                  <a:cubicBezTo>
                    <a:pt x="463" y="493"/>
                    <a:pt x="766" y="1174"/>
                    <a:pt x="766" y="1174"/>
                  </a:cubicBezTo>
                  <a:cubicBezTo>
                    <a:pt x="766" y="1174"/>
                    <a:pt x="473" y="1063"/>
                    <a:pt x="341" y="1063"/>
                  </a:cubicBezTo>
                  <a:cubicBezTo>
                    <a:pt x="314" y="1063"/>
                    <a:pt x="293" y="1068"/>
                    <a:pt x="284" y="1079"/>
                  </a:cubicBezTo>
                  <a:cubicBezTo>
                    <a:pt x="236" y="1155"/>
                    <a:pt x="662" y="1495"/>
                    <a:pt x="662" y="1495"/>
                  </a:cubicBezTo>
                  <a:cubicBezTo>
                    <a:pt x="662" y="1495"/>
                    <a:pt x="452" y="1446"/>
                    <a:pt x="314" y="1446"/>
                  </a:cubicBezTo>
                  <a:cubicBezTo>
                    <a:pt x="252" y="1446"/>
                    <a:pt x="204" y="1456"/>
                    <a:pt x="199" y="1485"/>
                  </a:cubicBezTo>
                  <a:cubicBezTo>
                    <a:pt x="180" y="1589"/>
                    <a:pt x="737" y="1911"/>
                    <a:pt x="737" y="1911"/>
                  </a:cubicBezTo>
                  <a:cubicBezTo>
                    <a:pt x="737" y="1911"/>
                    <a:pt x="597" y="1894"/>
                    <a:pt x="458" y="1894"/>
                  </a:cubicBezTo>
                  <a:cubicBezTo>
                    <a:pt x="343" y="1894"/>
                    <a:pt x="229" y="1906"/>
                    <a:pt x="199" y="1948"/>
                  </a:cubicBezTo>
                  <a:cubicBezTo>
                    <a:pt x="142" y="2043"/>
                    <a:pt x="690" y="2260"/>
                    <a:pt x="690" y="2260"/>
                  </a:cubicBezTo>
                  <a:cubicBezTo>
                    <a:pt x="690" y="2260"/>
                    <a:pt x="634" y="2259"/>
                    <a:pt x="554" y="2259"/>
                  </a:cubicBezTo>
                  <a:cubicBezTo>
                    <a:pt x="376" y="2259"/>
                    <a:pt x="83" y="2268"/>
                    <a:pt x="57" y="2327"/>
                  </a:cubicBezTo>
                  <a:cubicBezTo>
                    <a:pt x="0" y="2468"/>
                    <a:pt x="1191" y="2733"/>
                    <a:pt x="1191" y="2733"/>
                  </a:cubicBezTo>
                  <a:lnTo>
                    <a:pt x="2864" y="2733"/>
                  </a:lnTo>
                  <a:cubicBezTo>
                    <a:pt x="2864" y="2733"/>
                    <a:pt x="4073" y="2544"/>
                    <a:pt x="4054" y="2430"/>
                  </a:cubicBezTo>
                  <a:cubicBezTo>
                    <a:pt x="4037" y="2375"/>
                    <a:pt x="3895" y="2360"/>
                    <a:pt x="3743" y="2360"/>
                  </a:cubicBezTo>
                  <a:cubicBezTo>
                    <a:pt x="3556" y="2360"/>
                    <a:pt x="3355" y="2383"/>
                    <a:pt x="3355" y="2383"/>
                  </a:cubicBezTo>
                  <a:cubicBezTo>
                    <a:pt x="3355" y="2383"/>
                    <a:pt x="4054" y="2024"/>
                    <a:pt x="4054" y="1958"/>
                  </a:cubicBezTo>
                  <a:cubicBezTo>
                    <a:pt x="4054" y="1944"/>
                    <a:pt x="4025" y="1939"/>
                    <a:pt x="3978" y="1939"/>
                  </a:cubicBezTo>
                  <a:cubicBezTo>
                    <a:pt x="3764" y="1939"/>
                    <a:pt x="3175" y="2052"/>
                    <a:pt x="3175" y="2052"/>
                  </a:cubicBezTo>
                  <a:cubicBezTo>
                    <a:pt x="3175" y="2052"/>
                    <a:pt x="3629" y="1646"/>
                    <a:pt x="3582" y="1589"/>
                  </a:cubicBezTo>
                  <a:cubicBezTo>
                    <a:pt x="3576" y="1584"/>
                    <a:pt x="3565" y="1581"/>
                    <a:pt x="3550" y="1581"/>
                  </a:cubicBezTo>
                  <a:cubicBezTo>
                    <a:pt x="3435" y="1581"/>
                    <a:pt x="3081" y="1722"/>
                    <a:pt x="3081" y="1722"/>
                  </a:cubicBezTo>
                  <a:cubicBezTo>
                    <a:pt x="3081" y="1722"/>
                    <a:pt x="3506" y="1230"/>
                    <a:pt x="3431" y="1183"/>
                  </a:cubicBezTo>
                  <a:cubicBezTo>
                    <a:pt x="3421" y="1178"/>
                    <a:pt x="3408" y="1175"/>
                    <a:pt x="3393" y="1175"/>
                  </a:cubicBezTo>
                  <a:cubicBezTo>
                    <a:pt x="3268" y="1175"/>
                    <a:pt x="2977" y="1325"/>
                    <a:pt x="2977" y="1325"/>
                  </a:cubicBezTo>
                  <a:cubicBezTo>
                    <a:pt x="2977" y="1325"/>
                    <a:pt x="3506" y="607"/>
                    <a:pt x="3431" y="588"/>
                  </a:cubicBezTo>
                  <a:cubicBezTo>
                    <a:pt x="3428" y="587"/>
                    <a:pt x="3424" y="586"/>
                    <a:pt x="3420" y="586"/>
                  </a:cubicBezTo>
                  <a:cubicBezTo>
                    <a:pt x="3314" y="586"/>
                    <a:pt x="2883" y="947"/>
                    <a:pt x="2883" y="947"/>
                  </a:cubicBezTo>
                  <a:cubicBezTo>
                    <a:pt x="2883" y="947"/>
                    <a:pt x="3119" y="455"/>
                    <a:pt x="3034" y="446"/>
                  </a:cubicBezTo>
                  <a:cubicBezTo>
                    <a:pt x="3031" y="445"/>
                    <a:pt x="3028" y="444"/>
                    <a:pt x="3025" y="444"/>
                  </a:cubicBezTo>
                  <a:cubicBezTo>
                    <a:pt x="2931" y="444"/>
                    <a:pt x="2533" y="843"/>
                    <a:pt x="2533" y="843"/>
                  </a:cubicBezTo>
                  <a:cubicBezTo>
                    <a:pt x="2533" y="843"/>
                    <a:pt x="2646" y="210"/>
                    <a:pt x="2580" y="191"/>
                  </a:cubicBezTo>
                  <a:cubicBezTo>
                    <a:pt x="2579" y="191"/>
                    <a:pt x="2578" y="191"/>
                    <a:pt x="2578" y="191"/>
                  </a:cubicBezTo>
                  <a:cubicBezTo>
                    <a:pt x="2497" y="191"/>
                    <a:pt x="2174" y="607"/>
                    <a:pt x="2174" y="607"/>
                  </a:cubicBezTo>
                  <a:cubicBezTo>
                    <a:pt x="2174" y="607"/>
                    <a:pt x="2110" y="86"/>
                    <a:pt x="2018" y="86"/>
                  </a:cubicBezTo>
                  <a:cubicBezTo>
                    <a:pt x="2016" y="86"/>
                    <a:pt x="2015" y="86"/>
                    <a:pt x="2013" y="87"/>
                  </a:cubicBezTo>
                  <a:cubicBezTo>
                    <a:pt x="1919" y="115"/>
                    <a:pt x="1748" y="559"/>
                    <a:pt x="1748" y="559"/>
                  </a:cubicBezTo>
                  <a:cubicBezTo>
                    <a:pt x="1748" y="559"/>
                    <a:pt x="1523" y="1"/>
                    <a:pt x="1416" y="1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06" name="Google Shape;4206;p62"/>
            <p:cNvSpPr/>
            <p:nvPr/>
          </p:nvSpPr>
          <p:spPr>
            <a:xfrm>
              <a:off x="323901" y="3956162"/>
              <a:ext cx="599833" cy="438609"/>
            </a:xfrm>
            <a:custGeom>
              <a:avLst/>
              <a:gdLst/>
              <a:ahLst/>
              <a:cxnLst/>
              <a:rect l="l" t="t" r="r" b="b"/>
              <a:pathLst>
                <a:path w="2742" h="2005" extrusionOk="0">
                  <a:moveTo>
                    <a:pt x="950" y="0"/>
                  </a:moveTo>
                  <a:cubicBezTo>
                    <a:pt x="949" y="0"/>
                    <a:pt x="947" y="1"/>
                    <a:pt x="946" y="1"/>
                  </a:cubicBezTo>
                  <a:cubicBezTo>
                    <a:pt x="861" y="29"/>
                    <a:pt x="861" y="351"/>
                    <a:pt x="861" y="351"/>
                  </a:cubicBezTo>
                  <a:cubicBezTo>
                    <a:pt x="861" y="351"/>
                    <a:pt x="736" y="155"/>
                    <a:pt x="656" y="155"/>
                  </a:cubicBezTo>
                  <a:cubicBezTo>
                    <a:pt x="648" y="155"/>
                    <a:pt x="641" y="157"/>
                    <a:pt x="634" y="162"/>
                  </a:cubicBezTo>
                  <a:cubicBezTo>
                    <a:pt x="568" y="209"/>
                    <a:pt x="691" y="634"/>
                    <a:pt x="691" y="634"/>
                  </a:cubicBezTo>
                  <a:cubicBezTo>
                    <a:pt x="691" y="634"/>
                    <a:pt x="406" y="268"/>
                    <a:pt x="342" y="268"/>
                  </a:cubicBezTo>
                  <a:cubicBezTo>
                    <a:pt x="337" y="268"/>
                    <a:pt x="334" y="270"/>
                    <a:pt x="332" y="275"/>
                  </a:cubicBezTo>
                  <a:cubicBezTo>
                    <a:pt x="322" y="351"/>
                    <a:pt x="521" y="852"/>
                    <a:pt x="521" y="852"/>
                  </a:cubicBezTo>
                  <a:cubicBezTo>
                    <a:pt x="521" y="852"/>
                    <a:pt x="326" y="774"/>
                    <a:pt x="238" y="774"/>
                  </a:cubicBezTo>
                  <a:cubicBezTo>
                    <a:pt x="220" y="774"/>
                    <a:pt x="206" y="777"/>
                    <a:pt x="199" y="785"/>
                  </a:cubicBezTo>
                  <a:cubicBezTo>
                    <a:pt x="161" y="833"/>
                    <a:pt x="445" y="1088"/>
                    <a:pt x="445" y="1088"/>
                  </a:cubicBezTo>
                  <a:cubicBezTo>
                    <a:pt x="445" y="1088"/>
                    <a:pt x="303" y="1051"/>
                    <a:pt x="214" y="1051"/>
                  </a:cubicBezTo>
                  <a:cubicBezTo>
                    <a:pt x="175" y="1051"/>
                    <a:pt x="145" y="1058"/>
                    <a:pt x="143" y="1078"/>
                  </a:cubicBezTo>
                  <a:cubicBezTo>
                    <a:pt x="133" y="1154"/>
                    <a:pt x="492" y="1390"/>
                    <a:pt x="492" y="1390"/>
                  </a:cubicBezTo>
                  <a:cubicBezTo>
                    <a:pt x="492" y="1390"/>
                    <a:pt x="378" y="1374"/>
                    <a:pt x="278" y="1374"/>
                  </a:cubicBezTo>
                  <a:cubicBezTo>
                    <a:pt x="208" y="1374"/>
                    <a:pt x="145" y="1382"/>
                    <a:pt x="133" y="1409"/>
                  </a:cubicBezTo>
                  <a:cubicBezTo>
                    <a:pt x="95" y="1485"/>
                    <a:pt x="464" y="1645"/>
                    <a:pt x="464" y="1645"/>
                  </a:cubicBezTo>
                  <a:cubicBezTo>
                    <a:pt x="464" y="1645"/>
                    <a:pt x="438" y="1645"/>
                    <a:pt x="400" y="1645"/>
                  </a:cubicBezTo>
                  <a:cubicBezTo>
                    <a:pt x="285" y="1645"/>
                    <a:pt x="53" y="1650"/>
                    <a:pt x="39" y="1693"/>
                  </a:cubicBezTo>
                  <a:cubicBezTo>
                    <a:pt x="1" y="1797"/>
                    <a:pt x="804" y="2005"/>
                    <a:pt x="804" y="2005"/>
                  </a:cubicBezTo>
                  <a:lnTo>
                    <a:pt x="1929" y="2005"/>
                  </a:lnTo>
                  <a:cubicBezTo>
                    <a:pt x="1929" y="2005"/>
                    <a:pt x="2741" y="1872"/>
                    <a:pt x="2704" y="1778"/>
                  </a:cubicBezTo>
                  <a:cubicBezTo>
                    <a:pt x="2699" y="1735"/>
                    <a:pt x="2605" y="1723"/>
                    <a:pt x="2504" y="1723"/>
                  </a:cubicBezTo>
                  <a:cubicBezTo>
                    <a:pt x="2382" y="1723"/>
                    <a:pt x="2250" y="1740"/>
                    <a:pt x="2250" y="1740"/>
                  </a:cubicBezTo>
                  <a:cubicBezTo>
                    <a:pt x="2250" y="1740"/>
                    <a:pt x="2723" y="1475"/>
                    <a:pt x="2723" y="1419"/>
                  </a:cubicBezTo>
                  <a:cubicBezTo>
                    <a:pt x="2724" y="1411"/>
                    <a:pt x="2710" y="1408"/>
                    <a:pt x="2685" y="1408"/>
                  </a:cubicBezTo>
                  <a:cubicBezTo>
                    <a:pt x="2555" y="1408"/>
                    <a:pt x="2137" y="1494"/>
                    <a:pt x="2137" y="1494"/>
                  </a:cubicBezTo>
                  <a:cubicBezTo>
                    <a:pt x="2137" y="1494"/>
                    <a:pt x="2430" y="1182"/>
                    <a:pt x="2411" y="1154"/>
                  </a:cubicBezTo>
                  <a:cubicBezTo>
                    <a:pt x="2407" y="1149"/>
                    <a:pt x="2399" y="1147"/>
                    <a:pt x="2388" y="1147"/>
                  </a:cubicBezTo>
                  <a:cubicBezTo>
                    <a:pt x="2311" y="1147"/>
                    <a:pt x="2080" y="1248"/>
                    <a:pt x="2080" y="1248"/>
                  </a:cubicBezTo>
                  <a:cubicBezTo>
                    <a:pt x="2080" y="1248"/>
                    <a:pt x="2363" y="889"/>
                    <a:pt x="2307" y="852"/>
                  </a:cubicBezTo>
                  <a:cubicBezTo>
                    <a:pt x="2302" y="849"/>
                    <a:pt x="2295" y="848"/>
                    <a:pt x="2287" y="848"/>
                  </a:cubicBezTo>
                  <a:cubicBezTo>
                    <a:pt x="2206" y="848"/>
                    <a:pt x="1995" y="965"/>
                    <a:pt x="1995" y="965"/>
                  </a:cubicBezTo>
                  <a:cubicBezTo>
                    <a:pt x="1995" y="965"/>
                    <a:pt x="2363" y="445"/>
                    <a:pt x="2307" y="417"/>
                  </a:cubicBezTo>
                  <a:cubicBezTo>
                    <a:pt x="2306" y="417"/>
                    <a:pt x="2305" y="417"/>
                    <a:pt x="2304" y="417"/>
                  </a:cubicBezTo>
                  <a:cubicBezTo>
                    <a:pt x="2240" y="417"/>
                    <a:pt x="1938" y="691"/>
                    <a:pt x="1938" y="691"/>
                  </a:cubicBezTo>
                  <a:cubicBezTo>
                    <a:pt x="1938" y="691"/>
                    <a:pt x="2108" y="322"/>
                    <a:pt x="2042" y="313"/>
                  </a:cubicBezTo>
                  <a:cubicBezTo>
                    <a:pt x="2041" y="313"/>
                    <a:pt x="2040" y="313"/>
                    <a:pt x="2039" y="313"/>
                  </a:cubicBezTo>
                  <a:cubicBezTo>
                    <a:pt x="1977" y="313"/>
                    <a:pt x="1702" y="606"/>
                    <a:pt x="1702" y="606"/>
                  </a:cubicBezTo>
                  <a:cubicBezTo>
                    <a:pt x="1702" y="606"/>
                    <a:pt x="1778" y="133"/>
                    <a:pt x="1730" y="133"/>
                  </a:cubicBezTo>
                  <a:cubicBezTo>
                    <a:pt x="1683" y="133"/>
                    <a:pt x="1456" y="445"/>
                    <a:pt x="1456" y="445"/>
                  </a:cubicBezTo>
                  <a:cubicBezTo>
                    <a:pt x="1456" y="445"/>
                    <a:pt x="1420" y="66"/>
                    <a:pt x="1357" y="66"/>
                  </a:cubicBezTo>
                  <a:cubicBezTo>
                    <a:pt x="1355" y="66"/>
                    <a:pt x="1354" y="67"/>
                    <a:pt x="1352" y="67"/>
                  </a:cubicBezTo>
                  <a:cubicBezTo>
                    <a:pt x="1277" y="77"/>
                    <a:pt x="1173" y="407"/>
                    <a:pt x="1173" y="407"/>
                  </a:cubicBezTo>
                  <a:cubicBezTo>
                    <a:pt x="1173" y="407"/>
                    <a:pt x="1019" y="0"/>
                    <a:pt x="950" y="0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07" name="Google Shape;4207;p62"/>
            <p:cNvSpPr/>
            <p:nvPr/>
          </p:nvSpPr>
          <p:spPr>
            <a:xfrm>
              <a:off x="11629" y="3651883"/>
              <a:ext cx="730213" cy="732619"/>
            </a:xfrm>
            <a:custGeom>
              <a:avLst/>
              <a:gdLst/>
              <a:ahLst/>
              <a:cxnLst/>
              <a:rect l="l" t="t" r="r" b="b"/>
              <a:pathLst>
                <a:path w="3338" h="3349" extrusionOk="0">
                  <a:moveTo>
                    <a:pt x="1144" y="1"/>
                  </a:moveTo>
                  <a:cubicBezTo>
                    <a:pt x="1141" y="1"/>
                    <a:pt x="1138" y="1"/>
                    <a:pt x="1135" y="3"/>
                  </a:cubicBezTo>
                  <a:cubicBezTo>
                    <a:pt x="1041" y="50"/>
                    <a:pt x="1041" y="579"/>
                    <a:pt x="1041" y="579"/>
                  </a:cubicBezTo>
                  <a:cubicBezTo>
                    <a:pt x="1041" y="579"/>
                    <a:pt x="884" y="267"/>
                    <a:pt x="792" y="267"/>
                  </a:cubicBezTo>
                  <a:cubicBezTo>
                    <a:pt x="783" y="267"/>
                    <a:pt x="774" y="270"/>
                    <a:pt x="766" y="277"/>
                  </a:cubicBezTo>
                  <a:cubicBezTo>
                    <a:pt x="681" y="343"/>
                    <a:pt x="823" y="1071"/>
                    <a:pt x="823" y="1071"/>
                  </a:cubicBezTo>
                  <a:cubicBezTo>
                    <a:pt x="823" y="1071"/>
                    <a:pt x="467" y="463"/>
                    <a:pt x="399" y="463"/>
                  </a:cubicBezTo>
                  <a:cubicBezTo>
                    <a:pt x="393" y="463"/>
                    <a:pt x="390" y="467"/>
                    <a:pt x="388" y="475"/>
                  </a:cubicBezTo>
                  <a:cubicBezTo>
                    <a:pt x="360" y="598"/>
                    <a:pt x="615" y="1449"/>
                    <a:pt x="615" y="1449"/>
                  </a:cubicBezTo>
                  <a:cubicBezTo>
                    <a:pt x="615" y="1449"/>
                    <a:pt x="374" y="1305"/>
                    <a:pt x="265" y="1305"/>
                  </a:cubicBezTo>
                  <a:cubicBezTo>
                    <a:pt x="243" y="1305"/>
                    <a:pt x="226" y="1311"/>
                    <a:pt x="218" y="1326"/>
                  </a:cubicBezTo>
                  <a:cubicBezTo>
                    <a:pt x="171" y="1411"/>
                    <a:pt x="530" y="1836"/>
                    <a:pt x="530" y="1836"/>
                  </a:cubicBezTo>
                  <a:cubicBezTo>
                    <a:pt x="530" y="1836"/>
                    <a:pt x="358" y="1779"/>
                    <a:pt x="246" y="1779"/>
                  </a:cubicBezTo>
                  <a:cubicBezTo>
                    <a:pt x="194" y="1779"/>
                    <a:pt x="155" y="1791"/>
                    <a:pt x="152" y="1827"/>
                  </a:cubicBezTo>
                  <a:cubicBezTo>
                    <a:pt x="143" y="1940"/>
                    <a:pt x="587" y="2346"/>
                    <a:pt x="587" y="2346"/>
                  </a:cubicBezTo>
                  <a:cubicBezTo>
                    <a:pt x="587" y="2346"/>
                    <a:pt x="447" y="2316"/>
                    <a:pt x="326" y="2316"/>
                  </a:cubicBezTo>
                  <a:cubicBezTo>
                    <a:pt x="244" y="2316"/>
                    <a:pt x="171" y="2329"/>
                    <a:pt x="152" y="2375"/>
                  </a:cubicBezTo>
                  <a:cubicBezTo>
                    <a:pt x="105" y="2498"/>
                    <a:pt x="549" y="2772"/>
                    <a:pt x="549" y="2772"/>
                  </a:cubicBezTo>
                  <a:cubicBezTo>
                    <a:pt x="549" y="2772"/>
                    <a:pt x="483" y="2768"/>
                    <a:pt x="398" y="2768"/>
                  </a:cubicBezTo>
                  <a:cubicBezTo>
                    <a:pt x="257" y="2768"/>
                    <a:pt x="66" y="2779"/>
                    <a:pt x="48" y="2838"/>
                  </a:cubicBezTo>
                  <a:cubicBezTo>
                    <a:pt x="1" y="3008"/>
                    <a:pt x="974" y="3348"/>
                    <a:pt x="974" y="3348"/>
                  </a:cubicBezTo>
                  <a:lnTo>
                    <a:pt x="2335" y="3348"/>
                  </a:lnTo>
                  <a:cubicBezTo>
                    <a:pt x="2335" y="3348"/>
                    <a:pt x="3337" y="3121"/>
                    <a:pt x="3290" y="2980"/>
                  </a:cubicBezTo>
                  <a:cubicBezTo>
                    <a:pt x="3281" y="2912"/>
                    <a:pt x="3168" y="2894"/>
                    <a:pt x="3046" y="2894"/>
                  </a:cubicBezTo>
                  <a:cubicBezTo>
                    <a:pt x="2892" y="2894"/>
                    <a:pt x="2723" y="2923"/>
                    <a:pt x="2723" y="2923"/>
                  </a:cubicBezTo>
                  <a:cubicBezTo>
                    <a:pt x="2723" y="2923"/>
                    <a:pt x="3309" y="2469"/>
                    <a:pt x="3309" y="2394"/>
                  </a:cubicBezTo>
                  <a:cubicBezTo>
                    <a:pt x="3309" y="2379"/>
                    <a:pt x="3287" y="2373"/>
                    <a:pt x="3250" y="2373"/>
                  </a:cubicBezTo>
                  <a:cubicBezTo>
                    <a:pt x="3081" y="2373"/>
                    <a:pt x="2600" y="2507"/>
                    <a:pt x="2600" y="2507"/>
                  </a:cubicBezTo>
                  <a:cubicBezTo>
                    <a:pt x="2600" y="2507"/>
                    <a:pt x="2950" y="2006"/>
                    <a:pt x="2912" y="1940"/>
                  </a:cubicBezTo>
                  <a:cubicBezTo>
                    <a:pt x="2908" y="1929"/>
                    <a:pt x="2897" y="1925"/>
                    <a:pt x="2881" y="1925"/>
                  </a:cubicBezTo>
                  <a:cubicBezTo>
                    <a:pt x="2786" y="1925"/>
                    <a:pt x="2515" y="2091"/>
                    <a:pt x="2515" y="2091"/>
                  </a:cubicBezTo>
                  <a:cubicBezTo>
                    <a:pt x="2515" y="2091"/>
                    <a:pt x="2855" y="1505"/>
                    <a:pt x="2789" y="1449"/>
                  </a:cubicBezTo>
                  <a:cubicBezTo>
                    <a:pt x="2781" y="1441"/>
                    <a:pt x="2769" y="1437"/>
                    <a:pt x="2755" y="1437"/>
                  </a:cubicBezTo>
                  <a:cubicBezTo>
                    <a:pt x="2653" y="1437"/>
                    <a:pt x="2420" y="1619"/>
                    <a:pt x="2420" y="1619"/>
                  </a:cubicBezTo>
                  <a:cubicBezTo>
                    <a:pt x="2420" y="1619"/>
                    <a:pt x="2855" y="749"/>
                    <a:pt x="2789" y="712"/>
                  </a:cubicBezTo>
                  <a:cubicBezTo>
                    <a:pt x="2786" y="710"/>
                    <a:pt x="2783" y="709"/>
                    <a:pt x="2779" y="709"/>
                  </a:cubicBezTo>
                  <a:cubicBezTo>
                    <a:pt x="2685" y="709"/>
                    <a:pt x="2335" y="1156"/>
                    <a:pt x="2335" y="1156"/>
                  </a:cubicBezTo>
                  <a:cubicBezTo>
                    <a:pt x="2335" y="1156"/>
                    <a:pt x="2534" y="541"/>
                    <a:pt x="2468" y="532"/>
                  </a:cubicBezTo>
                  <a:cubicBezTo>
                    <a:pt x="2467" y="532"/>
                    <a:pt x="2465" y="531"/>
                    <a:pt x="2464" y="531"/>
                  </a:cubicBezTo>
                  <a:cubicBezTo>
                    <a:pt x="2398" y="531"/>
                    <a:pt x="2052" y="1033"/>
                    <a:pt x="2052" y="1033"/>
                  </a:cubicBezTo>
                  <a:cubicBezTo>
                    <a:pt x="2052" y="1033"/>
                    <a:pt x="2146" y="248"/>
                    <a:pt x="2090" y="239"/>
                  </a:cubicBezTo>
                  <a:cubicBezTo>
                    <a:pt x="2089" y="239"/>
                    <a:pt x="2089" y="239"/>
                    <a:pt x="2088" y="239"/>
                  </a:cubicBezTo>
                  <a:cubicBezTo>
                    <a:pt x="2028" y="239"/>
                    <a:pt x="1759" y="749"/>
                    <a:pt x="1759" y="749"/>
                  </a:cubicBezTo>
                  <a:cubicBezTo>
                    <a:pt x="1759" y="749"/>
                    <a:pt x="1704" y="106"/>
                    <a:pt x="1621" y="106"/>
                  </a:cubicBezTo>
                  <a:cubicBezTo>
                    <a:pt x="1619" y="106"/>
                    <a:pt x="1618" y="106"/>
                    <a:pt x="1617" y="107"/>
                  </a:cubicBezTo>
                  <a:cubicBezTo>
                    <a:pt x="1532" y="135"/>
                    <a:pt x="1400" y="683"/>
                    <a:pt x="1400" y="683"/>
                  </a:cubicBezTo>
                  <a:cubicBezTo>
                    <a:pt x="1400" y="683"/>
                    <a:pt x="1240" y="1"/>
                    <a:pt x="1144" y="1"/>
                  </a:cubicBezTo>
                  <a:close/>
                </a:path>
              </a:pathLst>
            </a:custGeom>
            <a:solidFill>
              <a:srgbClr val="C6C2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08" name="Google Shape;4208;p62"/>
            <p:cNvSpPr/>
            <p:nvPr/>
          </p:nvSpPr>
          <p:spPr>
            <a:xfrm>
              <a:off x="-6965" y="4147806"/>
              <a:ext cx="767401" cy="240852"/>
            </a:xfrm>
            <a:custGeom>
              <a:avLst/>
              <a:gdLst/>
              <a:ahLst/>
              <a:cxnLst/>
              <a:rect l="l" t="t" r="r" b="b"/>
              <a:pathLst>
                <a:path w="3508" h="1101" extrusionOk="0">
                  <a:moveTo>
                    <a:pt x="373" y="1"/>
                  </a:moveTo>
                  <a:cubicBezTo>
                    <a:pt x="282" y="1"/>
                    <a:pt x="195" y="18"/>
                    <a:pt x="180" y="70"/>
                  </a:cubicBezTo>
                  <a:cubicBezTo>
                    <a:pt x="133" y="202"/>
                    <a:pt x="587" y="486"/>
                    <a:pt x="587" y="486"/>
                  </a:cubicBezTo>
                  <a:cubicBezTo>
                    <a:pt x="587" y="486"/>
                    <a:pt x="551" y="485"/>
                    <a:pt x="498" y="485"/>
                  </a:cubicBezTo>
                  <a:cubicBezTo>
                    <a:pt x="353" y="485"/>
                    <a:pt x="78" y="495"/>
                    <a:pt x="58" y="571"/>
                  </a:cubicBezTo>
                  <a:cubicBezTo>
                    <a:pt x="1" y="750"/>
                    <a:pt x="1031" y="1100"/>
                    <a:pt x="1031" y="1100"/>
                  </a:cubicBezTo>
                  <a:lnTo>
                    <a:pt x="2458" y="1100"/>
                  </a:lnTo>
                  <a:cubicBezTo>
                    <a:pt x="2458" y="1100"/>
                    <a:pt x="3507" y="864"/>
                    <a:pt x="3488" y="713"/>
                  </a:cubicBezTo>
                  <a:cubicBezTo>
                    <a:pt x="3476" y="645"/>
                    <a:pt x="3357" y="627"/>
                    <a:pt x="3228" y="627"/>
                  </a:cubicBezTo>
                  <a:cubicBezTo>
                    <a:pt x="3068" y="627"/>
                    <a:pt x="2893" y="656"/>
                    <a:pt x="2893" y="656"/>
                  </a:cubicBezTo>
                  <a:cubicBezTo>
                    <a:pt x="2893" y="656"/>
                    <a:pt x="3025" y="543"/>
                    <a:pt x="3167" y="429"/>
                  </a:cubicBezTo>
                  <a:lnTo>
                    <a:pt x="3167" y="429"/>
                  </a:lnTo>
                  <a:cubicBezTo>
                    <a:pt x="2885" y="542"/>
                    <a:pt x="2557" y="602"/>
                    <a:pt x="2208" y="602"/>
                  </a:cubicBezTo>
                  <a:cubicBezTo>
                    <a:pt x="2089" y="602"/>
                    <a:pt x="1967" y="595"/>
                    <a:pt x="1844" y="580"/>
                  </a:cubicBezTo>
                  <a:cubicBezTo>
                    <a:pt x="1286" y="514"/>
                    <a:pt x="804" y="297"/>
                    <a:pt x="445" y="4"/>
                  </a:cubicBezTo>
                  <a:cubicBezTo>
                    <a:pt x="422" y="2"/>
                    <a:pt x="397" y="1"/>
                    <a:pt x="373" y="1"/>
                  </a:cubicBezTo>
                  <a:close/>
                </a:path>
              </a:pathLst>
            </a:custGeom>
            <a:solidFill>
              <a:srgbClr val="AAA4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0" y="0"/>
            <a:ext cx="5005953" cy="2334506"/>
          </a:xfrm>
          <a:prstGeom prst="rect">
            <a:avLst/>
          </a:prstGeom>
          <a:solidFill>
            <a:srgbClr val="D7F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Google Shape;3928;p59"/>
          <p:cNvSpPr/>
          <p:nvPr/>
        </p:nvSpPr>
        <p:spPr>
          <a:xfrm>
            <a:off x="368292" y="2519115"/>
            <a:ext cx="1530514" cy="14890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7" name="Google Shape;3930;p59"/>
          <p:cNvSpPr txBox="1">
            <a:spLocks noGrp="1"/>
          </p:cNvSpPr>
          <p:nvPr>
            <p:ph type="title"/>
          </p:nvPr>
        </p:nvSpPr>
        <p:spPr>
          <a:xfrm>
            <a:off x="1952682" y="2547672"/>
            <a:ext cx="6279004" cy="133536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en" sz="3600" b="1" dirty="0" smtClean="0">
                <a:latin typeface="#9Slide03 AmpleSoft Bold" panose="02000000000000000000" pitchFamily="2" charset="0"/>
              </a:rPr>
              <a:t>VẤN ĐỀ MÔI TRƯỜNG TRONG SỬ DỤNG THIÊN NHIÊN</a:t>
            </a:r>
            <a:endParaRPr sz="3600" b="1" dirty="0">
              <a:latin typeface="#9Slide03 AmpleSoft Bold" panose="02000000000000000000" pitchFamily="2" charset="0"/>
            </a:endParaRPr>
          </a:p>
        </p:txBody>
      </p:sp>
      <p:sp>
        <p:nvSpPr>
          <p:cNvPr id="112" name="Google Shape;3931;p59"/>
          <p:cNvSpPr txBox="1">
            <a:spLocks/>
          </p:cNvSpPr>
          <p:nvPr/>
        </p:nvSpPr>
        <p:spPr>
          <a:xfrm>
            <a:off x="348281" y="2701284"/>
            <a:ext cx="1516400" cy="112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6000" kern="0" dirty="0" smtClean="0">
                <a:latin typeface="#9Slide03 AmpleSoft Bold" panose="02000000000000000000" pitchFamily="2" charset="0"/>
              </a:rPr>
              <a:t>3</a:t>
            </a:r>
            <a:endParaRPr lang="en" sz="6000" kern="0" dirty="0">
              <a:latin typeface="#9Slide03 AmpleSoft Bold" panose="02000000000000000000" pitchFamily="2" charset="0"/>
            </a:endParaRPr>
          </a:p>
        </p:txBody>
      </p:sp>
      <p:sp>
        <p:nvSpPr>
          <p:cNvPr id="113" name="Google Shape;1554;p57"/>
          <p:cNvSpPr txBox="1">
            <a:spLocks/>
          </p:cNvSpPr>
          <p:nvPr/>
        </p:nvSpPr>
        <p:spPr>
          <a:xfrm>
            <a:off x="1067011" y="3771752"/>
            <a:ext cx="6789594" cy="13761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8000"/>
              <a:buFont typeface="Ranchers"/>
              <a:buNone/>
              <a:defRPr sz="45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Ranchers"/>
              <a:buNone/>
              <a:defRPr sz="80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Ranchers"/>
              <a:buNone/>
              <a:defRPr sz="80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Ranchers"/>
              <a:buNone/>
              <a:defRPr sz="80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Ranchers"/>
              <a:buNone/>
              <a:defRPr sz="80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Ranchers"/>
              <a:buNone/>
              <a:defRPr sz="80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Ranchers"/>
              <a:buNone/>
              <a:defRPr sz="80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Ranchers"/>
              <a:buNone/>
              <a:defRPr sz="80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Ranchers"/>
              <a:buNone/>
              <a:defRPr sz="80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9pPr>
          </a:lstStyle>
          <a:p>
            <a:pPr defTabSz="685800">
              <a:lnSpc>
                <a:spcPct val="150000"/>
              </a:lnSpc>
              <a:buClr>
                <a:srgbClr val="E32747"/>
              </a:buClr>
              <a:defRPr/>
            </a:pPr>
            <a:r>
              <a:rPr lang="en-US" sz="3600" b="1" kern="0" dirty="0" smtClean="0">
                <a:solidFill>
                  <a:srgbClr val="865131"/>
                </a:solidFill>
                <a:latin typeface="#9Slide05 Dancing Script" panose="03080800040507000D00" pitchFamily="66" charset="0"/>
              </a:rPr>
              <a:t>Tiếng gọi từ </a:t>
            </a:r>
            <a:r>
              <a:rPr lang="en-US" sz="3600" b="1" kern="0" dirty="0" err="1" smtClean="0">
                <a:solidFill>
                  <a:srgbClr val="865131"/>
                </a:solidFill>
                <a:latin typeface="#9Slide05 Dancing Script" panose="03080800040507000D00" pitchFamily="66" charset="0"/>
              </a:rPr>
              <a:t>châu</a:t>
            </a:r>
            <a:r>
              <a:rPr lang="en-US" sz="3600" b="1" kern="0" dirty="0" smtClean="0">
                <a:solidFill>
                  <a:srgbClr val="865131"/>
                </a:solidFill>
                <a:latin typeface="#9Slide05 Dancing Script" panose="03080800040507000D00" pitchFamily="66" charset="0"/>
              </a:rPr>
              <a:t> Phi</a:t>
            </a:r>
            <a:endParaRPr lang="en-US" sz="3600" b="1" kern="0" dirty="0">
              <a:solidFill>
                <a:srgbClr val="865131"/>
              </a:solidFill>
              <a:latin typeface="#9Slide05 Dancing Script" panose="03080800040507000D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530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/>
    </p:bldLst>
  </p:timing>
</p:sld>
</file>

<file path=ppt/theme/theme1.xml><?xml version="1.0" encoding="utf-8"?>
<a:theme xmlns:a="http://schemas.openxmlformats.org/drawingml/2006/main" name="Zoo Lover's Day by Slidesgo">
  <a:themeElements>
    <a:clrScheme name="Simple Light">
      <a:dk1>
        <a:srgbClr val="5E261F"/>
      </a:dk1>
      <a:lt1>
        <a:srgbClr val="99817A"/>
      </a:lt1>
      <a:dk2>
        <a:srgbClr val="FFF2D2"/>
      </a:dk2>
      <a:lt2>
        <a:srgbClr val="FFB54A"/>
      </a:lt2>
      <a:accent1>
        <a:srgbClr val="F9E35F"/>
      </a:accent1>
      <a:accent2>
        <a:srgbClr val="D8D150"/>
      </a:accent2>
      <a:accent3>
        <a:srgbClr val="AAA439"/>
      </a:accent3>
      <a:accent4>
        <a:srgbClr val="D7FEFF"/>
      </a:accent4>
      <a:accent5>
        <a:srgbClr val="FFFFFF"/>
      </a:accent5>
      <a:accent6>
        <a:srgbClr val="FFFFFF"/>
      </a:accent6>
      <a:hlink>
        <a:srgbClr val="5E261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709</TotalTime>
  <Words>222</Words>
  <Application>Microsoft Office PowerPoint</Application>
  <PresentationFormat>Custom</PresentationFormat>
  <Paragraphs>37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20" baseType="lpstr">
      <vt:lpstr>Arial</vt:lpstr>
      <vt:lpstr>#9Slide03 SFU DIN Mittelschriftư</vt:lpstr>
      <vt:lpstr>Manrope Medium</vt:lpstr>
      <vt:lpstr>Courier New</vt:lpstr>
      <vt:lpstr>Ranchers</vt:lpstr>
      <vt:lpstr>Manrope</vt:lpstr>
      <vt:lpstr>Wingdings</vt:lpstr>
      <vt:lpstr>Bebas Neue</vt:lpstr>
      <vt:lpstr>#9Slide05 Dancing Script</vt:lpstr>
      <vt:lpstr>Darker Grotesque SemiBold</vt:lpstr>
      <vt:lpstr>#9Slide03 AmpleSoft Bold</vt:lpstr>
      <vt:lpstr>#9Slide03 SFU DIN Mittelschrift</vt:lpstr>
      <vt:lpstr>Calibri</vt:lpstr>
      <vt:lpstr>Lilita One</vt:lpstr>
      <vt:lpstr>#9Slide03 Roboto Medium</vt:lpstr>
      <vt:lpstr>Zoo Lover's Day by Slidesgo</vt:lpstr>
      <vt:lpstr>PowerPoint Presentation</vt:lpstr>
      <vt:lpstr>ĐẶC ĐIỂM TỰ NHIÊN</vt:lpstr>
      <vt:lpstr>PowerPoint Presentation</vt:lpstr>
      <vt:lpstr>VẤN ĐỀ MÔI TRƯỜNG TRONG SỬ DỤNG THIÊN NHIÊN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pc</cp:lastModifiedBy>
  <cp:revision>62</cp:revision>
  <dcterms:created xsi:type="dcterms:W3CDTF">2022-06-22T08:56:56Z</dcterms:created>
  <dcterms:modified xsi:type="dcterms:W3CDTF">2024-01-10T08:31:57Z</dcterms:modified>
</cp:coreProperties>
</file>